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charts/chart4.xml" ContentType="application/vnd.openxmlformats-officedocument.drawingml.chart+xml"/>
  <Override PartName="/ppt/theme/themeOverride1.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28"/>
  </p:notesMasterIdLst>
  <p:sldIdLst>
    <p:sldId id="436" r:id="rId2"/>
    <p:sldId id="412" r:id="rId3"/>
    <p:sldId id="446" r:id="rId4"/>
    <p:sldId id="411" r:id="rId5"/>
    <p:sldId id="441" r:id="rId6"/>
    <p:sldId id="469" r:id="rId7"/>
    <p:sldId id="346" r:id="rId8"/>
    <p:sldId id="464" r:id="rId9"/>
    <p:sldId id="473" r:id="rId10"/>
    <p:sldId id="443" r:id="rId11"/>
    <p:sldId id="465" r:id="rId12"/>
    <p:sldId id="463" r:id="rId13"/>
    <p:sldId id="456" r:id="rId14"/>
    <p:sldId id="471" r:id="rId15"/>
    <p:sldId id="466" r:id="rId16"/>
    <p:sldId id="474" r:id="rId17"/>
    <p:sldId id="375" r:id="rId18"/>
    <p:sldId id="451" r:id="rId19"/>
    <p:sldId id="450" r:id="rId20"/>
    <p:sldId id="440" r:id="rId21"/>
    <p:sldId id="470" r:id="rId22"/>
    <p:sldId id="475" r:id="rId23"/>
    <p:sldId id="371" r:id="rId24"/>
    <p:sldId id="448" r:id="rId25"/>
    <p:sldId id="467" r:id="rId26"/>
    <p:sldId id="472" r:id="rId2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9">
          <p15:clr>
            <a:srgbClr val="A4A3A4"/>
          </p15:clr>
        </p15:guide>
        <p15:guide id="2" pos="4059">
          <p15:clr>
            <a:srgbClr val="A4A3A4"/>
          </p15:clr>
        </p15:guide>
        <p15:guide id="3" orient="horz" pos="622">
          <p15:clr>
            <a:srgbClr val="A4A3A4"/>
          </p15:clr>
        </p15:guide>
        <p15:guide id="4" pos="1701">
          <p15:clr>
            <a:srgbClr val="A4A3A4"/>
          </p15:clr>
        </p15:guide>
        <p15:guide id="5" pos="2880">
          <p15:clr>
            <a:srgbClr val="A4A3A4"/>
          </p15:clr>
        </p15:guide>
        <p15:guide id="6" orient="horz"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9EEB7"/>
    <a:srgbClr val="F5DF75"/>
    <a:srgbClr val="DBECD4"/>
    <a:srgbClr val="B9DAAB"/>
    <a:srgbClr val="EDCA20"/>
    <a:srgbClr val="080808"/>
    <a:srgbClr val="F7F0E6"/>
    <a:srgbClr val="E9C013"/>
    <a:srgbClr val="8FC4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383" autoAdjust="0"/>
    <p:restoredTop sz="95317" autoAdjust="0"/>
  </p:normalViewPr>
  <p:slideViewPr>
    <p:cSldViewPr>
      <p:cViewPr varScale="1">
        <p:scale>
          <a:sx n="111" d="100"/>
          <a:sy n="111" d="100"/>
        </p:scale>
        <p:origin x="240" y="108"/>
      </p:cViewPr>
      <p:guideLst>
        <p:guide orient="horz" pos="259"/>
        <p:guide pos="4059"/>
        <p:guide orient="horz" pos="622"/>
        <p:guide pos="1701"/>
        <p:guide pos="2880"/>
        <p:guide orient="horz" pos="162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284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dPt>
            <c:idx val="0"/>
            <c:bubble3D val="0"/>
            <c:spPr>
              <a:solidFill>
                <a:schemeClr val="tx2"/>
              </a:solidFill>
              <a:ln w="19050">
                <a:noFill/>
              </a:ln>
              <a:effectLst/>
            </c:spPr>
            <c:extLst>
              <c:ext xmlns:c16="http://schemas.microsoft.com/office/drawing/2014/chart" uri="{C3380CC4-5D6E-409C-BE32-E72D297353CC}">
                <c16:uniqueId val="{00000001-A9A6-4687-A9C8-C0BEFBE8FF61}"/>
              </c:ext>
            </c:extLst>
          </c:dPt>
          <c:dPt>
            <c:idx val="1"/>
            <c:bubble3D val="0"/>
            <c:spPr>
              <a:solidFill>
                <a:schemeClr val="bg2">
                  <a:lumMod val="90000"/>
                </a:schemeClr>
              </a:solidFill>
              <a:ln w="19050">
                <a:noFill/>
              </a:ln>
              <a:effectLst/>
            </c:spPr>
            <c:extLst>
              <c:ext xmlns:c16="http://schemas.microsoft.com/office/drawing/2014/chart" uri="{C3380CC4-5D6E-409C-BE32-E72D297353CC}">
                <c16:uniqueId val="{00000003-A9A6-4687-A9C8-C0BEFBE8FF61}"/>
              </c:ext>
            </c:extLst>
          </c:dPt>
          <c:dPt>
            <c:idx val="2"/>
            <c:bubble3D val="0"/>
            <c:spPr>
              <a:noFill/>
              <a:ln w="19050">
                <a:noFill/>
              </a:ln>
              <a:effectLst/>
            </c:spPr>
            <c:extLst>
              <c:ext xmlns:c16="http://schemas.microsoft.com/office/drawing/2014/chart" uri="{C3380CC4-5D6E-409C-BE32-E72D297353CC}">
                <c16:uniqueId val="{00000005-A9A6-4687-A9C8-C0BEFBE8FF61}"/>
              </c:ext>
            </c:extLst>
          </c:dPt>
          <c:cat>
            <c:strRef>
              <c:f>Sheet1!$A$2:$A$4</c:f>
              <c:strCache>
                <c:ptCount val="3"/>
                <c:pt idx="0">
                  <c:v>完成值</c:v>
                </c:pt>
                <c:pt idx="1">
                  <c:v>未完成值</c:v>
                </c:pt>
                <c:pt idx="2">
                  <c:v>辅助值</c:v>
                </c:pt>
              </c:strCache>
            </c:strRef>
          </c:cat>
          <c:val>
            <c:numRef>
              <c:f>Sheet1!$B$2:$B$4</c:f>
              <c:numCache>
                <c:formatCode>0%</c:formatCode>
                <c:ptCount val="3"/>
                <c:pt idx="0">
                  <c:v>0.38</c:v>
                </c:pt>
                <c:pt idx="1">
                  <c:v>0.62</c:v>
                </c:pt>
                <c:pt idx="2">
                  <c:v>1</c:v>
                </c:pt>
              </c:numCache>
            </c:numRef>
          </c:val>
          <c:extLst>
            <c:ext xmlns:c16="http://schemas.microsoft.com/office/drawing/2014/chart" uri="{C3380CC4-5D6E-409C-BE32-E72D297353CC}">
              <c16:uniqueId val="{00000006-A9A6-4687-A9C8-C0BEFBE8FF61}"/>
            </c:ext>
          </c:extLst>
        </c:ser>
        <c:dLbls>
          <c:showLegendKey val="0"/>
          <c:showVal val="0"/>
          <c:showCatName val="0"/>
          <c:showSerName val="0"/>
          <c:showPercent val="0"/>
          <c:showBubbleSize val="0"/>
          <c:showLeaderLines val="1"/>
        </c:dLbls>
        <c:firstSliceAng val="270"/>
        <c:holeSize val="75"/>
      </c:doughnutChart>
      <c:pieChart>
        <c:varyColors val="1"/>
        <c:ser>
          <c:idx val="1"/>
          <c:order val="1"/>
          <c:tx>
            <c:strRef>
              <c:f>辅助</c:f>
              <c:strCache>
                <c:ptCount val="1"/>
                <c:pt idx="0">
                  <c:v>辅助</c:v>
                </c:pt>
              </c:strCache>
            </c:strRef>
          </c:tx>
          <c:dPt>
            <c:idx val="0"/>
            <c:bubble3D val="0"/>
            <c:spPr>
              <a:noFill/>
              <a:ln w="19050">
                <a:noFill/>
              </a:ln>
              <a:effectLst/>
            </c:spPr>
            <c:extLst>
              <c:ext xmlns:c16="http://schemas.microsoft.com/office/drawing/2014/chart" uri="{C3380CC4-5D6E-409C-BE32-E72D297353CC}">
                <c16:uniqueId val="{00000008-A9A6-4687-A9C8-C0BEFBE8FF61}"/>
              </c:ext>
            </c:extLst>
          </c:dPt>
          <c:dPt>
            <c:idx val="1"/>
            <c:bubble3D val="0"/>
            <c:spPr>
              <a:solidFill>
                <a:schemeClr val="accent1"/>
              </a:solidFill>
              <a:ln w="19050">
                <a:noFill/>
              </a:ln>
              <a:effectLst/>
            </c:spPr>
            <c:extLst>
              <c:ext xmlns:c16="http://schemas.microsoft.com/office/drawing/2014/chart" uri="{C3380CC4-5D6E-409C-BE32-E72D297353CC}">
                <c16:uniqueId val="{0000000A-A9A6-4687-A9C8-C0BEFBE8FF61}"/>
              </c:ext>
            </c:extLst>
          </c:dPt>
          <c:dPt>
            <c:idx val="2"/>
            <c:bubble3D val="0"/>
            <c:spPr>
              <a:noFill/>
              <a:ln w="19050">
                <a:noFill/>
              </a:ln>
              <a:effectLst/>
            </c:spPr>
            <c:extLst>
              <c:ext xmlns:c16="http://schemas.microsoft.com/office/drawing/2014/chart" uri="{C3380CC4-5D6E-409C-BE32-E72D297353CC}">
                <c16:uniqueId val="{0000000C-A9A6-4687-A9C8-C0BEFBE8FF61}"/>
              </c:ext>
            </c:extLst>
          </c:dPt>
          <c:val>
            <c:numRef>
              <c:f>Sheet1!$B$8:$B$10</c:f>
              <c:numCache>
                <c:formatCode>0%</c:formatCode>
                <c:ptCount val="3"/>
                <c:pt idx="0">
                  <c:v>1.36</c:v>
                </c:pt>
                <c:pt idx="1">
                  <c:v>0.02</c:v>
                </c:pt>
                <c:pt idx="2">
                  <c:v>0.62</c:v>
                </c:pt>
              </c:numCache>
            </c:numRef>
          </c:val>
          <c:extLst>
            <c:ext xmlns:c16="http://schemas.microsoft.com/office/drawing/2014/chart" uri="{C3380CC4-5D6E-409C-BE32-E72D297353CC}">
              <c16:uniqueId val="{0000000D-A9A6-4687-A9C8-C0BEFBE8FF61}"/>
            </c:ext>
          </c:extLst>
        </c:ser>
        <c:dLbls>
          <c:showLegendKey val="0"/>
          <c:showVal val="0"/>
          <c:showCatName val="0"/>
          <c:showSerName val="0"/>
          <c:showPercent val="0"/>
          <c:showBubbleSize val="0"/>
          <c:showLeaderLines val="1"/>
        </c:dLbls>
        <c:firstSliceAng val="90"/>
      </c:pieChart>
      <c:spPr>
        <a:noFill/>
        <a:ln>
          <a:noFill/>
        </a:ln>
        <a:effectLst/>
      </c:spPr>
    </c:plotArea>
    <c:plotVisOnly val="1"/>
    <c:dispBlanksAs val="gap"/>
    <c:showDLblsOverMax val="0"/>
  </c:chart>
  <c:spPr>
    <a:noFill/>
    <a:ln>
      <a:noFill/>
    </a:ln>
    <a:effectLst/>
  </c:spPr>
  <c:txPr>
    <a:bodyPr/>
    <a:lstStyle/>
    <a:p>
      <a:pPr>
        <a:defRPr lang="zh-CN"/>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dPt>
            <c:idx val="0"/>
            <c:bubble3D val="0"/>
            <c:spPr>
              <a:solidFill>
                <a:schemeClr val="tx2"/>
              </a:solidFill>
              <a:ln w="19050">
                <a:noFill/>
              </a:ln>
              <a:effectLst/>
            </c:spPr>
            <c:extLst>
              <c:ext xmlns:c16="http://schemas.microsoft.com/office/drawing/2014/chart" uri="{C3380CC4-5D6E-409C-BE32-E72D297353CC}">
                <c16:uniqueId val="{00000001-DB37-430C-B5F1-301408561E8E}"/>
              </c:ext>
            </c:extLst>
          </c:dPt>
          <c:dPt>
            <c:idx val="1"/>
            <c:bubble3D val="0"/>
            <c:spPr>
              <a:solidFill>
                <a:schemeClr val="bg2">
                  <a:lumMod val="90000"/>
                </a:schemeClr>
              </a:solidFill>
              <a:ln w="19050">
                <a:noFill/>
              </a:ln>
              <a:effectLst/>
            </c:spPr>
            <c:extLst>
              <c:ext xmlns:c16="http://schemas.microsoft.com/office/drawing/2014/chart" uri="{C3380CC4-5D6E-409C-BE32-E72D297353CC}">
                <c16:uniqueId val="{00000003-DB37-430C-B5F1-301408561E8E}"/>
              </c:ext>
            </c:extLst>
          </c:dPt>
          <c:dPt>
            <c:idx val="2"/>
            <c:bubble3D val="0"/>
            <c:spPr>
              <a:noFill/>
              <a:ln w="19050">
                <a:noFill/>
              </a:ln>
              <a:effectLst/>
            </c:spPr>
            <c:extLst>
              <c:ext xmlns:c16="http://schemas.microsoft.com/office/drawing/2014/chart" uri="{C3380CC4-5D6E-409C-BE32-E72D297353CC}">
                <c16:uniqueId val="{00000005-DB37-430C-B5F1-301408561E8E}"/>
              </c:ext>
            </c:extLst>
          </c:dPt>
          <c:cat>
            <c:strRef>
              <c:f>Sheet1!$A$2:$A$4</c:f>
              <c:strCache>
                <c:ptCount val="3"/>
                <c:pt idx="0">
                  <c:v>完成值</c:v>
                </c:pt>
                <c:pt idx="1">
                  <c:v>未完成值</c:v>
                </c:pt>
                <c:pt idx="2">
                  <c:v>辅助值</c:v>
                </c:pt>
              </c:strCache>
            </c:strRef>
          </c:cat>
          <c:val>
            <c:numRef>
              <c:f>Sheet1!$B$2:$B$4</c:f>
              <c:numCache>
                <c:formatCode>0%</c:formatCode>
                <c:ptCount val="3"/>
                <c:pt idx="0">
                  <c:v>0.74</c:v>
                </c:pt>
                <c:pt idx="1">
                  <c:v>0.26</c:v>
                </c:pt>
                <c:pt idx="2">
                  <c:v>1</c:v>
                </c:pt>
              </c:numCache>
            </c:numRef>
          </c:val>
          <c:extLst>
            <c:ext xmlns:c16="http://schemas.microsoft.com/office/drawing/2014/chart" uri="{C3380CC4-5D6E-409C-BE32-E72D297353CC}">
              <c16:uniqueId val="{00000006-DB37-430C-B5F1-301408561E8E}"/>
            </c:ext>
          </c:extLst>
        </c:ser>
        <c:dLbls>
          <c:showLegendKey val="0"/>
          <c:showVal val="0"/>
          <c:showCatName val="0"/>
          <c:showSerName val="0"/>
          <c:showPercent val="0"/>
          <c:showBubbleSize val="0"/>
          <c:showLeaderLines val="1"/>
        </c:dLbls>
        <c:firstSliceAng val="270"/>
        <c:holeSize val="75"/>
      </c:doughnutChart>
      <c:pieChart>
        <c:varyColors val="1"/>
        <c:ser>
          <c:idx val="1"/>
          <c:order val="1"/>
          <c:tx>
            <c:strRef>
              <c:f>辅助</c:f>
              <c:strCache>
                <c:ptCount val="1"/>
                <c:pt idx="0">
                  <c:v>辅助</c:v>
                </c:pt>
              </c:strCache>
            </c:strRef>
          </c:tx>
          <c:dPt>
            <c:idx val="0"/>
            <c:bubble3D val="0"/>
            <c:spPr>
              <a:noFill/>
              <a:ln w="19050">
                <a:noFill/>
              </a:ln>
              <a:effectLst/>
            </c:spPr>
            <c:extLst>
              <c:ext xmlns:c16="http://schemas.microsoft.com/office/drawing/2014/chart" uri="{C3380CC4-5D6E-409C-BE32-E72D297353CC}">
                <c16:uniqueId val="{00000008-DB37-430C-B5F1-301408561E8E}"/>
              </c:ext>
            </c:extLst>
          </c:dPt>
          <c:dPt>
            <c:idx val="1"/>
            <c:bubble3D val="0"/>
            <c:spPr>
              <a:solidFill>
                <a:schemeClr val="accent1"/>
              </a:solidFill>
              <a:ln w="19050">
                <a:noFill/>
              </a:ln>
              <a:effectLst/>
            </c:spPr>
            <c:extLst>
              <c:ext xmlns:c16="http://schemas.microsoft.com/office/drawing/2014/chart" uri="{C3380CC4-5D6E-409C-BE32-E72D297353CC}">
                <c16:uniqueId val="{0000000A-DB37-430C-B5F1-301408561E8E}"/>
              </c:ext>
            </c:extLst>
          </c:dPt>
          <c:dPt>
            <c:idx val="2"/>
            <c:bubble3D val="0"/>
            <c:spPr>
              <a:noFill/>
              <a:ln w="19050">
                <a:noFill/>
              </a:ln>
              <a:effectLst/>
            </c:spPr>
            <c:extLst>
              <c:ext xmlns:c16="http://schemas.microsoft.com/office/drawing/2014/chart" uri="{C3380CC4-5D6E-409C-BE32-E72D297353CC}">
                <c16:uniqueId val="{0000000C-DB37-430C-B5F1-301408561E8E}"/>
              </c:ext>
            </c:extLst>
          </c:dPt>
          <c:val>
            <c:numRef>
              <c:f>Sheet1!$B$8:$B$10</c:f>
              <c:numCache>
                <c:formatCode>0%</c:formatCode>
                <c:ptCount val="3"/>
                <c:pt idx="0">
                  <c:v>1.72</c:v>
                </c:pt>
                <c:pt idx="1">
                  <c:v>0.02</c:v>
                </c:pt>
                <c:pt idx="2">
                  <c:v>0.26</c:v>
                </c:pt>
              </c:numCache>
            </c:numRef>
          </c:val>
          <c:extLst>
            <c:ext xmlns:c16="http://schemas.microsoft.com/office/drawing/2014/chart" uri="{C3380CC4-5D6E-409C-BE32-E72D297353CC}">
              <c16:uniqueId val="{0000000D-DB37-430C-B5F1-301408561E8E}"/>
            </c:ext>
          </c:extLst>
        </c:ser>
        <c:dLbls>
          <c:showLegendKey val="0"/>
          <c:showVal val="0"/>
          <c:showCatName val="0"/>
          <c:showSerName val="0"/>
          <c:showPercent val="0"/>
          <c:showBubbleSize val="0"/>
          <c:showLeaderLines val="1"/>
        </c:dLbls>
        <c:firstSliceAng val="90"/>
      </c:pieChart>
      <c:spPr>
        <a:noFill/>
        <a:ln>
          <a:noFill/>
        </a:ln>
        <a:effectLst/>
      </c:spPr>
    </c:plotArea>
    <c:plotVisOnly val="1"/>
    <c:dispBlanksAs val="gap"/>
    <c:showDLblsOverMax val="0"/>
  </c:chart>
  <c:spPr>
    <a:noFill/>
    <a:ln>
      <a:noFill/>
    </a:ln>
    <a:effectLst/>
  </c:spPr>
  <c:txPr>
    <a:bodyPr/>
    <a:lstStyle/>
    <a:p>
      <a:pPr>
        <a:defRPr lang="zh-CN"/>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527134411965899E-2"/>
          <c:y val="5.4295842772920197E-2"/>
          <c:w val="0.97447286558803403"/>
          <c:h val="0.82204955340989205"/>
        </c:manualLayout>
      </c:layout>
      <c:areaChart>
        <c:grouping val="standard"/>
        <c:varyColors val="0"/>
        <c:ser>
          <c:idx val="1"/>
          <c:order val="1"/>
          <c:tx>
            <c:strRef>
              <c:f>辅助系列</c:f>
              <c:strCache>
                <c:ptCount val="1"/>
                <c:pt idx="0">
                  <c:v>辅助系列</c:v>
                </c:pt>
              </c:strCache>
            </c:strRef>
          </c:tx>
          <c:spPr>
            <a:solidFill>
              <a:schemeClr val="tx2"/>
            </a:solidFill>
            <a:ln>
              <a:noFill/>
            </a:ln>
            <a:effectLst/>
          </c:spPr>
          <c:cat>
            <c:numRef>
              <c:f>Sheet1!$A$2:$A$8</c:f>
              <c:numCache>
                <c:formatCode>General</c:formatCode>
                <c:ptCount val="7"/>
                <c:pt idx="0">
                  <c:v>1975</c:v>
                </c:pt>
                <c:pt idx="1">
                  <c:v>1980</c:v>
                </c:pt>
                <c:pt idx="2">
                  <c:v>1985</c:v>
                </c:pt>
                <c:pt idx="3">
                  <c:v>1990</c:v>
                </c:pt>
                <c:pt idx="4">
                  <c:v>1995</c:v>
                </c:pt>
                <c:pt idx="5">
                  <c:v>2000</c:v>
                </c:pt>
                <c:pt idx="6">
                  <c:v>2001</c:v>
                </c:pt>
              </c:numCache>
            </c:numRef>
          </c:cat>
          <c:val>
            <c:numRef>
              <c:f>Sheet1!$B$2:$B$8</c:f>
              <c:numCache>
                <c:formatCode>General</c:formatCode>
                <c:ptCount val="7"/>
                <c:pt idx="0">
                  <c:v>30</c:v>
                </c:pt>
                <c:pt idx="1">
                  <c:v>51</c:v>
                </c:pt>
                <c:pt idx="2">
                  <c:v>40</c:v>
                </c:pt>
                <c:pt idx="3">
                  <c:v>100</c:v>
                </c:pt>
                <c:pt idx="4">
                  <c:v>197</c:v>
                </c:pt>
                <c:pt idx="5">
                  <c:v>480</c:v>
                </c:pt>
                <c:pt idx="6">
                  <c:v>340</c:v>
                </c:pt>
              </c:numCache>
            </c:numRef>
          </c:val>
          <c:extLst>
            <c:ext xmlns:c16="http://schemas.microsoft.com/office/drawing/2014/chart" uri="{C3380CC4-5D6E-409C-BE32-E72D297353CC}">
              <c16:uniqueId val="{00000000-830C-4D74-A9AA-64F99DBF2AA2}"/>
            </c:ext>
          </c:extLst>
        </c:ser>
        <c:dLbls>
          <c:showLegendKey val="0"/>
          <c:showVal val="0"/>
          <c:showCatName val="0"/>
          <c:showSerName val="0"/>
          <c:showPercent val="0"/>
          <c:showBubbleSize val="0"/>
        </c:dLbls>
        <c:axId val="194427840"/>
        <c:axId val="277678512"/>
      </c:areaChart>
      <c:lineChart>
        <c:grouping val="standard"/>
        <c:varyColors val="0"/>
        <c:ser>
          <c:idx val="0"/>
          <c:order val="0"/>
          <c:tx>
            <c:strRef>
              <c:f>Sheet1!$B$1</c:f>
              <c:strCache>
                <c:ptCount val="1"/>
                <c:pt idx="0">
                  <c:v>数据</c:v>
                </c:pt>
              </c:strCache>
            </c:strRef>
          </c:tx>
          <c:spPr>
            <a:ln w="28575" cap="rnd">
              <a:solidFill>
                <a:schemeClr val="tx2"/>
              </a:solidFill>
              <a:round/>
            </a:ln>
            <a:effectLst/>
          </c:spPr>
          <c:marker>
            <c:symbol val="circle"/>
            <c:size val="10"/>
            <c:spPr>
              <a:solidFill>
                <a:schemeClr val="tx2">
                  <a:lumMod val="10000"/>
                  <a:lumOff val="90000"/>
                </a:schemeClr>
              </a:solidFill>
              <a:ln w="9525">
                <a:solidFill>
                  <a:schemeClr val="tx2"/>
                </a:solidFill>
              </a:ln>
              <a:effectLst/>
            </c:spPr>
          </c:marker>
          <c:cat>
            <c:numRef>
              <c:f>Sheet1!$A$2:$A$8</c:f>
              <c:numCache>
                <c:formatCode>General</c:formatCode>
                <c:ptCount val="7"/>
                <c:pt idx="0">
                  <c:v>1975</c:v>
                </c:pt>
                <c:pt idx="1">
                  <c:v>1980</c:v>
                </c:pt>
                <c:pt idx="2">
                  <c:v>1985</c:v>
                </c:pt>
                <c:pt idx="3">
                  <c:v>1990</c:v>
                </c:pt>
                <c:pt idx="4">
                  <c:v>1995</c:v>
                </c:pt>
                <c:pt idx="5">
                  <c:v>2000</c:v>
                </c:pt>
                <c:pt idx="6">
                  <c:v>2001</c:v>
                </c:pt>
              </c:numCache>
            </c:numRef>
          </c:cat>
          <c:val>
            <c:numRef>
              <c:f>Sheet1!$B$2:$B$8</c:f>
              <c:numCache>
                <c:formatCode>General</c:formatCode>
                <c:ptCount val="7"/>
                <c:pt idx="0">
                  <c:v>30</c:v>
                </c:pt>
                <c:pt idx="1">
                  <c:v>51</c:v>
                </c:pt>
                <c:pt idx="2">
                  <c:v>40</c:v>
                </c:pt>
                <c:pt idx="3">
                  <c:v>100</c:v>
                </c:pt>
                <c:pt idx="4">
                  <c:v>197</c:v>
                </c:pt>
                <c:pt idx="5">
                  <c:v>480</c:v>
                </c:pt>
                <c:pt idx="6">
                  <c:v>340</c:v>
                </c:pt>
              </c:numCache>
            </c:numRef>
          </c:val>
          <c:smooth val="0"/>
          <c:extLst>
            <c:ext xmlns:c16="http://schemas.microsoft.com/office/drawing/2014/chart" uri="{C3380CC4-5D6E-409C-BE32-E72D297353CC}">
              <c16:uniqueId val="{00000001-830C-4D74-A9AA-64F99DBF2AA2}"/>
            </c:ext>
          </c:extLst>
        </c:ser>
        <c:dLbls>
          <c:showLegendKey val="0"/>
          <c:showVal val="0"/>
          <c:showCatName val="0"/>
          <c:showSerName val="0"/>
          <c:showPercent val="0"/>
          <c:showBubbleSize val="0"/>
        </c:dLbls>
        <c:marker val="1"/>
        <c:smooth val="0"/>
        <c:axId val="194427840"/>
        <c:axId val="277678512"/>
      </c:lineChart>
      <c:catAx>
        <c:axId val="194427840"/>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lang="zh-CN" sz="1000" b="0" i="0" u="none" strike="noStrike" kern="1200" baseline="0">
                <a:solidFill>
                  <a:schemeClr val="tx1">
                    <a:lumMod val="60000"/>
                    <a:lumOff val="40000"/>
                  </a:schemeClr>
                </a:solidFill>
                <a:latin typeface="+mn-lt"/>
                <a:ea typeface="+mn-ea"/>
                <a:cs typeface="+mn-cs"/>
              </a:defRPr>
            </a:pPr>
            <a:endParaRPr lang="zh-CN"/>
          </a:p>
        </c:txPr>
        <c:crossAx val="277678512"/>
        <c:crosses val="autoZero"/>
        <c:auto val="1"/>
        <c:lblAlgn val="ctr"/>
        <c:lblOffset val="100"/>
        <c:noMultiLvlLbl val="0"/>
      </c:catAx>
      <c:valAx>
        <c:axId val="277678512"/>
        <c:scaling>
          <c:orientation val="minMax"/>
        </c:scaling>
        <c:delete val="1"/>
        <c:axPos val="l"/>
        <c:numFmt formatCode="General" sourceLinked="1"/>
        <c:majorTickMark val="none"/>
        <c:minorTickMark val="none"/>
        <c:tickLblPos val="nextTo"/>
        <c:crossAx val="194427840"/>
        <c:crosses val="autoZero"/>
        <c:crossBetween val="between"/>
      </c:valAx>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1027331919068401E-2"/>
          <c:y val="1.5822410263885402E-2"/>
          <c:w val="0.926564071228553"/>
          <c:h val="0.98195497714471502"/>
        </c:manualLayout>
      </c:layout>
      <c:ofPieChart>
        <c:ofPieType val="bar"/>
        <c:varyColors val="1"/>
        <c:ser>
          <c:idx val="0"/>
          <c:order val="0"/>
          <c:tx>
            <c:strRef>
              <c:f>Sheet1!$B$1</c:f>
              <c:strCache>
                <c:ptCount val="1"/>
                <c:pt idx="0">
                  <c:v>销售额</c:v>
                </c:pt>
              </c:strCache>
            </c:strRef>
          </c:tx>
          <c:dPt>
            <c:idx val="0"/>
            <c:bubble3D val="0"/>
            <c:spPr>
              <a:solidFill>
                <a:srgbClr val="080808"/>
              </a:solidFill>
            </c:spPr>
            <c:extLst>
              <c:ext xmlns:c16="http://schemas.microsoft.com/office/drawing/2014/chart" uri="{C3380CC4-5D6E-409C-BE32-E72D297353CC}">
                <c16:uniqueId val="{00000001-6B5E-444E-B5B7-2240F0B28E0F}"/>
              </c:ext>
            </c:extLst>
          </c:dPt>
          <c:dPt>
            <c:idx val="1"/>
            <c:bubble3D val="0"/>
            <c:spPr>
              <a:solidFill>
                <a:srgbClr val="5C605B"/>
              </a:solidFill>
            </c:spPr>
            <c:extLst>
              <c:ext xmlns:c16="http://schemas.microsoft.com/office/drawing/2014/chart" uri="{C3380CC4-5D6E-409C-BE32-E72D297353CC}">
                <c16:uniqueId val="{00000003-6B5E-444E-B5B7-2240F0B28E0F}"/>
              </c:ext>
            </c:extLst>
          </c:dPt>
          <c:dPt>
            <c:idx val="2"/>
            <c:bubble3D val="0"/>
            <c:spPr>
              <a:solidFill>
                <a:srgbClr val="8A8D8A"/>
              </a:solidFill>
            </c:spPr>
            <c:extLst>
              <c:ext xmlns:c16="http://schemas.microsoft.com/office/drawing/2014/chart" uri="{C3380CC4-5D6E-409C-BE32-E72D297353CC}">
                <c16:uniqueId val="{00000005-6B5E-444E-B5B7-2240F0B28E0F}"/>
              </c:ext>
            </c:extLst>
          </c:dPt>
          <c:dPt>
            <c:idx val="3"/>
            <c:bubble3D val="0"/>
            <c:spPr>
              <a:solidFill>
                <a:srgbClr val="8FC479"/>
              </a:solidFill>
            </c:spPr>
            <c:extLst>
              <c:ext xmlns:c16="http://schemas.microsoft.com/office/drawing/2014/chart" uri="{C3380CC4-5D6E-409C-BE32-E72D297353CC}">
                <c16:uniqueId val="{00000007-6B5E-444E-B5B7-2240F0B28E0F}"/>
              </c:ext>
            </c:extLst>
          </c:dPt>
          <c:dPt>
            <c:idx val="4"/>
            <c:bubble3D val="0"/>
            <c:spPr>
              <a:solidFill>
                <a:srgbClr val="B9DAAB"/>
              </a:solidFill>
            </c:spPr>
            <c:extLst>
              <c:ext xmlns:c16="http://schemas.microsoft.com/office/drawing/2014/chart" uri="{C3380CC4-5D6E-409C-BE32-E72D297353CC}">
                <c16:uniqueId val="{00000009-6B5E-444E-B5B7-2240F0B28E0F}"/>
              </c:ext>
            </c:extLst>
          </c:dPt>
          <c:dPt>
            <c:idx val="5"/>
            <c:bubble3D val="0"/>
            <c:spPr>
              <a:solidFill>
                <a:srgbClr val="DBECD4"/>
              </a:solidFill>
            </c:spPr>
            <c:extLst>
              <c:ext xmlns:c16="http://schemas.microsoft.com/office/drawing/2014/chart" uri="{C3380CC4-5D6E-409C-BE32-E72D297353CC}">
                <c16:uniqueId val="{0000000B-6B5E-444E-B5B7-2240F0B28E0F}"/>
              </c:ext>
            </c:extLst>
          </c:dPt>
          <c:dPt>
            <c:idx val="6"/>
            <c:bubble3D val="0"/>
            <c:spPr>
              <a:solidFill>
                <a:srgbClr val="C7C8C7"/>
              </a:solidFill>
            </c:spPr>
            <c:extLst>
              <c:ext xmlns:c16="http://schemas.microsoft.com/office/drawing/2014/chart" uri="{C3380CC4-5D6E-409C-BE32-E72D297353CC}">
                <c16:uniqueId val="{0000000D-6B5E-444E-B5B7-2240F0B28E0F}"/>
              </c:ext>
            </c:extLst>
          </c:dPt>
          <c:dLbls>
            <c:dLbl>
              <c:idx val="3"/>
              <c:delete val="1"/>
              <c:extLst>
                <c:ext xmlns:c15="http://schemas.microsoft.com/office/drawing/2012/chart" uri="{CE6537A1-D6FC-4f65-9D91-7224C49458BB}"/>
                <c:ext xmlns:c16="http://schemas.microsoft.com/office/drawing/2014/chart" uri="{C3380CC4-5D6E-409C-BE32-E72D297353CC}">
                  <c16:uniqueId val="{00000007-6B5E-444E-B5B7-2240F0B28E0F}"/>
                </c:ext>
              </c:extLst>
            </c:dLbl>
            <c:dLbl>
              <c:idx val="4"/>
              <c:delete val="1"/>
              <c:extLst>
                <c:ext xmlns:c15="http://schemas.microsoft.com/office/drawing/2012/chart" uri="{CE6537A1-D6FC-4f65-9D91-7224C49458BB}"/>
                <c:ext xmlns:c16="http://schemas.microsoft.com/office/drawing/2014/chart" uri="{C3380CC4-5D6E-409C-BE32-E72D297353CC}">
                  <c16:uniqueId val="{00000009-6B5E-444E-B5B7-2240F0B28E0F}"/>
                </c:ext>
              </c:extLst>
            </c:dLbl>
            <c:dLbl>
              <c:idx val="5"/>
              <c:delete val="1"/>
              <c:extLst>
                <c:ext xmlns:c15="http://schemas.microsoft.com/office/drawing/2012/chart" uri="{CE6537A1-D6FC-4f65-9D91-7224C49458BB}"/>
                <c:ext xmlns:c16="http://schemas.microsoft.com/office/drawing/2014/chart" uri="{C3380CC4-5D6E-409C-BE32-E72D297353CC}">
                  <c16:uniqueId val="{0000000B-6B5E-444E-B5B7-2240F0B28E0F}"/>
                </c:ext>
              </c:extLst>
            </c:dLbl>
            <c:spPr>
              <a:noFill/>
              <a:ln>
                <a:noFill/>
              </a:ln>
              <a:effectLst/>
            </c:spPr>
            <c:txPr>
              <a:bodyPr rot="0" spcFirstLastPara="0" vertOverflow="ellipsis" vert="horz" wrap="square" lIns="38100" tIns="19050" rIns="38100" bIns="19050" anchor="ctr" anchorCtr="1">
                <a:spAutoFit/>
              </a:bodyPr>
              <a:lstStyle/>
              <a:p>
                <a:pPr>
                  <a:defRPr lang="zh-CN" sz="1200" b="0" i="0" u="none" strike="noStrike" kern="1200" baseline="0">
                    <a:solidFill>
                      <a:schemeClr val="tx1"/>
                    </a:solidFill>
                    <a:latin typeface="+mn-lt"/>
                    <a:ea typeface="+mn-ea"/>
                    <a:cs typeface="+mn-cs"/>
                  </a:defRPr>
                </a:pPr>
                <a:endParaRPr lang="zh-CN"/>
              </a:p>
            </c:txPr>
            <c:dLblPos val="outEnd"/>
            <c:showLegendKey val="0"/>
            <c:showVal val="1"/>
            <c:showCatName val="0"/>
            <c:showSerName val="0"/>
            <c:showPercent val="0"/>
            <c:showBubbleSize val="0"/>
            <c:showLeaderLines val="1"/>
            <c:extLst>
              <c:ext xmlns:c15="http://schemas.microsoft.com/office/drawing/2012/chart" uri="{CE6537A1-D6FC-4f65-9D91-7224C49458BB}"/>
            </c:extLst>
          </c:dLbls>
          <c:cat>
            <c:strRef>
              <c:f>Sheet1!$A$2:$A$7</c:f>
              <c:strCache>
                <c:ptCount val="6"/>
                <c:pt idx="0">
                  <c:v>第一季度</c:v>
                </c:pt>
                <c:pt idx="1">
                  <c:v>第二季度</c:v>
                </c:pt>
                <c:pt idx="2">
                  <c:v>第三季度</c:v>
                </c:pt>
                <c:pt idx="3">
                  <c:v>10月</c:v>
                </c:pt>
                <c:pt idx="4">
                  <c:v>11月</c:v>
                </c:pt>
                <c:pt idx="5">
                  <c:v>12月</c:v>
                </c:pt>
              </c:strCache>
            </c:strRef>
          </c:cat>
          <c:val>
            <c:numRef>
              <c:f>Sheet1!$B$2:$B$7</c:f>
              <c:numCache>
                <c:formatCode>General</c:formatCode>
                <c:ptCount val="6"/>
                <c:pt idx="0">
                  <c:v>4.2</c:v>
                </c:pt>
                <c:pt idx="1">
                  <c:v>3.2</c:v>
                </c:pt>
                <c:pt idx="2">
                  <c:v>1.4</c:v>
                </c:pt>
                <c:pt idx="3">
                  <c:v>1.2</c:v>
                </c:pt>
                <c:pt idx="4">
                  <c:v>2.5</c:v>
                </c:pt>
                <c:pt idx="5">
                  <c:v>2.2999999999999998</c:v>
                </c:pt>
              </c:numCache>
            </c:numRef>
          </c:val>
          <c:extLst>
            <c:ext xmlns:c16="http://schemas.microsoft.com/office/drawing/2014/chart" uri="{C3380CC4-5D6E-409C-BE32-E72D297353CC}">
              <c16:uniqueId val="{0000000E-6B5E-444E-B5B7-2240F0B28E0F}"/>
            </c:ext>
          </c:extLst>
        </c:ser>
        <c:dLbls>
          <c:showLegendKey val="0"/>
          <c:showVal val="0"/>
          <c:showCatName val="0"/>
          <c:showSerName val="0"/>
          <c:showPercent val="0"/>
          <c:showBubbleSize val="0"/>
          <c:showLeaderLines val="1"/>
        </c:dLbls>
        <c:gapWidth val="373"/>
        <c:splitType val="pos"/>
        <c:splitPos val="3"/>
        <c:secondPieSize val="45"/>
        <c:serLines>
          <c:spPr>
            <a:ln w="9525" cap="flat" cmpd="sng" algn="ctr">
              <a:solidFill>
                <a:srgbClr val="080808">
                  <a:lumMod val="25000"/>
                  <a:lumOff val="75000"/>
                </a:srgbClr>
              </a:solidFill>
              <a:prstDash val="solid"/>
              <a:round/>
            </a:ln>
          </c:spPr>
        </c:serLines>
      </c:ofPieChart>
    </c:plotArea>
    <c:plotVisOnly val="1"/>
    <c:dispBlanksAs val="gap"/>
    <c:showDLblsOverMax val="0"/>
  </c:chart>
  <c:txPr>
    <a:bodyPr/>
    <a:lstStyle/>
    <a:p>
      <a:pPr>
        <a:defRPr lang="zh-CN" sz="1800"/>
      </a:pPr>
      <a:endParaRPr lang="zh-CN"/>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052239-6C6F-472F-B175-F0FADCEE2BD3}" type="datetimeFigureOut">
              <a:rPr lang="en-US" smtClean="0"/>
              <a:t>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FF5570-FE69-4FDF-99DA-8CDE436443C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4FF5570-FE69-4FDF-99DA-8CDE436443CD}" type="slidenum">
              <a:rPr lang="en-US" smtClean="0"/>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4FF5570-FE69-4FDF-99DA-8CDE436443CD}" type="slidenum">
              <a:rPr lang="en-US" smtClean="0"/>
              <a:t>16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4FF5570-FE69-4FDF-99DA-8CDE436443CD}" type="slidenum">
              <a:rPr lang="en-US" smtClean="0"/>
              <a:t>17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4FF5570-FE69-4FDF-99DA-8CDE436443CD}" type="slidenum">
              <a:rPr lang="en-US" smtClean="0"/>
              <a:t>20</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4FF5570-FE69-4FDF-99DA-8CDE436443CD}" type="slidenum">
              <a:rPr lang="en-US" smtClean="0"/>
              <a:t>21</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4FF5570-FE69-4FDF-99DA-8CDE436443CD}" type="slidenum">
              <a:rPr lang="en-US" smtClean="0"/>
              <a:t>22</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4FF5570-FE69-4FDF-99DA-8CDE436443CD}" type="slidenum">
              <a:rPr lang="en-US" smtClean="0"/>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4FF5570-FE69-4FDF-99DA-8CDE436443CD}"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4FF5570-FE69-4FDF-99DA-8CDE436443CD}" type="slidenum">
              <a:rPr lang="en-US" smtClean="0"/>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4FF5570-FE69-4FDF-99DA-8CDE436443CD}" type="slidenum">
              <a:rPr lang="en-US" smtClean="0"/>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4FF5570-FE69-4FDF-99DA-8CDE436443CD}" type="slidenum">
              <a:rPr lang="en-US" smtClean="0"/>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4FF5570-FE69-4FDF-99DA-8CDE436443CD}" type="slidenum">
              <a:rPr lang="en-US" smtClean="0"/>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4FF5570-FE69-4FDF-99DA-8CDE436443CD}" type="slidenum">
              <a:rPr lang="en-US" smtClean="0"/>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4FF5570-FE69-4FDF-99DA-8CDE436443CD}" type="slidenum">
              <a:rPr lang="en-US" smtClean="0"/>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4FF5570-FE69-4FDF-99DA-8CDE436443CD}" type="slidenum">
              <a:rPr lang="en-US" smtClean="0"/>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F42ADB-7D30-4CDA-A166-333DE990463F}" type="datetimeFigureOut">
              <a:rPr lang="en-US" smtClean="0"/>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804248" y="4767263"/>
            <a:ext cx="2133600" cy="273844"/>
          </a:xfrm>
        </p:spPr>
        <p:txBody>
          <a:bodyPr/>
          <a:lstStyle/>
          <a:p>
            <a:fld id="{B10D5614-B734-4280-8F57-1D4947433C97}"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多图2">
    <p:spTree>
      <p:nvGrpSpPr>
        <p:cNvPr id="1" name=""/>
        <p:cNvGrpSpPr/>
        <p:nvPr/>
      </p:nvGrpSpPr>
      <p:grpSpPr>
        <a:xfrm>
          <a:off x="0" y="0"/>
          <a:ext cx="0" cy="0"/>
          <a:chOff x="0" y="0"/>
          <a:chExt cx="0" cy="0"/>
        </a:xfrm>
      </p:grpSpPr>
      <p:sp>
        <p:nvSpPr>
          <p:cNvPr id="6" name="Slide Number Placeholder 8"/>
          <p:cNvSpPr txBox="1"/>
          <p:nvPr userDrawn="1"/>
        </p:nvSpPr>
        <p:spPr>
          <a:xfrm>
            <a:off x="8395675" y="4869408"/>
            <a:ext cx="725405" cy="352697"/>
          </a:xfrm>
          <a:prstGeom prst="ellipse">
            <a:avLst/>
          </a:prstGeom>
        </p:spPr>
        <p:txBody>
          <a:bodyPr vert="horz" lIns="68580" tIns="34290" rIns="68580" bIns="34290" rtlCol="0" anchor="ctr"/>
          <a:lstStyle>
            <a:defPPr>
              <a:defRPr lang="en-US"/>
            </a:defPPr>
            <a:lvl1pPr marL="0" algn="r" defTabSz="685800" rtl="0" eaLnBrk="1" latinLnBrk="0" hangingPunct="1">
              <a:defRPr sz="900" kern="1200">
                <a:solidFill>
                  <a:schemeClr val="tx1">
                    <a:tint val="75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fld id="{3068952F-5E95-44E1-9562-3F7BE09D45B9}" type="slidenum">
              <a:rPr lang="en-US" sz="900" kern="1200" smtClean="0">
                <a:solidFill>
                  <a:srgbClr val="F0F6F4"/>
                </a:solidFill>
                <a:latin typeface="+mn-lt"/>
                <a:ea typeface="+mn-ea"/>
                <a:cs typeface="+mn-cs"/>
              </a:rPr>
              <a:t>‹#›</a:t>
            </a:fld>
            <a:endParaRPr lang="en-US" sz="900" kern="1200" dirty="0">
              <a:solidFill>
                <a:srgbClr val="F0F6F4"/>
              </a:solidFill>
              <a:latin typeface="+mn-lt"/>
              <a:ea typeface="+mn-ea"/>
              <a:cs typeface="+mn-cs"/>
            </a:endParaRPr>
          </a:p>
        </p:txBody>
      </p:sp>
      <p:sp>
        <p:nvSpPr>
          <p:cNvPr id="10" name="Picture Placeholder 2"/>
          <p:cNvSpPr>
            <a:spLocks noGrp="1"/>
          </p:cNvSpPr>
          <p:nvPr>
            <p:ph type="pic" idx="1"/>
          </p:nvPr>
        </p:nvSpPr>
        <p:spPr>
          <a:xfrm>
            <a:off x="1351655" y="4244757"/>
            <a:ext cx="1131031" cy="898743"/>
          </a:xfrm>
        </p:spPr>
        <p:txBody>
          <a:bodyPr>
            <a:normAutofit/>
          </a:bodyPr>
          <a:lstStyle>
            <a:lvl1pPr marL="0" indent="0">
              <a:buNone/>
              <a:defRPr sz="105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1" name="Picture Placeholder 2"/>
          <p:cNvSpPr>
            <a:spLocks noGrp="1"/>
          </p:cNvSpPr>
          <p:nvPr>
            <p:ph type="pic" idx="10"/>
          </p:nvPr>
        </p:nvSpPr>
        <p:spPr>
          <a:xfrm>
            <a:off x="2497651" y="4244757"/>
            <a:ext cx="1131031" cy="898743"/>
          </a:xfrm>
        </p:spPr>
        <p:txBody>
          <a:bodyPr>
            <a:normAutofit/>
          </a:bodyPr>
          <a:lstStyle>
            <a:lvl1pPr marL="0" indent="0">
              <a:buNone/>
              <a:defRPr sz="105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2" name="Picture Placeholder 2"/>
          <p:cNvSpPr>
            <a:spLocks noGrp="1"/>
          </p:cNvSpPr>
          <p:nvPr>
            <p:ph type="pic" idx="11"/>
          </p:nvPr>
        </p:nvSpPr>
        <p:spPr>
          <a:xfrm>
            <a:off x="3635896" y="4246587"/>
            <a:ext cx="1131031" cy="898743"/>
          </a:xfrm>
        </p:spPr>
        <p:txBody>
          <a:bodyPr>
            <a:normAutofit/>
          </a:bodyPr>
          <a:lstStyle>
            <a:lvl1pPr marL="0" indent="0">
              <a:buNone/>
              <a:defRPr sz="105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3" name="Picture Placeholder 2"/>
          <p:cNvSpPr>
            <a:spLocks noGrp="1"/>
          </p:cNvSpPr>
          <p:nvPr>
            <p:ph type="pic" idx="12"/>
          </p:nvPr>
        </p:nvSpPr>
        <p:spPr>
          <a:xfrm>
            <a:off x="4789106" y="4244757"/>
            <a:ext cx="1131031" cy="898743"/>
          </a:xfrm>
        </p:spPr>
        <p:txBody>
          <a:bodyPr>
            <a:normAutofit/>
          </a:bodyPr>
          <a:lstStyle>
            <a:lvl1pPr marL="0" indent="0">
              <a:buNone/>
              <a:defRPr sz="105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4" name="Picture Placeholder 2"/>
          <p:cNvSpPr>
            <a:spLocks noGrp="1"/>
          </p:cNvSpPr>
          <p:nvPr>
            <p:ph type="pic" idx="13"/>
          </p:nvPr>
        </p:nvSpPr>
        <p:spPr>
          <a:xfrm>
            <a:off x="5940152" y="4244757"/>
            <a:ext cx="1131031" cy="898743"/>
          </a:xfrm>
        </p:spPr>
        <p:txBody>
          <a:bodyPr>
            <a:normAutofit/>
          </a:bodyPr>
          <a:lstStyle>
            <a:lvl1pPr marL="0" indent="0">
              <a:buNone/>
              <a:defRPr sz="105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6" name="Picture Placeholder 2"/>
          <p:cNvSpPr>
            <a:spLocks noGrp="1"/>
          </p:cNvSpPr>
          <p:nvPr>
            <p:ph type="pic" idx="14"/>
          </p:nvPr>
        </p:nvSpPr>
        <p:spPr>
          <a:xfrm>
            <a:off x="7091198" y="4244603"/>
            <a:ext cx="1131031" cy="898743"/>
          </a:xfrm>
        </p:spPr>
        <p:txBody>
          <a:bodyPr>
            <a:normAutofit/>
          </a:bodyPr>
          <a:lstStyle>
            <a:lvl1pPr marL="0" indent="0">
              <a:buNone/>
              <a:defRPr sz="105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2021/1/4</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单图02">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564904" y="1214911"/>
            <a:ext cx="3878759" cy="2628189"/>
          </a:xfrm>
        </p:spPr>
        <p:txBody>
          <a:bodyPr>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单图">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947168" y="1394712"/>
            <a:ext cx="3538274" cy="2876550"/>
          </a:xfrm>
        </p:spPr>
        <p:txBody>
          <a:bodyPr>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母子图">
    <p:spTree>
      <p:nvGrpSpPr>
        <p:cNvPr id="1" name=""/>
        <p:cNvGrpSpPr/>
        <p:nvPr/>
      </p:nvGrpSpPr>
      <p:grpSpPr>
        <a:xfrm>
          <a:off x="0" y="0"/>
          <a:ext cx="0" cy="0"/>
          <a:chOff x="0" y="0"/>
          <a:chExt cx="0" cy="0"/>
        </a:xfrm>
      </p:grpSpPr>
      <p:sp>
        <p:nvSpPr>
          <p:cNvPr id="8" name="Picture Placeholder 2"/>
          <p:cNvSpPr>
            <a:spLocks noGrp="1"/>
          </p:cNvSpPr>
          <p:nvPr>
            <p:ph type="pic" idx="11"/>
          </p:nvPr>
        </p:nvSpPr>
        <p:spPr>
          <a:xfrm>
            <a:off x="4620279" y="2965184"/>
            <a:ext cx="1940291" cy="1574478"/>
          </a:xfrm>
        </p:spPr>
        <p:txBody>
          <a:bodyPr>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3" name="Picture Placeholder 2"/>
          <p:cNvSpPr>
            <a:spLocks noGrp="1"/>
          </p:cNvSpPr>
          <p:nvPr>
            <p:ph type="pic" idx="1"/>
          </p:nvPr>
        </p:nvSpPr>
        <p:spPr>
          <a:xfrm>
            <a:off x="611560" y="1274029"/>
            <a:ext cx="3357133" cy="2876550"/>
          </a:xfrm>
        </p:spPr>
        <p:txBody>
          <a:bodyPr>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Picture Placeholder 2"/>
          <p:cNvSpPr>
            <a:spLocks noGrp="1"/>
          </p:cNvSpPr>
          <p:nvPr>
            <p:ph type="pic" idx="10"/>
          </p:nvPr>
        </p:nvSpPr>
        <p:spPr>
          <a:xfrm>
            <a:off x="4620280" y="1274028"/>
            <a:ext cx="1940291" cy="1574478"/>
          </a:xfrm>
        </p:spPr>
        <p:txBody>
          <a:bodyPr>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多图">
    <p:spTree>
      <p:nvGrpSpPr>
        <p:cNvPr id="1" name=""/>
        <p:cNvGrpSpPr/>
        <p:nvPr/>
      </p:nvGrpSpPr>
      <p:grpSpPr>
        <a:xfrm>
          <a:off x="0" y="0"/>
          <a:ext cx="0" cy="0"/>
          <a:chOff x="0" y="0"/>
          <a:chExt cx="0" cy="0"/>
        </a:xfrm>
      </p:grpSpPr>
      <p:sp>
        <p:nvSpPr>
          <p:cNvPr id="11" name="Picture Placeholder 2"/>
          <p:cNvSpPr>
            <a:spLocks noGrp="1"/>
          </p:cNvSpPr>
          <p:nvPr>
            <p:ph type="pic" idx="11"/>
          </p:nvPr>
        </p:nvSpPr>
        <p:spPr>
          <a:xfrm>
            <a:off x="6910101" y="1238207"/>
            <a:ext cx="1080000" cy="1080000"/>
          </a:xfrm>
          <a:prstGeom prst="ellipse">
            <a:avLst/>
          </a:prstGeom>
        </p:spPr>
        <p:txBody>
          <a:bodyPr>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0" name="Picture Placeholder 2"/>
          <p:cNvSpPr>
            <a:spLocks noGrp="1"/>
          </p:cNvSpPr>
          <p:nvPr>
            <p:ph type="pic" idx="10"/>
          </p:nvPr>
        </p:nvSpPr>
        <p:spPr>
          <a:xfrm>
            <a:off x="4018720" y="1229496"/>
            <a:ext cx="1080000" cy="1080000"/>
          </a:xfrm>
          <a:prstGeom prst="ellipse">
            <a:avLst/>
          </a:prstGeom>
        </p:spPr>
        <p:txBody>
          <a:bodyPr>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3" name="Picture Placeholder 2"/>
          <p:cNvSpPr>
            <a:spLocks noGrp="1"/>
          </p:cNvSpPr>
          <p:nvPr>
            <p:ph type="pic" idx="1"/>
          </p:nvPr>
        </p:nvSpPr>
        <p:spPr>
          <a:xfrm>
            <a:off x="1122278" y="1238207"/>
            <a:ext cx="1080000" cy="1080000"/>
          </a:xfrm>
          <a:prstGeom prst="ellipse">
            <a:avLst/>
          </a:prstGeom>
        </p:spPr>
        <p:txBody>
          <a:bodyPr>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多图">
    <p:spTree>
      <p:nvGrpSpPr>
        <p:cNvPr id="1" name=""/>
        <p:cNvGrpSpPr/>
        <p:nvPr/>
      </p:nvGrpSpPr>
      <p:grpSpPr>
        <a:xfrm>
          <a:off x="0" y="0"/>
          <a:ext cx="0" cy="0"/>
          <a:chOff x="0" y="0"/>
          <a:chExt cx="0" cy="0"/>
        </a:xfrm>
      </p:grpSpPr>
      <p:sp>
        <p:nvSpPr>
          <p:cNvPr id="13" name="Picture Placeholder 2"/>
          <p:cNvSpPr>
            <a:spLocks noGrp="1"/>
          </p:cNvSpPr>
          <p:nvPr>
            <p:ph type="pic" idx="12"/>
          </p:nvPr>
        </p:nvSpPr>
        <p:spPr>
          <a:xfrm>
            <a:off x="714866" y="2807004"/>
            <a:ext cx="1467250" cy="1464723"/>
          </a:xfrm>
          <a:prstGeom prst="rect">
            <a:avLst/>
          </a:prstGeom>
        </p:spPr>
        <p:txBody>
          <a:bodyPr>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2" name="Picture Placeholder 2"/>
          <p:cNvSpPr>
            <a:spLocks noGrp="1"/>
          </p:cNvSpPr>
          <p:nvPr>
            <p:ph type="pic" idx="11"/>
          </p:nvPr>
        </p:nvSpPr>
        <p:spPr>
          <a:xfrm>
            <a:off x="4049403" y="2820380"/>
            <a:ext cx="1467250" cy="1464723"/>
          </a:xfrm>
          <a:prstGeom prst="rect">
            <a:avLst/>
          </a:prstGeom>
        </p:spPr>
        <p:txBody>
          <a:bodyPr>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9" name="Picture Placeholder 2"/>
          <p:cNvSpPr>
            <a:spLocks noGrp="1"/>
          </p:cNvSpPr>
          <p:nvPr>
            <p:ph type="pic" idx="10"/>
          </p:nvPr>
        </p:nvSpPr>
        <p:spPr>
          <a:xfrm>
            <a:off x="5516653" y="1335555"/>
            <a:ext cx="1467250" cy="1464723"/>
          </a:xfrm>
          <a:prstGeom prst="rect">
            <a:avLst/>
          </a:prstGeom>
        </p:spPr>
        <p:txBody>
          <a:bodyPr>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3" name="Picture Placeholder 2"/>
          <p:cNvSpPr>
            <a:spLocks noGrp="1"/>
          </p:cNvSpPr>
          <p:nvPr>
            <p:ph type="pic" idx="1"/>
          </p:nvPr>
        </p:nvSpPr>
        <p:spPr>
          <a:xfrm>
            <a:off x="2182116" y="1335555"/>
            <a:ext cx="1467250" cy="1464723"/>
          </a:xfrm>
          <a:prstGeom prst="rect">
            <a:avLst/>
          </a:prstGeom>
        </p:spPr>
        <p:txBody>
          <a:bodyPr>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多图">
    <p:spTree>
      <p:nvGrpSpPr>
        <p:cNvPr id="1" name=""/>
        <p:cNvGrpSpPr/>
        <p:nvPr/>
      </p:nvGrpSpPr>
      <p:grpSpPr>
        <a:xfrm>
          <a:off x="0" y="0"/>
          <a:ext cx="0" cy="0"/>
          <a:chOff x="0" y="0"/>
          <a:chExt cx="0" cy="0"/>
        </a:xfrm>
      </p:grpSpPr>
      <p:sp>
        <p:nvSpPr>
          <p:cNvPr id="7" name="Picture Placeholder 2"/>
          <p:cNvSpPr>
            <a:spLocks noGrp="1"/>
          </p:cNvSpPr>
          <p:nvPr>
            <p:ph type="pic" idx="10"/>
          </p:nvPr>
        </p:nvSpPr>
        <p:spPr>
          <a:xfrm>
            <a:off x="5829831" y="3179558"/>
            <a:ext cx="1483269" cy="1466234"/>
          </a:xfrm>
          <a:prstGeom prst="rect">
            <a:avLst/>
          </a:prstGeom>
        </p:spPr>
        <p:txBody>
          <a:bodyPr>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3" name="Picture Placeholder 2"/>
          <p:cNvSpPr>
            <a:spLocks noGrp="1"/>
          </p:cNvSpPr>
          <p:nvPr>
            <p:ph type="pic" idx="1"/>
          </p:nvPr>
        </p:nvSpPr>
        <p:spPr>
          <a:xfrm>
            <a:off x="2174652" y="1334735"/>
            <a:ext cx="1474713" cy="1466234"/>
          </a:xfrm>
          <a:prstGeom prst="rect">
            <a:avLst/>
          </a:prstGeom>
        </p:spPr>
        <p:txBody>
          <a:bodyPr>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General slide">
    <p:bg>
      <p:bgPr>
        <a:solidFill>
          <a:srgbClr val="FCFCFC"/>
        </a:solidFill>
        <a:effectLst/>
      </p:bgPr>
    </p:bg>
    <p:spTree>
      <p:nvGrpSpPr>
        <p:cNvPr id="1" name=""/>
        <p:cNvGrpSpPr/>
        <p:nvPr/>
      </p:nvGrpSpPr>
      <p:grpSpPr>
        <a:xfrm>
          <a:off x="0" y="0"/>
          <a:ext cx="0" cy="0"/>
          <a:chOff x="0" y="0"/>
          <a:chExt cx="0" cy="0"/>
        </a:xfrm>
      </p:grpSpPr>
      <p:sp>
        <p:nvSpPr>
          <p:cNvPr id="6" name="Slide Number Placeholder 8"/>
          <p:cNvSpPr txBox="1"/>
          <p:nvPr userDrawn="1"/>
        </p:nvSpPr>
        <p:spPr>
          <a:xfrm>
            <a:off x="8395675" y="4869408"/>
            <a:ext cx="725405" cy="352697"/>
          </a:xfrm>
          <a:prstGeom prst="ellipse">
            <a:avLst/>
          </a:prstGeom>
        </p:spPr>
        <p:txBody>
          <a:bodyPr vert="horz" lIns="68580" tIns="34290" rIns="68580" bIns="34290" rtlCol="0" anchor="ctr"/>
          <a:lstStyle>
            <a:defPPr>
              <a:defRPr lang="en-US"/>
            </a:defPPr>
            <a:lvl1pPr marL="0" algn="r" defTabSz="685800" rtl="0" eaLnBrk="1" latinLnBrk="0" hangingPunct="1">
              <a:defRPr sz="900" kern="1200">
                <a:solidFill>
                  <a:schemeClr val="tx1">
                    <a:tint val="75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fld id="{3068952F-5E95-44E1-9562-3F7BE09D45B9}" type="slidenum">
              <a:rPr lang="en-US" sz="900" kern="1200" smtClean="0">
                <a:solidFill>
                  <a:srgbClr val="F0F6F4"/>
                </a:solidFill>
                <a:latin typeface="+mn-lt"/>
                <a:ea typeface="+mn-ea"/>
                <a:cs typeface="+mn-cs"/>
              </a:rPr>
              <a:t>‹#›</a:t>
            </a:fld>
            <a:endParaRPr lang="en-US" sz="900" kern="1200" dirty="0">
              <a:solidFill>
                <a:srgbClr val="F0F6F4"/>
              </a:solidFill>
              <a:latin typeface="+mn-lt"/>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General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8"/>
          <p:cNvSpPr txBox="1"/>
          <p:nvPr userDrawn="1"/>
        </p:nvSpPr>
        <p:spPr>
          <a:xfrm>
            <a:off x="8395675" y="4869408"/>
            <a:ext cx="725405" cy="352697"/>
          </a:xfrm>
          <a:prstGeom prst="ellipse">
            <a:avLst/>
          </a:prstGeom>
        </p:spPr>
        <p:txBody>
          <a:bodyPr vert="horz" lIns="68580" tIns="34290" rIns="68580" bIns="34290" rtlCol="0" anchor="ctr"/>
          <a:lstStyle>
            <a:defPPr>
              <a:defRPr lang="en-US"/>
            </a:defPPr>
            <a:lvl1pPr marL="0" algn="r" defTabSz="685800" rtl="0" eaLnBrk="1" latinLnBrk="0" hangingPunct="1">
              <a:defRPr sz="900" kern="1200">
                <a:solidFill>
                  <a:schemeClr val="tx1">
                    <a:tint val="75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fld id="{3068952F-5E95-44E1-9562-3F7BE09D45B9}" type="slidenum">
              <a:rPr lang="en-US" sz="900" kern="1200" smtClean="0">
                <a:solidFill>
                  <a:srgbClr val="F0F6F4"/>
                </a:solidFill>
                <a:latin typeface="+mn-lt"/>
                <a:ea typeface="+mn-ea"/>
                <a:cs typeface="+mn-cs"/>
              </a:rPr>
              <a:t>‹#›</a:t>
            </a:fld>
            <a:endParaRPr lang="en-US" sz="900" kern="1200" dirty="0">
              <a:solidFill>
                <a:srgbClr val="F0F6F4"/>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CFCF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9F42ADB-7D30-4CDA-A166-333DE990463F}" type="datetimeFigureOut">
              <a:rPr lang="en-US" smtClean="0"/>
              <a:t>1/4/2021</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10D5614-B734-4280-8F57-1D4947433C97}"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9.xml"/><Relationship Id="rId4" Type="http://schemas.openxmlformats.org/officeDocument/2006/relationships/chart" Target="../charts/char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4.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等腰三角形 7"/>
          <p:cNvSpPr/>
          <p:nvPr/>
        </p:nvSpPr>
        <p:spPr>
          <a:xfrm rot="16200000">
            <a:off x="5088216" y="1091945"/>
            <a:ext cx="4515968" cy="3587143"/>
          </a:xfrm>
          <a:prstGeom prst="triangle">
            <a:avLst/>
          </a:prstGeom>
          <a:solidFill>
            <a:srgbClr val="FFFFFF">
              <a:alpha val="74902"/>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等腰三角形 6"/>
          <p:cNvSpPr/>
          <p:nvPr/>
        </p:nvSpPr>
        <p:spPr>
          <a:xfrm rot="16200000">
            <a:off x="5104073" y="464413"/>
            <a:ext cx="4515968" cy="3587143"/>
          </a:xfrm>
          <a:prstGeom prst="triangle">
            <a:avLst/>
          </a:prstGeom>
          <a:solidFill>
            <a:srgbClr val="FFFFFF">
              <a:alpha val="74902"/>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p:cNvSpPr/>
          <p:nvPr/>
        </p:nvSpPr>
        <p:spPr>
          <a:xfrm rot="5400000">
            <a:off x="472235" y="-468431"/>
            <a:ext cx="5143503" cy="6080365"/>
          </a:xfrm>
          <a:prstGeom prst="triangle">
            <a:avLst/>
          </a:pr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p:cNvSpPr/>
          <p:nvPr/>
        </p:nvSpPr>
        <p:spPr>
          <a:xfrm rot="16200000">
            <a:off x="5092445" y="778178"/>
            <a:ext cx="4515968" cy="3587143"/>
          </a:xfrm>
          <a:prstGeom prst="triangle">
            <a:avLst/>
          </a:pr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337040" y="1986784"/>
            <a:ext cx="5540678" cy="830997"/>
          </a:xfrm>
          <a:prstGeom prst="rect">
            <a:avLst/>
          </a:prstGeom>
        </p:spPr>
        <p:txBody>
          <a:bodyPr wrap="square">
            <a:spAutoFit/>
          </a:bodyPr>
          <a:lstStyle/>
          <a:p>
            <a:pPr algn="ctr"/>
            <a:r>
              <a:rPr lang="en-US" altLang="zh-CN" sz="2400" dirty="0">
                <a:solidFill>
                  <a:schemeClr val="bg1"/>
                </a:solidFill>
              </a:rPr>
              <a:t>Put your </a:t>
            </a:r>
            <a:r>
              <a:rPr lang="en-US" altLang="zh-CN" sz="4800" b="1" dirty="0">
                <a:solidFill>
                  <a:srgbClr val="333333"/>
                </a:solidFill>
              </a:rPr>
              <a:t>TITLE </a:t>
            </a:r>
            <a:r>
              <a:rPr lang="en-US" altLang="zh-CN" sz="2400" dirty="0">
                <a:solidFill>
                  <a:schemeClr val="bg1"/>
                </a:solidFill>
              </a:rPr>
              <a:t>in this line</a:t>
            </a:r>
          </a:p>
        </p:txBody>
      </p:sp>
      <p:sp>
        <p:nvSpPr>
          <p:cNvPr id="28" name="Content Placeholder 2"/>
          <p:cNvSpPr txBox="1"/>
          <p:nvPr/>
        </p:nvSpPr>
        <p:spPr>
          <a:xfrm>
            <a:off x="1547664" y="2852195"/>
            <a:ext cx="1486964" cy="36132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800" b="1" dirty="0">
                <a:solidFill>
                  <a:schemeClr val="tx1"/>
                </a:solidFill>
                <a:cs typeface="+mn-ea"/>
                <a:sym typeface="+mn-lt"/>
              </a:rPr>
              <a:t>ABOOBEE</a:t>
            </a:r>
          </a:p>
        </p:txBody>
      </p:sp>
      <p:sp>
        <p:nvSpPr>
          <p:cNvPr id="10" name="Freeform 177"/>
          <p:cNvSpPr>
            <a:spLocks noEditPoints="1"/>
          </p:cNvSpPr>
          <p:nvPr/>
        </p:nvSpPr>
        <p:spPr bwMode="auto">
          <a:xfrm>
            <a:off x="6850453" y="2140045"/>
            <a:ext cx="871185" cy="863410"/>
          </a:xfrm>
          <a:custGeom>
            <a:avLst/>
            <a:gdLst>
              <a:gd name="T0" fmla="*/ 42 w 47"/>
              <a:gd name="T1" fmla="*/ 21 h 47"/>
              <a:gd name="T2" fmla="*/ 42 w 47"/>
              <a:gd name="T3" fmla="*/ 25 h 47"/>
              <a:gd name="T4" fmla="*/ 47 w 47"/>
              <a:gd name="T5" fmla="*/ 23 h 47"/>
              <a:gd name="T6" fmla="*/ 23 w 47"/>
              <a:gd name="T7" fmla="*/ 10 h 47"/>
              <a:gd name="T8" fmla="*/ 23 w 47"/>
              <a:gd name="T9" fmla="*/ 36 h 47"/>
              <a:gd name="T10" fmla="*/ 23 w 47"/>
              <a:gd name="T11" fmla="*/ 10 h 47"/>
              <a:gd name="T12" fmla="*/ 14 w 47"/>
              <a:gd name="T13" fmla="*/ 23 h 47"/>
              <a:gd name="T14" fmla="*/ 33 w 47"/>
              <a:gd name="T15" fmla="*/ 23 h 47"/>
              <a:gd name="T16" fmla="*/ 7 w 47"/>
              <a:gd name="T17" fmla="*/ 23 h 47"/>
              <a:gd name="T18" fmla="*/ 2 w 47"/>
              <a:gd name="T19" fmla="*/ 21 h 47"/>
              <a:gd name="T20" fmla="*/ 2 w 47"/>
              <a:gd name="T21" fmla="*/ 25 h 47"/>
              <a:gd name="T22" fmla="*/ 7 w 47"/>
              <a:gd name="T23" fmla="*/ 23 h 47"/>
              <a:gd name="T24" fmla="*/ 25 w 47"/>
              <a:gd name="T25" fmla="*/ 5 h 47"/>
              <a:gd name="T26" fmla="*/ 23 w 47"/>
              <a:gd name="T27" fmla="*/ 0 h 47"/>
              <a:gd name="T28" fmla="*/ 22 w 47"/>
              <a:gd name="T29" fmla="*/ 5 h 47"/>
              <a:gd name="T30" fmla="*/ 23 w 47"/>
              <a:gd name="T31" fmla="*/ 40 h 47"/>
              <a:gd name="T32" fmla="*/ 22 w 47"/>
              <a:gd name="T33" fmla="*/ 44 h 47"/>
              <a:gd name="T34" fmla="*/ 25 w 47"/>
              <a:gd name="T35" fmla="*/ 44 h 47"/>
              <a:gd name="T36" fmla="*/ 23 w 47"/>
              <a:gd name="T37" fmla="*/ 40 h 47"/>
              <a:gd name="T38" fmla="*/ 41 w 47"/>
              <a:gd name="T39" fmla="*/ 6 h 47"/>
              <a:gd name="T40" fmla="*/ 36 w 47"/>
              <a:gd name="T41" fmla="*/ 8 h 47"/>
              <a:gd name="T42" fmla="*/ 39 w 47"/>
              <a:gd name="T43" fmla="*/ 10 h 47"/>
              <a:gd name="T44" fmla="*/ 8 w 47"/>
              <a:gd name="T45" fmla="*/ 36 h 47"/>
              <a:gd name="T46" fmla="*/ 6 w 47"/>
              <a:gd name="T47" fmla="*/ 41 h 47"/>
              <a:gd name="T48" fmla="*/ 10 w 47"/>
              <a:gd name="T49" fmla="*/ 39 h 47"/>
              <a:gd name="T50" fmla="*/ 8 w 47"/>
              <a:gd name="T51" fmla="*/ 36 h 47"/>
              <a:gd name="T52" fmla="*/ 6 w 47"/>
              <a:gd name="T53" fmla="*/ 6 h 47"/>
              <a:gd name="T54" fmla="*/ 8 w 47"/>
              <a:gd name="T55" fmla="*/ 10 h 47"/>
              <a:gd name="T56" fmla="*/ 10 w 47"/>
              <a:gd name="T57" fmla="*/ 8 h 47"/>
              <a:gd name="T58" fmla="*/ 36 w 47"/>
              <a:gd name="T59" fmla="*/ 39 h 47"/>
              <a:gd name="T60" fmla="*/ 41 w 47"/>
              <a:gd name="T61" fmla="*/ 41 h 47"/>
              <a:gd name="T62" fmla="*/ 39 w 47"/>
              <a:gd name="T63" fmla="*/ 36 h 47"/>
              <a:gd name="T64" fmla="*/ 36 w 47"/>
              <a:gd name="T65" fmla="*/ 39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7" h="47">
                <a:moveTo>
                  <a:pt x="44" y="21"/>
                </a:moveTo>
                <a:cubicBezTo>
                  <a:pt x="44" y="21"/>
                  <a:pt x="43" y="21"/>
                  <a:pt x="42" y="21"/>
                </a:cubicBezTo>
                <a:cubicBezTo>
                  <a:pt x="41" y="21"/>
                  <a:pt x="40" y="22"/>
                  <a:pt x="40" y="23"/>
                </a:cubicBezTo>
                <a:cubicBezTo>
                  <a:pt x="40" y="24"/>
                  <a:pt x="41" y="25"/>
                  <a:pt x="42" y="25"/>
                </a:cubicBezTo>
                <a:cubicBezTo>
                  <a:pt x="43" y="25"/>
                  <a:pt x="44" y="25"/>
                  <a:pt x="44" y="25"/>
                </a:cubicBezTo>
                <a:cubicBezTo>
                  <a:pt x="46" y="25"/>
                  <a:pt x="47" y="24"/>
                  <a:pt x="47" y="23"/>
                </a:cubicBezTo>
                <a:cubicBezTo>
                  <a:pt x="47" y="22"/>
                  <a:pt x="46" y="21"/>
                  <a:pt x="44" y="21"/>
                </a:cubicBezTo>
                <a:close/>
                <a:moveTo>
                  <a:pt x="23" y="10"/>
                </a:moveTo>
                <a:cubicBezTo>
                  <a:pt x="16" y="10"/>
                  <a:pt x="10" y="16"/>
                  <a:pt x="10" y="23"/>
                </a:cubicBezTo>
                <a:cubicBezTo>
                  <a:pt x="10" y="30"/>
                  <a:pt x="16" y="36"/>
                  <a:pt x="23" y="36"/>
                </a:cubicBezTo>
                <a:cubicBezTo>
                  <a:pt x="31" y="36"/>
                  <a:pt x="36" y="30"/>
                  <a:pt x="36" y="23"/>
                </a:cubicBezTo>
                <a:cubicBezTo>
                  <a:pt x="36" y="16"/>
                  <a:pt x="31" y="10"/>
                  <a:pt x="23" y="10"/>
                </a:cubicBezTo>
                <a:close/>
                <a:moveTo>
                  <a:pt x="23" y="33"/>
                </a:moveTo>
                <a:cubicBezTo>
                  <a:pt x="18" y="33"/>
                  <a:pt x="14" y="28"/>
                  <a:pt x="14" y="23"/>
                </a:cubicBezTo>
                <a:cubicBezTo>
                  <a:pt x="14" y="18"/>
                  <a:pt x="18" y="14"/>
                  <a:pt x="23" y="14"/>
                </a:cubicBezTo>
                <a:cubicBezTo>
                  <a:pt x="29" y="14"/>
                  <a:pt x="33" y="18"/>
                  <a:pt x="33" y="23"/>
                </a:cubicBezTo>
                <a:cubicBezTo>
                  <a:pt x="33" y="28"/>
                  <a:pt x="29" y="33"/>
                  <a:pt x="23" y="33"/>
                </a:cubicBezTo>
                <a:close/>
                <a:moveTo>
                  <a:pt x="7" y="23"/>
                </a:moveTo>
                <a:cubicBezTo>
                  <a:pt x="7" y="22"/>
                  <a:pt x="6" y="21"/>
                  <a:pt x="5" y="21"/>
                </a:cubicBezTo>
                <a:cubicBezTo>
                  <a:pt x="4" y="21"/>
                  <a:pt x="3" y="21"/>
                  <a:pt x="2" y="21"/>
                </a:cubicBezTo>
                <a:cubicBezTo>
                  <a:pt x="1" y="21"/>
                  <a:pt x="0" y="22"/>
                  <a:pt x="0" y="23"/>
                </a:cubicBezTo>
                <a:cubicBezTo>
                  <a:pt x="0" y="24"/>
                  <a:pt x="1" y="25"/>
                  <a:pt x="2" y="25"/>
                </a:cubicBezTo>
                <a:cubicBezTo>
                  <a:pt x="3" y="25"/>
                  <a:pt x="4" y="25"/>
                  <a:pt x="5" y="25"/>
                </a:cubicBezTo>
                <a:cubicBezTo>
                  <a:pt x="6" y="25"/>
                  <a:pt x="7" y="24"/>
                  <a:pt x="7" y="23"/>
                </a:cubicBezTo>
                <a:close/>
                <a:moveTo>
                  <a:pt x="23" y="7"/>
                </a:moveTo>
                <a:cubicBezTo>
                  <a:pt x="24" y="7"/>
                  <a:pt x="25" y="6"/>
                  <a:pt x="25" y="5"/>
                </a:cubicBezTo>
                <a:cubicBezTo>
                  <a:pt x="25" y="4"/>
                  <a:pt x="25" y="3"/>
                  <a:pt x="25" y="2"/>
                </a:cubicBezTo>
                <a:cubicBezTo>
                  <a:pt x="25" y="1"/>
                  <a:pt x="24" y="0"/>
                  <a:pt x="23" y="0"/>
                </a:cubicBezTo>
                <a:cubicBezTo>
                  <a:pt x="22" y="0"/>
                  <a:pt x="22" y="1"/>
                  <a:pt x="22" y="2"/>
                </a:cubicBezTo>
                <a:cubicBezTo>
                  <a:pt x="22" y="3"/>
                  <a:pt x="22" y="4"/>
                  <a:pt x="22" y="5"/>
                </a:cubicBezTo>
                <a:cubicBezTo>
                  <a:pt x="22" y="6"/>
                  <a:pt x="22" y="7"/>
                  <a:pt x="23" y="7"/>
                </a:cubicBezTo>
                <a:close/>
                <a:moveTo>
                  <a:pt x="23" y="40"/>
                </a:moveTo>
                <a:cubicBezTo>
                  <a:pt x="22" y="40"/>
                  <a:pt x="22" y="41"/>
                  <a:pt x="22" y="42"/>
                </a:cubicBezTo>
                <a:cubicBezTo>
                  <a:pt x="22" y="42"/>
                  <a:pt x="22" y="44"/>
                  <a:pt x="22" y="44"/>
                </a:cubicBezTo>
                <a:cubicBezTo>
                  <a:pt x="22" y="46"/>
                  <a:pt x="22" y="47"/>
                  <a:pt x="23" y="47"/>
                </a:cubicBezTo>
                <a:cubicBezTo>
                  <a:pt x="24" y="47"/>
                  <a:pt x="25" y="46"/>
                  <a:pt x="25" y="44"/>
                </a:cubicBezTo>
                <a:cubicBezTo>
                  <a:pt x="25" y="44"/>
                  <a:pt x="25" y="42"/>
                  <a:pt x="25" y="42"/>
                </a:cubicBezTo>
                <a:cubicBezTo>
                  <a:pt x="25" y="41"/>
                  <a:pt x="24" y="40"/>
                  <a:pt x="23" y="40"/>
                </a:cubicBezTo>
                <a:close/>
                <a:moveTo>
                  <a:pt x="41" y="9"/>
                </a:moveTo>
                <a:cubicBezTo>
                  <a:pt x="42" y="8"/>
                  <a:pt x="42" y="6"/>
                  <a:pt x="41" y="6"/>
                </a:cubicBezTo>
                <a:cubicBezTo>
                  <a:pt x="40" y="5"/>
                  <a:pt x="39" y="5"/>
                  <a:pt x="38" y="6"/>
                </a:cubicBezTo>
                <a:cubicBezTo>
                  <a:pt x="38" y="6"/>
                  <a:pt x="37" y="7"/>
                  <a:pt x="36" y="8"/>
                </a:cubicBezTo>
                <a:cubicBezTo>
                  <a:pt x="35" y="9"/>
                  <a:pt x="35" y="10"/>
                  <a:pt x="36" y="11"/>
                </a:cubicBezTo>
                <a:cubicBezTo>
                  <a:pt x="37" y="11"/>
                  <a:pt x="38" y="11"/>
                  <a:pt x="39" y="10"/>
                </a:cubicBezTo>
                <a:cubicBezTo>
                  <a:pt x="39" y="10"/>
                  <a:pt x="40" y="9"/>
                  <a:pt x="41" y="9"/>
                </a:cubicBezTo>
                <a:close/>
                <a:moveTo>
                  <a:pt x="8" y="36"/>
                </a:moveTo>
                <a:cubicBezTo>
                  <a:pt x="7" y="37"/>
                  <a:pt x="6" y="38"/>
                  <a:pt x="6" y="38"/>
                </a:cubicBezTo>
                <a:cubicBezTo>
                  <a:pt x="5" y="39"/>
                  <a:pt x="5" y="40"/>
                  <a:pt x="6" y="41"/>
                </a:cubicBezTo>
                <a:cubicBezTo>
                  <a:pt x="6" y="42"/>
                  <a:pt x="8" y="41"/>
                  <a:pt x="9" y="41"/>
                </a:cubicBezTo>
                <a:cubicBezTo>
                  <a:pt x="9" y="40"/>
                  <a:pt x="10" y="39"/>
                  <a:pt x="10" y="39"/>
                </a:cubicBezTo>
                <a:cubicBezTo>
                  <a:pt x="11" y="38"/>
                  <a:pt x="11" y="37"/>
                  <a:pt x="11" y="36"/>
                </a:cubicBezTo>
                <a:cubicBezTo>
                  <a:pt x="10" y="35"/>
                  <a:pt x="9" y="35"/>
                  <a:pt x="8" y="36"/>
                </a:cubicBezTo>
                <a:close/>
                <a:moveTo>
                  <a:pt x="9" y="6"/>
                </a:moveTo>
                <a:cubicBezTo>
                  <a:pt x="8" y="5"/>
                  <a:pt x="6" y="5"/>
                  <a:pt x="6" y="6"/>
                </a:cubicBezTo>
                <a:cubicBezTo>
                  <a:pt x="5" y="6"/>
                  <a:pt x="5" y="8"/>
                  <a:pt x="6" y="9"/>
                </a:cubicBezTo>
                <a:cubicBezTo>
                  <a:pt x="6" y="9"/>
                  <a:pt x="7" y="10"/>
                  <a:pt x="8" y="10"/>
                </a:cubicBezTo>
                <a:cubicBezTo>
                  <a:pt x="9" y="11"/>
                  <a:pt x="10" y="11"/>
                  <a:pt x="11" y="11"/>
                </a:cubicBezTo>
                <a:cubicBezTo>
                  <a:pt x="11" y="10"/>
                  <a:pt x="11" y="9"/>
                  <a:pt x="10" y="8"/>
                </a:cubicBezTo>
                <a:cubicBezTo>
                  <a:pt x="10" y="7"/>
                  <a:pt x="9" y="6"/>
                  <a:pt x="9" y="6"/>
                </a:cubicBezTo>
                <a:close/>
                <a:moveTo>
                  <a:pt x="36" y="39"/>
                </a:moveTo>
                <a:cubicBezTo>
                  <a:pt x="37" y="39"/>
                  <a:pt x="38" y="40"/>
                  <a:pt x="38" y="41"/>
                </a:cubicBezTo>
                <a:cubicBezTo>
                  <a:pt x="39" y="41"/>
                  <a:pt x="40" y="42"/>
                  <a:pt x="41" y="41"/>
                </a:cubicBezTo>
                <a:cubicBezTo>
                  <a:pt x="42" y="40"/>
                  <a:pt x="42" y="39"/>
                  <a:pt x="41" y="38"/>
                </a:cubicBezTo>
                <a:cubicBezTo>
                  <a:pt x="40" y="38"/>
                  <a:pt x="39" y="37"/>
                  <a:pt x="39" y="36"/>
                </a:cubicBezTo>
                <a:cubicBezTo>
                  <a:pt x="38" y="35"/>
                  <a:pt x="37" y="35"/>
                  <a:pt x="36" y="36"/>
                </a:cubicBezTo>
                <a:cubicBezTo>
                  <a:pt x="35" y="37"/>
                  <a:pt x="35" y="38"/>
                  <a:pt x="36" y="39"/>
                </a:cubicBezTo>
                <a:close/>
              </a:path>
            </a:pathLst>
          </a:custGeom>
          <a:solidFill>
            <a:schemeClr val="accent1"/>
          </a:solidFill>
          <a:ln>
            <a:noFill/>
          </a:ln>
        </p:spPr>
        <p:txBody>
          <a:bodyPr vert="horz" wrap="square" lIns="68580" tIns="34290" rIns="68580" bIns="34290" numCol="1" anchor="t" anchorCtr="0" compatLnSpc="1"/>
          <a:lstStyle/>
          <a:p>
            <a:endParaRPr lang="id-ID" sz="135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2339752" y="1"/>
            <a:ext cx="6804248" cy="2178012"/>
          </a:xfrm>
          <a:prstGeom prst="rect">
            <a:avLst/>
          </a:prstGeom>
          <a:solidFill>
            <a:schemeClr val="bg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2339752" y="2598948"/>
            <a:ext cx="6804248" cy="2544552"/>
          </a:xfrm>
          <a:prstGeom prst="rect">
            <a:avLst/>
          </a:prstGeom>
          <a:solidFill>
            <a:schemeClr val="bg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Title 13"/>
          <p:cNvSpPr txBox="1"/>
          <p:nvPr/>
        </p:nvSpPr>
        <p:spPr>
          <a:xfrm>
            <a:off x="2709064" y="1034703"/>
            <a:ext cx="1474916" cy="1250227"/>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a:r>
              <a:rPr lang="en-US" sz="6000" b="1" dirty="0">
                <a:solidFill>
                  <a:schemeClr val="accent1"/>
                </a:solidFill>
                <a:latin typeface="+mn-lt"/>
                <a:ea typeface="+mn-ea"/>
                <a:cs typeface="+mn-ea"/>
                <a:sym typeface="+mn-lt"/>
              </a:rPr>
              <a:t>76</a:t>
            </a:r>
            <a:endParaRPr lang="en-US" sz="6600" b="1" dirty="0">
              <a:solidFill>
                <a:schemeClr val="accent1"/>
              </a:solidFill>
              <a:latin typeface="+mn-lt"/>
              <a:ea typeface="+mn-ea"/>
              <a:cs typeface="+mn-ea"/>
              <a:sym typeface="+mn-lt"/>
            </a:endParaRPr>
          </a:p>
        </p:txBody>
      </p:sp>
      <p:sp>
        <p:nvSpPr>
          <p:cNvPr id="5" name="Title 13"/>
          <p:cNvSpPr txBox="1"/>
          <p:nvPr/>
        </p:nvSpPr>
        <p:spPr>
          <a:xfrm>
            <a:off x="6841500" y="1074598"/>
            <a:ext cx="1474916" cy="1250227"/>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a:r>
              <a:rPr lang="en-US" sz="6000" b="1" dirty="0">
                <a:solidFill>
                  <a:schemeClr val="accent1"/>
                </a:solidFill>
                <a:latin typeface="+mn-lt"/>
                <a:ea typeface="+mn-ea"/>
                <a:cs typeface="+mn-ea"/>
                <a:sym typeface="+mn-lt"/>
              </a:rPr>
              <a:t>6</a:t>
            </a:r>
            <a:endParaRPr lang="en-US" sz="6600" b="1" dirty="0">
              <a:solidFill>
                <a:schemeClr val="accent1"/>
              </a:solidFill>
              <a:latin typeface="+mn-lt"/>
              <a:ea typeface="+mn-ea"/>
              <a:cs typeface="+mn-ea"/>
              <a:sym typeface="+mn-lt"/>
            </a:endParaRPr>
          </a:p>
        </p:txBody>
      </p:sp>
      <p:sp>
        <p:nvSpPr>
          <p:cNvPr id="7" name="Title 13"/>
          <p:cNvSpPr txBox="1"/>
          <p:nvPr/>
        </p:nvSpPr>
        <p:spPr>
          <a:xfrm>
            <a:off x="4825276" y="1034703"/>
            <a:ext cx="1474916" cy="1250227"/>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a:r>
              <a:rPr lang="en-US" sz="6000" b="1" dirty="0">
                <a:solidFill>
                  <a:schemeClr val="accent1"/>
                </a:solidFill>
                <a:latin typeface="+mn-lt"/>
                <a:ea typeface="+mn-ea"/>
                <a:cs typeface="+mn-ea"/>
                <a:sym typeface="+mn-lt"/>
              </a:rPr>
              <a:t>3</a:t>
            </a:r>
            <a:endParaRPr lang="en-US" sz="6600" b="1" dirty="0">
              <a:solidFill>
                <a:schemeClr val="accent1"/>
              </a:solidFill>
              <a:latin typeface="+mn-lt"/>
              <a:ea typeface="+mn-ea"/>
              <a:cs typeface="+mn-ea"/>
              <a:sym typeface="+mn-lt"/>
            </a:endParaRPr>
          </a:p>
        </p:txBody>
      </p:sp>
      <p:grpSp>
        <p:nvGrpSpPr>
          <p:cNvPr id="13" name="组合 12"/>
          <p:cNvGrpSpPr/>
          <p:nvPr/>
        </p:nvGrpSpPr>
        <p:grpSpPr>
          <a:xfrm>
            <a:off x="2801278" y="2914243"/>
            <a:ext cx="1285735" cy="699047"/>
            <a:chOff x="367756" y="1914881"/>
            <a:chExt cx="1285735" cy="699047"/>
          </a:xfrm>
        </p:grpSpPr>
        <p:sp>
          <p:nvSpPr>
            <p:cNvPr id="14" name="Freeform 460"/>
            <p:cNvSpPr>
              <a:spLocks noEditPoints="1"/>
            </p:cNvSpPr>
            <p:nvPr/>
          </p:nvSpPr>
          <p:spPr bwMode="auto">
            <a:xfrm>
              <a:off x="865140" y="1914881"/>
              <a:ext cx="300168" cy="244751"/>
            </a:xfrm>
            <a:custGeom>
              <a:avLst/>
              <a:gdLst>
                <a:gd name="T0" fmla="*/ 37 w 55"/>
                <a:gd name="T1" fmla="*/ 13 h 45"/>
                <a:gd name="T2" fmla="*/ 21 w 55"/>
                <a:gd name="T3" fmla="*/ 29 h 45"/>
                <a:gd name="T4" fmla="*/ 21 w 55"/>
                <a:gd name="T5" fmla="*/ 33 h 45"/>
                <a:gd name="T6" fmla="*/ 20 w 55"/>
                <a:gd name="T7" fmla="*/ 33 h 45"/>
                <a:gd name="T8" fmla="*/ 13 w 55"/>
                <a:gd name="T9" fmla="*/ 32 h 45"/>
                <a:gd name="T10" fmla="*/ 6 w 55"/>
                <a:gd name="T11" fmla="*/ 35 h 45"/>
                <a:gd name="T12" fmla="*/ 8 w 55"/>
                <a:gd name="T13" fmla="*/ 30 h 45"/>
                <a:gd name="T14" fmla="*/ 0 w 55"/>
                <a:gd name="T15" fmla="*/ 16 h 45"/>
                <a:gd name="T16" fmla="*/ 20 w 55"/>
                <a:gd name="T17" fmla="*/ 0 h 45"/>
                <a:gd name="T18" fmla="*/ 39 w 55"/>
                <a:gd name="T19" fmla="*/ 14 h 45"/>
                <a:gd name="T20" fmla="*/ 37 w 55"/>
                <a:gd name="T21" fmla="*/ 13 h 45"/>
                <a:gd name="T22" fmla="*/ 13 w 55"/>
                <a:gd name="T23" fmla="*/ 8 h 45"/>
                <a:gd name="T24" fmla="*/ 10 w 55"/>
                <a:gd name="T25" fmla="*/ 11 h 45"/>
                <a:gd name="T26" fmla="*/ 13 w 55"/>
                <a:gd name="T27" fmla="*/ 13 h 45"/>
                <a:gd name="T28" fmla="*/ 16 w 55"/>
                <a:gd name="T29" fmla="*/ 11 h 45"/>
                <a:gd name="T30" fmla="*/ 13 w 55"/>
                <a:gd name="T31" fmla="*/ 8 h 45"/>
                <a:gd name="T32" fmla="*/ 48 w 55"/>
                <a:gd name="T33" fmla="*/ 40 h 45"/>
                <a:gd name="T34" fmla="*/ 50 w 55"/>
                <a:gd name="T35" fmla="*/ 45 h 45"/>
                <a:gd name="T36" fmla="*/ 44 w 55"/>
                <a:gd name="T37" fmla="*/ 42 h 45"/>
                <a:gd name="T38" fmla="*/ 38 w 55"/>
                <a:gd name="T39" fmla="*/ 43 h 45"/>
                <a:gd name="T40" fmla="*/ 22 w 55"/>
                <a:gd name="T41" fmla="*/ 29 h 45"/>
                <a:gd name="T42" fmla="*/ 38 w 55"/>
                <a:gd name="T43" fmla="*/ 14 h 45"/>
                <a:gd name="T44" fmla="*/ 55 w 55"/>
                <a:gd name="T45" fmla="*/ 29 h 45"/>
                <a:gd name="T46" fmla="*/ 48 w 55"/>
                <a:gd name="T47" fmla="*/ 40 h 45"/>
                <a:gd name="T48" fmla="*/ 27 w 55"/>
                <a:gd name="T49" fmla="*/ 8 h 45"/>
                <a:gd name="T50" fmla="*/ 24 w 55"/>
                <a:gd name="T51" fmla="*/ 11 h 45"/>
                <a:gd name="T52" fmla="*/ 27 w 55"/>
                <a:gd name="T53" fmla="*/ 13 h 45"/>
                <a:gd name="T54" fmla="*/ 29 w 55"/>
                <a:gd name="T55" fmla="*/ 11 h 45"/>
                <a:gd name="T56" fmla="*/ 27 w 55"/>
                <a:gd name="T57" fmla="*/ 8 h 45"/>
                <a:gd name="T58" fmla="*/ 33 w 55"/>
                <a:gd name="T59" fmla="*/ 22 h 45"/>
                <a:gd name="T60" fmla="*/ 31 w 55"/>
                <a:gd name="T61" fmla="*/ 24 h 45"/>
                <a:gd name="T62" fmla="*/ 33 w 55"/>
                <a:gd name="T63" fmla="*/ 26 h 45"/>
                <a:gd name="T64" fmla="*/ 36 w 55"/>
                <a:gd name="T65" fmla="*/ 24 h 45"/>
                <a:gd name="T66" fmla="*/ 33 w 55"/>
                <a:gd name="T67" fmla="*/ 22 h 45"/>
                <a:gd name="T68" fmla="*/ 44 w 55"/>
                <a:gd name="T69" fmla="*/ 22 h 45"/>
                <a:gd name="T70" fmla="*/ 42 w 55"/>
                <a:gd name="T71" fmla="*/ 24 h 45"/>
                <a:gd name="T72" fmla="*/ 44 w 55"/>
                <a:gd name="T73" fmla="*/ 26 h 45"/>
                <a:gd name="T74" fmla="*/ 46 w 55"/>
                <a:gd name="T75" fmla="*/ 24 h 45"/>
                <a:gd name="T76" fmla="*/ 44 w 55"/>
                <a:gd name="T77" fmla="*/ 22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5" h="45">
                  <a:moveTo>
                    <a:pt x="37" y="13"/>
                  </a:moveTo>
                  <a:cubicBezTo>
                    <a:pt x="28" y="13"/>
                    <a:pt x="21" y="20"/>
                    <a:pt x="21" y="29"/>
                  </a:cubicBezTo>
                  <a:cubicBezTo>
                    <a:pt x="21" y="30"/>
                    <a:pt x="21" y="32"/>
                    <a:pt x="21" y="33"/>
                  </a:cubicBezTo>
                  <a:cubicBezTo>
                    <a:pt x="21" y="33"/>
                    <a:pt x="20" y="33"/>
                    <a:pt x="20" y="33"/>
                  </a:cubicBezTo>
                  <a:cubicBezTo>
                    <a:pt x="17" y="33"/>
                    <a:pt x="15" y="32"/>
                    <a:pt x="13" y="32"/>
                  </a:cubicBezTo>
                  <a:cubicBezTo>
                    <a:pt x="6" y="35"/>
                    <a:pt x="6" y="35"/>
                    <a:pt x="6" y="35"/>
                  </a:cubicBezTo>
                  <a:cubicBezTo>
                    <a:pt x="8" y="30"/>
                    <a:pt x="8" y="30"/>
                    <a:pt x="8" y="30"/>
                  </a:cubicBezTo>
                  <a:cubicBezTo>
                    <a:pt x="3" y="26"/>
                    <a:pt x="0" y="22"/>
                    <a:pt x="0" y="16"/>
                  </a:cubicBezTo>
                  <a:cubicBezTo>
                    <a:pt x="0" y="7"/>
                    <a:pt x="9" y="0"/>
                    <a:pt x="20" y="0"/>
                  </a:cubicBezTo>
                  <a:cubicBezTo>
                    <a:pt x="29" y="0"/>
                    <a:pt x="37" y="6"/>
                    <a:pt x="39" y="14"/>
                  </a:cubicBezTo>
                  <a:cubicBezTo>
                    <a:pt x="39" y="13"/>
                    <a:pt x="38" y="13"/>
                    <a:pt x="37" y="13"/>
                  </a:cubicBezTo>
                  <a:close/>
                  <a:moveTo>
                    <a:pt x="13" y="8"/>
                  </a:moveTo>
                  <a:cubicBezTo>
                    <a:pt x="12" y="8"/>
                    <a:pt x="10" y="9"/>
                    <a:pt x="10" y="11"/>
                  </a:cubicBezTo>
                  <a:cubicBezTo>
                    <a:pt x="10" y="12"/>
                    <a:pt x="12" y="13"/>
                    <a:pt x="13" y="13"/>
                  </a:cubicBezTo>
                  <a:cubicBezTo>
                    <a:pt x="15" y="13"/>
                    <a:pt x="16" y="12"/>
                    <a:pt x="16" y="11"/>
                  </a:cubicBezTo>
                  <a:cubicBezTo>
                    <a:pt x="16" y="9"/>
                    <a:pt x="15" y="8"/>
                    <a:pt x="13" y="8"/>
                  </a:cubicBezTo>
                  <a:close/>
                  <a:moveTo>
                    <a:pt x="48" y="40"/>
                  </a:moveTo>
                  <a:cubicBezTo>
                    <a:pt x="50" y="45"/>
                    <a:pt x="50" y="45"/>
                    <a:pt x="50" y="45"/>
                  </a:cubicBezTo>
                  <a:cubicBezTo>
                    <a:pt x="44" y="42"/>
                    <a:pt x="44" y="42"/>
                    <a:pt x="44" y="42"/>
                  </a:cubicBezTo>
                  <a:cubicBezTo>
                    <a:pt x="42" y="42"/>
                    <a:pt x="40" y="43"/>
                    <a:pt x="38" y="43"/>
                  </a:cubicBezTo>
                  <a:cubicBezTo>
                    <a:pt x="29" y="43"/>
                    <a:pt x="22" y="36"/>
                    <a:pt x="22" y="29"/>
                  </a:cubicBezTo>
                  <a:cubicBezTo>
                    <a:pt x="22" y="21"/>
                    <a:pt x="29" y="14"/>
                    <a:pt x="38" y="14"/>
                  </a:cubicBezTo>
                  <a:cubicBezTo>
                    <a:pt x="47" y="14"/>
                    <a:pt x="55" y="21"/>
                    <a:pt x="55" y="29"/>
                  </a:cubicBezTo>
                  <a:cubicBezTo>
                    <a:pt x="55" y="33"/>
                    <a:pt x="52" y="37"/>
                    <a:pt x="48" y="40"/>
                  </a:cubicBezTo>
                  <a:close/>
                  <a:moveTo>
                    <a:pt x="27" y="8"/>
                  </a:moveTo>
                  <a:cubicBezTo>
                    <a:pt x="25" y="8"/>
                    <a:pt x="24" y="9"/>
                    <a:pt x="24" y="11"/>
                  </a:cubicBezTo>
                  <a:cubicBezTo>
                    <a:pt x="24" y="12"/>
                    <a:pt x="25" y="13"/>
                    <a:pt x="27" y="13"/>
                  </a:cubicBezTo>
                  <a:cubicBezTo>
                    <a:pt x="28" y="13"/>
                    <a:pt x="29" y="12"/>
                    <a:pt x="29" y="11"/>
                  </a:cubicBezTo>
                  <a:cubicBezTo>
                    <a:pt x="29" y="9"/>
                    <a:pt x="28" y="8"/>
                    <a:pt x="27" y="8"/>
                  </a:cubicBezTo>
                  <a:close/>
                  <a:moveTo>
                    <a:pt x="33" y="22"/>
                  </a:moveTo>
                  <a:cubicBezTo>
                    <a:pt x="32" y="22"/>
                    <a:pt x="31" y="23"/>
                    <a:pt x="31" y="24"/>
                  </a:cubicBezTo>
                  <a:cubicBezTo>
                    <a:pt x="31" y="25"/>
                    <a:pt x="32" y="26"/>
                    <a:pt x="33" y="26"/>
                  </a:cubicBezTo>
                  <a:cubicBezTo>
                    <a:pt x="35" y="26"/>
                    <a:pt x="36" y="25"/>
                    <a:pt x="36" y="24"/>
                  </a:cubicBezTo>
                  <a:cubicBezTo>
                    <a:pt x="36" y="23"/>
                    <a:pt x="35" y="22"/>
                    <a:pt x="33" y="22"/>
                  </a:cubicBezTo>
                  <a:close/>
                  <a:moveTo>
                    <a:pt x="44" y="22"/>
                  </a:moveTo>
                  <a:cubicBezTo>
                    <a:pt x="43" y="22"/>
                    <a:pt x="42" y="23"/>
                    <a:pt x="42" y="24"/>
                  </a:cubicBezTo>
                  <a:cubicBezTo>
                    <a:pt x="42" y="25"/>
                    <a:pt x="43" y="26"/>
                    <a:pt x="44" y="26"/>
                  </a:cubicBezTo>
                  <a:cubicBezTo>
                    <a:pt x="45" y="26"/>
                    <a:pt x="46" y="25"/>
                    <a:pt x="46" y="24"/>
                  </a:cubicBezTo>
                  <a:cubicBezTo>
                    <a:pt x="46" y="23"/>
                    <a:pt x="45" y="22"/>
                    <a:pt x="44" y="22"/>
                  </a:cubicBezTo>
                  <a:close/>
                </a:path>
              </a:pathLst>
            </a:custGeom>
            <a:solidFill>
              <a:schemeClr val="tx2"/>
            </a:solidFill>
            <a:ln>
              <a:noFill/>
            </a:ln>
          </p:spPr>
          <p:txBody>
            <a:bodyPr vert="horz" wrap="square" lIns="91440" tIns="45720" rIns="91440" bIns="45720" numCol="1" anchor="t" anchorCtr="0" compatLnSpc="1"/>
            <a:lstStyle/>
            <a:p>
              <a:endParaRPr lang="id-ID"/>
            </a:p>
          </p:txBody>
        </p:sp>
        <p:sp>
          <p:nvSpPr>
            <p:cNvPr id="15" name="Content Placeholder 2"/>
            <p:cNvSpPr txBox="1"/>
            <p:nvPr/>
          </p:nvSpPr>
          <p:spPr>
            <a:xfrm>
              <a:off x="367756" y="2307744"/>
              <a:ext cx="1285735" cy="30618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200" b="1" dirty="0">
                  <a:solidFill>
                    <a:schemeClr val="tx1"/>
                  </a:solidFill>
                  <a:cs typeface="+mn-ea"/>
                  <a:sym typeface="+mn-lt"/>
                </a:rPr>
                <a:t>TEXT HERE</a:t>
              </a:r>
            </a:p>
          </p:txBody>
        </p:sp>
      </p:grpSp>
      <p:grpSp>
        <p:nvGrpSpPr>
          <p:cNvPr id="16" name="组合 15"/>
          <p:cNvGrpSpPr/>
          <p:nvPr/>
        </p:nvGrpSpPr>
        <p:grpSpPr>
          <a:xfrm>
            <a:off x="6987065" y="2932725"/>
            <a:ext cx="1285735" cy="719314"/>
            <a:chOff x="3162684" y="1890720"/>
            <a:chExt cx="1285735" cy="719314"/>
          </a:xfrm>
        </p:grpSpPr>
        <p:sp>
          <p:nvSpPr>
            <p:cNvPr id="17" name="Freeform 351"/>
            <p:cNvSpPr>
              <a:spLocks noEditPoints="1"/>
            </p:cNvSpPr>
            <p:nvPr/>
          </p:nvSpPr>
          <p:spPr bwMode="auto">
            <a:xfrm>
              <a:off x="3670131" y="1890720"/>
              <a:ext cx="277998" cy="308215"/>
            </a:xfrm>
            <a:custGeom>
              <a:avLst/>
              <a:gdLst>
                <a:gd name="T0" fmla="*/ 35 w 39"/>
                <a:gd name="T1" fmla="*/ 8 h 43"/>
                <a:gd name="T2" fmla="*/ 31 w 39"/>
                <a:gd name="T3" fmla="*/ 5 h 43"/>
                <a:gd name="T4" fmla="*/ 22 w 39"/>
                <a:gd name="T5" fmla="*/ 5 h 43"/>
                <a:gd name="T6" fmla="*/ 20 w 39"/>
                <a:gd name="T7" fmla="*/ 1 h 43"/>
                <a:gd name="T8" fmla="*/ 14 w 39"/>
                <a:gd name="T9" fmla="*/ 0 h 43"/>
                <a:gd name="T10" fmla="*/ 12 w 39"/>
                <a:gd name="T11" fmla="*/ 4 h 43"/>
                <a:gd name="T12" fmla="*/ 12 w 39"/>
                <a:gd name="T13" fmla="*/ 9 h 43"/>
                <a:gd name="T14" fmla="*/ 8 w 39"/>
                <a:gd name="T15" fmla="*/ 13 h 43"/>
                <a:gd name="T16" fmla="*/ 3 w 39"/>
                <a:gd name="T17" fmla="*/ 13 h 43"/>
                <a:gd name="T18" fmla="*/ 0 w 39"/>
                <a:gd name="T19" fmla="*/ 14 h 43"/>
                <a:gd name="T20" fmla="*/ 5 w 39"/>
                <a:gd name="T21" fmla="*/ 28 h 43"/>
                <a:gd name="T22" fmla="*/ 16 w 39"/>
                <a:gd name="T23" fmla="*/ 31 h 43"/>
                <a:gd name="T24" fmla="*/ 18 w 39"/>
                <a:gd name="T25" fmla="*/ 25 h 43"/>
                <a:gd name="T26" fmla="*/ 22 w 39"/>
                <a:gd name="T27" fmla="*/ 29 h 43"/>
                <a:gd name="T28" fmla="*/ 29 w 39"/>
                <a:gd name="T29" fmla="*/ 32 h 43"/>
                <a:gd name="T30" fmla="*/ 28 w 39"/>
                <a:gd name="T31" fmla="*/ 38 h 43"/>
                <a:gd name="T32" fmla="*/ 24 w 39"/>
                <a:gd name="T33" fmla="*/ 38 h 43"/>
                <a:gd name="T34" fmla="*/ 23 w 39"/>
                <a:gd name="T35" fmla="*/ 35 h 43"/>
                <a:gd name="T36" fmla="*/ 25 w 39"/>
                <a:gd name="T37" fmla="*/ 35 h 43"/>
                <a:gd name="T38" fmla="*/ 25 w 39"/>
                <a:gd name="T39" fmla="*/ 32 h 43"/>
                <a:gd name="T40" fmla="*/ 18 w 39"/>
                <a:gd name="T41" fmla="*/ 35 h 43"/>
                <a:gd name="T42" fmla="*/ 19 w 39"/>
                <a:gd name="T43" fmla="*/ 41 h 43"/>
                <a:gd name="T44" fmla="*/ 28 w 39"/>
                <a:gd name="T45" fmla="*/ 43 h 43"/>
                <a:gd name="T46" fmla="*/ 35 w 39"/>
                <a:gd name="T47" fmla="*/ 8 h 43"/>
                <a:gd name="T48" fmla="*/ 31 w 39"/>
                <a:gd name="T49" fmla="*/ 22 h 43"/>
                <a:gd name="T50" fmla="*/ 27 w 39"/>
                <a:gd name="T51" fmla="*/ 21 h 43"/>
                <a:gd name="T52" fmla="*/ 24 w 39"/>
                <a:gd name="T53" fmla="*/ 22 h 43"/>
                <a:gd name="T54" fmla="*/ 27 w 39"/>
                <a:gd name="T55" fmla="*/ 17 h 43"/>
                <a:gd name="T56" fmla="*/ 31 w 39"/>
                <a:gd name="T57" fmla="*/ 22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9" h="43">
                  <a:moveTo>
                    <a:pt x="35" y="8"/>
                  </a:moveTo>
                  <a:cubicBezTo>
                    <a:pt x="35" y="5"/>
                    <a:pt x="31" y="5"/>
                    <a:pt x="31" y="5"/>
                  </a:cubicBezTo>
                  <a:cubicBezTo>
                    <a:pt x="22" y="5"/>
                    <a:pt x="22" y="5"/>
                    <a:pt x="22" y="5"/>
                  </a:cubicBezTo>
                  <a:cubicBezTo>
                    <a:pt x="22" y="5"/>
                    <a:pt x="21" y="2"/>
                    <a:pt x="20" y="1"/>
                  </a:cubicBezTo>
                  <a:cubicBezTo>
                    <a:pt x="18" y="0"/>
                    <a:pt x="15" y="0"/>
                    <a:pt x="14" y="0"/>
                  </a:cubicBezTo>
                  <a:cubicBezTo>
                    <a:pt x="12" y="0"/>
                    <a:pt x="12" y="2"/>
                    <a:pt x="12" y="4"/>
                  </a:cubicBezTo>
                  <a:cubicBezTo>
                    <a:pt x="12" y="6"/>
                    <a:pt x="12" y="8"/>
                    <a:pt x="12" y="9"/>
                  </a:cubicBezTo>
                  <a:cubicBezTo>
                    <a:pt x="12" y="12"/>
                    <a:pt x="11" y="13"/>
                    <a:pt x="8" y="13"/>
                  </a:cubicBezTo>
                  <a:cubicBezTo>
                    <a:pt x="3" y="13"/>
                    <a:pt x="3" y="13"/>
                    <a:pt x="3" y="13"/>
                  </a:cubicBezTo>
                  <a:cubicBezTo>
                    <a:pt x="1" y="13"/>
                    <a:pt x="0" y="13"/>
                    <a:pt x="0" y="14"/>
                  </a:cubicBezTo>
                  <a:cubicBezTo>
                    <a:pt x="0" y="15"/>
                    <a:pt x="2" y="26"/>
                    <a:pt x="5" y="28"/>
                  </a:cubicBezTo>
                  <a:cubicBezTo>
                    <a:pt x="6" y="30"/>
                    <a:pt x="15" y="31"/>
                    <a:pt x="16" y="31"/>
                  </a:cubicBezTo>
                  <a:cubicBezTo>
                    <a:pt x="18" y="31"/>
                    <a:pt x="18" y="25"/>
                    <a:pt x="18" y="25"/>
                  </a:cubicBezTo>
                  <a:cubicBezTo>
                    <a:pt x="19" y="25"/>
                    <a:pt x="19" y="28"/>
                    <a:pt x="22" y="29"/>
                  </a:cubicBezTo>
                  <a:cubicBezTo>
                    <a:pt x="25" y="30"/>
                    <a:pt x="29" y="30"/>
                    <a:pt x="29" y="32"/>
                  </a:cubicBezTo>
                  <a:cubicBezTo>
                    <a:pt x="29" y="34"/>
                    <a:pt x="30" y="38"/>
                    <a:pt x="28" y="38"/>
                  </a:cubicBezTo>
                  <a:cubicBezTo>
                    <a:pt x="24" y="38"/>
                    <a:pt x="24" y="38"/>
                    <a:pt x="24" y="38"/>
                  </a:cubicBezTo>
                  <a:cubicBezTo>
                    <a:pt x="21" y="38"/>
                    <a:pt x="22" y="35"/>
                    <a:pt x="23" y="35"/>
                  </a:cubicBezTo>
                  <a:cubicBezTo>
                    <a:pt x="24" y="35"/>
                    <a:pt x="25" y="35"/>
                    <a:pt x="25" y="35"/>
                  </a:cubicBezTo>
                  <a:cubicBezTo>
                    <a:pt x="25" y="32"/>
                    <a:pt x="25" y="32"/>
                    <a:pt x="25" y="32"/>
                  </a:cubicBezTo>
                  <a:cubicBezTo>
                    <a:pt x="25" y="32"/>
                    <a:pt x="19" y="31"/>
                    <a:pt x="18" y="35"/>
                  </a:cubicBezTo>
                  <a:cubicBezTo>
                    <a:pt x="18" y="39"/>
                    <a:pt x="19" y="41"/>
                    <a:pt x="19" y="41"/>
                  </a:cubicBezTo>
                  <a:cubicBezTo>
                    <a:pt x="20" y="42"/>
                    <a:pt x="21" y="43"/>
                    <a:pt x="28" y="43"/>
                  </a:cubicBezTo>
                  <a:cubicBezTo>
                    <a:pt x="39" y="43"/>
                    <a:pt x="35" y="11"/>
                    <a:pt x="35" y="8"/>
                  </a:cubicBezTo>
                  <a:close/>
                  <a:moveTo>
                    <a:pt x="31" y="22"/>
                  </a:moveTo>
                  <a:cubicBezTo>
                    <a:pt x="30" y="23"/>
                    <a:pt x="29" y="21"/>
                    <a:pt x="27" y="21"/>
                  </a:cubicBezTo>
                  <a:cubicBezTo>
                    <a:pt x="26" y="21"/>
                    <a:pt x="24" y="22"/>
                    <a:pt x="24" y="22"/>
                  </a:cubicBezTo>
                  <a:cubicBezTo>
                    <a:pt x="24" y="21"/>
                    <a:pt x="24" y="17"/>
                    <a:pt x="27" y="17"/>
                  </a:cubicBezTo>
                  <a:cubicBezTo>
                    <a:pt x="30" y="17"/>
                    <a:pt x="31" y="22"/>
                    <a:pt x="31" y="22"/>
                  </a:cubicBezTo>
                  <a:close/>
                </a:path>
              </a:pathLst>
            </a:custGeom>
            <a:solidFill>
              <a:schemeClr val="tx2"/>
            </a:solidFill>
            <a:ln>
              <a:noFill/>
            </a:ln>
          </p:spPr>
          <p:txBody>
            <a:bodyPr vert="horz" wrap="square" lIns="91440" tIns="45720" rIns="91440" bIns="45720" numCol="1" anchor="t" anchorCtr="0" compatLnSpc="1"/>
            <a:lstStyle/>
            <a:p>
              <a:endParaRPr lang="id-ID"/>
            </a:p>
          </p:txBody>
        </p:sp>
        <p:sp>
          <p:nvSpPr>
            <p:cNvPr id="18" name="Content Placeholder 2"/>
            <p:cNvSpPr txBox="1"/>
            <p:nvPr/>
          </p:nvSpPr>
          <p:spPr>
            <a:xfrm>
              <a:off x="3162684" y="2303849"/>
              <a:ext cx="1285735" cy="30618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zh-CN" sz="1200" b="1" dirty="0">
                  <a:solidFill>
                    <a:schemeClr val="tx1"/>
                  </a:solidFill>
                  <a:cs typeface="+mn-ea"/>
                  <a:sym typeface="+mn-lt"/>
                </a:rPr>
                <a:t>TEXT HERE</a:t>
              </a:r>
            </a:p>
          </p:txBody>
        </p:sp>
      </p:grpSp>
      <p:grpSp>
        <p:nvGrpSpPr>
          <p:cNvPr id="19" name="组合 18"/>
          <p:cNvGrpSpPr/>
          <p:nvPr/>
        </p:nvGrpSpPr>
        <p:grpSpPr>
          <a:xfrm>
            <a:off x="4942449" y="2930793"/>
            <a:ext cx="1285735" cy="721246"/>
            <a:chOff x="1758971" y="1892682"/>
            <a:chExt cx="1285735" cy="721246"/>
          </a:xfrm>
        </p:grpSpPr>
        <p:sp>
          <p:nvSpPr>
            <p:cNvPr id="20" name="Content Placeholder 2"/>
            <p:cNvSpPr txBox="1"/>
            <p:nvPr/>
          </p:nvSpPr>
          <p:spPr>
            <a:xfrm>
              <a:off x="1758971" y="2307743"/>
              <a:ext cx="1285735" cy="30618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zh-CN" sz="1200" b="1" dirty="0">
                  <a:solidFill>
                    <a:schemeClr val="tx1"/>
                  </a:solidFill>
                  <a:cs typeface="+mn-ea"/>
                  <a:sym typeface="+mn-lt"/>
                </a:rPr>
                <a:t>TEXT HERE</a:t>
              </a:r>
            </a:p>
          </p:txBody>
        </p:sp>
        <p:sp>
          <p:nvSpPr>
            <p:cNvPr id="21" name="Freeform 356"/>
            <p:cNvSpPr>
              <a:spLocks noEditPoints="1"/>
            </p:cNvSpPr>
            <p:nvPr/>
          </p:nvSpPr>
          <p:spPr bwMode="auto">
            <a:xfrm>
              <a:off x="2249422" y="1892682"/>
              <a:ext cx="304831" cy="299339"/>
            </a:xfrm>
            <a:custGeom>
              <a:avLst/>
              <a:gdLst>
                <a:gd name="T0" fmla="*/ 41 w 47"/>
                <a:gd name="T1" fmla="*/ 29 h 46"/>
                <a:gd name="T2" fmla="*/ 35 w 47"/>
                <a:gd name="T3" fmla="*/ 29 h 46"/>
                <a:gd name="T4" fmla="*/ 10 w 47"/>
                <a:gd name="T5" fmla="*/ 38 h 46"/>
                <a:gd name="T6" fmla="*/ 12 w 47"/>
                <a:gd name="T7" fmla="*/ 39 h 46"/>
                <a:gd name="T8" fmla="*/ 42 w 47"/>
                <a:gd name="T9" fmla="*/ 34 h 46"/>
                <a:gd name="T10" fmla="*/ 41 w 47"/>
                <a:gd name="T11" fmla="*/ 29 h 46"/>
                <a:gd name="T12" fmla="*/ 12 w 47"/>
                <a:gd name="T13" fmla="*/ 27 h 46"/>
                <a:gd name="T14" fmla="*/ 17 w 47"/>
                <a:gd name="T15" fmla="*/ 1 h 46"/>
                <a:gd name="T16" fmla="*/ 15 w 47"/>
                <a:gd name="T17" fmla="*/ 2 h 46"/>
                <a:gd name="T18" fmla="*/ 5 w 47"/>
                <a:gd name="T19" fmla="*/ 31 h 46"/>
                <a:gd name="T20" fmla="*/ 10 w 47"/>
                <a:gd name="T21" fmla="*/ 32 h 46"/>
                <a:gd name="T22" fmla="*/ 12 w 47"/>
                <a:gd name="T23" fmla="*/ 27 h 46"/>
                <a:gd name="T24" fmla="*/ 26 w 47"/>
                <a:gd name="T25" fmla="*/ 0 h 46"/>
                <a:gd name="T26" fmla="*/ 22 w 47"/>
                <a:gd name="T27" fmla="*/ 4 h 46"/>
                <a:gd name="T28" fmla="*/ 26 w 47"/>
                <a:gd name="T29" fmla="*/ 8 h 46"/>
                <a:gd name="T30" fmla="*/ 45 w 47"/>
                <a:gd name="T31" fmla="*/ 26 h 46"/>
                <a:gd name="T32" fmla="*/ 46 w 47"/>
                <a:gd name="T33" fmla="*/ 24 h 46"/>
                <a:gd name="T34" fmla="*/ 26 w 47"/>
                <a:gd name="T35" fmla="*/ 0 h 46"/>
                <a:gd name="T36" fmla="*/ 17 w 47"/>
                <a:gd name="T37" fmla="*/ 23 h 46"/>
                <a:gd name="T38" fmla="*/ 17 w 47"/>
                <a:gd name="T39" fmla="*/ 26 h 46"/>
                <a:gd name="T40" fmla="*/ 18 w 47"/>
                <a:gd name="T41" fmla="*/ 25 h 46"/>
                <a:gd name="T42" fmla="*/ 20 w 47"/>
                <a:gd name="T43" fmla="*/ 27 h 46"/>
                <a:gd name="T44" fmla="*/ 18 w 47"/>
                <a:gd name="T45" fmla="*/ 28 h 46"/>
                <a:gd name="T46" fmla="*/ 21 w 47"/>
                <a:gd name="T47" fmla="*/ 30 h 46"/>
                <a:gd name="T48" fmla="*/ 24 w 47"/>
                <a:gd name="T49" fmla="*/ 29 h 46"/>
                <a:gd name="T50" fmla="*/ 24 w 47"/>
                <a:gd name="T51" fmla="*/ 29 h 46"/>
                <a:gd name="T52" fmla="*/ 27 w 47"/>
                <a:gd name="T53" fmla="*/ 30 h 46"/>
                <a:gd name="T54" fmla="*/ 30 w 47"/>
                <a:gd name="T55" fmla="*/ 28 h 46"/>
                <a:gd name="T56" fmla="*/ 29 w 47"/>
                <a:gd name="T57" fmla="*/ 27 h 46"/>
                <a:gd name="T58" fmla="*/ 30 w 47"/>
                <a:gd name="T59" fmla="*/ 25 h 46"/>
                <a:gd name="T60" fmla="*/ 32 w 47"/>
                <a:gd name="T61" fmla="*/ 26 h 46"/>
                <a:gd name="T62" fmla="*/ 32 w 47"/>
                <a:gd name="T63" fmla="*/ 23 h 46"/>
                <a:gd name="T64" fmla="*/ 30 w 47"/>
                <a:gd name="T65" fmla="*/ 21 h 46"/>
                <a:gd name="T66" fmla="*/ 30 w 47"/>
                <a:gd name="T67" fmla="*/ 20 h 46"/>
                <a:gd name="T68" fmla="*/ 30 w 47"/>
                <a:gd name="T69" fmla="*/ 19 h 46"/>
                <a:gd name="T70" fmla="*/ 30 w 47"/>
                <a:gd name="T71" fmla="*/ 19 h 46"/>
                <a:gd name="T72" fmla="*/ 30 w 47"/>
                <a:gd name="T73" fmla="*/ 19 h 46"/>
                <a:gd name="T74" fmla="*/ 24 w 47"/>
                <a:gd name="T75" fmla="*/ 13 h 46"/>
                <a:gd name="T76" fmla="*/ 19 w 47"/>
                <a:gd name="T77" fmla="*/ 19 h 46"/>
                <a:gd name="T78" fmla="*/ 19 w 47"/>
                <a:gd name="T79" fmla="*/ 19 h 46"/>
                <a:gd name="T80" fmla="*/ 19 w 47"/>
                <a:gd name="T81" fmla="*/ 19 h 46"/>
                <a:gd name="T82" fmla="*/ 19 w 47"/>
                <a:gd name="T83" fmla="*/ 20 h 46"/>
                <a:gd name="T84" fmla="*/ 19 w 47"/>
                <a:gd name="T85" fmla="*/ 21 h 46"/>
                <a:gd name="T86" fmla="*/ 17 w 47"/>
                <a:gd name="T87" fmla="*/ 23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7" h="46">
                  <a:moveTo>
                    <a:pt x="41" y="29"/>
                  </a:moveTo>
                  <a:cubicBezTo>
                    <a:pt x="39" y="27"/>
                    <a:pt x="37" y="28"/>
                    <a:pt x="35" y="29"/>
                  </a:cubicBezTo>
                  <a:cubicBezTo>
                    <a:pt x="34" y="31"/>
                    <a:pt x="25" y="43"/>
                    <a:pt x="10" y="38"/>
                  </a:cubicBezTo>
                  <a:cubicBezTo>
                    <a:pt x="11" y="38"/>
                    <a:pt x="11" y="39"/>
                    <a:pt x="12" y="39"/>
                  </a:cubicBezTo>
                  <a:cubicBezTo>
                    <a:pt x="22" y="46"/>
                    <a:pt x="35" y="44"/>
                    <a:pt x="42" y="34"/>
                  </a:cubicBezTo>
                  <a:cubicBezTo>
                    <a:pt x="43" y="32"/>
                    <a:pt x="43" y="30"/>
                    <a:pt x="41" y="29"/>
                  </a:cubicBezTo>
                  <a:close/>
                  <a:moveTo>
                    <a:pt x="12" y="27"/>
                  </a:moveTo>
                  <a:cubicBezTo>
                    <a:pt x="11" y="25"/>
                    <a:pt x="6" y="12"/>
                    <a:pt x="17" y="1"/>
                  </a:cubicBezTo>
                  <a:cubicBezTo>
                    <a:pt x="17" y="1"/>
                    <a:pt x="16" y="2"/>
                    <a:pt x="15" y="2"/>
                  </a:cubicBezTo>
                  <a:cubicBezTo>
                    <a:pt x="4" y="7"/>
                    <a:pt x="0" y="20"/>
                    <a:pt x="5" y="31"/>
                  </a:cubicBezTo>
                  <a:cubicBezTo>
                    <a:pt x="6" y="33"/>
                    <a:pt x="8" y="33"/>
                    <a:pt x="10" y="32"/>
                  </a:cubicBezTo>
                  <a:cubicBezTo>
                    <a:pt x="12" y="31"/>
                    <a:pt x="13" y="29"/>
                    <a:pt x="12" y="27"/>
                  </a:cubicBezTo>
                  <a:close/>
                  <a:moveTo>
                    <a:pt x="26" y="0"/>
                  </a:moveTo>
                  <a:cubicBezTo>
                    <a:pt x="24" y="0"/>
                    <a:pt x="22" y="2"/>
                    <a:pt x="22" y="4"/>
                  </a:cubicBezTo>
                  <a:cubicBezTo>
                    <a:pt x="22" y="6"/>
                    <a:pt x="23" y="8"/>
                    <a:pt x="26" y="8"/>
                  </a:cubicBezTo>
                  <a:cubicBezTo>
                    <a:pt x="28" y="8"/>
                    <a:pt x="42" y="11"/>
                    <a:pt x="45" y="26"/>
                  </a:cubicBezTo>
                  <a:cubicBezTo>
                    <a:pt x="46" y="25"/>
                    <a:pt x="46" y="24"/>
                    <a:pt x="46" y="24"/>
                  </a:cubicBezTo>
                  <a:cubicBezTo>
                    <a:pt x="47" y="12"/>
                    <a:pt x="38" y="1"/>
                    <a:pt x="26" y="0"/>
                  </a:cubicBezTo>
                  <a:close/>
                  <a:moveTo>
                    <a:pt x="17" y="23"/>
                  </a:moveTo>
                  <a:cubicBezTo>
                    <a:pt x="16" y="24"/>
                    <a:pt x="16" y="26"/>
                    <a:pt x="17" y="26"/>
                  </a:cubicBezTo>
                  <a:cubicBezTo>
                    <a:pt x="17" y="26"/>
                    <a:pt x="18" y="26"/>
                    <a:pt x="18" y="25"/>
                  </a:cubicBezTo>
                  <a:cubicBezTo>
                    <a:pt x="18" y="26"/>
                    <a:pt x="19" y="27"/>
                    <a:pt x="20" y="27"/>
                  </a:cubicBezTo>
                  <a:cubicBezTo>
                    <a:pt x="19" y="27"/>
                    <a:pt x="18" y="28"/>
                    <a:pt x="18" y="28"/>
                  </a:cubicBezTo>
                  <a:cubicBezTo>
                    <a:pt x="18" y="29"/>
                    <a:pt x="20" y="30"/>
                    <a:pt x="21" y="30"/>
                  </a:cubicBezTo>
                  <a:cubicBezTo>
                    <a:pt x="23" y="30"/>
                    <a:pt x="24" y="29"/>
                    <a:pt x="24" y="29"/>
                  </a:cubicBezTo>
                  <a:cubicBezTo>
                    <a:pt x="24" y="29"/>
                    <a:pt x="24" y="29"/>
                    <a:pt x="24" y="29"/>
                  </a:cubicBezTo>
                  <a:cubicBezTo>
                    <a:pt x="25" y="29"/>
                    <a:pt x="26" y="30"/>
                    <a:pt x="27" y="30"/>
                  </a:cubicBezTo>
                  <a:cubicBezTo>
                    <a:pt x="29" y="30"/>
                    <a:pt x="30" y="29"/>
                    <a:pt x="30" y="28"/>
                  </a:cubicBezTo>
                  <a:cubicBezTo>
                    <a:pt x="30" y="28"/>
                    <a:pt x="30" y="27"/>
                    <a:pt x="29" y="27"/>
                  </a:cubicBezTo>
                  <a:cubicBezTo>
                    <a:pt x="30" y="27"/>
                    <a:pt x="30" y="26"/>
                    <a:pt x="30" y="25"/>
                  </a:cubicBezTo>
                  <a:cubicBezTo>
                    <a:pt x="31" y="26"/>
                    <a:pt x="31" y="26"/>
                    <a:pt x="32" y="26"/>
                  </a:cubicBezTo>
                  <a:cubicBezTo>
                    <a:pt x="32" y="26"/>
                    <a:pt x="32" y="24"/>
                    <a:pt x="32" y="23"/>
                  </a:cubicBezTo>
                  <a:cubicBezTo>
                    <a:pt x="31" y="22"/>
                    <a:pt x="30" y="21"/>
                    <a:pt x="30" y="21"/>
                  </a:cubicBezTo>
                  <a:cubicBezTo>
                    <a:pt x="30" y="21"/>
                    <a:pt x="30" y="21"/>
                    <a:pt x="30" y="20"/>
                  </a:cubicBezTo>
                  <a:cubicBezTo>
                    <a:pt x="30" y="20"/>
                    <a:pt x="30" y="20"/>
                    <a:pt x="30" y="19"/>
                  </a:cubicBezTo>
                  <a:cubicBezTo>
                    <a:pt x="30" y="19"/>
                    <a:pt x="30" y="19"/>
                    <a:pt x="30" y="19"/>
                  </a:cubicBezTo>
                  <a:cubicBezTo>
                    <a:pt x="30" y="19"/>
                    <a:pt x="30" y="19"/>
                    <a:pt x="30" y="19"/>
                  </a:cubicBezTo>
                  <a:cubicBezTo>
                    <a:pt x="29" y="16"/>
                    <a:pt x="27" y="13"/>
                    <a:pt x="24" y="13"/>
                  </a:cubicBezTo>
                  <a:cubicBezTo>
                    <a:pt x="21" y="13"/>
                    <a:pt x="19" y="16"/>
                    <a:pt x="19" y="19"/>
                  </a:cubicBezTo>
                  <a:cubicBezTo>
                    <a:pt x="19" y="19"/>
                    <a:pt x="19" y="19"/>
                    <a:pt x="19" y="19"/>
                  </a:cubicBezTo>
                  <a:cubicBezTo>
                    <a:pt x="19" y="19"/>
                    <a:pt x="19" y="19"/>
                    <a:pt x="19" y="19"/>
                  </a:cubicBezTo>
                  <a:cubicBezTo>
                    <a:pt x="19" y="20"/>
                    <a:pt x="19" y="20"/>
                    <a:pt x="19" y="20"/>
                  </a:cubicBezTo>
                  <a:cubicBezTo>
                    <a:pt x="19" y="21"/>
                    <a:pt x="19" y="21"/>
                    <a:pt x="19" y="21"/>
                  </a:cubicBezTo>
                  <a:cubicBezTo>
                    <a:pt x="18" y="21"/>
                    <a:pt x="18" y="22"/>
                    <a:pt x="17" y="23"/>
                  </a:cubicBezTo>
                  <a:close/>
                </a:path>
              </a:pathLst>
            </a:custGeom>
            <a:solidFill>
              <a:schemeClr val="tx2"/>
            </a:solidFill>
            <a:ln>
              <a:noFill/>
            </a:ln>
          </p:spPr>
          <p:txBody>
            <a:bodyPr vert="horz" wrap="square" lIns="91440" tIns="45720" rIns="91440" bIns="45720" numCol="1" anchor="t" anchorCtr="0" compatLnSpc="1"/>
            <a:lstStyle/>
            <a:p>
              <a:endParaRPr lang="id-ID"/>
            </a:p>
          </p:txBody>
        </p:sp>
      </p:grpSp>
      <p:sp>
        <p:nvSpPr>
          <p:cNvPr id="22" name="Content Placeholder 2"/>
          <p:cNvSpPr txBox="1"/>
          <p:nvPr/>
        </p:nvSpPr>
        <p:spPr>
          <a:xfrm>
            <a:off x="6852794" y="3661875"/>
            <a:ext cx="1679646" cy="74568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200" dirty="0">
                <a:solidFill>
                  <a:schemeClr val="tx1"/>
                </a:solidFill>
                <a:cs typeface="+mn-ea"/>
                <a:sym typeface="+mn-lt"/>
              </a:rPr>
              <a:t>Lorem ipsum dolor sit amet, consectetur adipiscing elit. </a:t>
            </a:r>
          </a:p>
        </p:txBody>
      </p:sp>
      <p:sp>
        <p:nvSpPr>
          <p:cNvPr id="23" name="Content Placeholder 2"/>
          <p:cNvSpPr txBox="1"/>
          <p:nvPr/>
        </p:nvSpPr>
        <p:spPr>
          <a:xfrm>
            <a:off x="4764562" y="3661875"/>
            <a:ext cx="1679646" cy="74568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200" dirty="0">
                <a:solidFill>
                  <a:schemeClr val="tx1"/>
                </a:solidFill>
                <a:cs typeface="+mn-ea"/>
                <a:sym typeface="+mn-lt"/>
              </a:rPr>
              <a:t>Lorem ipsum dolor sit amet, consectetur adipiscing elit. </a:t>
            </a:r>
          </a:p>
        </p:txBody>
      </p:sp>
      <p:sp>
        <p:nvSpPr>
          <p:cNvPr id="24" name="Content Placeholder 2"/>
          <p:cNvSpPr txBox="1"/>
          <p:nvPr/>
        </p:nvSpPr>
        <p:spPr>
          <a:xfrm>
            <a:off x="2604322" y="3661875"/>
            <a:ext cx="1679646" cy="74568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200" dirty="0">
                <a:solidFill>
                  <a:schemeClr val="tx1"/>
                </a:solidFill>
                <a:cs typeface="+mn-ea"/>
                <a:sym typeface="+mn-lt"/>
              </a:rPr>
              <a:t>Lorem ipsum dolor sit amet, consectetur adipiscing elit. </a:t>
            </a:r>
          </a:p>
        </p:txBody>
      </p:sp>
      <p:sp>
        <p:nvSpPr>
          <p:cNvPr id="25" name="矩形 24"/>
          <p:cNvSpPr/>
          <p:nvPr/>
        </p:nvSpPr>
        <p:spPr>
          <a:xfrm>
            <a:off x="0" y="0"/>
            <a:ext cx="2339752" cy="5143500"/>
          </a:xfrm>
          <a:prstGeom prst="rect">
            <a:avLst/>
          </a:prstGeom>
          <a:solidFill>
            <a:schemeClr val="bg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237999" y="1707654"/>
            <a:ext cx="2029745" cy="1446550"/>
          </a:xfrm>
          <a:prstGeom prst="rect">
            <a:avLst/>
          </a:prstGeom>
        </p:spPr>
        <p:txBody>
          <a:bodyPr wrap="square">
            <a:spAutoFit/>
          </a:bodyPr>
          <a:lstStyle/>
          <a:p>
            <a:r>
              <a:rPr lang="en-US" altLang="zh-CN" sz="3000" b="1" dirty="0">
                <a:solidFill>
                  <a:schemeClr val="bg1"/>
                </a:solidFill>
              </a:rPr>
              <a:t>Our yearly sales</a:t>
            </a:r>
          </a:p>
          <a:p>
            <a:r>
              <a:rPr lang="en-US" altLang="zh-CN" sz="1400" dirty="0">
                <a:sym typeface="+mn-lt"/>
              </a:rPr>
              <a:t>relevant subtitle in this line</a:t>
            </a:r>
            <a:endParaRPr lang="en-US" altLang="zh-CN" sz="1400" dirty="0"/>
          </a:p>
        </p:txBody>
      </p:sp>
      <p:sp>
        <p:nvSpPr>
          <p:cNvPr id="26" name="Content Placeholder 2"/>
          <p:cNvSpPr txBox="1"/>
          <p:nvPr/>
        </p:nvSpPr>
        <p:spPr>
          <a:xfrm>
            <a:off x="3865701" y="1329023"/>
            <a:ext cx="314784" cy="33079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600" dirty="0">
                <a:solidFill>
                  <a:schemeClr val="tx1"/>
                </a:solidFill>
                <a:cs typeface="+mn-ea"/>
                <a:sym typeface="+mn-lt"/>
              </a:rPr>
              <a:t>%</a:t>
            </a:r>
            <a:endParaRPr lang="en-US" sz="1200" dirty="0">
              <a:solidFill>
                <a:schemeClr val="tx1"/>
              </a:solidFill>
              <a:cs typeface="+mn-ea"/>
              <a:sym typeface="+mn-lt"/>
            </a:endParaRPr>
          </a:p>
        </p:txBody>
      </p:sp>
      <p:sp>
        <p:nvSpPr>
          <p:cNvPr id="27" name="Content Placeholder 2"/>
          <p:cNvSpPr txBox="1"/>
          <p:nvPr/>
        </p:nvSpPr>
        <p:spPr>
          <a:xfrm>
            <a:off x="5767974" y="1329023"/>
            <a:ext cx="314784" cy="33079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600" dirty="0">
                <a:solidFill>
                  <a:schemeClr val="tx1"/>
                </a:solidFill>
                <a:cs typeface="+mn-ea"/>
                <a:sym typeface="+mn-lt"/>
              </a:rPr>
              <a:t>%</a:t>
            </a:r>
            <a:endParaRPr lang="en-US" sz="1200" dirty="0">
              <a:solidFill>
                <a:schemeClr val="tx1"/>
              </a:solidFill>
              <a:cs typeface="+mn-ea"/>
              <a:sym typeface="+mn-lt"/>
            </a:endParaRPr>
          </a:p>
        </p:txBody>
      </p:sp>
      <p:sp>
        <p:nvSpPr>
          <p:cNvPr id="28" name="Content Placeholder 2"/>
          <p:cNvSpPr txBox="1"/>
          <p:nvPr/>
        </p:nvSpPr>
        <p:spPr>
          <a:xfrm>
            <a:off x="7830599" y="1329023"/>
            <a:ext cx="314784" cy="33079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600" dirty="0">
                <a:solidFill>
                  <a:schemeClr val="tx1"/>
                </a:solidFill>
                <a:cs typeface="+mn-ea"/>
                <a:sym typeface="+mn-lt"/>
              </a:rPr>
              <a:t>%</a:t>
            </a:r>
            <a:endParaRPr lang="en-US" sz="1200" dirty="0">
              <a:solidFill>
                <a:schemeClr val="tx1"/>
              </a:solidFill>
              <a:cs typeface="+mn-ea"/>
              <a:sym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流程图: 手动输入 16"/>
          <p:cNvSpPr/>
          <p:nvPr/>
        </p:nvSpPr>
        <p:spPr>
          <a:xfrm rot="5400000" flipH="1" flipV="1">
            <a:off x="4412727" y="393760"/>
            <a:ext cx="5143501" cy="4355978"/>
          </a:xfrm>
          <a:prstGeom prst="flowChartManualInput">
            <a:avLst/>
          </a:prstGeom>
          <a:solidFill>
            <a:schemeClr val="bg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9" name="组合 48"/>
          <p:cNvGrpSpPr/>
          <p:nvPr/>
        </p:nvGrpSpPr>
        <p:grpSpPr>
          <a:xfrm>
            <a:off x="4975773" y="2046986"/>
            <a:ext cx="3988715" cy="2659143"/>
            <a:chOff x="1050587" y="2114201"/>
            <a:chExt cx="5175947" cy="3450631"/>
          </a:xfrm>
        </p:grpSpPr>
        <p:graphicFrame>
          <p:nvGraphicFramePr>
            <p:cNvPr id="50" name="图表 49"/>
            <p:cNvGraphicFramePr/>
            <p:nvPr/>
          </p:nvGraphicFramePr>
          <p:xfrm>
            <a:off x="1050587" y="2114201"/>
            <a:ext cx="5175947" cy="3450631"/>
          </p:xfrm>
          <a:graphic>
            <a:graphicData uri="http://schemas.openxmlformats.org/drawingml/2006/chart">
              <c:chart xmlns:c="http://schemas.openxmlformats.org/drawingml/2006/chart" xmlns:r="http://schemas.openxmlformats.org/officeDocument/2006/relationships" r:id="rId3"/>
            </a:graphicData>
          </a:graphic>
        </p:graphicFrame>
        <p:sp>
          <p:nvSpPr>
            <p:cNvPr id="51" name="椭圆 50"/>
            <p:cNvSpPr/>
            <p:nvPr/>
          </p:nvSpPr>
          <p:spPr>
            <a:xfrm>
              <a:off x="3581670" y="3770385"/>
              <a:ext cx="145915" cy="14591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流程图: 手动输入 1"/>
          <p:cNvSpPr/>
          <p:nvPr/>
        </p:nvSpPr>
        <p:spPr>
          <a:xfrm rot="16200000" flipV="1">
            <a:off x="-393762" y="393761"/>
            <a:ext cx="5143501" cy="4355978"/>
          </a:xfrm>
          <a:prstGeom prst="flowChartManualInput">
            <a:avLst/>
          </a:prstGeom>
          <a:solidFill>
            <a:schemeClr val="bg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3" name="组合 42"/>
          <p:cNvGrpSpPr/>
          <p:nvPr/>
        </p:nvGrpSpPr>
        <p:grpSpPr>
          <a:xfrm>
            <a:off x="187749" y="2046986"/>
            <a:ext cx="3988715" cy="2659143"/>
            <a:chOff x="1050587" y="2114201"/>
            <a:chExt cx="5175947" cy="3450631"/>
          </a:xfrm>
        </p:grpSpPr>
        <p:graphicFrame>
          <p:nvGraphicFramePr>
            <p:cNvPr id="44" name="图表 43"/>
            <p:cNvGraphicFramePr/>
            <p:nvPr/>
          </p:nvGraphicFramePr>
          <p:xfrm>
            <a:off x="1050587" y="2114201"/>
            <a:ext cx="5175947" cy="3450631"/>
          </p:xfrm>
          <a:graphic>
            <a:graphicData uri="http://schemas.openxmlformats.org/drawingml/2006/chart">
              <c:chart xmlns:c="http://schemas.openxmlformats.org/drawingml/2006/chart" xmlns:r="http://schemas.openxmlformats.org/officeDocument/2006/relationships" r:id="rId4"/>
            </a:graphicData>
          </a:graphic>
        </p:graphicFrame>
        <p:sp>
          <p:nvSpPr>
            <p:cNvPr id="48" name="椭圆 47"/>
            <p:cNvSpPr/>
            <p:nvPr/>
          </p:nvSpPr>
          <p:spPr>
            <a:xfrm>
              <a:off x="3581670" y="3770385"/>
              <a:ext cx="145915" cy="14591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5" name="Title 13"/>
          <p:cNvSpPr txBox="1"/>
          <p:nvPr/>
        </p:nvSpPr>
        <p:spPr>
          <a:xfrm>
            <a:off x="899592" y="915566"/>
            <a:ext cx="2532054" cy="1334977"/>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a:r>
              <a:rPr lang="en-US" sz="6000" b="1" dirty="0">
                <a:solidFill>
                  <a:schemeClr val="tx1"/>
                </a:solidFill>
                <a:latin typeface="+mn-lt"/>
                <a:ea typeface="+mn-ea"/>
                <a:cs typeface="+mn-ea"/>
                <a:sym typeface="+mn-lt"/>
              </a:rPr>
              <a:t>74</a:t>
            </a:r>
            <a:endParaRPr lang="en-US" sz="6600" b="1" dirty="0">
              <a:solidFill>
                <a:schemeClr val="tx1"/>
              </a:solidFill>
              <a:latin typeface="+mn-lt"/>
              <a:ea typeface="+mn-ea"/>
              <a:cs typeface="+mn-ea"/>
              <a:sym typeface="+mn-lt"/>
            </a:endParaRPr>
          </a:p>
        </p:txBody>
      </p:sp>
      <p:sp>
        <p:nvSpPr>
          <p:cNvPr id="109" name="Title 13"/>
          <p:cNvSpPr txBox="1"/>
          <p:nvPr/>
        </p:nvSpPr>
        <p:spPr>
          <a:xfrm>
            <a:off x="5716485" y="915565"/>
            <a:ext cx="2532054" cy="1334977"/>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a:r>
              <a:rPr lang="en-US" sz="6000" b="1" dirty="0">
                <a:solidFill>
                  <a:schemeClr val="tx1"/>
                </a:solidFill>
                <a:latin typeface="+mn-lt"/>
                <a:ea typeface="+mn-ea"/>
                <a:cs typeface="+mn-ea"/>
                <a:sym typeface="+mn-lt"/>
              </a:rPr>
              <a:t>38</a:t>
            </a:r>
            <a:endParaRPr lang="en-US" sz="6600" b="1" dirty="0">
              <a:solidFill>
                <a:schemeClr val="tx1"/>
              </a:solidFill>
              <a:latin typeface="+mn-lt"/>
              <a:ea typeface="+mn-ea"/>
              <a:cs typeface="+mn-ea"/>
              <a:sym typeface="+mn-lt"/>
            </a:endParaRPr>
          </a:p>
        </p:txBody>
      </p:sp>
      <p:sp>
        <p:nvSpPr>
          <p:cNvPr id="112" name="Content Placeholder 2"/>
          <p:cNvSpPr txBox="1"/>
          <p:nvPr/>
        </p:nvSpPr>
        <p:spPr>
          <a:xfrm>
            <a:off x="1354665" y="3842288"/>
            <a:ext cx="1679646" cy="74568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200" dirty="0">
                <a:solidFill>
                  <a:schemeClr val="tx1"/>
                </a:solidFill>
                <a:cs typeface="+mn-ea"/>
                <a:sym typeface="+mn-lt"/>
              </a:rPr>
              <a:t>Lorem ipsum dolor sit amet, </a:t>
            </a:r>
            <a:r>
              <a:rPr lang="en-US" sz="1200" dirty="0" err="1">
                <a:solidFill>
                  <a:schemeClr val="tx1"/>
                </a:solidFill>
                <a:cs typeface="+mn-ea"/>
                <a:sym typeface="+mn-lt"/>
              </a:rPr>
              <a:t>consectetur</a:t>
            </a:r>
            <a:r>
              <a:rPr lang="en-US" sz="1200" dirty="0">
                <a:solidFill>
                  <a:schemeClr val="tx1"/>
                </a:solidFill>
                <a:cs typeface="+mn-ea"/>
                <a:sym typeface="+mn-lt"/>
              </a:rPr>
              <a:t> </a:t>
            </a:r>
            <a:r>
              <a:rPr lang="en-US" sz="1200" dirty="0" err="1">
                <a:solidFill>
                  <a:schemeClr val="tx1"/>
                </a:solidFill>
                <a:cs typeface="+mn-ea"/>
                <a:sym typeface="+mn-lt"/>
              </a:rPr>
              <a:t>tet</a:t>
            </a:r>
            <a:r>
              <a:rPr lang="en-US" sz="1200" dirty="0">
                <a:solidFill>
                  <a:schemeClr val="tx1"/>
                </a:solidFill>
                <a:cs typeface="+mn-ea"/>
                <a:sym typeface="+mn-lt"/>
              </a:rPr>
              <a:t>. </a:t>
            </a:r>
          </a:p>
        </p:txBody>
      </p:sp>
      <p:sp>
        <p:nvSpPr>
          <p:cNvPr id="18" name="Content Placeholder 2"/>
          <p:cNvSpPr txBox="1"/>
          <p:nvPr/>
        </p:nvSpPr>
        <p:spPr>
          <a:xfrm>
            <a:off x="2568245" y="1252260"/>
            <a:ext cx="314784" cy="33079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800" dirty="0">
                <a:solidFill>
                  <a:schemeClr val="tx1"/>
                </a:solidFill>
                <a:cs typeface="+mn-ea"/>
                <a:sym typeface="+mn-lt"/>
              </a:rPr>
              <a:t>%</a:t>
            </a:r>
            <a:endParaRPr lang="en-US" sz="1600" dirty="0">
              <a:solidFill>
                <a:schemeClr val="tx1"/>
              </a:solidFill>
              <a:cs typeface="+mn-ea"/>
              <a:sym typeface="+mn-lt"/>
            </a:endParaRPr>
          </a:p>
        </p:txBody>
      </p:sp>
      <p:sp>
        <p:nvSpPr>
          <p:cNvPr id="19" name="Content Placeholder 2"/>
          <p:cNvSpPr txBox="1"/>
          <p:nvPr/>
        </p:nvSpPr>
        <p:spPr>
          <a:xfrm>
            <a:off x="7353560" y="1252260"/>
            <a:ext cx="314784" cy="33079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800" dirty="0">
                <a:solidFill>
                  <a:schemeClr val="tx1"/>
                </a:solidFill>
                <a:cs typeface="+mn-ea"/>
                <a:sym typeface="+mn-lt"/>
              </a:rPr>
              <a:t>%</a:t>
            </a:r>
            <a:endParaRPr lang="en-US" sz="1600" dirty="0">
              <a:solidFill>
                <a:schemeClr val="tx1"/>
              </a:solidFill>
              <a:cs typeface="+mn-ea"/>
              <a:sym typeface="+mn-lt"/>
            </a:endParaRPr>
          </a:p>
        </p:txBody>
      </p:sp>
      <p:sp>
        <p:nvSpPr>
          <p:cNvPr id="20" name="Content Placeholder 2"/>
          <p:cNvSpPr txBox="1"/>
          <p:nvPr/>
        </p:nvSpPr>
        <p:spPr>
          <a:xfrm>
            <a:off x="1434506" y="3578575"/>
            <a:ext cx="1486964" cy="36132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600" dirty="0">
                <a:solidFill>
                  <a:schemeClr val="tx1"/>
                </a:solidFill>
                <a:cs typeface="+mn-ea"/>
                <a:sym typeface="+mn-lt"/>
              </a:rPr>
              <a:t>Target A</a:t>
            </a:r>
          </a:p>
        </p:txBody>
      </p:sp>
      <p:sp>
        <p:nvSpPr>
          <p:cNvPr id="21" name="Content Placeholder 2"/>
          <p:cNvSpPr txBox="1"/>
          <p:nvPr/>
        </p:nvSpPr>
        <p:spPr>
          <a:xfrm>
            <a:off x="6211478" y="3842288"/>
            <a:ext cx="1679646" cy="74568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200" dirty="0">
                <a:solidFill>
                  <a:schemeClr val="tx1"/>
                </a:solidFill>
                <a:cs typeface="+mn-ea"/>
                <a:sym typeface="+mn-lt"/>
              </a:rPr>
              <a:t>Lorem ipsum dolor sit amet, </a:t>
            </a:r>
            <a:r>
              <a:rPr lang="en-US" sz="1200" dirty="0" err="1">
                <a:solidFill>
                  <a:schemeClr val="tx1"/>
                </a:solidFill>
                <a:cs typeface="+mn-ea"/>
                <a:sym typeface="+mn-lt"/>
              </a:rPr>
              <a:t>consectetur</a:t>
            </a:r>
            <a:r>
              <a:rPr lang="en-US" sz="1200" dirty="0">
                <a:solidFill>
                  <a:schemeClr val="tx1"/>
                </a:solidFill>
                <a:cs typeface="+mn-ea"/>
                <a:sym typeface="+mn-lt"/>
              </a:rPr>
              <a:t> </a:t>
            </a:r>
            <a:r>
              <a:rPr lang="en-US" sz="1200" dirty="0" err="1">
                <a:solidFill>
                  <a:schemeClr val="tx1"/>
                </a:solidFill>
                <a:cs typeface="+mn-ea"/>
                <a:sym typeface="+mn-lt"/>
              </a:rPr>
              <a:t>tet</a:t>
            </a:r>
            <a:r>
              <a:rPr lang="en-US" sz="1200" dirty="0">
                <a:solidFill>
                  <a:schemeClr val="tx1"/>
                </a:solidFill>
                <a:cs typeface="+mn-ea"/>
                <a:sym typeface="+mn-lt"/>
              </a:rPr>
              <a:t>. </a:t>
            </a:r>
          </a:p>
        </p:txBody>
      </p:sp>
      <p:sp>
        <p:nvSpPr>
          <p:cNvPr id="22" name="Content Placeholder 2"/>
          <p:cNvSpPr txBox="1"/>
          <p:nvPr/>
        </p:nvSpPr>
        <p:spPr>
          <a:xfrm>
            <a:off x="6291319" y="3578575"/>
            <a:ext cx="1486964" cy="36132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600" dirty="0">
                <a:solidFill>
                  <a:schemeClr val="tx1"/>
                </a:solidFill>
                <a:cs typeface="+mn-ea"/>
                <a:sym typeface="+mn-lt"/>
              </a:rPr>
              <a:t>Target B</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275" y="0"/>
            <a:ext cx="9152549" cy="5189932"/>
            <a:chOff x="-4275" y="0"/>
            <a:chExt cx="9152549" cy="5189932"/>
          </a:xfrm>
          <a:effectLst>
            <a:outerShdw blurRad="63500" sx="102000" sy="102000" algn="ctr" rotWithShape="0">
              <a:prstClr val="black">
                <a:alpha val="40000"/>
              </a:prstClr>
            </a:outerShdw>
          </a:effectLst>
        </p:grpSpPr>
        <p:sp>
          <p:nvSpPr>
            <p:cNvPr id="9" name="梯形 8"/>
            <p:cNvSpPr/>
            <p:nvPr/>
          </p:nvSpPr>
          <p:spPr>
            <a:xfrm rot="16200000" flipH="1">
              <a:off x="5686353" y="189950"/>
              <a:ext cx="2592288" cy="4331555"/>
            </a:xfrm>
            <a:prstGeom prst="trapezoid">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rot="5400000">
              <a:off x="1977034" y="2350247"/>
              <a:ext cx="5189932" cy="489438"/>
            </a:xfrm>
            <a:prstGeom prst="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梯形 11"/>
            <p:cNvSpPr/>
            <p:nvPr/>
          </p:nvSpPr>
          <p:spPr>
            <a:xfrm rot="5400000">
              <a:off x="865359" y="189950"/>
              <a:ext cx="2592288" cy="4331555"/>
            </a:xfrm>
            <a:prstGeom prst="trapezoid">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77" name="Freeform 282"/>
          <p:cNvSpPr>
            <a:spLocks noChangeAspect="1"/>
          </p:cNvSpPr>
          <p:nvPr/>
        </p:nvSpPr>
        <p:spPr bwMode="gray">
          <a:xfrm>
            <a:off x="2627400" y="1959683"/>
            <a:ext cx="1224456" cy="720080"/>
          </a:xfrm>
          <a:custGeom>
            <a:avLst/>
            <a:gdLst/>
            <a:ahLst/>
            <a:cxnLst>
              <a:cxn ang="0">
                <a:pos x="3079" y="181"/>
              </a:cxn>
              <a:cxn ang="0">
                <a:pos x="2964" y="328"/>
              </a:cxn>
              <a:cxn ang="0">
                <a:pos x="2682" y="394"/>
              </a:cxn>
              <a:cxn ang="0">
                <a:pos x="2593" y="483"/>
              </a:cxn>
              <a:cxn ang="0">
                <a:pos x="2432" y="575"/>
              </a:cxn>
              <a:cxn ang="0">
                <a:pos x="2290" y="541"/>
              </a:cxn>
              <a:cxn ang="0">
                <a:pos x="2235" y="456"/>
              </a:cxn>
              <a:cxn ang="0">
                <a:pos x="2211" y="306"/>
              </a:cxn>
              <a:cxn ang="0">
                <a:pos x="2135" y="345"/>
              </a:cxn>
              <a:cxn ang="0">
                <a:pos x="2081" y="588"/>
              </a:cxn>
              <a:cxn ang="0">
                <a:pos x="2036" y="404"/>
              </a:cxn>
              <a:cxn ang="0">
                <a:pos x="2077" y="294"/>
              </a:cxn>
              <a:cxn ang="0">
                <a:pos x="2231" y="279"/>
              </a:cxn>
              <a:cxn ang="0">
                <a:pos x="2111" y="222"/>
              </a:cxn>
              <a:cxn ang="0">
                <a:pos x="2021" y="160"/>
              </a:cxn>
              <a:cxn ang="0">
                <a:pos x="1811" y="226"/>
              </a:cxn>
              <a:cxn ang="0">
                <a:pos x="1785" y="86"/>
              </a:cxn>
              <a:cxn ang="0">
                <a:pos x="1640" y="33"/>
              </a:cxn>
              <a:cxn ang="0">
                <a:pos x="888" y="36"/>
              </a:cxn>
              <a:cxn ang="0">
                <a:pos x="133" y="58"/>
              </a:cxn>
              <a:cxn ang="0">
                <a:pos x="101" y="150"/>
              </a:cxn>
              <a:cxn ang="0">
                <a:pos x="4" y="86"/>
              </a:cxn>
              <a:cxn ang="0">
                <a:pos x="46" y="225"/>
              </a:cxn>
              <a:cxn ang="0">
                <a:pos x="47" y="295"/>
              </a:cxn>
              <a:cxn ang="0">
                <a:pos x="27" y="576"/>
              </a:cxn>
              <a:cxn ang="0">
                <a:pos x="98" y="850"/>
              </a:cxn>
              <a:cxn ang="0">
                <a:pos x="130" y="886"/>
              </a:cxn>
              <a:cxn ang="0">
                <a:pos x="223" y="1056"/>
              </a:cxn>
              <a:cxn ang="0">
                <a:pos x="336" y="1131"/>
              </a:cxn>
              <a:cxn ang="0">
                <a:pos x="989" y="1276"/>
              </a:cxn>
              <a:cxn ang="0">
                <a:pos x="1294" y="1430"/>
              </a:cxn>
              <a:cxn ang="0">
                <a:pos x="1501" y="1624"/>
              </a:cxn>
              <a:cxn ang="0">
                <a:pos x="1515" y="1515"/>
              </a:cxn>
              <a:cxn ang="0">
                <a:pos x="1564" y="1480"/>
              </a:cxn>
              <a:cxn ang="0">
                <a:pos x="1629" y="1410"/>
              </a:cxn>
              <a:cxn ang="0">
                <a:pos x="1784" y="1405"/>
              </a:cxn>
              <a:cxn ang="0">
                <a:pos x="1912" y="1435"/>
              </a:cxn>
              <a:cxn ang="0">
                <a:pos x="1905" y="1382"/>
              </a:cxn>
              <a:cxn ang="0">
                <a:pos x="2012" y="1367"/>
              </a:cxn>
              <a:cxn ang="0">
                <a:pos x="2117" y="1377"/>
              </a:cxn>
              <a:cxn ang="0">
                <a:pos x="2264" y="1424"/>
              </a:cxn>
              <a:cxn ang="0">
                <a:pos x="2323" y="1587"/>
              </a:cxn>
              <a:cxn ang="0">
                <a:pos x="2409" y="1690"/>
              </a:cxn>
              <a:cxn ang="0">
                <a:pos x="2365" y="1348"/>
              </a:cxn>
              <a:cxn ang="0">
                <a:pos x="2446" y="1228"/>
              </a:cxn>
              <a:cxn ang="0">
                <a:pos x="2579" y="1118"/>
              </a:cxn>
              <a:cxn ang="0">
                <a:pos x="2645" y="1037"/>
              </a:cxn>
              <a:cxn ang="0">
                <a:pos x="2634" y="986"/>
              </a:cxn>
              <a:cxn ang="0">
                <a:pos x="2655" y="940"/>
              </a:cxn>
              <a:cxn ang="0">
                <a:pos x="2654" y="871"/>
              </a:cxn>
              <a:cxn ang="0">
                <a:pos x="2651" y="857"/>
              </a:cxn>
              <a:cxn ang="0">
                <a:pos x="2661" y="778"/>
              </a:cxn>
              <a:cxn ang="0">
                <a:pos x="2683" y="867"/>
              </a:cxn>
              <a:cxn ang="0">
                <a:pos x="2708" y="796"/>
              </a:cxn>
              <a:cxn ang="0">
                <a:pos x="2774" y="727"/>
              </a:cxn>
              <a:cxn ang="0">
                <a:pos x="2843" y="631"/>
              </a:cxn>
              <a:cxn ang="0">
                <a:pos x="3004" y="602"/>
              </a:cxn>
              <a:cxn ang="0">
                <a:pos x="2957" y="538"/>
              </a:cxn>
              <a:cxn ang="0">
                <a:pos x="3032" y="440"/>
              </a:cxn>
              <a:cxn ang="0">
                <a:pos x="3107" y="399"/>
              </a:cxn>
            </a:cxnLst>
            <a:rect l="0" t="0" r="r" b="b"/>
            <a:pathLst>
              <a:path w="3166" h="1693">
                <a:moveTo>
                  <a:pt x="3165" y="365"/>
                </a:moveTo>
                <a:lnTo>
                  <a:pt x="3158" y="364"/>
                </a:lnTo>
                <a:lnTo>
                  <a:pt x="3160" y="361"/>
                </a:lnTo>
                <a:lnTo>
                  <a:pt x="3162" y="355"/>
                </a:lnTo>
                <a:lnTo>
                  <a:pt x="3162" y="344"/>
                </a:lnTo>
                <a:lnTo>
                  <a:pt x="3161" y="339"/>
                </a:lnTo>
                <a:lnTo>
                  <a:pt x="3160" y="343"/>
                </a:lnTo>
                <a:lnTo>
                  <a:pt x="3155" y="343"/>
                </a:lnTo>
                <a:lnTo>
                  <a:pt x="3146" y="342"/>
                </a:lnTo>
                <a:lnTo>
                  <a:pt x="3138" y="335"/>
                </a:lnTo>
                <a:lnTo>
                  <a:pt x="3135" y="330"/>
                </a:lnTo>
                <a:lnTo>
                  <a:pt x="3134" y="326"/>
                </a:lnTo>
                <a:lnTo>
                  <a:pt x="3134" y="310"/>
                </a:lnTo>
                <a:lnTo>
                  <a:pt x="3119" y="302"/>
                </a:lnTo>
                <a:lnTo>
                  <a:pt x="3119" y="246"/>
                </a:lnTo>
                <a:lnTo>
                  <a:pt x="3119" y="195"/>
                </a:lnTo>
                <a:lnTo>
                  <a:pt x="3093" y="170"/>
                </a:lnTo>
                <a:lnTo>
                  <a:pt x="3086" y="170"/>
                </a:lnTo>
                <a:lnTo>
                  <a:pt x="3079" y="181"/>
                </a:lnTo>
                <a:lnTo>
                  <a:pt x="3061" y="184"/>
                </a:lnTo>
                <a:lnTo>
                  <a:pt x="3049" y="179"/>
                </a:lnTo>
                <a:lnTo>
                  <a:pt x="3047" y="176"/>
                </a:lnTo>
                <a:lnTo>
                  <a:pt x="3044" y="170"/>
                </a:lnTo>
                <a:lnTo>
                  <a:pt x="3037" y="163"/>
                </a:lnTo>
                <a:lnTo>
                  <a:pt x="3031" y="162"/>
                </a:lnTo>
                <a:lnTo>
                  <a:pt x="3025" y="166"/>
                </a:lnTo>
                <a:lnTo>
                  <a:pt x="2998" y="211"/>
                </a:lnTo>
                <a:lnTo>
                  <a:pt x="2994" y="235"/>
                </a:lnTo>
                <a:lnTo>
                  <a:pt x="2988" y="247"/>
                </a:lnTo>
                <a:lnTo>
                  <a:pt x="2987" y="253"/>
                </a:lnTo>
                <a:lnTo>
                  <a:pt x="2982" y="262"/>
                </a:lnTo>
                <a:lnTo>
                  <a:pt x="2979" y="269"/>
                </a:lnTo>
                <a:lnTo>
                  <a:pt x="2975" y="305"/>
                </a:lnTo>
                <a:lnTo>
                  <a:pt x="2974" y="307"/>
                </a:lnTo>
                <a:lnTo>
                  <a:pt x="2967" y="312"/>
                </a:lnTo>
                <a:lnTo>
                  <a:pt x="2964" y="317"/>
                </a:lnTo>
                <a:lnTo>
                  <a:pt x="2963" y="322"/>
                </a:lnTo>
                <a:lnTo>
                  <a:pt x="2964" y="328"/>
                </a:lnTo>
                <a:lnTo>
                  <a:pt x="2964" y="330"/>
                </a:lnTo>
                <a:lnTo>
                  <a:pt x="2957" y="327"/>
                </a:lnTo>
                <a:lnTo>
                  <a:pt x="2956" y="328"/>
                </a:lnTo>
                <a:lnTo>
                  <a:pt x="2956" y="334"/>
                </a:lnTo>
                <a:lnTo>
                  <a:pt x="2945" y="330"/>
                </a:lnTo>
                <a:lnTo>
                  <a:pt x="2936" y="333"/>
                </a:lnTo>
                <a:lnTo>
                  <a:pt x="2934" y="335"/>
                </a:lnTo>
                <a:lnTo>
                  <a:pt x="2921" y="337"/>
                </a:lnTo>
                <a:lnTo>
                  <a:pt x="2918" y="340"/>
                </a:lnTo>
                <a:lnTo>
                  <a:pt x="2912" y="356"/>
                </a:lnTo>
                <a:lnTo>
                  <a:pt x="2910" y="356"/>
                </a:lnTo>
                <a:lnTo>
                  <a:pt x="2812" y="356"/>
                </a:lnTo>
                <a:lnTo>
                  <a:pt x="2737" y="356"/>
                </a:lnTo>
                <a:lnTo>
                  <a:pt x="2722" y="356"/>
                </a:lnTo>
                <a:lnTo>
                  <a:pt x="2706" y="371"/>
                </a:lnTo>
                <a:lnTo>
                  <a:pt x="2687" y="382"/>
                </a:lnTo>
                <a:lnTo>
                  <a:pt x="2684" y="387"/>
                </a:lnTo>
                <a:lnTo>
                  <a:pt x="2683" y="388"/>
                </a:lnTo>
                <a:lnTo>
                  <a:pt x="2682" y="394"/>
                </a:lnTo>
                <a:lnTo>
                  <a:pt x="2676" y="404"/>
                </a:lnTo>
                <a:lnTo>
                  <a:pt x="2655" y="418"/>
                </a:lnTo>
                <a:lnTo>
                  <a:pt x="2651" y="423"/>
                </a:lnTo>
                <a:lnTo>
                  <a:pt x="2652" y="428"/>
                </a:lnTo>
                <a:lnTo>
                  <a:pt x="2660" y="428"/>
                </a:lnTo>
                <a:lnTo>
                  <a:pt x="2663" y="431"/>
                </a:lnTo>
                <a:lnTo>
                  <a:pt x="2662" y="436"/>
                </a:lnTo>
                <a:lnTo>
                  <a:pt x="2659" y="439"/>
                </a:lnTo>
                <a:lnTo>
                  <a:pt x="2655" y="437"/>
                </a:lnTo>
                <a:lnTo>
                  <a:pt x="2654" y="440"/>
                </a:lnTo>
                <a:lnTo>
                  <a:pt x="2655" y="442"/>
                </a:lnTo>
                <a:lnTo>
                  <a:pt x="2660" y="448"/>
                </a:lnTo>
                <a:lnTo>
                  <a:pt x="2661" y="458"/>
                </a:lnTo>
                <a:lnTo>
                  <a:pt x="2660" y="466"/>
                </a:lnTo>
                <a:lnTo>
                  <a:pt x="2643" y="468"/>
                </a:lnTo>
                <a:lnTo>
                  <a:pt x="2627" y="480"/>
                </a:lnTo>
                <a:lnTo>
                  <a:pt x="2617" y="484"/>
                </a:lnTo>
                <a:lnTo>
                  <a:pt x="2597" y="484"/>
                </a:lnTo>
                <a:lnTo>
                  <a:pt x="2593" y="483"/>
                </a:lnTo>
                <a:lnTo>
                  <a:pt x="2582" y="486"/>
                </a:lnTo>
                <a:lnTo>
                  <a:pt x="2575" y="480"/>
                </a:lnTo>
                <a:lnTo>
                  <a:pt x="2560" y="477"/>
                </a:lnTo>
                <a:lnTo>
                  <a:pt x="2553" y="477"/>
                </a:lnTo>
                <a:lnTo>
                  <a:pt x="2532" y="479"/>
                </a:lnTo>
                <a:lnTo>
                  <a:pt x="2511" y="484"/>
                </a:lnTo>
                <a:lnTo>
                  <a:pt x="2501" y="489"/>
                </a:lnTo>
                <a:lnTo>
                  <a:pt x="2504" y="499"/>
                </a:lnTo>
                <a:lnTo>
                  <a:pt x="2509" y="506"/>
                </a:lnTo>
                <a:lnTo>
                  <a:pt x="2511" y="518"/>
                </a:lnTo>
                <a:lnTo>
                  <a:pt x="2499" y="531"/>
                </a:lnTo>
                <a:lnTo>
                  <a:pt x="2495" y="536"/>
                </a:lnTo>
                <a:lnTo>
                  <a:pt x="2491" y="538"/>
                </a:lnTo>
                <a:lnTo>
                  <a:pt x="2488" y="539"/>
                </a:lnTo>
                <a:lnTo>
                  <a:pt x="2478" y="549"/>
                </a:lnTo>
                <a:lnTo>
                  <a:pt x="2461" y="560"/>
                </a:lnTo>
                <a:lnTo>
                  <a:pt x="2452" y="566"/>
                </a:lnTo>
                <a:lnTo>
                  <a:pt x="2441" y="568"/>
                </a:lnTo>
                <a:lnTo>
                  <a:pt x="2432" y="575"/>
                </a:lnTo>
                <a:lnTo>
                  <a:pt x="2419" y="582"/>
                </a:lnTo>
                <a:lnTo>
                  <a:pt x="2404" y="585"/>
                </a:lnTo>
                <a:lnTo>
                  <a:pt x="2386" y="593"/>
                </a:lnTo>
                <a:lnTo>
                  <a:pt x="2350" y="614"/>
                </a:lnTo>
                <a:lnTo>
                  <a:pt x="2334" y="614"/>
                </a:lnTo>
                <a:lnTo>
                  <a:pt x="2316" y="620"/>
                </a:lnTo>
                <a:lnTo>
                  <a:pt x="2296" y="618"/>
                </a:lnTo>
                <a:lnTo>
                  <a:pt x="2294" y="614"/>
                </a:lnTo>
                <a:lnTo>
                  <a:pt x="2286" y="614"/>
                </a:lnTo>
                <a:lnTo>
                  <a:pt x="2281" y="613"/>
                </a:lnTo>
                <a:lnTo>
                  <a:pt x="2274" y="607"/>
                </a:lnTo>
                <a:lnTo>
                  <a:pt x="2259" y="602"/>
                </a:lnTo>
                <a:lnTo>
                  <a:pt x="2264" y="595"/>
                </a:lnTo>
                <a:lnTo>
                  <a:pt x="2278" y="581"/>
                </a:lnTo>
                <a:lnTo>
                  <a:pt x="2278" y="570"/>
                </a:lnTo>
                <a:lnTo>
                  <a:pt x="2283" y="558"/>
                </a:lnTo>
                <a:lnTo>
                  <a:pt x="2289" y="553"/>
                </a:lnTo>
                <a:lnTo>
                  <a:pt x="2289" y="545"/>
                </a:lnTo>
                <a:lnTo>
                  <a:pt x="2290" y="541"/>
                </a:lnTo>
                <a:lnTo>
                  <a:pt x="2296" y="534"/>
                </a:lnTo>
                <a:lnTo>
                  <a:pt x="2308" y="534"/>
                </a:lnTo>
                <a:lnTo>
                  <a:pt x="2308" y="534"/>
                </a:lnTo>
                <a:lnTo>
                  <a:pt x="2316" y="507"/>
                </a:lnTo>
                <a:lnTo>
                  <a:pt x="2316" y="500"/>
                </a:lnTo>
                <a:lnTo>
                  <a:pt x="2315" y="502"/>
                </a:lnTo>
                <a:lnTo>
                  <a:pt x="2312" y="496"/>
                </a:lnTo>
                <a:lnTo>
                  <a:pt x="2308" y="489"/>
                </a:lnTo>
                <a:lnTo>
                  <a:pt x="2306" y="467"/>
                </a:lnTo>
                <a:lnTo>
                  <a:pt x="2305" y="456"/>
                </a:lnTo>
                <a:lnTo>
                  <a:pt x="2301" y="445"/>
                </a:lnTo>
                <a:lnTo>
                  <a:pt x="2289" y="425"/>
                </a:lnTo>
                <a:lnTo>
                  <a:pt x="2280" y="426"/>
                </a:lnTo>
                <a:lnTo>
                  <a:pt x="2263" y="434"/>
                </a:lnTo>
                <a:lnTo>
                  <a:pt x="2262" y="435"/>
                </a:lnTo>
                <a:lnTo>
                  <a:pt x="2256" y="451"/>
                </a:lnTo>
                <a:lnTo>
                  <a:pt x="2248" y="456"/>
                </a:lnTo>
                <a:lnTo>
                  <a:pt x="2242" y="458"/>
                </a:lnTo>
                <a:lnTo>
                  <a:pt x="2235" y="456"/>
                </a:lnTo>
                <a:lnTo>
                  <a:pt x="2232" y="451"/>
                </a:lnTo>
                <a:lnTo>
                  <a:pt x="2235" y="442"/>
                </a:lnTo>
                <a:lnTo>
                  <a:pt x="2240" y="432"/>
                </a:lnTo>
                <a:lnTo>
                  <a:pt x="2254" y="421"/>
                </a:lnTo>
                <a:lnTo>
                  <a:pt x="2258" y="412"/>
                </a:lnTo>
                <a:lnTo>
                  <a:pt x="2264" y="404"/>
                </a:lnTo>
                <a:lnTo>
                  <a:pt x="2267" y="398"/>
                </a:lnTo>
                <a:lnTo>
                  <a:pt x="2267" y="388"/>
                </a:lnTo>
                <a:lnTo>
                  <a:pt x="2263" y="367"/>
                </a:lnTo>
                <a:lnTo>
                  <a:pt x="2259" y="360"/>
                </a:lnTo>
                <a:lnTo>
                  <a:pt x="2259" y="353"/>
                </a:lnTo>
                <a:lnTo>
                  <a:pt x="2262" y="349"/>
                </a:lnTo>
                <a:lnTo>
                  <a:pt x="2263" y="348"/>
                </a:lnTo>
                <a:lnTo>
                  <a:pt x="2257" y="334"/>
                </a:lnTo>
                <a:lnTo>
                  <a:pt x="2251" y="328"/>
                </a:lnTo>
                <a:lnTo>
                  <a:pt x="2235" y="323"/>
                </a:lnTo>
                <a:lnTo>
                  <a:pt x="2229" y="318"/>
                </a:lnTo>
                <a:lnTo>
                  <a:pt x="2225" y="316"/>
                </a:lnTo>
                <a:lnTo>
                  <a:pt x="2211" y="306"/>
                </a:lnTo>
                <a:lnTo>
                  <a:pt x="2206" y="303"/>
                </a:lnTo>
                <a:lnTo>
                  <a:pt x="2199" y="305"/>
                </a:lnTo>
                <a:lnTo>
                  <a:pt x="2198" y="302"/>
                </a:lnTo>
                <a:lnTo>
                  <a:pt x="2186" y="299"/>
                </a:lnTo>
                <a:lnTo>
                  <a:pt x="2175" y="300"/>
                </a:lnTo>
                <a:lnTo>
                  <a:pt x="2170" y="307"/>
                </a:lnTo>
                <a:lnTo>
                  <a:pt x="2170" y="312"/>
                </a:lnTo>
                <a:lnTo>
                  <a:pt x="2171" y="318"/>
                </a:lnTo>
                <a:lnTo>
                  <a:pt x="2176" y="324"/>
                </a:lnTo>
                <a:lnTo>
                  <a:pt x="2173" y="327"/>
                </a:lnTo>
                <a:lnTo>
                  <a:pt x="2160" y="333"/>
                </a:lnTo>
                <a:lnTo>
                  <a:pt x="2151" y="334"/>
                </a:lnTo>
                <a:lnTo>
                  <a:pt x="2150" y="349"/>
                </a:lnTo>
                <a:lnTo>
                  <a:pt x="2149" y="360"/>
                </a:lnTo>
                <a:lnTo>
                  <a:pt x="2144" y="361"/>
                </a:lnTo>
                <a:lnTo>
                  <a:pt x="2140" y="367"/>
                </a:lnTo>
                <a:lnTo>
                  <a:pt x="2139" y="364"/>
                </a:lnTo>
                <a:lnTo>
                  <a:pt x="2138" y="351"/>
                </a:lnTo>
                <a:lnTo>
                  <a:pt x="2135" y="345"/>
                </a:lnTo>
                <a:lnTo>
                  <a:pt x="2130" y="349"/>
                </a:lnTo>
                <a:lnTo>
                  <a:pt x="2125" y="355"/>
                </a:lnTo>
                <a:lnTo>
                  <a:pt x="2112" y="362"/>
                </a:lnTo>
                <a:lnTo>
                  <a:pt x="2109" y="372"/>
                </a:lnTo>
                <a:lnTo>
                  <a:pt x="2104" y="378"/>
                </a:lnTo>
                <a:lnTo>
                  <a:pt x="2104" y="389"/>
                </a:lnTo>
                <a:lnTo>
                  <a:pt x="2103" y="396"/>
                </a:lnTo>
                <a:lnTo>
                  <a:pt x="2102" y="408"/>
                </a:lnTo>
                <a:lnTo>
                  <a:pt x="2103" y="412"/>
                </a:lnTo>
                <a:lnTo>
                  <a:pt x="2097" y="416"/>
                </a:lnTo>
                <a:lnTo>
                  <a:pt x="2095" y="435"/>
                </a:lnTo>
                <a:lnTo>
                  <a:pt x="2090" y="457"/>
                </a:lnTo>
                <a:lnTo>
                  <a:pt x="2097" y="480"/>
                </a:lnTo>
                <a:lnTo>
                  <a:pt x="2103" y="490"/>
                </a:lnTo>
                <a:lnTo>
                  <a:pt x="2106" y="499"/>
                </a:lnTo>
                <a:lnTo>
                  <a:pt x="2104" y="533"/>
                </a:lnTo>
                <a:lnTo>
                  <a:pt x="2095" y="559"/>
                </a:lnTo>
                <a:lnTo>
                  <a:pt x="2084" y="580"/>
                </a:lnTo>
                <a:lnTo>
                  <a:pt x="2081" y="588"/>
                </a:lnTo>
                <a:lnTo>
                  <a:pt x="2068" y="597"/>
                </a:lnTo>
                <a:lnTo>
                  <a:pt x="2054" y="606"/>
                </a:lnTo>
                <a:lnTo>
                  <a:pt x="2046" y="606"/>
                </a:lnTo>
                <a:lnTo>
                  <a:pt x="2039" y="602"/>
                </a:lnTo>
                <a:lnTo>
                  <a:pt x="2034" y="601"/>
                </a:lnTo>
                <a:lnTo>
                  <a:pt x="2032" y="595"/>
                </a:lnTo>
                <a:lnTo>
                  <a:pt x="2028" y="582"/>
                </a:lnTo>
                <a:lnTo>
                  <a:pt x="2020" y="560"/>
                </a:lnTo>
                <a:lnTo>
                  <a:pt x="2020" y="545"/>
                </a:lnTo>
                <a:lnTo>
                  <a:pt x="2020" y="533"/>
                </a:lnTo>
                <a:lnTo>
                  <a:pt x="2020" y="525"/>
                </a:lnTo>
                <a:lnTo>
                  <a:pt x="2016" y="506"/>
                </a:lnTo>
                <a:lnTo>
                  <a:pt x="2015" y="490"/>
                </a:lnTo>
                <a:lnTo>
                  <a:pt x="2018" y="477"/>
                </a:lnTo>
                <a:lnTo>
                  <a:pt x="2027" y="456"/>
                </a:lnTo>
                <a:lnTo>
                  <a:pt x="2027" y="442"/>
                </a:lnTo>
                <a:lnTo>
                  <a:pt x="2030" y="432"/>
                </a:lnTo>
                <a:lnTo>
                  <a:pt x="2036" y="413"/>
                </a:lnTo>
                <a:lnTo>
                  <a:pt x="2036" y="404"/>
                </a:lnTo>
                <a:lnTo>
                  <a:pt x="2038" y="391"/>
                </a:lnTo>
                <a:lnTo>
                  <a:pt x="2043" y="378"/>
                </a:lnTo>
                <a:lnTo>
                  <a:pt x="2053" y="362"/>
                </a:lnTo>
                <a:lnTo>
                  <a:pt x="2060" y="344"/>
                </a:lnTo>
                <a:lnTo>
                  <a:pt x="2058" y="334"/>
                </a:lnTo>
                <a:lnTo>
                  <a:pt x="2044" y="350"/>
                </a:lnTo>
                <a:lnTo>
                  <a:pt x="2043" y="359"/>
                </a:lnTo>
                <a:lnTo>
                  <a:pt x="2041" y="367"/>
                </a:lnTo>
                <a:lnTo>
                  <a:pt x="2034" y="369"/>
                </a:lnTo>
                <a:lnTo>
                  <a:pt x="2011" y="389"/>
                </a:lnTo>
                <a:lnTo>
                  <a:pt x="2011" y="385"/>
                </a:lnTo>
                <a:lnTo>
                  <a:pt x="2018" y="369"/>
                </a:lnTo>
                <a:lnTo>
                  <a:pt x="2021" y="364"/>
                </a:lnTo>
                <a:lnTo>
                  <a:pt x="2027" y="359"/>
                </a:lnTo>
                <a:lnTo>
                  <a:pt x="2034" y="346"/>
                </a:lnTo>
                <a:lnTo>
                  <a:pt x="2057" y="308"/>
                </a:lnTo>
                <a:lnTo>
                  <a:pt x="2066" y="296"/>
                </a:lnTo>
                <a:lnTo>
                  <a:pt x="2070" y="297"/>
                </a:lnTo>
                <a:lnTo>
                  <a:pt x="2077" y="294"/>
                </a:lnTo>
                <a:lnTo>
                  <a:pt x="2085" y="287"/>
                </a:lnTo>
                <a:lnTo>
                  <a:pt x="2084" y="307"/>
                </a:lnTo>
                <a:lnTo>
                  <a:pt x="2090" y="306"/>
                </a:lnTo>
                <a:lnTo>
                  <a:pt x="2107" y="287"/>
                </a:lnTo>
                <a:lnTo>
                  <a:pt x="2120" y="284"/>
                </a:lnTo>
                <a:lnTo>
                  <a:pt x="2136" y="281"/>
                </a:lnTo>
                <a:lnTo>
                  <a:pt x="2144" y="273"/>
                </a:lnTo>
                <a:lnTo>
                  <a:pt x="2155" y="270"/>
                </a:lnTo>
                <a:lnTo>
                  <a:pt x="2167" y="274"/>
                </a:lnTo>
                <a:lnTo>
                  <a:pt x="2178" y="279"/>
                </a:lnTo>
                <a:lnTo>
                  <a:pt x="2181" y="281"/>
                </a:lnTo>
                <a:lnTo>
                  <a:pt x="2184" y="286"/>
                </a:lnTo>
                <a:lnTo>
                  <a:pt x="2193" y="286"/>
                </a:lnTo>
                <a:lnTo>
                  <a:pt x="2194" y="279"/>
                </a:lnTo>
                <a:lnTo>
                  <a:pt x="2197" y="275"/>
                </a:lnTo>
                <a:lnTo>
                  <a:pt x="2202" y="278"/>
                </a:lnTo>
                <a:lnTo>
                  <a:pt x="2205" y="284"/>
                </a:lnTo>
                <a:lnTo>
                  <a:pt x="2224" y="279"/>
                </a:lnTo>
                <a:lnTo>
                  <a:pt x="2231" y="279"/>
                </a:lnTo>
                <a:lnTo>
                  <a:pt x="2231" y="278"/>
                </a:lnTo>
                <a:lnTo>
                  <a:pt x="2230" y="275"/>
                </a:lnTo>
                <a:lnTo>
                  <a:pt x="2225" y="272"/>
                </a:lnTo>
                <a:lnTo>
                  <a:pt x="2221" y="267"/>
                </a:lnTo>
                <a:lnTo>
                  <a:pt x="2215" y="263"/>
                </a:lnTo>
                <a:lnTo>
                  <a:pt x="2215" y="252"/>
                </a:lnTo>
                <a:lnTo>
                  <a:pt x="2213" y="246"/>
                </a:lnTo>
                <a:lnTo>
                  <a:pt x="2211" y="242"/>
                </a:lnTo>
                <a:lnTo>
                  <a:pt x="2209" y="238"/>
                </a:lnTo>
                <a:lnTo>
                  <a:pt x="2202" y="238"/>
                </a:lnTo>
                <a:lnTo>
                  <a:pt x="2187" y="240"/>
                </a:lnTo>
                <a:lnTo>
                  <a:pt x="2179" y="238"/>
                </a:lnTo>
                <a:lnTo>
                  <a:pt x="2171" y="233"/>
                </a:lnTo>
                <a:lnTo>
                  <a:pt x="2171" y="222"/>
                </a:lnTo>
                <a:lnTo>
                  <a:pt x="2168" y="216"/>
                </a:lnTo>
                <a:lnTo>
                  <a:pt x="2160" y="216"/>
                </a:lnTo>
                <a:lnTo>
                  <a:pt x="2150" y="221"/>
                </a:lnTo>
                <a:lnTo>
                  <a:pt x="2141" y="224"/>
                </a:lnTo>
                <a:lnTo>
                  <a:pt x="2111" y="222"/>
                </a:lnTo>
                <a:lnTo>
                  <a:pt x="2101" y="229"/>
                </a:lnTo>
                <a:lnTo>
                  <a:pt x="2092" y="232"/>
                </a:lnTo>
                <a:lnTo>
                  <a:pt x="2085" y="240"/>
                </a:lnTo>
                <a:lnTo>
                  <a:pt x="2080" y="242"/>
                </a:lnTo>
                <a:lnTo>
                  <a:pt x="2055" y="237"/>
                </a:lnTo>
                <a:lnTo>
                  <a:pt x="2047" y="238"/>
                </a:lnTo>
                <a:lnTo>
                  <a:pt x="2036" y="227"/>
                </a:lnTo>
                <a:lnTo>
                  <a:pt x="2030" y="217"/>
                </a:lnTo>
                <a:lnTo>
                  <a:pt x="2011" y="208"/>
                </a:lnTo>
                <a:lnTo>
                  <a:pt x="1995" y="210"/>
                </a:lnTo>
                <a:lnTo>
                  <a:pt x="1990" y="209"/>
                </a:lnTo>
                <a:lnTo>
                  <a:pt x="1983" y="216"/>
                </a:lnTo>
                <a:lnTo>
                  <a:pt x="1982" y="213"/>
                </a:lnTo>
                <a:lnTo>
                  <a:pt x="1983" y="200"/>
                </a:lnTo>
                <a:lnTo>
                  <a:pt x="1988" y="194"/>
                </a:lnTo>
                <a:lnTo>
                  <a:pt x="1995" y="190"/>
                </a:lnTo>
                <a:lnTo>
                  <a:pt x="2011" y="171"/>
                </a:lnTo>
                <a:lnTo>
                  <a:pt x="2020" y="165"/>
                </a:lnTo>
                <a:lnTo>
                  <a:pt x="2021" y="160"/>
                </a:lnTo>
                <a:lnTo>
                  <a:pt x="2018" y="159"/>
                </a:lnTo>
                <a:lnTo>
                  <a:pt x="2007" y="160"/>
                </a:lnTo>
                <a:lnTo>
                  <a:pt x="1996" y="163"/>
                </a:lnTo>
                <a:lnTo>
                  <a:pt x="1985" y="170"/>
                </a:lnTo>
                <a:lnTo>
                  <a:pt x="1969" y="179"/>
                </a:lnTo>
                <a:lnTo>
                  <a:pt x="1958" y="193"/>
                </a:lnTo>
                <a:lnTo>
                  <a:pt x="1947" y="199"/>
                </a:lnTo>
                <a:lnTo>
                  <a:pt x="1936" y="208"/>
                </a:lnTo>
                <a:lnTo>
                  <a:pt x="1921" y="211"/>
                </a:lnTo>
                <a:lnTo>
                  <a:pt x="1909" y="215"/>
                </a:lnTo>
                <a:lnTo>
                  <a:pt x="1890" y="229"/>
                </a:lnTo>
                <a:lnTo>
                  <a:pt x="1877" y="230"/>
                </a:lnTo>
                <a:lnTo>
                  <a:pt x="1856" y="227"/>
                </a:lnTo>
                <a:lnTo>
                  <a:pt x="1853" y="232"/>
                </a:lnTo>
                <a:lnTo>
                  <a:pt x="1851" y="230"/>
                </a:lnTo>
                <a:lnTo>
                  <a:pt x="1854" y="219"/>
                </a:lnTo>
                <a:lnTo>
                  <a:pt x="1854" y="209"/>
                </a:lnTo>
                <a:lnTo>
                  <a:pt x="1848" y="203"/>
                </a:lnTo>
                <a:lnTo>
                  <a:pt x="1811" y="226"/>
                </a:lnTo>
                <a:lnTo>
                  <a:pt x="1799" y="229"/>
                </a:lnTo>
                <a:lnTo>
                  <a:pt x="1790" y="227"/>
                </a:lnTo>
                <a:lnTo>
                  <a:pt x="1785" y="221"/>
                </a:lnTo>
                <a:lnTo>
                  <a:pt x="1792" y="213"/>
                </a:lnTo>
                <a:lnTo>
                  <a:pt x="1831" y="179"/>
                </a:lnTo>
                <a:lnTo>
                  <a:pt x="1872" y="145"/>
                </a:lnTo>
                <a:lnTo>
                  <a:pt x="1892" y="138"/>
                </a:lnTo>
                <a:lnTo>
                  <a:pt x="1915" y="118"/>
                </a:lnTo>
                <a:lnTo>
                  <a:pt x="1910" y="118"/>
                </a:lnTo>
                <a:lnTo>
                  <a:pt x="1896" y="111"/>
                </a:lnTo>
                <a:lnTo>
                  <a:pt x="1870" y="111"/>
                </a:lnTo>
                <a:lnTo>
                  <a:pt x="1853" y="103"/>
                </a:lnTo>
                <a:lnTo>
                  <a:pt x="1844" y="104"/>
                </a:lnTo>
                <a:lnTo>
                  <a:pt x="1831" y="111"/>
                </a:lnTo>
                <a:lnTo>
                  <a:pt x="1824" y="112"/>
                </a:lnTo>
                <a:lnTo>
                  <a:pt x="1812" y="106"/>
                </a:lnTo>
                <a:lnTo>
                  <a:pt x="1805" y="96"/>
                </a:lnTo>
                <a:lnTo>
                  <a:pt x="1792" y="92"/>
                </a:lnTo>
                <a:lnTo>
                  <a:pt x="1785" y="86"/>
                </a:lnTo>
                <a:lnTo>
                  <a:pt x="1776" y="84"/>
                </a:lnTo>
                <a:lnTo>
                  <a:pt x="1772" y="81"/>
                </a:lnTo>
                <a:lnTo>
                  <a:pt x="1765" y="74"/>
                </a:lnTo>
                <a:lnTo>
                  <a:pt x="1757" y="68"/>
                </a:lnTo>
                <a:lnTo>
                  <a:pt x="1747" y="64"/>
                </a:lnTo>
                <a:lnTo>
                  <a:pt x="1721" y="63"/>
                </a:lnTo>
                <a:lnTo>
                  <a:pt x="1713" y="68"/>
                </a:lnTo>
                <a:lnTo>
                  <a:pt x="1702" y="68"/>
                </a:lnTo>
                <a:lnTo>
                  <a:pt x="1695" y="66"/>
                </a:lnTo>
                <a:lnTo>
                  <a:pt x="1695" y="64"/>
                </a:lnTo>
                <a:lnTo>
                  <a:pt x="1693" y="63"/>
                </a:lnTo>
                <a:lnTo>
                  <a:pt x="1679" y="59"/>
                </a:lnTo>
                <a:lnTo>
                  <a:pt x="1675" y="55"/>
                </a:lnTo>
                <a:lnTo>
                  <a:pt x="1665" y="58"/>
                </a:lnTo>
                <a:lnTo>
                  <a:pt x="1661" y="58"/>
                </a:lnTo>
                <a:lnTo>
                  <a:pt x="1660" y="55"/>
                </a:lnTo>
                <a:lnTo>
                  <a:pt x="1651" y="57"/>
                </a:lnTo>
                <a:lnTo>
                  <a:pt x="1643" y="34"/>
                </a:lnTo>
                <a:lnTo>
                  <a:pt x="1640" y="33"/>
                </a:lnTo>
                <a:lnTo>
                  <a:pt x="1629" y="1"/>
                </a:lnTo>
                <a:lnTo>
                  <a:pt x="1622" y="0"/>
                </a:lnTo>
                <a:lnTo>
                  <a:pt x="1617" y="0"/>
                </a:lnTo>
                <a:lnTo>
                  <a:pt x="1617" y="36"/>
                </a:lnTo>
                <a:lnTo>
                  <a:pt x="1558" y="36"/>
                </a:lnTo>
                <a:lnTo>
                  <a:pt x="1503" y="36"/>
                </a:lnTo>
                <a:lnTo>
                  <a:pt x="1503" y="36"/>
                </a:lnTo>
                <a:lnTo>
                  <a:pt x="1491" y="36"/>
                </a:lnTo>
                <a:lnTo>
                  <a:pt x="1445" y="36"/>
                </a:lnTo>
                <a:lnTo>
                  <a:pt x="1397" y="36"/>
                </a:lnTo>
                <a:lnTo>
                  <a:pt x="1344" y="36"/>
                </a:lnTo>
                <a:lnTo>
                  <a:pt x="1294" y="36"/>
                </a:lnTo>
                <a:lnTo>
                  <a:pt x="1277" y="36"/>
                </a:lnTo>
                <a:lnTo>
                  <a:pt x="1130" y="36"/>
                </a:lnTo>
                <a:lnTo>
                  <a:pt x="1086" y="36"/>
                </a:lnTo>
                <a:lnTo>
                  <a:pt x="1032" y="36"/>
                </a:lnTo>
                <a:lnTo>
                  <a:pt x="983" y="36"/>
                </a:lnTo>
                <a:lnTo>
                  <a:pt x="936" y="36"/>
                </a:lnTo>
                <a:lnTo>
                  <a:pt x="888" y="36"/>
                </a:lnTo>
                <a:lnTo>
                  <a:pt x="834" y="36"/>
                </a:lnTo>
                <a:lnTo>
                  <a:pt x="802" y="36"/>
                </a:lnTo>
                <a:lnTo>
                  <a:pt x="753" y="34"/>
                </a:lnTo>
                <a:lnTo>
                  <a:pt x="699" y="34"/>
                </a:lnTo>
                <a:lnTo>
                  <a:pt x="649" y="34"/>
                </a:lnTo>
                <a:lnTo>
                  <a:pt x="580" y="34"/>
                </a:lnTo>
                <a:lnTo>
                  <a:pt x="471" y="34"/>
                </a:lnTo>
                <a:lnTo>
                  <a:pt x="418" y="34"/>
                </a:lnTo>
                <a:lnTo>
                  <a:pt x="365" y="34"/>
                </a:lnTo>
                <a:lnTo>
                  <a:pt x="320" y="34"/>
                </a:lnTo>
                <a:lnTo>
                  <a:pt x="270" y="34"/>
                </a:lnTo>
                <a:lnTo>
                  <a:pt x="218" y="34"/>
                </a:lnTo>
                <a:lnTo>
                  <a:pt x="167" y="34"/>
                </a:lnTo>
                <a:lnTo>
                  <a:pt x="105" y="34"/>
                </a:lnTo>
                <a:lnTo>
                  <a:pt x="108" y="43"/>
                </a:lnTo>
                <a:lnTo>
                  <a:pt x="113" y="50"/>
                </a:lnTo>
                <a:lnTo>
                  <a:pt x="121" y="50"/>
                </a:lnTo>
                <a:lnTo>
                  <a:pt x="129" y="53"/>
                </a:lnTo>
                <a:lnTo>
                  <a:pt x="133" y="58"/>
                </a:lnTo>
                <a:lnTo>
                  <a:pt x="132" y="59"/>
                </a:lnTo>
                <a:lnTo>
                  <a:pt x="128" y="57"/>
                </a:lnTo>
                <a:lnTo>
                  <a:pt x="124" y="58"/>
                </a:lnTo>
                <a:lnTo>
                  <a:pt x="124" y="66"/>
                </a:lnTo>
                <a:lnTo>
                  <a:pt x="119" y="74"/>
                </a:lnTo>
                <a:lnTo>
                  <a:pt x="116" y="75"/>
                </a:lnTo>
                <a:lnTo>
                  <a:pt x="116" y="76"/>
                </a:lnTo>
                <a:lnTo>
                  <a:pt x="122" y="81"/>
                </a:lnTo>
                <a:lnTo>
                  <a:pt x="127" y="84"/>
                </a:lnTo>
                <a:lnTo>
                  <a:pt x="128" y="87"/>
                </a:lnTo>
                <a:lnTo>
                  <a:pt x="133" y="103"/>
                </a:lnTo>
                <a:lnTo>
                  <a:pt x="133" y="119"/>
                </a:lnTo>
                <a:lnTo>
                  <a:pt x="132" y="133"/>
                </a:lnTo>
                <a:lnTo>
                  <a:pt x="130" y="133"/>
                </a:lnTo>
                <a:lnTo>
                  <a:pt x="127" y="125"/>
                </a:lnTo>
                <a:lnTo>
                  <a:pt x="124" y="125"/>
                </a:lnTo>
                <a:lnTo>
                  <a:pt x="118" y="127"/>
                </a:lnTo>
                <a:lnTo>
                  <a:pt x="111" y="143"/>
                </a:lnTo>
                <a:lnTo>
                  <a:pt x="101" y="150"/>
                </a:lnTo>
                <a:lnTo>
                  <a:pt x="98" y="155"/>
                </a:lnTo>
                <a:lnTo>
                  <a:pt x="101" y="156"/>
                </a:lnTo>
                <a:lnTo>
                  <a:pt x="101" y="162"/>
                </a:lnTo>
                <a:lnTo>
                  <a:pt x="92" y="162"/>
                </a:lnTo>
                <a:lnTo>
                  <a:pt x="92" y="151"/>
                </a:lnTo>
                <a:lnTo>
                  <a:pt x="101" y="130"/>
                </a:lnTo>
                <a:lnTo>
                  <a:pt x="103" y="127"/>
                </a:lnTo>
                <a:lnTo>
                  <a:pt x="109" y="124"/>
                </a:lnTo>
                <a:lnTo>
                  <a:pt x="111" y="122"/>
                </a:lnTo>
                <a:lnTo>
                  <a:pt x="112" y="112"/>
                </a:lnTo>
                <a:lnTo>
                  <a:pt x="109" y="104"/>
                </a:lnTo>
                <a:lnTo>
                  <a:pt x="98" y="106"/>
                </a:lnTo>
                <a:lnTo>
                  <a:pt x="84" y="100"/>
                </a:lnTo>
                <a:lnTo>
                  <a:pt x="70" y="101"/>
                </a:lnTo>
                <a:lnTo>
                  <a:pt x="58" y="98"/>
                </a:lnTo>
                <a:lnTo>
                  <a:pt x="48" y="98"/>
                </a:lnTo>
                <a:lnTo>
                  <a:pt x="19" y="87"/>
                </a:lnTo>
                <a:lnTo>
                  <a:pt x="9" y="81"/>
                </a:lnTo>
                <a:lnTo>
                  <a:pt x="4" y="86"/>
                </a:lnTo>
                <a:lnTo>
                  <a:pt x="1" y="96"/>
                </a:lnTo>
                <a:lnTo>
                  <a:pt x="0" y="106"/>
                </a:lnTo>
                <a:lnTo>
                  <a:pt x="3" y="113"/>
                </a:lnTo>
                <a:lnTo>
                  <a:pt x="6" y="122"/>
                </a:lnTo>
                <a:lnTo>
                  <a:pt x="15" y="131"/>
                </a:lnTo>
                <a:lnTo>
                  <a:pt x="21" y="147"/>
                </a:lnTo>
                <a:lnTo>
                  <a:pt x="28" y="181"/>
                </a:lnTo>
                <a:lnTo>
                  <a:pt x="32" y="193"/>
                </a:lnTo>
                <a:lnTo>
                  <a:pt x="33" y="194"/>
                </a:lnTo>
                <a:lnTo>
                  <a:pt x="38" y="188"/>
                </a:lnTo>
                <a:lnTo>
                  <a:pt x="42" y="193"/>
                </a:lnTo>
                <a:lnTo>
                  <a:pt x="41" y="199"/>
                </a:lnTo>
                <a:lnTo>
                  <a:pt x="37" y="205"/>
                </a:lnTo>
                <a:lnTo>
                  <a:pt x="37" y="211"/>
                </a:lnTo>
                <a:lnTo>
                  <a:pt x="38" y="215"/>
                </a:lnTo>
                <a:lnTo>
                  <a:pt x="42" y="216"/>
                </a:lnTo>
                <a:lnTo>
                  <a:pt x="46" y="215"/>
                </a:lnTo>
                <a:lnTo>
                  <a:pt x="47" y="217"/>
                </a:lnTo>
                <a:lnTo>
                  <a:pt x="46" y="225"/>
                </a:lnTo>
                <a:lnTo>
                  <a:pt x="47" y="236"/>
                </a:lnTo>
                <a:lnTo>
                  <a:pt x="46" y="240"/>
                </a:lnTo>
                <a:lnTo>
                  <a:pt x="43" y="238"/>
                </a:lnTo>
                <a:lnTo>
                  <a:pt x="42" y="229"/>
                </a:lnTo>
                <a:lnTo>
                  <a:pt x="38" y="225"/>
                </a:lnTo>
                <a:lnTo>
                  <a:pt x="37" y="238"/>
                </a:lnTo>
                <a:lnTo>
                  <a:pt x="39" y="246"/>
                </a:lnTo>
                <a:lnTo>
                  <a:pt x="47" y="252"/>
                </a:lnTo>
                <a:lnTo>
                  <a:pt x="68" y="251"/>
                </a:lnTo>
                <a:lnTo>
                  <a:pt x="74" y="257"/>
                </a:lnTo>
                <a:lnTo>
                  <a:pt x="81" y="260"/>
                </a:lnTo>
                <a:lnTo>
                  <a:pt x="80" y="264"/>
                </a:lnTo>
                <a:lnTo>
                  <a:pt x="68" y="259"/>
                </a:lnTo>
                <a:lnTo>
                  <a:pt x="48" y="262"/>
                </a:lnTo>
                <a:lnTo>
                  <a:pt x="46" y="264"/>
                </a:lnTo>
                <a:lnTo>
                  <a:pt x="44" y="269"/>
                </a:lnTo>
                <a:lnTo>
                  <a:pt x="43" y="285"/>
                </a:lnTo>
                <a:lnTo>
                  <a:pt x="43" y="291"/>
                </a:lnTo>
                <a:lnTo>
                  <a:pt x="47" y="295"/>
                </a:lnTo>
                <a:lnTo>
                  <a:pt x="44" y="301"/>
                </a:lnTo>
                <a:lnTo>
                  <a:pt x="46" y="312"/>
                </a:lnTo>
                <a:lnTo>
                  <a:pt x="42" y="321"/>
                </a:lnTo>
                <a:lnTo>
                  <a:pt x="41" y="353"/>
                </a:lnTo>
                <a:lnTo>
                  <a:pt x="37" y="366"/>
                </a:lnTo>
                <a:lnTo>
                  <a:pt x="38" y="409"/>
                </a:lnTo>
                <a:lnTo>
                  <a:pt x="36" y="419"/>
                </a:lnTo>
                <a:lnTo>
                  <a:pt x="36" y="431"/>
                </a:lnTo>
                <a:lnTo>
                  <a:pt x="30" y="457"/>
                </a:lnTo>
                <a:lnTo>
                  <a:pt x="28" y="464"/>
                </a:lnTo>
                <a:lnTo>
                  <a:pt x="30" y="466"/>
                </a:lnTo>
                <a:lnTo>
                  <a:pt x="31" y="466"/>
                </a:lnTo>
                <a:lnTo>
                  <a:pt x="32" y="474"/>
                </a:lnTo>
                <a:lnTo>
                  <a:pt x="26" y="478"/>
                </a:lnTo>
                <a:lnTo>
                  <a:pt x="20" y="488"/>
                </a:lnTo>
                <a:lnTo>
                  <a:pt x="15" y="515"/>
                </a:lnTo>
                <a:lnTo>
                  <a:pt x="17" y="529"/>
                </a:lnTo>
                <a:lnTo>
                  <a:pt x="20" y="555"/>
                </a:lnTo>
                <a:lnTo>
                  <a:pt x="27" y="576"/>
                </a:lnTo>
                <a:lnTo>
                  <a:pt x="28" y="580"/>
                </a:lnTo>
                <a:lnTo>
                  <a:pt x="31" y="590"/>
                </a:lnTo>
                <a:lnTo>
                  <a:pt x="39" y="624"/>
                </a:lnTo>
                <a:lnTo>
                  <a:pt x="36" y="646"/>
                </a:lnTo>
                <a:lnTo>
                  <a:pt x="36" y="667"/>
                </a:lnTo>
                <a:lnTo>
                  <a:pt x="30" y="678"/>
                </a:lnTo>
                <a:lnTo>
                  <a:pt x="22" y="688"/>
                </a:lnTo>
                <a:lnTo>
                  <a:pt x="22" y="697"/>
                </a:lnTo>
                <a:lnTo>
                  <a:pt x="24" y="701"/>
                </a:lnTo>
                <a:lnTo>
                  <a:pt x="30" y="706"/>
                </a:lnTo>
                <a:lnTo>
                  <a:pt x="54" y="747"/>
                </a:lnTo>
                <a:lnTo>
                  <a:pt x="55" y="752"/>
                </a:lnTo>
                <a:lnTo>
                  <a:pt x="54" y="758"/>
                </a:lnTo>
                <a:lnTo>
                  <a:pt x="54" y="769"/>
                </a:lnTo>
                <a:lnTo>
                  <a:pt x="63" y="806"/>
                </a:lnTo>
                <a:lnTo>
                  <a:pt x="69" y="813"/>
                </a:lnTo>
                <a:lnTo>
                  <a:pt x="78" y="824"/>
                </a:lnTo>
                <a:lnTo>
                  <a:pt x="95" y="841"/>
                </a:lnTo>
                <a:lnTo>
                  <a:pt x="98" y="850"/>
                </a:lnTo>
                <a:lnTo>
                  <a:pt x="98" y="857"/>
                </a:lnTo>
                <a:lnTo>
                  <a:pt x="100" y="862"/>
                </a:lnTo>
                <a:lnTo>
                  <a:pt x="108" y="868"/>
                </a:lnTo>
                <a:lnTo>
                  <a:pt x="114" y="868"/>
                </a:lnTo>
                <a:lnTo>
                  <a:pt x="116" y="872"/>
                </a:lnTo>
                <a:lnTo>
                  <a:pt x="119" y="872"/>
                </a:lnTo>
                <a:lnTo>
                  <a:pt x="122" y="870"/>
                </a:lnTo>
                <a:lnTo>
                  <a:pt x="123" y="868"/>
                </a:lnTo>
                <a:lnTo>
                  <a:pt x="124" y="854"/>
                </a:lnTo>
                <a:lnTo>
                  <a:pt x="138" y="854"/>
                </a:lnTo>
                <a:lnTo>
                  <a:pt x="150" y="859"/>
                </a:lnTo>
                <a:lnTo>
                  <a:pt x="144" y="864"/>
                </a:lnTo>
                <a:lnTo>
                  <a:pt x="138" y="865"/>
                </a:lnTo>
                <a:lnTo>
                  <a:pt x="133" y="870"/>
                </a:lnTo>
                <a:lnTo>
                  <a:pt x="134" y="876"/>
                </a:lnTo>
                <a:lnTo>
                  <a:pt x="144" y="894"/>
                </a:lnTo>
                <a:lnTo>
                  <a:pt x="145" y="899"/>
                </a:lnTo>
                <a:lnTo>
                  <a:pt x="137" y="893"/>
                </a:lnTo>
                <a:lnTo>
                  <a:pt x="130" y="886"/>
                </a:lnTo>
                <a:lnTo>
                  <a:pt x="129" y="881"/>
                </a:lnTo>
                <a:lnTo>
                  <a:pt x="124" y="880"/>
                </a:lnTo>
                <a:lnTo>
                  <a:pt x="123" y="887"/>
                </a:lnTo>
                <a:lnTo>
                  <a:pt x="124" y="894"/>
                </a:lnTo>
                <a:lnTo>
                  <a:pt x="129" y="905"/>
                </a:lnTo>
                <a:lnTo>
                  <a:pt x="133" y="925"/>
                </a:lnTo>
                <a:lnTo>
                  <a:pt x="143" y="934"/>
                </a:lnTo>
                <a:lnTo>
                  <a:pt x="155" y="936"/>
                </a:lnTo>
                <a:lnTo>
                  <a:pt x="161" y="946"/>
                </a:lnTo>
                <a:lnTo>
                  <a:pt x="161" y="958"/>
                </a:lnTo>
                <a:lnTo>
                  <a:pt x="155" y="963"/>
                </a:lnTo>
                <a:lnTo>
                  <a:pt x="155" y="977"/>
                </a:lnTo>
                <a:lnTo>
                  <a:pt x="157" y="980"/>
                </a:lnTo>
                <a:lnTo>
                  <a:pt x="180" y="1004"/>
                </a:lnTo>
                <a:lnTo>
                  <a:pt x="192" y="1023"/>
                </a:lnTo>
                <a:lnTo>
                  <a:pt x="207" y="1038"/>
                </a:lnTo>
                <a:lnTo>
                  <a:pt x="213" y="1042"/>
                </a:lnTo>
                <a:lnTo>
                  <a:pt x="214" y="1053"/>
                </a:lnTo>
                <a:lnTo>
                  <a:pt x="223" y="1056"/>
                </a:lnTo>
                <a:lnTo>
                  <a:pt x="227" y="1064"/>
                </a:lnTo>
                <a:lnTo>
                  <a:pt x="227" y="1066"/>
                </a:lnTo>
                <a:lnTo>
                  <a:pt x="226" y="1072"/>
                </a:lnTo>
                <a:lnTo>
                  <a:pt x="226" y="1081"/>
                </a:lnTo>
                <a:lnTo>
                  <a:pt x="229" y="1096"/>
                </a:lnTo>
                <a:lnTo>
                  <a:pt x="231" y="1099"/>
                </a:lnTo>
                <a:lnTo>
                  <a:pt x="238" y="1102"/>
                </a:lnTo>
                <a:lnTo>
                  <a:pt x="257" y="1104"/>
                </a:lnTo>
                <a:lnTo>
                  <a:pt x="268" y="1110"/>
                </a:lnTo>
                <a:lnTo>
                  <a:pt x="273" y="1108"/>
                </a:lnTo>
                <a:lnTo>
                  <a:pt x="280" y="1109"/>
                </a:lnTo>
                <a:lnTo>
                  <a:pt x="289" y="1114"/>
                </a:lnTo>
                <a:lnTo>
                  <a:pt x="299" y="1118"/>
                </a:lnTo>
                <a:lnTo>
                  <a:pt x="302" y="1124"/>
                </a:lnTo>
                <a:lnTo>
                  <a:pt x="318" y="1130"/>
                </a:lnTo>
                <a:lnTo>
                  <a:pt x="324" y="1134"/>
                </a:lnTo>
                <a:lnTo>
                  <a:pt x="328" y="1137"/>
                </a:lnTo>
                <a:lnTo>
                  <a:pt x="331" y="1131"/>
                </a:lnTo>
                <a:lnTo>
                  <a:pt x="336" y="1131"/>
                </a:lnTo>
                <a:lnTo>
                  <a:pt x="339" y="1134"/>
                </a:lnTo>
                <a:lnTo>
                  <a:pt x="348" y="1141"/>
                </a:lnTo>
                <a:lnTo>
                  <a:pt x="349" y="1151"/>
                </a:lnTo>
                <a:lnTo>
                  <a:pt x="350" y="1153"/>
                </a:lnTo>
                <a:lnTo>
                  <a:pt x="364" y="1155"/>
                </a:lnTo>
                <a:lnTo>
                  <a:pt x="376" y="1161"/>
                </a:lnTo>
                <a:lnTo>
                  <a:pt x="383" y="1167"/>
                </a:lnTo>
                <a:lnTo>
                  <a:pt x="397" y="1183"/>
                </a:lnTo>
                <a:lnTo>
                  <a:pt x="406" y="1192"/>
                </a:lnTo>
                <a:lnTo>
                  <a:pt x="412" y="1201"/>
                </a:lnTo>
                <a:lnTo>
                  <a:pt x="415" y="1227"/>
                </a:lnTo>
                <a:lnTo>
                  <a:pt x="417" y="1233"/>
                </a:lnTo>
                <a:lnTo>
                  <a:pt x="541" y="1223"/>
                </a:lnTo>
                <a:lnTo>
                  <a:pt x="542" y="1230"/>
                </a:lnTo>
                <a:lnTo>
                  <a:pt x="751" y="1307"/>
                </a:lnTo>
                <a:lnTo>
                  <a:pt x="854" y="1307"/>
                </a:lnTo>
                <a:lnTo>
                  <a:pt x="898" y="1307"/>
                </a:lnTo>
                <a:lnTo>
                  <a:pt x="899" y="1277"/>
                </a:lnTo>
                <a:lnTo>
                  <a:pt x="989" y="1276"/>
                </a:lnTo>
                <a:lnTo>
                  <a:pt x="999" y="1282"/>
                </a:lnTo>
                <a:lnTo>
                  <a:pt x="1004" y="1285"/>
                </a:lnTo>
                <a:lnTo>
                  <a:pt x="1011" y="1297"/>
                </a:lnTo>
                <a:lnTo>
                  <a:pt x="1023" y="1303"/>
                </a:lnTo>
                <a:lnTo>
                  <a:pt x="1032" y="1316"/>
                </a:lnTo>
                <a:lnTo>
                  <a:pt x="1052" y="1333"/>
                </a:lnTo>
                <a:lnTo>
                  <a:pt x="1081" y="1352"/>
                </a:lnTo>
                <a:lnTo>
                  <a:pt x="1095" y="1403"/>
                </a:lnTo>
                <a:lnTo>
                  <a:pt x="1109" y="1421"/>
                </a:lnTo>
                <a:lnTo>
                  <a:pt x="1128" y="1437"/>
                </a:lnTo>
                <a:lnTo>
                  <a:pt x="1152" y="1453"/>
                </a:lnTo>
                <a:lnTo>
                  <a:pt x="1176" y="1458"/>
                </a:lnTo>
                <a:lnTo>
                  <a:pt x="1199" y="1411"/>
                </a:lnTo>
                <a:lnTo>
                  <a:pt x="1202" y="1408"/>
                </a:lnTo>
                <a:lnTo>
                  <a:pt x="1213" y="1403"/>
                </a:lnTo>
                <a:lnTo>
                  <a:pt x="1224" y="1406"/>
                </a:lnTo>
                <a:lnTo>
                  <a:pt x="1269" y="1404"/>
                </a:lnTo>
                <a:lnTo>
                  <a:pt x="1277" y="1414"/>
                </a:lnTo>
                <a:lnTo>
                  <a:pt x="1294" y="1430"/>
                </a:lnTo>
                <a:lnTo>
                  <a:pt x="1300" y="1440"/>
                </a:lnTo>
                <a:lnTo>
                  <a:pt x="1311" y="1448"/>
                </a:lnTo>
                <a:lnTo>
                  <a:pt x="1331" y="1494"/>
                </a:lnTo>
                <a:lnTo>
                  <a:pt x="1347" y="1511"/>
                </a:lnTo>
                <a:lnTo>
                  <a:pt x="1355" y="1531"/>
                </a:lnTo>
                <a:lnTo>
                  <a:pt x="1372" y="1542"/>
                </a:lnTo>
                <a:lnTo>
                  <a:pt x="1387" y="1589"/>
                </a:lnTo>
                <a:lnTo>
                  <a:pt x="1404" y="1615"/>
                </a:lnTo>
                <a:lnTo>
                  <a:pt x="1421" y="1626"/>
                </a:lnTo>
                <a:lnTo>
                  <a:pt x="1435" y="1628"/>
                </a:lnTo>
                <a:lnTo>
                  <a:pt x="1450" y="1636"/>
                </a:lnTo>
                <a:lnTo>
                  <a:pt x="1477" y="1639"/>
                </a:lnTo>
                <a:lnTo>
                  <a:pt x="1495" y="1647"/>
                </a:lnTo>
                <a:lnTo>
                  <a:pt x="1512" y="1648"/>
                </a:lnTo>
                <a:lnTo>
                  <a:pt x="1514" y="1647"/>
                </a:lnTo>
                <a:lnTo>
                  <a:pt x="1509" y="1644"/>
                </a:lnTo>
                <a:lnTo>
                  <a:pt x="1505" y="1632"/>
                </a:lnTo>
                <a:lnTo>
                  <a:pt x="1503" y="1625"/>
                </a:lnTo>
                <a:lnTo>
                  <a:pt x="1501" y="1624"/>
                </a:lnTo>
                <a:lnTo>
                  <a:pt x="1495" y="1598"/>
                </a:lnTo>
                <a:lnTo>
                  <a:pt x="1494" y="1588"/>
                </a:lnTo>
                <a:lnTo>
                  <a:pt x="1499" y="1585"/>
                </a:lnTo>
                <a:lnTo>
                  <a:pt x="1499" y="1572"/>
                </a:lnTo>
                <a:lnTo>
                  <a:pt x="1498" y="1571"/>
                </a:lnTo>
                <a:lnTo>
                  <a:pt x="1491" y="1570"/>
                </a:lnTo>
                <a:lnTo>
                  <a:pt x="1489" y="1567"/>
                </a:lnTo>
                <a:lnTo>
                  <a:pt x="1490" y="1564"/>
                </a:lnTo>
                <a:lnTo>
                  <a:pt x="1498" y="1564"/>
                </a:lnTo>
                <a:lnTo>
                  <a:pt x="1500" y="1566"/>
                </a:lnTo>
                <a:lnTo>
                  <a:pt x="1505" y="1564"/>
                </a:lnTo>
                <a:lnTo>
                  <a:pt x="1506" y="1556"/>
                </a:lnTo>
                <a:lnTo>
                  <a:pt x="1506" y="1543"/>
                </a:lnTo>
                <a:lnTo>
                  <a:pt x="1501" y="1533"/>
                </a:lnTo>
                <a:lnTo>
                  <a:pt x="1516" y="1531"/>
                </a:lnTo>
                <a:lnTo>
                  <a:pt x="1521" y="1521"/>
                </a:lnTo>
                <a:lnTo>
                  <a:pt x="1520" y="1518"/>
                </a:lnTo>
                <a:lnTo>
                  <a:pt x="1515" y="1519"/>
                </a:lnTo>
                <a:lnTo>
                  <a:pt x="1515" y="1515"/>
                </a:lnTo>
                <a:lnTo>
                  <a:pt x="1525" y="1508"/>
                </a:lnTo>
                <a:lnTo>
                  <a:pt x="1528" y="1510"/>
                </a:lnTo>
                <a:lnTo>
                  <a:pt x="1533" y="1502"/>
                </a:lnTo>
                <a:lnTo>
                  <a:pt x="1534" y="1500"/>
                </a:lnTo>
                <a:lnTo>
                  <a:pt x="1537" y="1496"/>
                </a:lnTo>
                <a:lnTo>
                  <a:pt x="1547" y="1496"/>
                </a:lnTo>
                <a:lnTo>
                  <a:pt x="1550" y="1494"/>
                </a:lnTo>
                <a:lnTo>
                  <a:pt x="1552" y="1489"/>
                </a:lnTo>
                <a:lnTo>
                  <a:pt x="1546" y="1485"/>
                </a:lnTo>
                <a:lnTo>
                  <a:pt x="1546" y="1480"/>
                </a:lnTo>
                <a:lnTo>
                  <a:pt x="1547" y="1476"/>
                </a:lnTo>
                <a:lnTo>
                  <a:pt x="1552" y="1479"/>
                </a:lnTo>
                <a:lnTo>
                  <a:pt x="1555" y="1481"/>
                </a:lnTo>
                <a:lnTo>
                  <a:pt x="1557" y="1481"/>
                </a:lnTo>
                <a:lnTo>
                  <a:pt x="1557" y="1476"/>
                </a:lnTo>
                <a:lnTo>
                  <a:pt x="1558" y="1475"/>
                </a:lnTo>
                <a:lnTo>
                  <a:pt x="1559" y="1476"/>
                </a:lnTo>
                <a:lnTo>
                  <a:pt x="1563" y="1480"/>
                </a:lnTo>
                <a:lnTo>
                  <a:pt x="1564" y="1480"/>
                </a:lnTo>
                <a:lnTo>
                  <a:pt x="1566" y="1479"/>
                </a:lnTo>
                <a:lnTo>
                  <a:pt x="1569" y="1475"/>
                </a:lnTo>
                <a:lnTo>
                  <a:pt x="1570" y="1474"/>
                </a:lnTo>
                <a:lnTo>
                  <a:pt x="1571" y="1483"/>
                </a:lnTo>
                <a:lnTo>
                  <a:pt x="1587" y="1476"/>
                </a:lnTo>
                <a:lnTo>
                  <a:pt x="1590" y="1478"/>
                </a:lnTo>
                <a:lnTo>
                  <a:pt x="1590" y="1479"/>
                </a:lnTo>
                <a:lnTo>
                  <a:pt x="1585" y="1481"/>
                </a:lnTo>
                <a:lnTo>
                  <a:pt x="1575" y="1485"/>
                </a:lnTo>
                <a:lnTo>
                  <a:pt x="1566" y="1489"/>
                </a:lnTo>
                <a:lnTo>
                  <a:pt x="1565" y="1492"/>
                </a:lnTo>
                <a:lnTo>
                  <a:pt x="1568" y="1492"/>
                </a:lnTo>
                <a:lnTo>
                  <a:pt x="1584" y="1486"/>
                </a:lnTo>
                <a:lnTo>
                  <a:pt x="1598" y="1479"/>
                </a:lnTo>
                <a:lnTo>
                  <a:pt x="1606" y="1473"/>
                </a:lnTo>
                <a:lnTo>
                  <a:pt x="1619" y="1463"/>
                </a:lnTo>
                <a:lnTo>
                  <a:pt x="1622" y="1459"/>
                </a:lnTo>
                <a:lnTo>
                  <a:pt x="1628" y="1443"/>
                </a:lnTo>
                <a:lnTo>
                  <a:pt x="1629" y="1410"/>
                </a:lnTo>
                <a:lnTo>
                  <a:pt x="1632" y="1408"/>
                </a:lnTo>
                <a:lnTo>
                  <a:pt x="1635" y="1406"/>
                </a:lnTo>
                <a:lnTo>
                  <a:pt x="1638" y="1406"/>
                </a:lnTo>
                <a:lnTo>
                  <a:pt x="1638" y="1419"/>
                </a:lnTo>
                <a:lnTo>
                  <a:pt x="1645" y="1419"/>
                </a:lnTo>
                <a:lnTo>
                  <a:pt x="1643" y="1422"/>
                </a:lnTo>
                <a:lnTo>
                  <a:pt x="1636" y="1425"/>
                </a:lnTo>
                <a:lnTo>
                  <a:pt x="1639" y="1426"/>
                </a:lnTo>
                <a:lnTo>
                  <a:pt x="1659" y="1419"/>
                </a:lnTo>
                <a:lnTo>
                  <a:pt x="1671" y="1411"/>
                </a:lnTo>
                <a:lnTo>
                  <a:pt x="1688" y="1411"/>
                </a:lnTo>
                <a:lnTo>
                  <a:pt x="1719" y="1406"/>
                </a:lnTo>
                <a:lnTo>
                  <a:pt x="1740" y="1413"/>
                </a:lnTo>
                <a:lnTo>
                  <a:pt x="1751" y="1418"/>
                </a:lnTo>
                <a:lnTo>
                  <a:pt x="1763" y="1420"/>
                </a:lnTo>
                <a:lnTo>
                  <a:pt x="1775" y="1420"/>
                </a:lnTo>
                <a:lnTo>
                  <a:pt x="1781" y="1414"/>
                </a:lnTo>
                <a:lnTo>
                  <a:pt x="1781" y="1409"/>
                </a:lnTo>
                <a:lnTo>
                  <a:pt x="1784" y="1405"/>
                </a:lnTo>
                <a:lnTo>
                  <a:pt x="1794" y="1405"/>
                </a:lnTo>
                <a:lnTo>
                  <a:pt x="1810" y="1414"/>
                </a:lnTo>
                <a:lnTo>
                  <a:pt x="1816" y="1421"/>
                </a:lnTo>
                <a:lnTo>
                  <a:pt x="1822" y="1422"/>
                </a:lnTo>
                <a:lnTo>
                  <a:pt x="1833" y="1440"/>
                </a:lnTo>
                <a:lnTo>
                  <a:pt x="1845" y="1440"/>
                </a:lnTo>
                <a:lnTo>
                  <a:pt x="1848" y="1442"/>
                </a:lnTo>
                <a:lnTo>
                  <a:pt x="1856" y="1445"/>
                </a:lnTo>
                <a:lnTo>
                  <a:pt x="1864" y="1441"/>
                </a:lnTo>
                <a:lnTo>
                  <a:pt x="1870" y="1445"/>
                </a:lnTo>
                <a:lnTo>
                  <a:pt x="1875" y="1442"/>
                </a:lnTo>
                <a:lnTo>
                  <a:pt x="1880" y="1442"/>
                </a:lnTo>
                <a:lnTo>
                  <a:pt x="1890" y="1445"/>
                </a:lnTo>
                <a:lnTo>
                  <a:pt x="1897" y="1436"/>
                </a:lnTo>
                <a:lnTo>
                  <a:pt x="1898" y="1433"/>
                </a:lnTo>
                <a:lnTo>
                  <a:pt x="1897" y="1429"/>
                </a:lnTo>
                <a:lnTo>
                  <a:pt x="1899" y="1427"/>
                </a:lnTo>
                <a:lnTo>
                  <a:pt x="1904" y="1427"/>
                </a:lnTo>
                <a:lnTo>
                  <a:pt x="1912" y="1435"/>
                </a:lnTo>
                <a:lnTo>
                  <a:pt x="1923" y="1440"/>
                </a:lnTo>
                <a:lnTo>
                  <a:pt x="1934" y="1453"/>
                </a:lnTo>
                <a:lnTo>
                  <a:pt x="1937" y="1452"/>
                </a:lnTo>
                <a:lnTo>
                  <a:pt x="1945" y="1449"/>
                </a:lnTo>
                <a:lnTo>
                  <a:pt x="1946" y="1445"/>
                </a:lnTo>
                <a:lnTo>
                  <a:pt x="1941" y="1438"/>
                </a:lnTo>
                <a:lnTo>
                  <a:pt x="1925" y="1430"/>
                </a:lnTo>
                <a:lnTo>
                  <a:pt x="1918" y="1420"/>
                </a:lnTo>
                <a:lnTo>
                  <a:pt x="1918" y="1418"/>
                </a:lnTo>
                <a:lnTo>
                  <a:pt x="1923" y="1410"/>
                </a:lnTo>
                <a:lnTo>
                  <a:pt x="1934" y="1402"/>
                </a:lnTo>
                <a:lnTo>
                  <a:pt x="1936" y="1387"/>
                </a:lnTo>
                <a:lnTo>
                  <a:pt x="1934" y="1386"/>
                </a:lnTo>
                <a:lnTo>
                  <a:pt x="1933" y="1384"/>
                </a:lnTo>
                <a:lnTo>
                  <a:pt x="1920" y="1389"/>
                </a:lnTo>
                <a:lnTo>
                  <a:pt x="1914" y="1395"/>
                </a:lnTo>
                <a:lnTo>
                  <a:pt x="1910" y="1394"/>
                </a:lnTo>
                <a:lnTo>
                  <a:pt x="1908" y="1383"/>
                </a:lnTo>
                <a:lnTo>
                  <a:pt x="1905" y="1382"/>
                </a:lnTo>
                <a:lnTo>
                  <a:pt x="1902" y="1383"/>
                </a:lnTo>
                <a:lnTo>
                  <a:pt x="1893" y="1388"/>
                </a:lnTo>
                <a:lnTo>
                  <a:pt x="1883" y="1389"/>
                </a:lnTo>
                <a:lnTo>
                  <a:pt x="1876" y="1382"/>
                </a:lnTo>
                <a:lnTo>
                  <a:pt x="1878" y="1371"/>
                </a:lnTo>
                <a:lnTo>
                  <a:pt x="1891" y="1367"/>
                </a:lnTo>
                <a:lnTo>
                  <a:pt x="1905" y="1375"/>
                </a:lnTo>
                <a:lnTo>
                  <a:pt x="1921" y="1377"/>
                </a:lnTo>
                <a:lnTo>
                  <a:pt x="1934" y="1371"/>
                </a:lnTo>
                <a:lnTo>
                  <a:pt x="1942" y="1373"/>
                </a:lnTo>
                <a:lnTo>
                  <a:pt x="1953" y="1366"/>
                </a:lnTo>
                <a:lnTo>
                  <a:pt x="1987" y="1368"/>
                </a:lnTo>
                <a:lnTo>
                  <a:pt x="1995" y="1370"/>
                </a:lnTo>
                <a:lnTo>
                  <a:pt x="1999" y="1367"/>
                </a:lnTo>
                <a:lnTo>
                  <a:pt x="2007" y="1334"/>
                </a:lnTo>
                <a:lnTo>
                  <a:pt x="2010" y="1341"/>
                </a:lnTo>
                <a:lnTo>
                  <a:pt x="2010" y="1350"/>
                </a:lnTo>
                <a:lnTo>
                  <a:pt x="2012" y="1363"/>
                </a:lnTo>
                <a:lnTo>
                  <a:pt x="2012" y="1367"/>
                </a:lnTo>
                <a:lnTo>
                  <a:pt x="2010" y="1373"/>
                </a:lnTo>
                <a:lnTo>
                  <a:pt x="2011" y="1377"/>
                </a:lnTo>
                <a:lnTo>
                  <a:pt x="2020" y="1376"/>
                </a:lnTo>
                <a:lnTo>
                  <a:pt x="2041" y="1370"/>
                </a:lnTo>
                <a:lnTo>
                  <a:pt x="2049" y="1361"/>
                </a:lnTo>
                <a:lnTo>
                  <a:pt x="2054" y="1361"/>
                </a:lnTo>
                <a:lnTo>
                  <a:pt x="2059" y="1356"/>
                </a:lnTo>
                <a:lnTo>
                  <a:pt x="2061" y="1356"/>
                </a:lnTo>
                <a:lnTo>
                  <a:pt x="2061" y="1359"/>
                </a:lnTo>
                <a:lnTo>
                  <a:pt x="2058" y="1366"/>
                </a:lnTo>
                <a:lnTo>
                  <a:pt x="2065" y="1366"/>
                </a:lnTo>
                <a:lnTo>
                  <a:pt x="2087" y="1361"/>
                </a:lnTo>
                <a:lnTo>
                  <a:pt x="2098" y="1361"/>
                </a:lnTo>
                <a:lnTo>
                  <a:pt x="2103" y="1362"/>
                </a:lnTo>
                <a:lnTo>
                  <a:pt x="2102" y="1366"/>
                </a:lnTo>
                <a:lnTo>
                  <a:pt x="2100" y="1367"/>
                </a:lnTo>
                <a:lnTo>
                  <a:pt x="2100" y="1370"/>
                </a:lnTo>
                <a:lnTo>
                  <a:pt x="2107" y="1373"/>
                </a:lnTo>
                <a:lnTo>
                  <a:pt x="2117" y="1377"/>
                </a:lnTo>
                <a:lnTo>
                  <a:pt x="2143" y="1392"/>
                </a:lnTo>
                <a:lnTo>
                  <a:pt x="2147" y="1397"/>
                </a:lnTo>
                <a:lnTo>
                  <a:pt x="2152" y="1406"/>
                </a:lnTo>
                <a:lnTo>
                  <a:pt x="2157" y="1410"/>
                </a:lnTo>
                <a:lnTo>
                  <a:pt x="2171" y="1406"/>
                </a:lnTo>
                <a:lnTo>
                  <a:pt x="2186" y="1404"/>
                </a:lnTo>
                <a:lnTo>
                  <a:pt x="2199" y="1397"/>
                </a:lnTo>
                <a:lnTo>
                  <a:pt x="2205" y="1397"/>
                </a:lnTo>
                <a:lnTo>
                  <a:pt x="2206" y="1397"/>
                </a:lnTo>
                <a:lnTo>
                  <a:pt x="2208" y="1390"/>
                </a:lnTo>
                <a:lnTo>
                  <a:pt x="2213" y="1387"/>
                </a:lnTo>
                <a:lnTo>
                  <a:pt x="2221" y="1387"/>
                </a:lnTo>
                <a:lnTo>
                  <a:pt x="2226" y="1387"/>
                </a:lnTo>
                <a:lnTo>
                  <a:pt x="2236" y="1390"/>
                </a:lnTo>
                <a:lnTo>
                  <a:pt x="2243" y="1398"/>
                </a:lnTo>
                <a:lnTo>
                  <a:pt x="2253" y="1409"/>
                </a:lnTo>
                <a:lnTo>
                  <a:pt x="2258" y="1411"/>
                </a:lnTo>
                <a:lnTo>
                  <a:pt x="2259" y="1421"/>
                </a:lnTo>
                <a:lnTo>
                  <a:pt x="2264" y="1424"/>
                </a:lnTo>
                <a:lnTo>
                  <a:pt x="2274" y="1437"/>
                </a:lnTo>
                <a:lnTo>
                  <a:pt x="2280" y="1441"/>
                </a:lnTo>
                <a:lnTo>
                  <a:pt x="2292" y="1446"/>
                </a:lnTo>
                <a:lnTo>
                  <a:pt x="2295" y="1449"/>
                </a:lnTo>
                <a:lnTo>
                  <a:pt x="2296" y="1457"/>
                </a:lnTo>
                <a:lnTo>
                  <a:pt x="2297" y="1476"/>
                </a:lnTo>
                <a:lnTo>
                  <a:pt x="2292" y="1511"/>
                </a:lnTo>
                <a:lnTo>
                  <a:pt x="2292" y="1517"/>
                </a:lnTo>
                <a:lnTo>
                  <a:pt x="2295" y="1527"/>
                </a:lnTo>
                <a:lnTo>
                  <a:pt x="2295" y="1528"/>
                </a:lnTo>
                <a:lnTo>
                  <a:pt x="2300" y="1528"/>
                </a:lnTo>
                <a:lnTo>
                  <a:pt x="2301" y="1518"/>
                </a:lnTo>
                <a:lnTo>
                  <a:pt x="2305" y="1521"/>
                </a:lnTo>
                <a:lnTo>
                  <a:pt x="2308" y="1524"/>
                </a:lnTo>
                <a:lnTo>
                  <a:pt x="2305" y="1537"/>
                </a:lnTo>
                <a:lnTo>
                  <a:pt x="2303" y="1545"/>
                </a:lnTo>
                <a:lnTo>
                  <a:pt x="2305" y="1556"/>
                </a:lnTo>
                <a:lnTo>
                  <a:pt x="2310" y="1566"/>
                </a:lnTo>
                <a:lnTo>
                  <a:pt x="2323" y="1587"/>
                </a:lnTo>
                <a:lnTo>
                  <a:pt x="2326" y="1587"/>
                </a:lnTo>
                <a:lnTo>
                  <a:pt x="2333" y="1585"/>
                </a:lnTo>
                <a:lnTo>
                  <a:pt x="2335" y="1602"/>
                </a:lnTo>
                <a:lnTo>
                  <a:pt x="2340" y="1601"/>
                </a:lnTo>
                <a:lnTo>
                  <a:pt x="2340" y="1601"/>
                </a:lnTo>
                <a:lnTo>
                  <a:pt x="2338" y="1605"/>
                </a:lnTo>
                <a:lnTo>
                  <a:pt x="2337" y="1609"/>
                </a:lnTo>
                <a:lnTo>
                  <a:pt x="2345" y="1623"/>
                </a:lnTo>
                <a:lnTo>
                  <a:pt x="2349" y="1635"/>
                </a:lnTo>
                <a:lnTo>
                  <a:pt x="2353" y="1641"/>
                </a:lnTo>
                <a:lnTo>
                  <a:pt x="2358" y="1647"/>
                </a:lnTo>
                <a:lnTo>
                  <a:pt x="2366" y="1647"/>
                </a:lnTo>
                <a:lnTo>
                  <a:pt x="2371" y="1653"/>
                </a:lnTo>
                <a:lnTo>
                  <a:pt x="2381" y="1674"/>
                </a:lnTo>
                <a:lnTo>
                  <a:pt x="2381" y="1688"/>
                </a:lnTo>
                <a:lnTo>
                  <a:pt x="2382" y="1690"/>
                </a:lnTo>
                <a:lnTo>
                  <a:pt x="2386" y="1693"/>
                </a:lnTo>
                <a:lnTo>
                  <a:pt x="2399" y="1693"/>
                </a:lnTo>
                <a:lnTo>
                  <a:pt x="2409" y="1690"/>
                </a:lnTo>
                <a:lnTo>
                  <a:pt x="2421" y="1684"/>
                </a:lnTo>
                <a:lnTo>
                  <a:pt x="2429" y="1688"/>
                </a:lnTo>
                <a:lnTo>
                  <a:pt x="2432" y="1680"/>
                </a:lnTo>
                <a:lnTo>
                  <a:pt x="2429" y="1677"/>
                </a:lnTo>
                <a:lnTo>
                  <a:pt x="2434" y="1657"/>
                </a:lnTo>
                <a:lnTo>
                  <a:pt x="2440" y="1636"/>
                </a:lnTo>
                <a:lnTo>
                  <a:pt x="2442" y="1617"/>
                </a:lnTo>
                <a:lnTo>
                  <a:pt x="2440" y="1597"/>
                </a:lnTo>
                <a:lnTo>
                  <a:pt x="2441" y="1583"/>
                </a:lnTo>
                <a:lnTo>
                  <a:pt x="2424" y="1539"/>
                </a:lnTo>
                <a:lnTo>
                  <a:pt x="2414" y="1522"/>
                </a:lnTo>
                <a:lnTo>
                  <a:pt x="2412" y="1508"/>
                </a:lnTo>
                <a:lnTo>
                  <a:pt x="2414" y="1492"/>
                </a:lnTo>
                <a:lnTo>
                  <a:pt x="2412" y="1483"/>
                </a:lnTo>
                <a:lnTo>
                  <a:pt x="2404" y="1469"/>
                </a:lnTo>
                <a:lnTo>
                  <a:pt x="2387" y="1441"/>
                </a:lnTo>
                <a:lnTo>
                  <a:pt x="2374" y="1400"/>
                </a:lnTo>
                <a:lnTo>
                  <a:pt x="2362" y="1354"/>
                </a:lnTo>
                <a:lnTo>
                  <a:pt x="2365" y="1348"/>
                </a:lnTo>
                <a:lnTo>
                  <a:pt x="2365" y="1332"/>
                </a:lnTo>
                <a:lnTo>
                  <a:pt x="2371" y="1322"/>
                </a:lnTo>
                <a:lnTo>
                  <a:pt x="2374" y="1311"/>
                </a:lnTo>
                <a:lnTo>
                  <a:pt x="2377" y="1302"/>
                </a:lnTo>
                <a:lnTo>
                  <a:pt x="2389" y="1274"/>
                </a:lnTo>
                <a:lnTo>
                  <a:pt x="2396" y="1264"/>
                </a:lnTo>
                <a:lnTo>
                  <a:pt x="2398" y="1264"/>
                </a:lnTo>
                <a:lnTo>
                  <a:pt x="2398" y="1259"/>
                </a:lnTo>
                <a:lnTo>
                  <a:pt x="2399" y="1257"/>
                </a:lnTo>
                <a:lnTo>
                  <a:pt x="2408" y="1252"/>
                </a:lnTo>
                <a:lnTo>
                  <a:pt x="2413" y="1252"/>
                </a:lnTo>
                <a:lnTo>
                  <a:pt x="2417" y="1247"/>
                </a:lnTo>
                <a:lnTo>
                  <a:pt x="2414" y="1242"/>
                </a:lnTo>
                <a:lnTo>
                  <a:pt x="2409" y="1234"/>
                </a:lnTo>
                <a:lnTo>
                  <a:pt x="2409" y="1232"/>
                </a:lnTo>
                <a:lnTo>
                  <a:pt x="2409" y="1230"/>
                </a:lnTo>
                <a:lnTo>
                  <a:pt x="2425" y="1228"/>
                </a:lnTo>
                <a:lnTo>
                  <a:pt x="2441" y="1230"/>
                </a:lnTo>
                <a:lnTo>
                  <a:pt x="2446" y="1228"/>
                </a:lnTo>
                <a:lnTo>
                  <a:pt x="2468" y="1210"/>
                </a:lnTo>
                <a:lnTo>
                  <a:pt x="2471" y="1210"/>
                </a:lnTo>
                <a:lnTo>
                  <a:pt x="2475" y="1206"/>
                </a:lnTo>
                <a:lnTo>
                  <a:pt x="2478" y="1199"/>
                </a:lnTo>
                <a:lnTo>
                  <a:pt x="2487" y="1196"/>
                </a:lnTo>
                <a:lnTo>
                  <a:pt x="2493" y="1192"/>
                </a:lnTo>
                <a:lnTo>
                  <a:pt x="2495" y="1185"/>
                </a:lnTo>
                <a:lnTo>
                  <a:pt x="2493" y="1179"/>
                </a:lnTo>
                <a:lnTo>
                  <a:pt x="2499" y="1174"/>
                </a:lnTo>
                <a:lnTo>
                  <a:pt x="2505" y="1163"/>
                </a:lnTo>
                <a:lnTo>
                  <a:pt x="2512" y="1156"/>
                </a:lnTo>
                <a:lnTo>
                  <a:pt x="2526" y="1150"/>
                </a:lnTo>
                <a:lnTo>
                  <a:pt x="2527" y="1145"/>
                </a:lnTo>
                <a:lnTo>
                  <a:pt x="2533" y="1144"/>
                </a:lnTo>
                <a:lnTo>
                  <a:pt x="2550" y="1141"/>
                </a:lnTo>
                <a:lnTo>
                  <a:pt x="2569" y="1133"/>
                </a:lnTo>
                <a:lnTo>
                  <a:pt x="2571" y="1126"/>
                </a:lnTo>
                <a:lnTo>
                  <a:pt x="2574" y="1123"/>
                </a:lnTo>
                <a:lnTo>
                  <a:pt x="2579" y="1118"/>
                </a:lnTo>
                <a:lnTo>
                  <a:pt x="2585" y="1109"/>
                </a:lnTo>
                <a:lnTo>
                  <a:pt x="2592" y="1103"/>
                </a:lnTo>
                <a:lnTo>
                  <a:pt x="2611" y="1094"/>
                </a:lnTo>
                <a:lnTo>
                  <a:pt x="2631" y="1093"/>
                </a:lnTo>
                <a:lnTo>
                  <a:pt x="2646" y="1083"/>
                </a:lnTo>
                <a:lnTo>
                  <a:pt x="2649" y="1079"/>
                </a:lnTo>
                <a:lnTo>
                  <a:pt x="2649" y="1071"/>
                </a:lnTo>
                <a:lnTo>
                  <a:pt x="2640" y="1069"/>
                </a:lnTo>
                <a:lnTo>
                  <a:pt x="2635" y="1071"/>
                </a:lnTo>
                <a:lnTo>
                  <a:pt x="2634" y="1074"/>
                </a:lnTo>
                <a:lnTo>
                  <a:pt x="2634" y="1071"/>
                </a:lnTo>
                <a:lnTo>
                  <a:pt x="2634" y="1065"/>
                </a:lnTo>
                <a:lnTo>
                  <a:pt x="2639" y="1061"/>
                </a:lnTo>
                <a:lnTo>
                  <a:pt x="2640" y="1056"/>
                </a:lnTo>
                <a:lnTo>
                  <a:pt x="2645" y="1053"/>
                </a:lnTo>
                <a:lnTo>
                  <a:pt x="2641" y="1048"/>
                </a:lnTo>
                <a:lnTo>
                  <a:pt x="2625" y="1042"/>
                </a:lnTo>
                <a:lnTo>
                  <a:pt x="2639" y="1042"/>
                </a:lnTo>
                <a:lnTo>
                  <a:pt x="2645" y="1037"/>
                </a:lnTo>
                <a:lnTo>
                  <a:pt x="2647" y="1043"/>
                </a:lnTo>
                <a:lnTo>
                  <a:pt x="2651" y="1043"/>
                </a:lnTo>
                <a:lnTo>
                  <a:pt x="2655" y="1048"/>
                </a:lnTo>
                <a:lnTo>
                  <a:pt x="2665" y="1048"/>
                </a:lnTo>
                <a:lnTo>
                  <a:pt x="2671" y="1044"/>
                </a:lnTo>
                <a:lnTo>
                  <a:pt x="2679" y="1032"/>
                </a:lnTo>
                <a:lnTo>
                  <a:pt x="2686" y="1028"/>
                </a:lnTo>
                <a:lnTo>
                  <a:pt x="2686" y="1020"/>
                </a:lnTo>
                <a:lnTo>
                  <a:pt x="2684" y="1013"/>
                </a:lnTo>
                <a:lnTo>
                  <a:pt x="2679" y="1007"/>
                </a:lnTo>
                <a:lnTo>
                  <a:pt x="2674" y="1012"/>
                </a:lnTo>
                <a:lnTo>
                  <a:pt x="2670" y="1023"/>
                </a:lnTo>
                <a:lnTo>
                  <a:pt x="2670" y="1023"/>
                </a:lnTo>
                <a:lnTo>
                  <a:pt x="2667" y="1018"/>
                </a:lnTo>
                <a:lnTo>
                  <a:pt x="2666" y="1006"/>
                </a:lnTo>
                <a:lnTo>
                  <a:pt x="2641" y="1010"/>
                </a:lnTo>
                <a:lnTo>
                  <a:pt x="2635" y="1008"/>
                </a:lnTo>
                <a:lnTo>
                  <a:pt x="2634" y="1001"/>
                </a:lnTo>
                <a:lnTo>
                  <a:pt x="2634" y="986"/>
                </a:lnTo>
                <a:lnTo>
                  <a:pt x="2635" y="984"/>
                </a:lnTo>
                <a:lnTo>
                  <a:pt x="2639" y="997"/>
                </a:lnTo>
                <a:lnTo>
                  <a:pt x="2643" y="1000"/>
                </a:lnTo>
                <a:lnTo>
                  <a:pt x="2647" y="1000"/>
                </a:lnTo>
                <a:lnTo>
                  <a:pt x="2662" y="991"/>
                </a:lnTo>
                <a:lnTo>
                  <a:pt x="2666" y="993"/>
                </a:lnTo>
                <a:lnTo>
                  <a:pt x="2666" y="989"/>
                </a:lnTo>
                <a:lnTo>
                  <a:pt x="2672" y="991"/>
                </a:lnTo>
                <a:lnTo>
                  <a:pt x="2678" y="991"/>
                </a:lnTo>
                <a:lnTo>
                  <a:pt x="2682" y="999"/>
                </a:lnTo>
                <a:lnTo>
                  <a:pt x="2682" y="997"/>
                </a:lnTo>
                <a:lnTo>
                  <a:pt x="2679" y="990"/>
                </a:lnTo>
                <a:lnTo>
                  <a:pt x="2677" y="984"/>
                </a:lnTo>
                <a:lnTo>
                  <a:pt x="2674" y="975"/>
                </a:lnTo>
                <a:lnTo>
                  <a:pt x="2673" y="973"/>
                </a:lnTo>
                <a:lnTo>
                  <a:pt x="2676" y="957"/>
                </a:lnTo>
                <a:lnTo>
                  <a:pt x="2674" y="943"/>
                </a:lnTo>
                <a:lnTo>
                  <a:pt x="2657" y="938"/>
                </a:lnTo>
                <a:lnTo>
                  <a:pt x="2655" y="940"/>
                </a:lnTo>
                <a:lnTo>
                  <a:pt x="2654" y="942"/>
                </a:lnTo>
                <a:lnTo>
                  <a:pt x="2647" y="940"/>
                </a:lnTo>
                <a:lnTo>
                  <a:pt x="2643" y="936"/>
                </a:lnTo>
                <a:lnTo>
                  <a:pt x="2643" y="931"/>
                </a:lnTo>
                <a:lnTo>
                  <a:pt x="2652" y="931"/>
                </a:lnTo>
                <a:lnTo>
                  <a:pt x="2657" y="929"/>
                </a:lnTo>
                <a:lnTo>
                  <a:pt x="2656" y="925"/>
                </a:lnTo>
                <a:lnTo>
                  <a:pt x="2651" y="923"/>
                </a:lnTo>
                <a:lnTo>
                  <a:pt x="2649" y="916"/>
                </a:lnTo>
                <a:lnTo>
                  <a:pt x="2649" y="913"/>
                </a:lnTo>
                <a:lnTo>
                  <a:pt x="2654" y="910"/>
                </a:lnTo>
                <a:lnTo>
                  <a:pt x="2657" y="910"/>
                </a:lnTo>
                <a:lnTo>
                  <a:pt x="2654" y="903"/>
                </a:lnTo>
                <a:lnTo>
                  <a:pt x="2649" y="899"/>
                </a:lnTo>
                <a:lnTo>
                  <a:pt x="2647" y="892"/>
                </a:lnTo>
                <a:lnTo>
                  <a:pt x="2647" y="891"/>
                </a:lnTo>
                <a:lnTo>
                  <a:pt x="2651" y="889"/>
                </a:lnTo>
                <a:lnTo>
                  <a:pt x="2654" y="877"/>
                </a:lnTo>
                <a:lnTo>
                  <a:pt x="2654" y="871"/>
                </a:lnTo>
                <a:lnTo>
                  <a:pt x="2647" y="864"/>
                </a:lnTo>
                <a:lnTo>
                  <a:pt x="2635" y="857"/>
                </a:lnTo>
                <a:lnTo>
                  <a:pt x="2625" y="855"/>
                </a:lnTo>
                <a:lnTo>
                  <a:pt x="2616" y="846"/>
                </a:lnTo>
                <a:lnTo>
                  <a:pt x="2598" y="838"/>
                </a:lnTo>
                <a:lnTo>
                  <a:pt x="2597" y="835"/>
                </a:lnTo>
                <a:lnTo>
                  <a:pt x="2597" y="832"/>
                </a:lnTo>
                <a:lnTo>
                  <a:pt x="2600" y="825"/>
                </a:lnTo>
                <a:lnTo>
                  <a:pt x="2604" y="824"/>
                </a:lnTo>
                <a:lnTo>
                  <a:pt x="2604" y="827"/>
                </a:lnTo>
                <a:lnTo>
                  <a:pt x="2601" y="833"/>
                </a:lnTo>
                <a:lnTo>
                  <a:pt x="2603" y="835"/>
                </a:lnTo>
                <a:lnTo>
                  <a:pt x="2611" y="837"/>
                </a:lnTo>
                <a:lnTo>
                  <a:pt x="2622" y="843"/>
                </a:lnTo>
                <a:lnTo>
                  <a:pt x="2628" y="843"/>
                </a:lnTo>
                <a:lnTo>
                  <a:pt x="2631" y="846"/>
                </a:lnTo>
                <a:lnTo>
                  <a:pt x="2639" y="849"/>
                </a:lnTo>
                <a:lnTo>
                  <a:pt x="2644" y="854"/>
                </a:lnTo>
                <a:lnTo>
                  <a:pt x="2651" y="857"/>
                </a:lnTo>
                <a:lnTo>
                  <a:pt x="2646" y="841"/>
                </a:lnTo>
                <a:lnTo>
                  <a:pt x="2640" y="835"/>
                </a:lnTo>
                <a:lnTo>
                  <a:pt x="2645" y="834"/>
                </a:lnTo>
                <a:lnTo>
                  <a:pt x="2645" y="833"/>
                </a:lnTo>
                <a:lnTo>
                  <a:pt x="2643" y="828"/>
                </a:lnTo>
                <a:lnTo>
                  <a:pt x="2641" y="816"/>
                </a:lnTo>
                <a:lnTo>
                  <a:pt x="2644" y="790"/>
                </a:lnTo>
                <a:lnTo>
                  <a:pt x="2641" y="781"/>
                </a:lnTo>
                <a:lnTo>
                  <a:pt x="2649" y="778"/>
                </a:lnTo>
                <a:lnTo>
                  <a:pt x="2662" y="767"/>
                </a:lnTo>
                <a:lnTo>
                  <a:pt x="2666" y="760"/>
                </a:lnTo>
                <a:lnTo>
                  <a:pt x="2668" y="755"/>
                </a:lnTo>
                <a:lnTo>
                  <a:pt x="2671" y="755"/>
                </a:lnTo>
                <a:lnTo>
                  <a:pt x="2673" y="758"/>
                </a:lnTo>
                <a:lnTo>
                  <a:pt x="2674" y="760"/>
                </a:lnTo>
                <a:lnTo>
                  <a:pt x="2672" y="767"/>
                </a:lnTo>
                <a:lnTo>
                  <a:pt x="2670" y="770"/>
                </a:lnTo>
                <a:lnTo>
                  <a:pt x="2665" y="773"/>
                </a:lnTo>
                <a:lnTo>
                  <a:pt x="2661" y="778"/>
                </a:lnTo>
                <a:lnTo>
                  <a:pt x="2661" y="782"/>
                </a:lnTo>
                <a:lnTo>
                  <a:pt x="2663" y="789"/>
                </a:lnTo>
                <a:lnTo>
                  <a:pt x="2662" y="792"/>
                </a:lnTo>
                <a:lnTo>
                  <a:pt x="2655" y="801"/>
                </a:lnTo>
                <a:lnTo>
                  <a:pt x="2656" y="803"/>
                </a:lnTo>
                <a:lnTo>
                  <a:pt x="2662" y="803"/>
                </a:lnTo>
                <a:lnTo>
                  <a:pt x="2663" y="806"/>
                </a:lnTo>
                <a:lnTo>
                  <a:pt x="2663" y="812"/>
                </a:lnTo>
                <a:lnTo>
                  <a:pt x="2663" y="821"/>
                </a:lnTo>
                <a:lnTo>
                  <a:pt x="2660" y="823"/>
                </a:lnTo>
                <a:lnTo>
                  <a:pt x="2657" y="827"/>
                </a:lnTo>
                <a:lnTo>
                  <a:pt x="2656" y="832"/>
                </a:lnTo>
                <a:lnTo>
                  <a:pt x="2657" y="838"/>
                </a:lnTo>
                <a:lnTo>
                  <a:pt x="2663" y="845"/>
                </a:lnTo>
                <a:lnTo>
                  <a:pt x="2672" y="846"/>
                </a:lnTo>
                <a:lnTo>
                  <a:pt x="2676" y="848"/>
                </a:lnTo>
                <a:lnTo>
                  <a:pt x="2681" y="859"/>
                </a:lnTo>
                <a:lnTo>
                  <a:pt x="2682" y="865"/>
                </a:lnTo>
                <a:lnTo>
                  <a:pt x="2683" y="867"/>
                </a:lnTo>
                <a:lnTo>
                  <a:pt x="2688" y="870"/>
                </a:lnTo>
                <a:lnTo>
                  <a:pt x="2687" y="876"/>
                </a:lnTo>
                <a:lnTo>
                  <a:pt x="2682" y="877"/>
                </a:lnTo>
                <a:lnTo>
                  <a:pt x="2679" y="881"/>
                </a:lnTo>
                <a:lnTo>
                  <a:pt x="2671" y="903"/>
                </a:lnTo>
                <a:lnTo>
                  <a:pt x="2671" y="911"/>
                </a:lnTo>
                <a:lnTo>
                  <a:pt x="2672" y="923"/>
                </a:lnTo>
                <a:lnTo>
                  <a:pt x="2674" y="925"/>
                </a:lnTo>
                <a:lnTo>
                  <a:pt x="2679" y="924"/>
                </a:lnTo>
                <a:lnTo>
                  <a:pt x="2683" y="921"/>
                </a:lnTo>
                <a:lnTo>
                  <a:pt x="2686" y="916"/>
                </a:lnTo>
                <a:lnTo>
                  <a:pt x="2693" y="892"/>
                </a:lnTo>
                <a:lnTo>
                  <a:pt x="2709" y="862"/>
                </a:lnTo>
                <a:lnTo>
                  <a:pt x="2709" y="854"/>
                </a:lnTo>
                <a:lnTo>
                  <a:pt x="2717" y="843"/>
                </a:lnTo>
                <a:lnTo>
                  <a:pt x="2720" y="834"/>
                </a:lnTo>
                <a:lnTo>
                  <a:pt x="2722" y="828"/>
                </a:lnTo>
                <a:lnTo>
                  <a:pt x="2717" y="811"/>
                </a:lnTo>
                <a:lnTo>
                  <a:pt x="2708" y="796"/>
                </a:lnTo>
                <a:lnTo>
                  <a:pt x="2694" y="771"/>
                </a:lnTo>
                <a:lnTo>
                  <a:pt x="2692" y="763"/>
                </a:lnTo>
                <a:lnTo>
                  <a:pt x="2694" y="757"/>
                </a:lnTo>
                <a:lnTo>
                  <a:pt x="2700" y="764"/>
                </a:lnTo>
                <a:lnTo>
                  <a:pt x="2708" y="773"/>
                </a:lnTo>
                <a:lnTo>
                  <a:pt x="2715" y="775"/>
                </a:lnTo>
                <a:lnTo>
                  <a:pt x="2721" y="780"/>
                </a:lnTo>
                <a:lnTo>
                  <a:pt x="2732" y="781"/>
                </a:lnTo>
                <a:lnTo>
                  <a:pt x="2731" y="795"/>
                </a:lnTo>
                <a:lnTo>
                  <a:pt x="2732" y="797"/>
                </a:lnTo>
                <a:lnTo>
                  <a:pt x="2740" y="790"/>
                </a:lnTo>
                <a:lnTo>
                  <a:pt x="2751" y="773"/>
                </a:lnTo>
                <a:lnTo>
                  <a:pt x="2758" y="765"/>
                </a:lnTo>
                <a:lnTo>
                  <a:pt x="2762" y="759"/>
                </a:lnTo>
                <a:lnTo>
                  <a:pt x="2762" y="754"/>
                </a:lnTo>
                <a:lnTo>
                  <a:pt x="2767" y="752"/>
                </a:lnTo>
                <a:lnTo>
                  <a:pt x="2769" y="749"/>
                </a:lnTo>
                <a:lnTo>
                  <a:pt x="2773" y="730"/>
                </a:lnTo>
                <a:lnTo>
                  <a:pt x="2774" y="727"/>
                </a:lnTo>
                <a:lnTo>
                  <a:pt x="2776" y="728"/>
                </a:lnTo>
                <a:lnTo>
                  <a:pt x="2779" y="727"/>
                </a:lnTo>
                <a:lnTo>
                  <a:pt x="2783" y="712"/>
                </a:lnTo>
                <a:lnTo>
                  <a:pt x="2784" y="708"/>
                </a:lnTo>
                <a:lnTo>
                  <a:pt x="2781" y="703"/>
                </a:lnTo>
                <a:lnTo>
                  <a:pt x="2776" y="697"/>
                </a:lnTo>
                <a:lnTo>
                  <a:pt x="2769" y="693"/>
                </a:lnTo>
                <a:lnTo>
                  <a:pt x="2769" y="690"/>
                </a:lnTo>
                <a:lnTo>
                  <a:pt x="2769" y="687"/>
                </a:lnTo>
                <a:lnTo>
                  <a:pt x="2773" y="678"/>
                </a:lnTo>
                <a:lnTo>
                  <a:pt x="2775" y="674"/>
                </a:lnTo>
                <a:lnTo>
                  <a:pt x="2785" y="662"/>
                </a:lnTo>
                <a:lnTo>
                  <a:pt x="2790" y="662"/>
                </a:lnTo>
                <a:lnTo>
                  <a:pt x="2796" y="652"/>
                </a:lnTo>
                <a:lnTo>
                  <a:pt x="2807" y="650"/>
                </a:lnTo>
                <a:lnTo>
                  <a:pt x="2819" y="644"/>
                </a:lnTo>
                <a:lnTo>
                  <a:pt x="2830" y="641"/>
                </a:lnTo>
                <a:lnTo>
                  <a:pt x="2835" y="635"/>
                </a:lnTo>
                <a:lnTo>
                  <a:pt x="2843" y="631"/>
                </a:lnTo>
                <a:lnTo>
                  <a:pt x="2856" y="634"/>
                </a:lnTo>
                <a:lnTo>
                  <a:pt x="2869" y="631"/>
                </a:lnTo>
                <a:lnTo>
                  <a:pt x="2894" y="630"/>
                </a:lnTo>
                <a:lnTo>
                  <a:pt x="2913" y="625"/>
                </a:lnTo>
                <a:lnTo>
                  <a:pt x="2918" y="623"/>
                </a:lnTo>
                <a:lnTo>
                  <a:pt x="2923" y="619"/>
                </a:lnTo>
                <a:lnTo>
                  <a:pt x="2929" y="604"/>
                </a:lnTo>
                <a:lnTo>
                  <a:pt x="2931" y="602"/>
                </a:lnTo>
                <a:lnTo>
                  <a:pt x="2936" y="604"/>
                </a:lnTo>
                <a:lnTo>
                  <a:pt x="2937" y="614"/>
                </a:lnTo>
                <a:lnTo>
                  <a:pt x="2941" y="614"/>
                </a:lnTo>
                <a:lnTo>
                  <a:pt x="2948" y="613"/>
                </a:lnTo>
                <a:lnTo>
                  <a:pt x="2963" y="604"/>
                </a:lnTo>
                <a:lnTo>
                  <a:pt x="2967" y="604"/>
                </a:lnTo>
                <a:lnTo>
                  <a:pt x="2969" y="612"/>
                </a:lnTo>
                <a:lnTo>
                  <a:pt x="2974" y="613"/>
                </a:lnTo>
                <a:lnTo>
                  <a:pt x="2987" y="608"/>
                </a:lnTo>
                <a:lnTo>
                  <a:pt x="2993" y="609"/>
                </a:lnTo>
                <a:lnTo>
                  <a:pt x="3004" y="602"/>
                </a:lnTo>
                <a:lnTo>
                  <a:pt x="3006" y="599"/>
                </a:lnTo>
                <a:lnTo>
                  <a:pt x="3004" y="586"/>
                </a:lnTo>
                <a:lnTo>
                  <a:pt x="3002" y="583"/>
                </a:lnTo>
                <a:lnTo>
                  <a:pt x="3000" y="583"/>
                </a:lnTo>
                <a:lnTo>
                  <a:pt x="3000" y="596"/>
                </a:lnTo>
                <a:lnTo>
                  <a:pt x="2999" y="599"/>
                </a:lnTo>
                <a:lnTo>
                  <a:pt x="2991" y="602"/>
                </a:lnTo>
                <a:lnTo>
                  <a:pt x="2982" y="599"/>
                </a:lnTo>
                <a:lnTo>
                  <a:pt x="2972" y="593"/>
                </a:lnTo>
                <a:lnTo>
                  <a:pt x="2967" y="582"/>
                </a:lnTo>
                <a:lnTo>
                  <a:pt x="2963" y="580"/>
                </a:lnTo>
                <a:lnTo>
                  <a:pt x="2962" y="569"/>
                </a:lnTo>
                <a:lnTo>
                  <a:pt x="2957" y="564"/>
                </a:lnTo>
                <a:lnTo>
                  <a:pt x="2948" y="559"/>
                </a:lnTo>
                <a:lnTo>
                  <a:pt x="2947" y="558"/>
                </a:lnTo>
                <a:lnTo>
                  <a:pt x="2947" y="552"/>
                </a:lnTo>
                <a:lnTo>
                  <a:pt x="2950" y="548"/>
                </a:lnTo>
                <a:lnTo>
                  <a:pt x="2953" y="547"/>
                </a:lnTo>
                <a:lnTo>
                  <a:pt x="2957" y="538"/>
                </a:lnTo>
                <a:lnTo>
                  <a:pt x="2962" y="536"/>
                </a:lnTo>
                <a:lnTo>
                  <a:pt x="2957" y="528"/>
                </a:lnTo>
                <a:lnTo>
                  <a:pt x="2951" y="515"/>
                </a:lnTo>
                <a:lnTo>
                  <a:pt x="2956" y="500"/>
                </a:lnTo>
                <a:lnTo>
                  <a:pt x="2971" y="488"/>
                </a:lnTo>
                <a:lnTo>
                  <a:pt x="2982" y="470"/>
                </a:lnTo>
                <a:lnTo>
                  <a:pt x="2987" y="466"/>
                </a:lnTo>
                <a:lnTo>
                  <a:pt x="2989" y="455"/>
                </a:lnTo>
                <a:lnTo>
                  <a:pt x="2996" y="446"/>
                </a:lnTo>
                <a:lnTo>
                  <a:pt x="3005" y="442"/>
                </a:lnTo>
                <a:lnTo>
                  <a:pt x="3009" y="443"/>
                </a:lnTo>
                <a:lnTo>
                  <a:pt x="3011" y="451"/>
                </a:lnTo>
                <a:lnTo>
                  <a:pt x="3014" y="451"/>
                </a:lnTo>
                <a:lnTo>
                  <a:pt x="3017" y="447"/>
                </a:lnTo>
                <a:lnTo>
                  <a:pt x="3020" y="437"/>
                </a:lnTo>
                <a:lnTo>
                  <a:pt x="3022" y="437"/>
                </a:lnTo>
                <a:lnTo>
                  <a:pt x="3025" y="441"/>
                </a:lnTo>
                <a:lnTo>
                  <a:pt x="3027" y="441"/>
                </a:lnTo>
                <a:lnTo>
                  <a:pt x="3032" y="440"/>
                </a:lnTo>
                <a:lnTo>
                  <a:pt x="3036" y="432"/>
                </a:lnTo>
                <a:lnTo>
                  <a:pt x="3039" y="429"/>
                </a:lnTo>
                <a:lnTo>
                  <a:pt x="3045" y="431"/>
                </a:lnTo>
                <a:lnTo>
                  <a:pt x="3048" y="430"/>
                </a:lnTo>
                <a:lnTo>
                  <a:pt x="3053" y="421"/>
                </a:lnTo>
                <a:lnTo>
                  <a:pt x="3054" y="414"/>
                </a:lnTo>
                <a:lnTo>
                  <a:pt x="3058" y="408"/>
                </a:lnTo>
                <a:lnTo>
                  <a:pt x="3059" y="398"/>
                </a:lnTo>
                <a:lnTo>
                  <a:pt x="3065" y="393"/>
                </a:lnTo>
                <a:lnTo>
                  <a:pt x="3068" y="392"/>
                </a:lnTo>
                <a:lnTo>
                  <a:pt x="3070" y="393"/>
                </a:lnTo>
                <a:lnTo>
                  <a:pt x="3071" y="400"/>
                </a:lnTo>
                <a:lnTo>
                  <a:pt x="3072" y="405"/>
                </a:lnTo>
                <a:lnTo>
                  <a:pt x="3077" y="407"/>
                </a:lnTo>
                <a:lnTo>
                  <a:pt x="3082" y="404"/>
                </a:lnTo>
                <a:lnTo>
                  <a:pt x="3092" y="412"/>
                </a:lnTo>
                <a:lnTo>
                  <a:pt x="3097" y="410"/>
                </a:lnTo>
                <a:lnTo>
                  <a:pt x="3100" y="405"/>
                </a:lnTo>
                <a:lnTo>
                  <a:pt x="3107" y="399"/>
                </a:lnTo>
                <a:lnTo>
                  <a:pt x="3112" y="399"/>
                </a:lnTo>
                <a:lnTo>
                  <a:pt x="3118" y="396"/>
                </a:lnTo>
                <a:lnTo>
                  <a:pt x="3120" y="389"/>
                </a:lnTo>
                <a:lnTo>
                  <a:pt x="3133" y="388"/>
                </a:lnTo>
                <a:lnTo>
                  <a:pt x="3136" y="387"/>
                </a:lnTo>
                <a:lnTo>
                  <a:pt x="3141" y="383"/>
                </a:lnTo>
                <a:lnTo>
                  <a:pt x="3147" y="383"/>
                </a:lnTo>
                <a:lnTo>
                  <a:pt x="3151" y="380"/>
                </a:lnTo>
                <a:lnTo>
                  <a:pt x="3158" y="380"/>
                </a:lnTo>
                <a:lnTo>
                  <a:pt x="3165" y="375"/>
                </a:lnTo>
                <a:lnTo>
                  <a:pt x="3166" y="370"/>
                </a:lnTo>
                <a:lnTo>
                  <a:pt x="3165" y="365"/>
                </a:lnTo>
                <a:close/>
              </a:path>
            </a:pathLst>
          </a:custGeom>
          <a:solidFill>
            <a:schemeClr val="tx2"/>
          </a:solidFill>
          <a:ln w="6350" cap="flat" cmpd="sng">
            <a:noFill/>
            <a:prstDash val="solid"/>
            <a:round/>
            <a:headEnd type="none" w="med" len="med"/>
            <a:tailEnd type="none" w="med" len="med"/>
          </a:ln>
          <a:effectLst/>
        </p:spPr>
        <p:txBody>
          <a:bodyPr/>
          <a:lstStyle/>
          <a:p>
            <a:endParaRPr lang="en-US" dirty="0">
              <a:cs typeface="+mn-ea"/>
              <a:sym typeface="+mn-lt"/>
            </a:endParaRPr>
          </a:p>
        </p:txBody>
      </p:sp>
      <p:sp>
        <p:nvSpPr>
          <p:cNvPr id="378" name="Freeform 54"/>
          <p:cNvSpPr>
            <a:spLocks noChangeAspect="1"/>
          </p:cNvSpPr>
          <p:nvPr/>
        </p:nvSpPr>
        <p:spPr bwMode="gray">
          <a:xfrm>
            <a:off x="5378618" y="1912847"/>
            <a:ext cx="1079575" cy="926491"/>
          </a:xfrm>
          <a:custGeom>
            <a:avLst/>
            <a:gdLst/>
            <a:ahLst/>
            <a:cxnLst>
              <a:cxn ang="0">
                <a:pos x="80" y="633"/>
              </a:cxn>
              <a:cxn ang="0">
                <a:pos x="198" y="560"/>
              </a:cxn>
              <a:cxn ang="0">
                <a:pos x="357" y="522"/>
              </a:cxn>
              <a:cxn ang="0">
                <a:pos x="497" y="418"/>
              </a:cxn>
              <a:cxn ang="0">
                <a:pos x="533" y="330"/>
              </a:cxn>
              <a:cxn ang="0">
                <a:pos x="566" y="326"/>
              </a:cxn>
              <a:cxn ang="0">
                <a:pos x="634" y="262"/>
              </a:cxn>
              <a:cxn ang="0">
                <a:pos x="688" y="222"/>
              </a:cxn>
              <a:cxn ang="0">
                <a:pos x="739" y="187"/>
              </a:cxn>
              <a:cxn ang="0">
                <a:pos x="818" y="257"/>
              </a:cxn>
              <a:cxn ang="0">
                <a:pos x="898" y="254"/>
              </a:cxn>
              <a:cxn ang="0">
                <a:pos x="921" y="160"/>
              </a:cxn>
              <a:cxn ang="0">
                <a:pos x="974" y="108"/>
              </a:cxn>
              <a:cxn ang="0">
                <a:pos x="1045" y="48"/>
              </a:cxn>
              <a:cxn ang="0">
                <a:pos x="1044" y="29"/>
              </a:cxn>
              <a:cxn ang="0">
                <a:pos x="1116" y="65"/>
              </a:cxn>
              <a:cxn ang="0">
                <a:pos x="1205" y="90"/>
              </a:cxn>
              <a:cxn ang="0">
                <a:pos x="1264" y="90"/>
              </a:cxn>
              <a:cxn ang="0">
                <a:pos x="1279" y="118"/>
              </a:cxn>
              <a:cxn ang="0">
                <a:pos x="1243" y="165"/>
              </a:cxn>
              <a:cxn ang="0">
                <a:pos x="1269" y="264"/>
              </a:cxn>
              <a:cxn ang="0">
                <a:pos x="1384" y="339"/>
              </a:cxn>
              <a:cxn ang="0">
                <a:pos x="1553" y="270"/>
              </a:cxn>
              <a:cxn ang="0">
                <a:pos x="1575" y="72"/>
              </a:cxn>
              <a:cxn ang="0">
                <a:pos x="1623" y="17"/>
              </a:cxn>
              <a:cxn ang="0">
                <a:pos x="1667" y="171"/>
              </a:cxn>
              <a:cxn ang="0">
                <a:pos x="1761" y="252"/>
              </a:cxn>
              <a:cxn ang="0">
                <a:pos x="1806" y="416"/>
              </a:cxn>
              <a:cxn ang="0">
                <a:pos x="1851" y="485"/>
              </a:cxn>
              <a:cxn ang="0">
                <a:pos x="1954" y="540"/>
              </a:cxn>
              <a:cxn ang="0">
                <a:pos x="1994" y="645"/>
              </a:cxn>
              <a:cxn ang="0">
                <a:pos x="2054" y="661"/>
              </a:cxn>
              <a:cxn ang="0">
                <a:pos x="2132" y="791"/>
              </a:cxn>
              <a:cxn ang="0">
                <a:pos x="2191" y="911"/>
              </a:cxn>
              <a:cxn ang="0">
                <a:pos x="2206" y="1090"/>
              </a:cxn>
              <a:cxn ang="0">
                <a:pos x="2158" y="1285"/>
              </a:cxn>
              <a:cxn ang="0">
                <a:pos x="2089" y="1365"/>
              </a:cxn>
              <a:cxn ang="0">
                <a:pos x="2034" y="1506"/>
              </a:cxn>
              <a:cxn ang="0">
                <a:pos x="2008" y="1625"/>
              </a:cxn>
              <a:cxn ang="0">
                <a:pos x="1823" y="1705"/>
              </a:cxn>
              <a:cxn ang="0">
                <a:pos x="1785" y="1704"/>
              </a:cxn>
              <a:cxn ang="0">
                <a:pos x="1715" y="1661"/>
              </a:cxn>
              <a:cxn ang="0">
                <a:pos x="1572" y="1674"/>
              </a:cxn>
              <a:cxn ang="0">
                <a:pos x="1453" y="1530"/>
              </a:cxn>
              <a:cxn ang="0">
                <a:pos x="1376" y="1406"/>
              </a:cxn>
              <a:cxn ang="0">
                <a:pos x="1330" y="1443"/>
              </a:cxn>
              <a:cxn ang="0">
                <a:pos x="1358" y="1317"/>
              </a:cxn>
              <a:cxn ang="0">
                <a:pos x="1302" y="1370"/>
              </a:cxn>
              <a:cxn ang="0">
                <a:pos x="1220" y="1433"/>
              </a:cxn>
              <a:cxn ang="0">
                <a:pos x="1177" y="1335"/>
              </a:cxn>
              <a:cxn ang="0">
                <a:pos x="1062" y="1253"/>
              </a:cxn>
              <a:cxn ang="0">
                <a:pos x="779" y="1270"/>
              </a:cxn>
              <a:cxn ang="0">
                <a:pos x="587" y="1354"/>
              </a:cxn>
              <a:cxn ang="0">
                <a:pos x="419" y="1379"/>
              </a:cxn>
              <a:cxn ang="0">
                <a:pos x="271" y="1452"/>
              </a:cxn>
              <a:cxn ang="0">
                <a:pos x="130" y="1405"/>
              </a:cxn>
              <a:cxn ang="0">
                <a:pos x="142" y="1286"/>
              </a:cxn>
              <a:cxn ang="0">
                <a:pos x="66" y="1024"/>
              </a:cxn>
              <a:cxn ang="0">
                <a:pos x="12" y="897"/>
              </a:cxn>
              <a:cxn ang="0">
                <a:pos x="35" y="884"/>
              </a:cxn>
              <a:cxn ang="0">
                <a:pos x="8" y="758"/>
              </a:cxn>
            </a:cxnLst>
            <a:rect l="0" t="0" r="r" b="b"/>
            <a:pathLst>
              <a:path w="2217" h="1736">
                <a:moveTo>
                  <a:pt x="43" y="634"/>
                </a:moveTo>
                <a:lnTo>
                  <a:pt x="49" y="629"/>
                </a:lnTo>
                <a:lnTo>
                  <a:pt x="48" y="645"/>
                </a:lnTo>
                <a:lnTo>
                  <a:pt x="48" y="647"/>
                </a:lnTo>
                <a:lnTo>
                  <a:pt x="45" y="651"/>
                </a:lnTo>
                <a:lnTo>
                  <a:pt x="44" y="656"/>
                </a:lnTo>
                <a:lnTo>
                  <a:pt x="48" y="658"/>
                </a:lnTo>
                <a:lnTo>
                  <a:pt x="46" y="666"/>
                </a:lnTo>
                <a:lnTo>
                  <a:pt x="45" y="671"/>
                </a:lnTo>
                <a:lnTo>
                  <a:pt x="50" y="673"/>
                </a:lnTo>
                <a:lnTo>
                  <a:pt x="59" y="666"/>
                </a:lnTo>
                <a:lnTo>
                  <a:pt x="62" y="652"/>
                </a:lnTo>
                <a:lnTo>
                  <a:pt x="72" y="636"/>
                </a:lnTo>
                <a:lnTo>
                  <a:pt x="80" y="633"/>
                </a:lnTo>
                <a:lnTo>
                  <a:pt x="87" y="628"/>
                </a:lnTo>
                <a:lnTo>
                  <a:pt x="94" y="626"/>
                </a:lnTo>
                <a:lnTo>
                  <a:pt x="102" y="620"/>
                </a:lnTo>
                <a:lnTo>
                  <a:pt x="120" y="617"/>
                </a:lnTo>
                <a:lnTo>
                  <a:pt x="125" y="608"/>
                </a:lnTo>
                <a:lnTo>
                  <a:pt x="132" y="601"/>
                </a:lnTo>
                <a:lnTo>
                  <a:pt x="140" y="596"/>
                </a:lnTo>
                <a:lnTo>
                  <a:pt x="146" y="586"/>
                </a:lnTo>
                <a:lnTo>
                  <a:pt x="161" y="580"/>
                </a:lnTo>
                <a:lnTo>
                  <a:pt x="167" y="575"/>
                </a:lnTo>
                <a:lnTo>
                  <a:pt x="174" y="571"/>
                </a:lnTo>
                <a:lnTo>
                  <a:pt x="191" y="559"/>
                </a:lnTo>
                <a:lnTo>
                  <a:pt x="195" y="558"/>
                </a:lnTo>
                <a:lnTo>
                  <a:pt x="198" y="560"/>
                </a:lnTo>
                <a:lnTo>
                  <a:pt x="214" y="561"/>
                </a:lnTo>
                <a:lnTo>
                  <a:pt x="222" y="564"/>
                </a:lnTo>
                <a:lnTo>
                  <a:pt x="232" y="565"/>
                </a:lnTo>
                <a:lnTo>
                  <a:pt x="241" y="564"/>
                </a:lnTo>
                <a:lnTo>
                  <a:pt x="249" y="561"/>
                </a:lnTo>
                <a:lnTo>
                  <a:pt x="260" y="553"/>
                </a:lnTo>
                <a:lnTo>
                  <a:pt x="270" y="547"/>
                </a:lnTo>
                <a:lnTo>
                  <a:pt x="280" y="544"/>
                </a:lnTo>
                <a:lnTo>
                  <a:pt x="291" y="544"/>
                </a:lnTo>
                <a:lnTo>
                  <a:pt x="301" y="542"/>
                </a:lnTo>
                <a:lnTo>
                  <a:pt x="322" y="522"/>
                </a:lnTo>
                <a:lnTo>
                  <a:pt x="335" y="522"/>
                </a:lnTo>
                <a:lnTo>
                  <a:pt x="345" y="527"/>
                </a:lnTo>
                <a:lnTo>
                  <a:pt x="357" y="522"/>
                </a:lnTo>
                <a:lnTo>
                  <a:pt x="370" y="522"/>
                </a:lnTo>
                <a:lnTo>
                  <a:pt x="378" y="520"/>
                </a:lnTo>
                <a:lnTo>
                  <a:pt x="388" y="515"/>
                </a:lnTo>
                <a:lnTo>
                  <a:pt x="413" y="510"/>
                </a:lnTo>
                <a:lnTo>
                  <a:pt x="424" y="504"/>
                </a:lnTo>
                <a:lnTo>
                  <a:pt x="432" y="499"/>
                </a:lnTo>
                <a:lnTo>
                  <a:pt x="454" y="478"/>
                </a:lnTo>
                <a:lnTo>
                  <a:pt x="458" y="470"/>
                </a:lnTo>
                <a:lnTo>
                  <a:pt x="459" y="461"/>
                </a:lnTo>
                <a:lnTo>
                  <a:pt x="467" y="450"/>
                </a:lnTo>
                <a:lnTo>
                  <a:pt x="469" y="445"/>
                </a:lnTo>
                <a:lnTo>
                  <a:pt x="469" y="439"/>
                </a:lnTo>
                <a:lnTo>
                  <a:pt x="476" y="440"/>
                </a:lnTo>
                <a:lnTo>
                  <a:pt x="497" y="418"/>
                </a:lnTo>
                <a:lnTo>
                  <a:pt x="500" y="413"/>
                </a:lnTo>
                <a:lnTo>
                  <a:pt x="497" y="410"/>
                </a:lnTo>
                <a:lnTo>
                  <a:pt x="490" y="381"/>
                </a:lnTo>
                <a:lnTo>
                  <a:pt x="491" y="369"/>
                </a:lnTo>
                <a:lnTo>
                  <a:pt x="499" y="355"/>
                </a:lnTo>
                <a:lnTo>
                  <a:pt x="502" y="353"/>
                </a:lnTo>
                <a:lnTo>
                  <a:pt x="508" y="353"/>
                </a:lnTo>
                <a:lnTo>
                  <a:pt x="512" y="345"/>
                </a:lnTo>
                <a:lnTo>
                  <a:pt x="521" y="338"/>
                </a:lnTo>
                <a:lnTo>
                  <a:pt x="524" y="338"/>
                </a:lnTo>
                <a:lnTo>
                  <a:pt x="523" y="333"/>
                </a:lnTo>
                <a:lnTo>
                  <a:pt x="528" y="322"/>
                </a:lnTo>
                <a:lnTo>
                  <a:pt x="530" y="321"/>
                </a:lnTo>
                <a:lnTo>
                  <a:pt x="533" y="330"/>
                </a:lnTo>
                <a:lnTo>
                  <a:pt x="537" y="337"/>
                </a:lnTo>
                <a:lnTo>
                  <a:pt x="543" y="353"/>
                </a:lnTo>
                <a:lnTo>
                  <a:pt x="549" y="365"/>
                </a:lnTo>
                <a:lnTo>
                  <a:pt x="555" y="372"/>
                </a:lnTo>
                <a:lnTo>
                  <a:pt x="560" y="381"/>
                </a:lnTo>
                <a:lnTo>
                  <a:pt x="564" y="386"/>
                </a:lnTo>
                <a:lnTo>
                  <a:pt x="569" y="375"/>
                </a:lnTo>
                <a:lnTo>
                  <a:pt x="569" y="360"/>
                </a:lnTo>
                <a:lnTo>
                  <a:pt x="571" y="360"/>
                </a:lnTo>
                <a:lnTo>
                  <a:pt x="578" y="359"/>
                </a:lnTo>
                <a:lnTo>
                  <a:pt x="576" y="346"/>
                </a:lnTo>
                <a:lnTo>
                  <a:pt x="570" y="335"/>
                </a:lnTo>
                <a:lnTo>
                  <a:pt x="564" y="330"/>
                </a:lnTo>
                <a:lnTo>
                  <a:pt x="566" y="326"/>
                </a:lnTo>
                <a:lnTo>
                  <a:pt x="565" y="310"/>
                </a:lnTo>
                <a:lnTo>
                  <a:pt x="570" y="305"/>
                </a:lnTo>
                <a:lnTo>
                  <a:pt x="580" y="310"/>
                </a:lnTo>
                <a:lnTo>
                  <a:pt x="588" y="308"/>
                </a:lnTo>
                <a:lnTo>
                  <a:pt x="601" y="324"/>
                </a:lnTo>
                <a:lnTo>
                  <a:pt x="618" y="327"/>
                </a:lnTo>
                <a:lnTo>
                  <a:pt x="619" y="319"/>
                </a:lnTo>
                <a:lnTo>
                  <a:pt x="610" y="316"/>
                </a:lnTo>
                <a:lnTo>
                  <a:pt x="613" y="303"/>
                </a:lnTo>
                <a:lnTo>
                  <a:pt x="623" y="294"/>
                </a:lnTo>
                <a:lnTo>
                  <a:pt x="625" y="287"/>
                </a:lnTo>
                <a:lnTo>
                  <a:pt x="620" y="270"/>
                </a:lnTo>
                <a:lnTo>
                  <a:pt x="625" y="264"/>
                </a:lnTo>
                <a:lnTo>
                  <a:pt x="634" y="262"/>
                </a:lnTo>
                <a:lnTo>
                  <a:pt x="645" y="268"/>
                </a:lnTo>
                <a:lnTo>
                  <a:pt x="647" y="265"/>
                </a:lnTo>
                <a:lnTo>
                  <a:pt x="641" y="253"/>
                </a:lnTo>
                <a:lnTo>
                  <a:pt x="642" y="247"/>
                </a:lnTo>
                <a:lnTo>
                  <a:pt x="646" y="242"/>
                </a:lnTo>
                <a:lnTo>
                  <a:pt x="663" y="248"/>
                </a:lnTo>
                <a:lnTo>
                  <a:pt x="663" y="243"/>
                </a:lnTo>
                <a:lnTo>
                  <a:pt x="657" y="233"/>
                </a:lnTo>
                <a:lnTo>
                  <a:pt x="657" y="221"/>
                </a:lnTo>
                <a:lnTo>
                  <a:pt x="666" y="217"/>
                </a:lnTo>
                <a:lnTo>
                  <a:pt x="671" y="217"/>
                </a:lnTo>
                <a:lnTo>
                  <a:pt x="677" y="215"/>
                </a:lnTo>
                <a:lnTo>
                  <a:pt x="687" y="214"/>
                </a:lnTo>
                <a:lnTo>
                  <a:pt x="688" y="222"/>
                </a:lnTo>
                <a:lnTo>
                  <a:pt x="693" y="220"/>
                </a:lnTo>
                <a:lnTo>
                  <a:pt x="700" y="214"/>
                </a:lnTo>
                <a:lnTo>
                  <a:pt x="705" y="201"/>
                </a:lnTo>
                <a:lnTo>
                  <a:pt x="705" y="197"/>
                </a:lnTo>
                <a:lnTo>
                  <a:pt x="699" y="189"/>
                </a:lnTo>
                <a:lnTo>
                  <a:pt x="702" y="183"/>
                </a:lnTo>
                <a:lnTo>
                  <a:pt x="707" y="189"/>
                </a:lnTo>
                <a:lnTo>
                  <a:pt x="709" y="198"/>
                </a:lnTo>
                <a:lnTo>
                  <a:pt x="715" y="194"/>
                </a:lnTo>
                <a:lnTo>
                  <a:pt x="718" y="188"/>
                </a:lnTo>
                <a:lnTo>
                  <a:pt x="721" y="189"/>
                </a:lnTo>
                <a:lnTo>
                  <a:pt x="722" y="194"/>
                </a:lnTo>
                <a:lnTo>
                  <a:pt x="728" y="193"/>
                </a:lnTo>
                <a:lnTo>
                  <a:pt x="739" y="187"/>
                </a:lnTo>
                <a:lnTo>
                  <a:pt x="743" y="183"/>
                </a:lnTo>
                <a:lnTo>
                  <a:pt x="741" y="176"/>
                </a:lnTo>
                <a:lnTo>
                  <a:pt x="749" y="174"/>
                </a:lnTo>
                <a:lnTo>
                  <a:pt x="753" y="177"/>
                </a:lnTo>
                <a:lnTo>
                  <a:pt x="761" y="181"/>
                </a:lnTo>
                <a:lnTo>
                  <a:pt x="770" y="181"/>
                </a:lnTo>
                <a:lnTo>
                  <a:pt x="780" y="187"/>
                </a:lnTo>
                <a:lnTo>
                  <a:pt x="788" y="193"/>
                </a:lnTo>
                <a:lnTo>
                  <a:pt x="804" y="215"/>
                </a:lnTo>
                <a:lnTo>
                  <a:pt x="818" y="226"/>
                </a:lnTo>
                <a:lnTo>
                  <a:pt x="814" y="242"/>
                </a:lnTo>
                <a:lnTo>
                  <a:pt x="814" y="253"/>
                </a:lnTo>
                <a:lnTo>
                  <a:pt x="815" y="255"/>
                </a:lnTo>
                <a:lnTo>
                  <a:pt x="818" y="257"/>
                </a:lnTo>
                <a:lnTo>
                  <a:pt x="819" y="254"/>
                </a:lnTo>
                <a:lnTo>
                  <a:pt x="822" y="247"/>
                </a:lnTo>
                <a:lnTo>
                  <a:pt x="820" y="243"/>
                </a:lnTo>
                <a:lnTo>
                  <a:pt x="825" y="238"/>
                </a:lnTo>
                <a:lnTo>
                  <a:pt x="829" y="240"/>
                </a:lnTo>
                <a:lnTo>
                  <a:pt x="830" y="237"/>
                </a:lnTo>
                <a:lnTo>
                  <a:pt x="836" y="240"/>
                </a:lnTo>
                <a:lnTo>
                  <a:pt x="836" y="232"/>
                </a:lnTo>
                <a:lnTo>
                  <a:pt x="839" y="231"/>
                </a:lnTo>
                <a:lnTo>
                  <a:pt x="849" y="233"/>
                </a:lnTo>
                <a:lnTo>
                  <a:pt x="862" y="233"/>
                </a:lnTo>
                <a:lnTo>
                  <a:pt x="873" y="232"/>
                </a:lnTo>
                <a:lnTo>
                  <a:pt x="881" y="236"/>
                </a:lnTo>
                <a:lnTo>
                  <a:pt x="898" y="254"/>
                </a:lnTo>
                <a:lnTo>
                  <a:pt x="903" y="253"/>
                </a:lnTo>
                <a:lnTo>
                  <a:pt x="903" y="249"/>
                </a:lnTo>
                <a:lnTo>
                  <a:pt x="899" y="237"/>
                </a:lnTo>
                <a:lnTo>
                  <a:pt x="906" y="233"/>
                </a:lnTo>
                <a:lnTo>
                  <a:pt x="908" y="232"/>
                </a:lnTo>
                <a:lnTo>
                  <a:pt x="894" y="217"/>
                </a:lnTo>
                <a:lnTo>
                  <a:pt x="886" y="205"/>
                </a:lnTo>
                <a:lnTo>
                  <a:pt x="890" y="189"/>
                </a:lnTo>
                <a:lnTo>
                  <a:pt x="893" y="192"/>
                </a:lnTo>
                <a:lnTo>
                  <a:pt x="898" y="189"/>
                </a:lnTo>
                <a:lnTo>
                  <a:pt x="909" y="172"/>
                </a:lnTo>
                <a:lnTo>
                  <a:pt x="909" y="165"/>
                </a:lnTo>
                <a:lnTo>
                  <a:pt x="914" y="158"/>
                </a:lnTo>
                <a:lnTo>
                  <a:pt x="921" y="160"/>
                </a:lnTo>
                <a:lnTo>
                  <a:pt x="931" y="160"/>
                </a:lnTo>
                <a:lnTo>
                  <a:pt x="937" y="154"/>
                </a:lnTo>
                <a:lnTo>
                  <a:pt x="936" y="141"/>
                </a:lnTo>
                <a:lnTo>
                  <a:pt x="929" y="141"/>
                </a:lnTo>
                <a:lnTo>
                  <a:pt x="930" y="135"/>
                </a:lnTo>
                <a:lnTo>
                  <a:pt x="931" y="125"/>
                </a:lnTo>
                <a:lnTo>
                  <a:pt x="935" y="115"/>
                </a:lnTo>
                <a:lnTo>
                  <a:pt x="944" y="113"/>
                </a:lnTo>
                <a:lnTo>
                  <a:pt x="953" y="109"/>
                </a:lnTo>
                <a:lnTo>
                  <a:pt x="954" y="102"/>
                </a:lnTo>
                <a:lnTo>
                  <a:pt x="962" y="103"/>
                </a:lnTo>
                <a:lnTo>
                  <a:pt x="969" y="108"/>
                </a:lnTo>
                <a:lnTo>
                  <a:pt x="973" y="115"/>
                </a:lnTo>
                <a:lnTo>
                  <a:pt x="974" y="108"/>
                </a:lnTo>
                <a:lnTo>
                  <a:pt x="968" y="98"/>
                </a:lnTo>
                <a:lnTo>
                  <a:pt x="971" y="96"/>
                </a:lnTo>
                <a:lnTo>
                  <a:pt x="978" y="88"/>
                </a:lnTo>
                <a:lnTo>
                  <a:pt x="991" y="92"/>
                </a:lnTo>
                <a:lnTo>
                  <a:pt x="992" y="87"/>
                </a:lnTo>
                <a:lnTo>
                  <a:pt x="1003" y="90"/>
                </a:lnTo>
                <a:lnTo>
                  <a:pt x="1016" y="88"/>
                </a:lnTo>
                <a:lnTo>
                  <a:pt x="1026" y="91"/>
                </a:lnTo>
                <a:lnTo>
                  <a:pt x="1034" y="91"/>
                </a:lnTo>
                <a:lnTo>
                  <a:pt x="1054" y="85"/>
                </a:lnTo>
                <a:lnTo>
                  <a:pt x="1062" y="79"/>
                </a:lnTo>
                <a:lnTo>
                  <a:pt x="1062" y="55"/>
                </a:lnTo>
                <a:lnTo>
                  <a:pt x="1056" y="49"/>
                </a:lnTo>
                <a:lnTo>
                  <a:pt x="1045" y="48"/>
                </a:lnTo>
                <a:lnTo>
                  <a:pt x="1038" y="49"/>
                </a:lnTo>
                <a:lnTo>
                  <a:pt x="1030" y="44"/>
                </a:lnTo>
                <a:lnTo>
                  <a:pt x="1026" y="38"/>
                </a:lnTo>
                <a:lnTo>
                  <a:pt x="1017" y="34"/>
                </a:lnTo>
                <a:lnTo>
                  <a:pt x="1017" y="33"/>
                </a:lnTo>
                <a:lnTo>
                  <a:pt x="1021" y="32"/>
                </a:lnTo>
                <a:lnTo>
                  <a:pt x="1024" y="34"/>
                </a:lnTo>
                <a:lnTo>
                  <a:pt x="1027" y="29"/>
                </a:lnTo>
                <a:lnTo>
                  <a:pt x="1029" y="27"/>
                </a:lnTo>
                <a:lnTo>
                  <a:pt x="1032" y="31"/>
                </a:lnTo>
                <a:lnTo>
                  <a:pt x="1035" y="45"/>
                </a:lnTo>
                <a:lnTo>
                  <a:pt x="1039" y="38"/>
                </a:lnTo>
                <a:lnTo>
                  <a:pt x="1039" y="29"/>
                </a:lnTo>
                <a:lnTo>
                  <a:pt x="1044" y="29"/>
                </a:lnTo>
                <a:lnTo>
                  <a:pt x="1046" y="33"/>
                </a:lnTo>
                <a:lnTo>
                  <a:pt x="1051" y="32"/>
                </a:lnTo>
                <a:lnTo>
                  <a:pt x="1055" y="38"/>
                </a:lnTo>
                <a:lnTo>
                  <a:pt x="1059" y="43"/>
                </a:lnTo>
                <a:lnTo>
                  <a:pt x="1067" y="49"/>
                </a:lnTo>
                <a:lnTo>
                  <a:pt x="1070" y="42"/>
                </a:lnTo>
                <a:lnTo>
                  <a:pt x="1075" y="41"/>
                </a:lnTo>
                <a:lnTo>
                  <a:pt x="1080" y="44"/>
                </a:lnTo>
                <a:lnTo>
                  <a:pt x="1082" y="50"/>
                </a:lnTo>
                <a:lnTo>
                  <a:pt x="1089" y="58"/>
                </a:lnTo>
                <a:lnTo>
                  <a:pt x="1104" y="61"/>
                </a:lnTo>
                <a:lnTo>
                  <a:pt x="1108" y="61"/>
                </a:lnTo>
                <a:lnTo>
                  <a:pt x="1113" y="63"/>
                </a:lnTo>
                <a:lnTo>
                  <a:pt x="1116" y="65"/>
                </a:lnTo>
                <a:lnTo>
                  <a:pt x="1123" y="60"/>
                </a:lnTo>
                <a:lnTo>
                  <a:pt x="1126" y="59"/>
                </a:lnTo>
                <a:lnTo>
                  <a:pt x="1126" y="66"/>
                </a:lnTo>
                <a:lnTo>
                  <a:pt x="1131" y="69"/>
                </a:lnTo>
                <a:lnTo>
                  <a:pt x="1141" y="69"/>
                </a:lnTo>
                <a:lnTo>
                  <a:pt x="1151" y="76"/>
                </a:lnTo>
                <a:lnTo>
                  <a:pt x="1159" y="75"/>
                </a:lnTo>
                <a:lnTo>
                  <a:pt x="1167" y="79"/>
                </a:lnTo>
                <a:lnTo>
                  <a:pt x="1177" y="74"/>
                </a:lnTo>
                <a:lnTo>
                  <a:pt x="1179" y="74"/>
                </a:lnTo>
                <a:lnTo>
                  <a:pt x="1184" y="81"/>
                </a:lnTo>
                <a:lnTo>
                  <a:pt x="1195" y="81"/>
                </a:lnTo>
                <a:lnTo>
                  <a:pt x="1200" y="84"/>
                </a:lnTo>
                <a:lnTo>
                  <a:pt x="1205" y="90"/>
                </a:lnTo>
                <a:lnTo>
                  <a:pt x="1216" y="79"/>
                </a:lnTo>
                <a:lnTo>
                  <a:pt x="1221" y="76"/>
                </a:lnTo>
                <a:lnTo>
                  <a:pt x="1225" y="75"/>
                </a:lnTo>
                <a:lnTo>
                  <a:pt x="1234" y="76"/>
                </a:lnTo>
                <a:lnTo>
                  <a:pt x="1244" y="71"/>
                </a:lnTo>
                <a:lnTo>
                  <a:pt x="1238" y="82"/>
                </a:lnTo>
                <a:lnTo>
                  <a:pt x="1241" y="85"/>
                </a:lnTo>
                <a:lnTo>
                  <a:pt x="1243" y="86"/>
                </a:lnTo>
                <a:lnTo>
                  <a:pt x="1248" y="81"/>
                </a:lnTo>
                <a:lnTo>
                  <a:pt x="1249" y="85"/>
                </a:lnTo>
                <a:lnTo>
                  <a:pt x="1248" y="101"/>
                </a:lnTo>
                <a:lnTo>
                  <a:pt x="1249" y="104"/>
                </a:lnTo>
                <a:lnTo>
                  <a:pt x="1259" y="101"/>
                </a:lnTo>
                <a:lnTo>
                  <a:pt x="1264" y="90"/>
                </a:lnTo>
                <a:lnTo>
                  <a:pt x="1263" y="88"/>
                </a:lnTo>
                <a:lnTo>
                  <a:pt x="1264" y="79"/>
                </a:lnTo>
                <a:lnTo>
                  <a:pt x="1274" y="70"/>
                </a:lnTo>
                <a:lnTo>
                  <a:pt x="1276" y="72"/>
                </a:lnTo>
                <a:lnTo>
                  <a:pt x="1279" y="77"/>
                </a:lnTo>
                <a:lnTo>
                  <a:pt x="1280" y="92"/>
                </a:lnTo>
                <a:lnTo>
                  <a:pt x="1288" y="87"/>
                </a:lnTo>
                <a:lnTo>
                  <a:pt x="1295" y="87"/>
                </a:lnTo>
                <a:lnTo>
                  <a:pt x="1299" y="91"/>
                </a:lnTo>
                <a:lnTo>
                  <a:pt x="1297" y="96"/>
                </a:lnTo>
                <a:lnTo>
                  <a:pt x="1293" y="106"/>
                </a:lnTo>
                <a:lnTo>
                  <a:pt x="1287" y="115"/>
                </a:lnTo>
                <a:lnTo>
                  <a:pt x="1284" y="119"/>
                </a:lnTo>
                <a:lnTo>
                  <a:pt x="1279" y="118"/>
                </a:lnTo>
                <a:lnTo>
                  <a:pt x="1277" y="122"/>
                </a:lnTo>
                <a:lnTo>
                  <a:pt x="1284" y="130"/>
                </a:lnTo>
                <a:lnTo>
                  <a:pt x="1276" y="141"/>
                </a:lnTo>
                <a:lnTo>
                  <a:pt x="1272" y="144"/>
                </a:lnTo>
                <a:lnTo>
                  <a:pt x="1264" y="141"/>
                </a:lnTo>
                <a:lnTo>
                  <a:pt x="1263" y="136"/>
                </a:lnTo>
                <a:lnTo>
                  <a:pt x="1258" y="142"/>
                </a:lnTo>
                <a:lnTo>
                  <a:pt x="1259" y="151"/>
                </a:lnTo>
                <a:lnTo>
                  <a:pt x="1261" y="156"/>
                </a:lnTo>
                <a:lnTo>
                  <a:pt x="1258" y="152"/>
                </a:lnTo>
                <a:lnTo>
                  <a:pt x="1253" y="145"/>
                </a:lnTo>
                <a:lnTo>
                  <a:pt x="1248" y="144"/>
                </a:lnTo>
                <a:lnTo>
                  <a:pt x="1247" y="156"/>
                </a:lnTo>
                <a:lnTo>
                  <a:pt x="1243" y="165"/>
                </a:lnTo>
                <a:lnTo>
                  <a:pt x="1243" y="171"/>
                </a:lnTo>
                <a:lnTo>
                  <a:pt x="1253" y="168"/>
                </a:lnTo>
                <a:lnTo>
                  <a:pt x="1248" y="187"/>
                </a:lnTo>
                <a:lnTo>
                  <a:pt x="1248" y="190"/>
                </a:lnTo>
                <a:lnTo>
                  <a:pt x="1238" y="210"/>
                </a:lnTo>
                <a:lnTo>
                  <a:pt x="1234" y="221"/>
                </a:lnTo>
                <a:lnTo>
                  <a:pt x="1232" y="225"/>
                </a:lnTo>
                <a:lnTo>
                  <a:pt x="1228" y="231"/>
                </a:lnTo>
                <a:lnTo>
                  <a:pt x="1228" y="242"/>
                </a:lnTo>
                <a:lnTo>
                  <a:pt x="1234" y="246"/>
                </a:lnTo>
                <a:lnTo>
                  <a:pt x="1238" y="252"/>
                </a:lnTo>
                <a:lnTo>
                  <a:pt x="1245" y="251"/>
                </a:lnTo>
                <a:lnTo>
                  <a:pt x="1254" y="258"/>
                </a:lnTo>
                <a:lnTo>
                  <a:pt x="1269" y="264"/>
                </a:lnTo>
                <a:lnTo>
                  <a:pt x="1271" y="274"/>
                </a:lnTo>
                <a:lnTo>
                  <a:pt x="1275" y="283"/>
                </a:lnTo>
                <a:lnTo>
                  <a:pt x="1275" y="297"/>
                </a:lnTo>
                <a:lnTo>
                  <a:pt x="1285" y="290"/>
                </a:lnTo>
                <a:lnTo>
                  <a:pt x="1307" y="296"/>
                </a:lnTo>
                <a:lnTo>
                  <a:pt x="1320" y="295"/>
                </a:lnTo>
                <a:lnTo>
                  <a:pt x="1324" y="302"/>
                </a:lnTo>
                <a:lnTo>
                  <a:pt x="1335" y="308"/>
                </a:lnTo>
                <a:lnTo>
                  <a:pt x="1345" y="313"/>
                </a:lnTo>
                <a:lnTo>
                  <a:pt x="1355" y="319"/>
                </a:lnTo>
                <a:lnTo>
                  <a:pt x="1361" y="327"/>
                </a:lnTo>
                <a:lnTo>
                  <a:pt x="1370" y="334"/>
                </a:lnTo>
                <a:lnTo>
                  <a:pt x="1377" y="335"/>
                </a:lnTo>
                <a:lnTo>
                  <a:pt x="1384" y="339"/>
                </a:lnTo>
                <a:lnTo>
                  <a:pt x="1411" y="346"/>
                </a:lnTo>
                <a:lnTo>
                  <a:pt x="1421" y="354"/>
                </a:lnTo>
                <a:lnTo>
                  <a:pt x="1425" y="365"/>
                </a:lnTo>
                <a:lnTo>
                  <a:pt x="1430" y="371"/>
                </a:lnTo>
                <a:lnTo>
                  <a:pt x="1460" y="392"/>
                </a:lnTo>
                <a:lnTo>
                  <a:pt x="1475" y="398"/>
                </a:lnTo>
                <a:lnTo>
                  <a:pt x="1487" y="394"/>
                </a:lnTo>
                <a:lnTo>
                  <a:pt x="1498" y="389"/>
                </a:lnTo>
                <a:lnTo>
                  <a:pt x="1516" y="384"/>
                </a:lnTo>
                <a:lnTo>
                  <a:pt x="1521" y="377"/>
                </a:lnTo>
                <a:lnTo>
                  <a:pt x="1524" y="356"/>
                </a:lnTo>
                <a:lnTo>
                  <a:pt x="1537" y="333"/>
                </a:lnTo>
                <a:lnTo>
                  <a:pt x="1548" y="287"/>
                </a:lnTo>
                <a:lnTo>
                  <a:pt x="1553" y="270"/>
                </a:lnTo>
                <a:lnTo>
                  <a:pt x="1557" y="258"/>
                </a:lnTo>
                <a:lnTo>
                  <a:pt x="1560" y="246"/>
                </a:lnTo>
                <a:lnTo>
                  <a:pt x="1559" y="231"/>
                </a:lnTo>
                <a:lnTo>
                  <a:pt x="1553" y="213"/>
                </a:lnTo>
                <a:lnTo>
                  <a:pt x="1555" y="197"/>
                </a:lnTo>
                <a:lnTo>
                  <a:pt x="1553" y="165"/>
                </a:lnTo>
                <a:lnTo>
                  <a:pt x="1561" y="145"/>
                </a:lnTo>
                <a:lnTo>
                  <a:pt x="1560" y="128"/>
                </a:lnTo>
                <a:lnTo>
                  <a:pt x="1565" y="118"/>
                </a:lnTo>
                <a:lnTo>
                  <a:pt x="1566" y="108"/>
                </a:lnTo>
                <a:lnTo>
                  <a:pt x="1559" y="106"/>
                </a:lnTo>
                <a:lnTo>
                  <a:pt x="1560" y="95"/>
                </a:lnTo>
                <a:lnTo>
                  <a:pt x="1564" y="76"/>
                </a:lnTo>
                <a:lnTo>
                  <a:pt x="1575" y="72"/>
                </a:lnTo>
                <a:lnTo>
                  <a:pt x="1578" y="64"/>
                </a:lnTo>
                <a:lnTo>
                  <a:pt x="1583" y="45"/>
                </a:lnTo>
                <a:lnTo>
                  <a:pt x="1596" y="29"/>
                </a:lnTo>
                <a:lnTo>
                  <a:pt x="1596" y="16"/>
                </a:lnTo>
                <a:lnTo>
                  <a:pt x="1596" y="15"/>
                </a:lnTo>
                <a:lnTo>
                  <a:pt x="1599" y="11"/>
                </a:lnTo>
                <a:lnTo>
                  <a:pt x="1604" y="10"/>
                </a:lnTo>
                <a:lnTo>
                  <a:pt x="1613" y="5"/>
                </a:lnTo>
                <a:lnTo>
                  <a:pt x="1616" y="0"/>
                </a:lnTo>
                <a:lnTo>
                  <a:pt x="1623" y="2"/>
                </a:lnTo>
                <a:lnTo>
                  <a:pt x="1623" y="7"/>
                </a:lnTo>
                <a:lnTo>
                  <a:pt x="1624" y="16"/>
                </a:lnTo>
                <a:lnTo>
                  <a:pt x="1623" y="16"/>
                </a:lnTo>
                <a:lnTo>
                  <a:pt x="1623" y="17"/>
                </a:lnTo>
                <a:lnTo>
                  <a:pt x="1625" y="31"/>
                </a:lnTo>
                <a:lnTo>
                  <a:pt x="1625" y="58"/>
                </a:lnTo>
                <a:lnTo>
                  <a:pt x="1629" y="68"/>
                </a:lnTo>
                <a:lnTo>
                  <a:pt x="1639" y="68"/>
                </a:lnTo>
                <a:lnTo>
                  <a:pt x="1641" y="74"/>
                </a:lnTo>
                <a:lnTo>
                  <a:pt x="1640" y="88"/>
                </a:lnTo>
                <a:lnTo>
                  <a:pt x="1646" y="93"/>
                </a:lnTo>
                <a:lnTo>
                  <a:pt x="1650" y="103"/>
                </a:lnTo>
                <a:lnTo>
                  <a:pt x="1655" y="107"/>
                </a:lnTo>
                <a:lnTo>
                  <a:pt x="1656" y="122"/>
                </a:lnTo>
                <a:lnTo>
                  <a:pt x="1661" y="124"/>
                </a:lnTo>
                <a:lnTo>
                  <a:pt x="1663" y="139"/>
                </a:lnTo>
                <a:lnTo>
                  <a:pt x="1667" y="151"/>
                </a:lnTo>
                <a:lnTo>
                  <a:pt x="1667" y="171"/>
                </a:lnTo>
                <a:lnTo>
                  <a:pt x="1670" y="179"/>
                </a:lnTo>
                <a:lnTo>
                  <a:pt x="1672" y="189"/>
                </a:lnTo>
                <a:lnTo>
                  <a:pt x="1677" y="199"/>
                </a:lnTo>
                <a:lnTo>
                  <a:pt x="1684" y="208"/>
                </a:lnTo>
                <a:lnTo>
                  <a:pt x="1693" y="211"/>
                </a:lnTo>
                <a:lnTo>
                  <a:pt x="1705" y="200"/>
                </a:lnTo>
                <a:lnTo>
                  <a:pt x="1715" y="198"/>
                </a:lnTo>
                <a:lnTo>
                  <a:pt x="1723" y="199"/>
                </a:lnTo>
                <a:lnTo>
                  <a:pt x="1729" y="215"/>
                </a:lnTo>
                <a:lnTo>
                  <a:pt x="1739" y="219"/>
                </a:lnTo>
                <a:lnTo>
                  <a:pt x="1747" y="228"/>
                </a:lnTo>
                <a:lnTo>
                  <a:pt x="1755" y="232"/>
                </a:lnTo>
                <a:lnTo>
                  <a:pt x="1764" y="242"/>
                </a:lnTo>
                <a:lnTo>
                  <a:pt x="1761" y="252"/>
                </a:lnTo>
                <a:lnTo>
                  <a:pt x="1764" y="258"/>
                </a:lnTo>
                <a:lnTo>
                  <a:pt x="1763" y="276"/>
                </a:lnTo>
                <a:lnTo>
                  <a:pt x="1766" y="286"/>
                </a:lnTo>
                <a:lnTo>
                  <a:pt x="1766" y="295"/>
                </a:lnTo>
                <a:lnTo>
                  <a:pt x="1771" y="303"/>
                </a:lnTo>
                <a:lnTo>
                  <a:pt x="1771" y="319"/>
                </a:lnTo>
                <a:lnTo>
                  <a:pt x="1775" y="332"/>
                </a:lnTo>
                <a:lnTo>
                  <a:pt x="1787" y="349"/>
                </a:lnTo>
                <a:lnTo>
                  <a:pt x="1796" y="349"/>
                </a:lnTo>
                <a:lnTo>
                  <a:pt x="1797" y="361"/>
                </a:lnTo>
                <a:lnTo>
                  <a:pt x="1804" y="381"/>
                </a:lnTo>
                <a:lnTo>
                  <a:pt x="1807" y="393"/>
                </a:lnTo>
                <a:lnTo>
                  <a:pt x="1808" y="409"/>
                </a:lnTo>
                <a:lnTo>
                  <a:pt x="1806" y="416"/>
                </a:lnTo>
                <a:lnTo>
                  <a:pt x="1806" y="426"/>
                </a:lnTo>
                <a:lnTo>
                  <a:pt x="1808" y="437"/>
                </a:lnTo>
                <a:lnTo>
                  <a:pt x="1814" y="443"/>
                </a:lnTo>
                <a:lnTo>
                  <a:pt x="1819" y="445"/>
                </a:lnTo>
                <a:lnTo>
                  <a:pt x="1818" y="448"/>
                </a:lnTo>
                <a:lnTo>
                  <a:pt x="1822" y="445"/>
                </a:lnTo>
                <a:lnTo>
                  <a:pt x="1822" y="447"/>
                </a:lnTo>
                <a:lnTo>
                  <a:pt x="1819" y="452"/>
                </a:lnTo>
                <a:lnTo>
                  <a:pt x="1820" y="454"/>
                </a:lnTo>
                <a:lnTo>
                  <a:pt x="1820" y="461"/>
                </a:lnTo>
                <a:lnTo>
                  <a:pt x="1824" y="470"/>
                </a:lnTo>
                <a:lnTo>
                  <a:pt x="1838" y="475"/>
                </a:lnTo>
                <a:lnTo>
                  <a:pt x="1841" y="480"/>
                </a:lnTo>
                <a:lnTo>
                  <a:pt x="1851" y="485"/>
                </a:lnTo>
                <a:lnTo>
                  <a:pt x="1871" y="490"/>
                </a:lnTo>
                <a:lnTo>
                  <a:pt x="1874" y="489"/>
                </a:lnTo>
                <a:lnTo>
                  <a:pt x="1881" y="485"/>
                </a:lnTo>
                <a:lnTo>
                  <a:pt x="1884" y="502"/>
                </a:lnTo>
                <a:lnTo>
                  <a:pt x="1888" y="511"/>
                </a:lnTo>
                <a:lnTo>
                  <a:pt x="1893" y="515"/>
                </a:lnTo>
                <a:lnTo>
                  <a:pt x="1903" y="512"/>
                </a:lnTo>
                <a:lnTo>
                  <a:pt x="1911" y="517"/>
                </a:lnTo>
                <a:lnTo>
                  <a:pt x="1920" y="518"/>
                </a:lnTo>
                <a:lnTo>
                  <a:pt x="1925" y="527"/>
                </a:lnTo>
                <a:lnTo>
                  <a:pt x="1931" y="533"/>
                </a:lnTo>
                <a:lnTo>
                  <a:pt x="1937" y="529"/>
                </a:lnTo>
                <a:lnTo>
                  <a:pt x="1942" y="533"/>
                </a:lnTo>
                <a:lnTo>
                  <a:pt x="1954" y="540"/>
                </a:lnTo>
                <a:lnTo>
                  <a:pt x="1958" y="545"/>
                </a:lnTo>
                <a:lnTo>
                  <a:pt x="1960" y="556"/>
                </a:lnTo>
                <a:lnTo>
                  <a:pt x="1953" y="554"/>
                </a:lnTo>
                <a:lnTo>
                  <a:pt x="1952" y="566"/>
                </a:lnTo>
                <a:lnTo>
                  <a:pt x="1958" y="572"/>
                </a:lnTo>
                <a:lnTo>
                  <a:pt x="1968" y="574"/>
                </a:lnTo>
                <a:lnTo>
                  <a:pt x="1970" y="580"/>
                </a:lnTo>
                <a:lnTo>
                  <a:pt x="1978" y="588"/>
                </a:lnTo>
                <a:lnTo>
                  <a:pt x="1980" y="597"/>
                </a:lnTo>
                <a:lnTo>
                  <a:pt x="1983" y="603"/>
                </a:lnTo>
                <a:lnTo>
                  <a:pt x="1985" y="610"/>
                </a:lnTo>
                <a:lnTo>
                  <a:pt x="1992" y="612"/>
                </a:lnTo>
                <a:lnTo>
                  <a:pt x="1994" y="619"/>
                </a:lnTo>
                <a:lnTo>
                  <a:pt x="1994" y="645"/>
                </a:lnTo>
                <a:lnTo>
                  <a:pt x="1996" y="651"/>
                </a:lnTo>
                <a:lnTo>
                  <a:pt x="1997" y="658"/>
                </a:lnTo>
                <a:lnTo>
                  <a:pt x="2002" y="662"/>
                </a:lnTo>
                <a:lnTo>
                  <a:pt x="2005" y="671"/>
                </a:lnTo>
                <a:lnTo>
                  <a:pt x="2007" y="672"/>
                </a:lnTo>
                <a:lnTo>
                  <a:pt x="2011" y="669"/>
                </a:lnTo>
                <a:lnTo>
                  <a:pt x="2017" y="669"/>
                </a:lnTo>
                <a:lnTo>
                  <a:pt x="2017" y="655"/>
                </a:lnTo>
                <a:lnTo>
                  <a:pt x="2023" y="650"/>
                </a:lnTo>
                <a:lnTo>
                  <a:pt x="2027" y="660"/>
                </a:lnTo>
                <a:lnTo>
                  <a:pt x="2032" y="665"/>
                </a:lnTo>
                <a:lnTo>
                  <a:pt x="2043" y="669"/>
                </a:lnTo>
                <a:lnTo>
                  <a:pt x="2051" y="676"/>
                </a:lnTo>
                <a:lnTo>
                  <a:pt x="2054" y="661"/>
                </a:lnTo>
                <a:lnTo>
                  <a:pt x="2057" y="665"/>
                </a:lnTo>
                <a:lnTo>
                  <a:pt x="2059" y="671"/>
                </a:lnTo>
                <a:lnTo>
                  <a:pt x="2061" y="674"/>
                </a:lnTo>
                <a:lnTo>
                  <a:pt x="2065" y="690"/>
                </a:lnTo>
                <a:lnTo>
                  <a:pt x="2065" y="720"/>
                </a:lnTo>
                <a:lnTo>
                  <a:pt x="2068" y="733"/>
                </a:lnTo>
                <a:lnTo>
                  <a:pt x="2077" y="739"/>
                </a:lnTo>
                <a:lnTo>
                  <a:pt x="2083" y="748"/>
                </a:lnTo>
                <a:lnTo>
                  <a:pt x="2098" y="760"/>
                </a:lnTo>
                <a:lnTo>
                  <a:pt x="2110" y="760"/>
                </a:lnTo>
                <a:lnTo>
                  <a:pt x="2118" y="766"/>
                </a:lnTo>
                <a:lnTo>
                  <a:pt x="2124" y="774"/>
                </a:lnTo>
                <a:lnTo>
                  <a:pt x="2130" y="785"/>
                </a:lnTo>
                <a:lnTo>
                  <a:pt x="2132" y="791"/>
                </a:lnTo>
                <a:lnTo>
                  <a:pt x="2141" y="800"/>
                </a:lnTo>
                <a:lnTo>
                  <a:pt x="2151" y="802"/>
                </a:lnTo>
                <a:lnTo>
                  <a:pt x="2151" y="806"/>
                </a:lnTo>
                <a:lnTo>
                  <a:pt x="2163" y="824"/>
                </a:lnTo>
                <a:lnTo>
                  <a:pt x="2162" y="830"/>
                </a:lnTo>
                <a:lnTo>
                  <a:pt x="2173" y="835"/>
                </a:lnTo>
                <a:lnTo>
                  <a:pt x="2177" y="844"/>
                </a:lnTo>
                <a:lnTo>
                  <a:pt x="2178" y="862"/>
                </a:lnTo>
                <a:lnTo>
                  <a:pt x="2184" y="872"/>
                </a:lnTo>
                <a:lnTo>
                  <a:pt x="2186" y="876"/>
                </a:lnTo>
                <a:lnTo>
                  <a:pt x="2190" y="871"/>
                </a:lnTo>
                <a:lnTo>
                  <a:pt x="2191" y="886"/>
                </a:lnTo>
                <a:lnTo>
                  <a:pt x="2189" y="900"/>
                </a:lnTo>
                <a:lnTo>
                  <a:pt x="2191" y="911"/>
                </a:lnTo>
                <a:lnTo>
                  <a:pt x="2194" y="938"/>
                </a:lnTo>
                <a:lnTo>
                  <a:pt x="2197" y="948"/>
                </a:lnTo>
                <a:lnTo>
                  <a:pt x="2193" y="945"/>
                </a:lnTo>
                <a:lnTo>
                  <a:pt x="2191" y="952"/>
                </a:lnTo>
                <a:lnTo>
                  <a:pt x="2193" y="956"/>
                </a:lnTo>
                <a:lnTo>
                  <a:pt x="2194" y="963"/>
                </a:lnTo>
                <a:lnTo>
                  <a:pt x="2197" y="967"/>
                </a:lnTo>
                <a:lnTo>
                  <a:pt x="2200" y="979"/>
                </a:lnTo>
                <a:lnTo>
                  <a:pt x="2207" y="995"/>
                </a:lnTo>
                <a:lnTo>
                  <a:pt x="2216" y="1023"/>
                </a:lnTo>
                <a:lnTo>
                  <a:pt x="2217" y="1050"/>
                </a:lnTo>
                <a:lnTo>
                  <a:pt x="2215" y="1066"/>
                </a:lnTo>
                <a:lnTo>
                  <a:pt x="2211" y="1074"/>
                </a:lnTo>
                <a:lnTo>
                  <a:pt x="2206" y="1090"/>
                </a:lnTo>
                <a:lnTo>
                  <a:pt x="2204" y="1110"/>
                </a:lnTo>
                <a:lnTo>
                  <a:pt x="2199" y="1142"/>
                </a:lnTo>
                <a:lnTo>
                  <a:pt x="2196" y="1145"/>
                </a:lnTo>
                <a:lnTo>
                  <a:pt x="2189" y="1164"/>
                </a:lnTo>
                <a:lnTo>
                  <a:pt x="2188" y="1182"/>
                </a:lnTo>
                <a:lnTo>
                  <a:pt x="2190" y="1201"/>
                </a:lnTo>
                <a:lnTo>
                  <a:pt x="2186" y="1207"/>
                </a:lnTo>
                <a:lnTo>
                  <a:pt x="2186" y="1214"/>
                </a:lnTo>
                <a:lnTo>
                  <a:pt x="2172" y="1252"/>
                </a:lnTo>
                <a:lnTo>
                  <a:pt x="2167" y="1258"/>
                </a:lnTo>
                <a:lnTo>
                  <a:pt x="2162" y="1266"/>
                </a:lnTo>
                <a:lnTo>
                  <a:pt x="2156" y="1273"/>
                </a:lnTo>
                <a:lnTo>
                  <a:pt x="2156" y="1280"/>
                </a:lnTo>
                <a:lnTo>
                  <a:pt x="2158" y="1285"/>
                </a:lnTo>
                <a:lnTo>
                  <a:pt x="2153" y="1291"/>
                </a:lnTo>
                <a:lnTo>
                  <a:pt x="2145" y="1302"/>
                </a:lnTo>
                <a:lnTo>
                  <a:pt x="2137" y="1302"/>
                </a:lnTo>
                <a:lnTo>
                  <a:pt x="2135" y="1306"/>
                </a:lnTo>
                <a:lnTo>
                  <a:pt x="2141" y="1308"/>
                </a:lnTo>
                <a:lnTo>
                  <a:pt x="2130" y="1312"/>
                </a:lnTo>
                <a:lnTo>
                  <a:pt x="2123" y="1316"/>
                </a:lnTo>
                <a:lnTo>
                  <a:pt x="2120" y="1323"/>
                </a:lnTo>
                <a:lnTo>
                  <a:pt x="2114" y="1331"/>
                </a:lnTo>
                <a:lnTo>
                  <a:pt x="2108" y="1346"/>
                </a:lnTo>
                <a:lnTo>
                  <a:pt x="2100" y="1357"/>
                </a:lnTo>
                <a:lnTo>
                  <a:pt x="2094" y="1359"/>
                </a:lnTo>
                <a:lnTo>
                  <a:pt x="2091" y="1360"/>
                </a:lnTo>
                <a:lnTo>
                  <a:pt x="2089" y="1365"/>
                </a:lnTo>
                <a:lnTo>
                  <a:pt x="2097" y="1367"/>
                </a:lnTo>
                <a:lnTo>
                  <a:pt x="2096" y="1379"/>
                </a:lnTo>
                <a:lnTo>
                  <a:pt x="2091" y="1392"/>
                </a:lnTo>
                <a:lnTo>
                  <a:pt x="2088" y="1392"/>
                </a:lnTo>
                <a:lnTo>
                  <a:pt x="2087" y="1400"/>
                </a:lnTo>
                <a:lnTo>
                  <a:pt x="2078" y="1411"/>
                </a:lnTo>
                <a:lnTo>
                  <a:pt x="2065" y="1458"/>
                </a:lnTo>
                <a:lnTo>
                  <a:pt x="2065" y="1468"/>
                </a:lnTo>
                <a:lnTo>
                  <a:pt x="2056" y="1462"/>
                </a:lnTo>
                <a:lnTo>
                  <a:pt x="2049" y="1481"/>
                </a:lnTo>
                <a:lnTo>
                  <a:pt x="2044" y="1487"/>
                </a:lnTo>
                <a:lnTo>
                  <a:pt x="2041" y="1497"/>
                </a:lnTo>
                <a:lnTo>
                  <a:pt x="2038" y="1500"/>
                </a:lnTo>
                <a:lnTo>
                  <a:pt x="2034" y="1506"/>
                </a:lnTo>
                <a:lnTo>
                  <a:pt x="2033" y="1521"/>
                </a:lnTo>
                <a:lnTo>
                  <a:pt x="2029" y="1538"/>
                </a:lnTo>
                <a:lnTo>
                  <a:pt x="2033" y="1546"/>
                </a:lnTo>
                <a:lnTo>
                  <a:pt x="2030" y="1550"/>
                </a:lnTo>
                <a:lnTo>
                  <a:pt x="2029" y="1562"/>
                </a:lnTo>
                <a:lnTo>
                  <a:pt x="2023" y="1577"/>
                </a:lnTo>
                <a:lnTo>
                  <a:pt x="2021" y="1587"/>
                </a:lnTo>
                <a:lnTo>
                  <a:pt x="2021" y="1593"/>
                </a:lnTo>
                <a:lnTo>
                  <a:pt x="2024" y="1603"/>
                </a:lnTo>
                <a:lnTo>
                  <a:pt x="2024" y="1613"/>
                </a:lnTo>
                <a:lnTo>
                  <a:pt x="2023" y="1621"/>
                </a:lnTo>
                <a:lnTo>
                  <a:pt x="2021" y="1629"/>
                </a:lnTo>
                <a:lnTo>
                  <a:pt x="2012" y="1624"/>
                </a:lnTo>
                <a:lnTo>
                  <a:pt x="2008" y="1625"/>
                </a:lnTo>
                <a:lnTo>
                  <a:pt x="2007" y="1637"/>
                </a:lnTo>
                <a:lnTo>
                  <a:pt x="1987" y="1643"/>
                </a:lnTo>
                <a:lnTo>
                  <a:pt x="1932" y="1645"/>
                </a:lnTo>
                <a:lnTo>
                  <a:pt x="1920" y="1648"/>
                </a:lnTo>
                <a:lnTo>
                  <a:pt x="1898" y="1661"/>
                </a:lnTo>
                <a:lnTo>
                  <a:pt x="1888" y="1669"/>
                </a:lnTo>
                <a:lnTo>
                  <a:pt x="1874" y="1678"/>
                </a:lnTo>
                <a:lnTo>
                  <a:pt x="1868" y="1685"/>
                </a:lnTo>
                <a:lnTo>
                  <a:pt x="1866" y="1691"/>
                </a:lnTo>
                <a:lnTo>
                  <a:pt x="1854" y="1699"/>
                </a:lnTo>
                <a:lnTo>
                  <a:pt x="1847" y="1705"/>
                </a:lnTo>
                <a:lnTo>
                  <a:pt x="1844" y="1701"/>
                </a:lnTo>
                <a:lnTo>
                  <a:pt x="1830" y="1705"/>
                </a:lnTo>
                <a:lnTo>
                  <a:pt x="1823" y="1705"/>
                </a:lnTo>
                <a:lnTo>
                  <a:pt x="1819" y="1706"/>
                </a:lnTo>
                <a:lnTo>
                  <a:pt x="1818" y="1715"/>
                </a:lnTo>
                <a:lnTo>
                  <a:pt x="1822" y="1720"/>
                </a:lnTo>
                <a:lnTo>
                  <a:pt x="1825" y="1713"/>
                </a:lnTo>
                <a:lnTo>
                  <a:pt x="1831" y="1709"/>
                </a:lnTo>
                <a:lnTo>
                  <a:pt x="1836" y="1709"/>
                </a:lnTo>
                <a:lnTo>
                  <a:pt x="1833" y="1720"/>
                </a:lnTo>
                <a:lnTo>
                  <a:pt x="1831" y="1729"/>
                </a:lnTo>
                <a:lnTo>
                  <a:pt x="1826" y="1736"/>
                </a:lnTo>
                <a:lnTo>
                  <a:pt x="1813" y="1717"/>
                </a:lnTo>
                <a:lnTo>
                  <a:pt x="1808" y="1717"/>
                </a:lnTo>
                <a:lnTo>
                  <a:pt x="1799" y="1713"/>
                </a:lnTo>
                <a:lnTo>
                  <a:pt x="1796" y="1704"/>
                </a:lnTo>
                <a:lnTo>
                  <a:pt x="1785" y="1704"/>
                </a:lnTo>
                <a:lnTo>
                  <a:pt x="1777" y="1696"/>
                </a:lnTo>
                <a:lnTo>
                  <a:pt x="1776" y="1690"/>
                </a:lnTo>
                <a:lnTo>
                  <a:pt x="1779" y="1679"/>
                </a:lnTo>
                <a:lnTo>
                  <a:pt x="1772" y="1673"/>
                </a:lnTo>
                <a:lnTo>
                  <a:pt x="1760" y="1682"/>
                </a:lnTo>
                <a:lnTo>
                  <a:pt x="1750" y="1685"/>
                </a:lnTo>
                <a:lnTo>
                  <a:pt x="1739" y="1682"/>
                </a:lnTo>
                <a:lnTo>
                  <a:pt x="1736" y="1675"/>
                </a:lnTo>
                <a:lnTo>
                  <a:pt x="1749" y="1675"/>
                </a:lnTo>
                <a:lnTo>
                  <a:pt x="1752" y="1666"/>
                </a:lnTo>
                <a:lnTo>
                  <a:pt x="1750" y="1652"/>
                </a:lnTo>
                <a:lnTo>
                  <a:pt x="1741" y="1647"/>
                </a:lnTo>
                <a:lnTo>
                  <a:pt x="1725" y="1659"/>
                </a:lnTo>
                <a:lnTo>
                  <a:pt x="1715" y="1661"/>
                </a:lnTo>
                <a:lnTo>
                  <a:pt x="1728" y="1669"/>
                </a:lnTo>
                <a:lnTo>
                  <a:pt x="1729" y="1672"/>
                </a:lnTo>
                <a:lnTo>
                  <a:pt x="1721" y="1673"/>
                </a:lnTo>
                <a:lnTo>
                  <a:pt x="1710" y="1678"/>
                </a:lnTo>
                <a:lnTo>
                  <a:pt x="1699" y="1686"/>
                </a:lnTo>
                <a:lnTo>
                  <a:pt x="1690" y="1701"/>
                </a:lnTo>
                <a:lnTo>
                  <a:pt x="1672" y="1710"/>
                </a:lnTo>
                <a:lnTo>
                  <a:pt x="1658" y="1713"/>
                </a:lnTo>
                <a:lnTo>
                  <a:pt x="1655" y="1709"/>
                </a:lnTo>
                <a:lnTo>
                  <a:pt x="1635" y="1699"/>
                </a:lnTo>
                <a:lnTo>
                  <a:pt x="1616" y="1686"/>
                </a:lnTo>
                <a:lnTo>
                  <a:pt x="1607" y="1683"/>
                </a:lnTo>
                <a:lnTo>
                  <a:pt x="1593" y="1682"/>
                </a:lnTo>
                <a:lnTo>
                  <a:pt x="1572" y="1674"/>
                </a:lnTo>
                <a:lnTo>
                  <a:pt x="1564" y="1675"/>
                </a:lnTo>
                <a:lnTo>
                  <a:pt x="1555" y="1682"/>
                </a:lnTo>
                <a:lnTo>
                  <a:pt x="1548" y="1671"/>
                </a:lnTo>
                <a:lnTo>
                  <a:pt x="1529" y="1659"/>
                </a:lnTo>
                <a:lnTo>
                  <a:pt x="1511" y="1658"/>
                </a:lnTo>
                <a:lnTo>
                  <a:pt x="1496" y="1650"/>
                </a:lnTo>
                <a:lnTo>
                  <a:pt x="1486" y="1639"/>
                </a:lnTo>
                <a:lnTo>
                  <a:pt x="1481" y="1625"/>
                </a:lnTo>
                <a:lnTo>
                  <a:pt x="1470" y="1618"/>
                </a:lnTo>
                <a:lnTo>
                  <a:pt x="1458" y="1588"/>
                </a:lnTo>
                <a:lnTo>
                  <a:pt x="1457" y="1582"/>
                </a:lnTo>
                <a:lnTo>
                  <a:pt x="1462" y="1572"/>
                </a:lnTo>
                <a:lnTo>
                  <a:pt x="1463" y="1559"/>
                </a:lnTo>
                <a:lnTo>
                  <a:pt x="1453" y="1530"/>
                </a:lnTo>
                <a:lnTo>
                  <a:pt x="1430" y="1500"/>
                </a:lnTo>
                <a:lnTo>
                  <a:pt x="1437" y="1483"/>
                </a:lnTo>
                <a:lnTo>
                  <a:pt x="1436" y="1480"/>
                </a:lnTo>
                <a:lnTo>
                  <a:pt x="1421" y="1481"/>
                </a:lnTo>
                <a:lnTo>
                  <a:pt x="1406" y="1490"/>
                </a:lnTo>
                <a:lnTo>
                  <a:pt x="1389" y="1496"/>
                </a:lnTo>
                <a:lnTo>
                  <a:pt x="1379" y="1497"/>
                </a:lnTo>
                <a:lnTo>
                  <a:pt x="1372" y="1495"/>
                </a:lnTo>
                <a:lnTo>
                  <a:pt x="1379" y="1484"/>
                </a:lnTo>
                <a:lnTo>
                  <a:pt x="1387" y="1468"/>
                </a:lnTo>
                <a:lnTo>
                  <a:pt x="1390" y="1453"/>
                </a:lnTo>
                <a:lnTo>
                  <a:pt x="1390" y="1436"/>
                </a:lnTo>
                <a:lnTo>
                  <a:pt x="1384" y="1419"/>
                </a:lnTo>
                <a:lnTo>
                  <a:pt x="1376" y="1406"/>
                </a:lnTo>
                <a:lnTo>
                  <a:pt x="1368" y="1400"/>
                </a:lnTo>
                <a:lnTo>
                  <a:pt x="1356" y="1424"/>
                </a:lnTo>
                <a:lnTo>
                  <a:pt x="1356" y="1436"/>
                </a:lnTo>
                <a:lnTo>
                  <a:pt x="1352" y="1448"/>
                </a:lnTo>
                <a:lnTo>
                  <a:pt x="1350" y="1460"/>
                </a:lnTo>
                <a:lnTo>
                  <a:pt x="1349" y="1463"/>
                </a:lnTo>
                <a:lnTo>
                  <a:pt x="1340" y="1462"/>
                </a:lnTo>
                <a:lnTo>
                  <a:pt x="1329" y="1467"/>
                </a:lnTo>
                <a:lnTo>
                  <a:pt x="1317" y="1467"/>
                </a:lnTo>
                <a:lnTo>
                  <a:pt x="1307" y="1473"/>
                </a:lnTo>
                <a:lnTo>
                  <a:pt x="1301" y="1467"/>
                </a:lnTo>
                <a:lnTo>
                  <a:pt x="1306" y="1448"/>
                </a:lnTo>
                <a:lnTo>
                  <a:pt x="1319" y="1449"/>
                </a:lnTo>
                <a:lnTo>
                  <a:pt x="1330" y="1443"/>
                </a:lnTo>
                <a:lnTo>
                  <a:pt x="1334" y="1429"/>
                </a:lnTo>
                <a:lnTo>
                  <a:pt x="1335" y="1417"/>
                </a:lnTo>
                <a:lnTo>
                  <a:pt x="1333" y="1415"/>
                </a:lnTo>
                <a:lnTo>
                  <a:pt x="1333" y="1411"/>
                </a:lnTo>
                <a:lnTo>
                  <a:pt x="1334" y="1405"/>
                </a:lnTo>
                <a:lnTo>
                  <a:pt x="1334" y="1397"/>
                </a:lnTo>
                <a:lnTo>
                  <a:pt x="1339" y="1384"/>
                </a:lnTo>
                <a:lnTo>
                  <a:pt x="1345" y="1368"/>
                </a:lnTo>
                <a:lnTo>
                  <a:pt x="1351" y="1365"/>
                </a:lnTo>
                <a:lnTo>
                  <a:pt x="1357" y="1355"/>
                </a:lnTo>
                <a:lnTo>
                  <a:pt x="1357" y="1330"/>
                </a:lnTo>
                <a:lnTo>
                  <a:pt x="1363" y="1331"/>
                </a:lnTo>
                <a:lnTo>
                  <a:pt x="1362" y="1324"/>
                </a:lnTo>
                <a:lnTo>
                  <a:pt x="1358" y="1317"/>
                </a:lnTo>
                <a:lnTo>
                  <a:pt x="1358" y="1307"/>
                </a:lnTo>
                <a:lnTo>
                  <a:pt x="1355" y="1304"/>
                </a:lnTo>
                <a:lnTo>
                  <a:pt x="1355" y="1293"/>
                </a:lnTo>
                <a:lnTo>
                  <a:pt x="1350" y="1288"/>
                </a:lnTo>
                <a:lnTo>
                  <a:pt x="1347" y="1297"/>
                </a:lnTo>
                <a:lnTo>
                  <a:pt x="1347" y="1317"/>
                </a:lnTo>
                <a:lnTo>
                  <a:pt x="1342" y="1318"/>
                </a:lnTo>
                <a:lnTo>
                  <a:pt x="1335" y="1330"/>
                </a:lnTo>
                <a:lnTo>
                  <a:pt x="1330" y="1341"/>
                </a:lnTo>
                <a:lnTo>
                  <a:pt x="1324" y="1354"/>
                </a:lnTo>
                <a:lnTo>
                  <a:pt x="1323" y="1360"/>
                </a:lnTo>
                <a:lnTo>
                  <a:pt x="1318" y="1368"/>
                </a:lnTo>
                <a:lnTo>
                  <a:pt x="1307" y="1367"/>
                </a:lnTo>
                <a:lnTo>
                  <a:pt x="1302" y="1370"/>
                </a:lnTo>
                <a:lnTo>
                  <a:pt x="1301" y="1374"/>
                </a:lnTo>
                <a:lnTo>
                  <a:pt x="1287" y="1382"/>
                </a:lnTo>
                <a:lnTo>
                  <a:pt x="1282" y="1388"/>
                </a:lnTo>
                <a:lnTo>
                  <a:pt x="1275" y="1390"/>
                </a:lnTo>
                <a:lnTo>
                  <a:pt x="1269" y="1405"/>
                </a:lnTo>
                <a:lnTo>
                  <a:pt x="1259" y="1417"/>
                </a:lnTo>
                <a:lnTo>
                  <a:pt x="1249" y="1425"/>
                </a:lnTo>
                <a:lnTo>
                  <a:pt x="1245" y="1437"/>
                </a:lnTo>
                <a:lnTo>
                  <a:pt x="1252" y="1437"/>
                </a:lnTo>
                <a:lnTo>
                  <a:pt x="1252" y="1454"/>
                </a:lnTo>
                <a:lnTo>
                  <a:pt x="1245" y="1449"/>
                </a:lnTo>
                <a:lnTo>
                  <a:pt x="1238" y="1452"/>
                </a:lnTo>
                <a:lnTo>
                  <a:pt x="1229" y="1440"/>
                </a:lnTo>
                <a:lnTo>
                  <a:pt x="1220" y="1433"/>
                </a:lnTo>
                <a:lnTo>
                  <a:pt x="1214" y="1427"/>
                </a:lnTo>
                <a:lnTo>
                  <a:pt x="1205" y="1426"/>
                </a:lnTo>
                <a:lnTo>
                  <a:pt x="1205" y="1416"/>
                </a:lnTo>
                <a:lnTo>
                  <a:pt x="1221" y="1427"/>
                </a:lnTo>
                <a:lnTo>
                  <a:pt x="1222" y="1419"/>
                </a:lnTo>
                <a:lnTo>
                  <a:pt x="1220" y="1405"/>
                </a:lnTo>
                <a:lnTo>
                  <a:pt x="1214" y="1398"/>
                </a:lnTo>
                <a:lnTo>
                  <a:pt x="1211" y="1383"/>
                </a:lnTo>
                <a:lnTo>
                  <a:pt x="1204" y="1372"/>
                </a:lnTo>
                <a:lnTo>
                  <a:pt x="1195" y="1365"/>
                </a:lnTo>
                <a:lnTo>
                  <a:pt x="1190" y="1347"/>
                </a:lnTo>
                <a:lnTo>
                  <a:pt x="1186" y="1343"/>
                </a:lnTo>
                <a:lnTo>
                  <a:pt x="1183" y="1334"/>
                </a:lnTo>
                <a:lnTo>
                  <a:pt x="1177" y="1335"/>
                </a:lnTo>
                <a:lnTo>
                  <a:pt x="1166" y="1330"/>
                </a:lnTo>
                <a:lnTo>
                  <a:pt x="1156" y="1324"/>
                </a:lnTo>
                <a:lnTo>
                  <a:pt x="1150" y="1316"/>
                </a:lnTo>
                <a:lnTo>
                  <a:pt x="1150" y="1306"/>
                </a:lnTo>
                <a:lnTo>
                  <a:pt x="1155" y="1306"/>
                </a:lnTo>
                <a:lnTo>
                  <a:pt x="1156" y="1292"/>
                </a:lnTo>
                <a:lnTo>
                  <a:pt x="1135" y="1286"/>
                </a:lnTo>
                <a:lnTo>
                  <a:pt x="1114" y="1265"/>
                </a:lnTo>
                <a:lnTo>
                  <a:pt x="1108" y="1263"/>
                </a:lnTo>
                <a:lnTo>
                  <a:pt x="1110" y="1270"/>
                </a:lnTo>
                <a:lnTo>
                  <a:pt x="1100" y="1269"/>
                </a:lnTo>
                <a:lnTo>
                  <a:pt x="1091" y="1263"/>
                </a:lnTo>
                <a:lnTo>
                  <a:pt x="1069" y="1252"/>
                </a:lnTo>
                <a:lnTo>
                  <a:pt x="1062" y="1253"/>
                </a:lnTo>
                <a:lnTo>
                  <a:pt x="1054" y="1259"/>
                </a:lnTo>
                <a:lnTo>
                  <a:pt x="1051" y="1258"/>
                </a:lnTo>
                <a:lnTo>
                  <a:pt x="1045" y="1255"/>
                </a:lnTo>
                <a:lnTo>
                  <a:pt x="1017" y="1231"/>
                </a:lnTo>
                <a:lnTo>
                  <a:pt x="1006" y="1227"/>
                </a:lnTo>
                <a:lnTo>
                  <a:pt x="995" y="1226"/>
                </a:lnTo>
                <a:lnTo>
                  <a:pt x="974" y="1225"/>
                </a:lnTo>
                <a:lnTo>
                  <a:pt x="941" y="1230"/>
                </a:lnTo>
                <a:lnTo>
                  <a:pt x="899" y="1228"/>
                </a:lnTo>
                <a:lnTo>
                  <a:pt x="881" y="1228"/>
                </a:lnTo>
                <a:lnTo>
                  <a:pt x="840" y="1248"/>
                </a:lnTo>
                <a:lnTo>
                  <a:pt x="820" y="1261"/>
                </a:lnTo>
                <a:lnTo>
                  <a:pt x="795" y="1263"/>
                </a:lnTo>
                <a:lnTo>
                  <a:pt x="779" y="1270"/>
                </a:lnTo>
                <a:lnTo>
                  <a:pt x="758" y="1274"/>
                </a:lnTo>
                <a:lnTo>
                  <a:pt x="722" y="1273"/>
                </a:lnTo>
                <a:lnTo>
                  <a:pt x="710" y="1270"/>
                </a:lnTo>
                <a:lnTo>
                  <a:pt x="695" y="1274"/>
                </a:lnTo>
                <a:lnTo>
                  <a:pt x="685" y="1282"/>
                </a:lnTo>
                <a:lnTo>
                  <a:pt x="658" y="1297"/>
                </a:lnTo>
                <a:lnTo>
                  <a:pt x="642" y="1302"/>
                </a:lnTo>
                <a:lnTo>
                  <a:pt x="634" y="1309"/>
                </a:lnTo>
                <a:lnTo>
                  <a:pt x="625" y="1313"/>
                </a:lnTo>
                <a:lnTo>
                  <a:pt x="614" y="1314"/>
                </a:lnTo>
                <a:lnTo>
                  <a:pt x="602" y="1320"/>
                </a:lnTo>
                <a:lnTo>
                  <a:pt x="596" y="1333"/>
                </a:lnTo>
                <a:lnTo>
                  <a:pt x="592" y="1349"/>
                </a:lnTo>
                <a:lnTo>
                  <a:pt x="587" y="1354"/>
                </a:lnTo>
                <a:lnTo>
                  <a:pt x="581" y="1363"/>
                </a:lnTo>
                <a:lnTo>
                  <a:pt x="577" y="1372"/>
                </a:lnTo>
                <a:lnTo>
                  <a:pt x="558" y="1377"/>
                </a:lnTo>
                <a:lnTo>
                  <a:pt x="549" y="1377"/>
                </a:lnTo>
                <a:lnTo>
                  <a:pt x="539" y="1373"/>
                </a:lnTo>
                <a:lnTo>
                  <a:pt x="518" y="1376"/>
                </a:lnTo>
                <a:lnTo>
                  <a:pt x="496" y="1382"/>
                </a:lnTo>
                <a:lnTo>
                  <a:pt x="491" y="1374"/>
                </a:lnTo>
                <a:lnTo>
                  <a:pt x="486" y="1372"/>
                </a:lnTo>
                <a:lnTo>
                  <a:pt x="480" y="1374"/>
                </a:lnTo>
                <a:lnTo>
                  <a:pt x="464" y="1376"/>
                </a:lnTo>
                <a:lnTo>
                  <a:pt x="447" y="1372"/>
                </a:lnTo>
                <a:lnTo>
                  <a:pt x="435" y="1372"/>
                </a:lnTo>
                <a:lnTo>
                  <a:pt x="419" y="1379"/>
                </a:lnTo>
                <a:lnTo>
                  <a:pt x="376" y="1378"/>
                </a:lnTo>
                <a:lnTo>
                  <a:pt x="365" y="1383"/>
                </a:lnTo>
                <a:lnTo>
                  <a:pt x="355" y="1392"/>
                </a:lnTo>
                <a:lnTo>
                  <a:pt x="350" y="1399"/>
                </a:lnTo>
                <a:lnTo>
                  <a:pt x="352" y="1404"/>
                </a:lnTo>
                <a:lnTo>
                  <a:pt x="350" y="1405"/>
                </a:lnTo>
                <a:lnTo>
                  <a:pt x="344" y="1411"/>
                </a:lnTo>
                <a:lnTo>
                  <a:pt x="333" y="1414"/>
                </a:lnTo>
                <a:lnTo>
                  <a:pt x="316" y="1416"/>
                </a:lnTo>
                <a:lnTo>
                  <a:pt x="301" y="1426"/>
                </a:lnTo>
                <a:lnTo>
                  <a:pt x="292" y="1436"/>
                </a:lnTo>
                <a:lnTo>
                  <a:pt x="287" y="1443"/>
                </a:lnTo>
                <a:lnTo>
                  <a:pt x="280" y="1449"/>
                </a:lnTo>
                <a:lnTo>
                  <a:pt x="271" y="1452"/>
                </a:lnTo>
                <a:lnTo>
                  <a:pt x="261" y="1447"/>
                </a:lnTo>
                <a:lnTo>
                  <a:pt x="260" y="1458"/>
                </a:lnTo>
                <a:lnTo>
                  <a:pt x="253" y="1454"/>
                </a:lnTo>
                <a:lnTo>
                  <a:pt x="244" y="1458"/>
                </a:lnTo>
                <a:lnTo>
                  <a:pt x="238" y="1451"/>
                </a:lnTo>
                <a:lnTo>
                  <a:pt x="205" y="1453"/>
                </a:lnTo>
                <a:lnTo>
                  <a:pt x="190" y="1451"/>
                </a:lnTo>
                <a:lnTo>
                  <a:pt x="183" y="1443"/>
                </a:lnTo>
                <a:lnTo>
                  <a:pt x="174" y="1440"/>
                </a:lnTo>
                <a:lnTo>
                  <a:pt x="174" y="1441"/>
                </a:lnTo>
                <a:lnTo>
                  <a:pt x="163" y="1440"/>
                </a:lnTo>
                <a:lnTo>
                  <a:pt x="148" y="1424"/>
                </a:lnTo>
                <a:lnTo>
                  <a:pt x="141" y="1415"/>
                </a:lnTo>
                <a:lnTo>
                  <a:pt x="130" y="1405"/>
                </a:lnTo>
                <a:lnTo>
                  <a:pt x="120" y="1402"/>
                </a:lnTo>
                <a:lnTo>
                  <a:pt x="108" y="1399"/>
                </a:lnTo>
                <a:lnTo>
                  <a:pt x="105" y="1370"/>
                </a:lnTo>
                <a:lnTo>
                  <a:pt x="107" y="1357"/>
                </a:lnTo>
                <a:lnTo>
                  <a:pt x="107" y="1356"/>
                </a:lnTo>
                <a:lnTo>
                  <a:pt x="117" y="1360"/>
                </a:lnTo>
                <a:lnTo>
                  <a:pt x="125" y="1359"/>
                </a:lnTo>
                <a:lnTo>
                  <a:pt x="136" y="1343"/>
                </a:lnTo>
                <a:lnTo>
                  <a:pt x="142" y="1328"/>
                </a:lnTo>
                <a:lnTo>
                  <a:pt x="142" y="1318"/>
                </a:lnTo>
                <a:lnTo>
                  <a:pt x="137" y="1306"/>
                </a:lnTo>
                <a:lnTo>
                  <a:pt x="137" y="1291"/>
                </a:lnTo>
                <a:lnTo>
                  <a:pt x="139" y="1297"/>
                </a:lnTo>
                <a:lnTo>
                  <a:pt x="142" y="1286"/>
                </a:lnTo>
                <a:lnTo>
                  <a:pt x="141" y="1265"/>
                </a:lnTo>
                <a:lnTo>
                  <a:pt x="144" y="1248"/>
                </a:lnTo>
                <a:lnTo>
                  <a:pt x="141" y="1234"/>
                </a:lnTo>
                <a:lnTo>
                  <a:pt x="124" y="1196"/>
                </a:lnTo>
                <a:lnTo>
                  <a:pt x="121" y="1185"/>
                </a:lnTo>
                <a:lnTo>
                  <a:pt x="117" y="1178"/>
                </a:lnTo>
                <a:lnTo>
                  <a:pt x="109" y="1168"/>
                </a:lnTo>
                <a:lnTo>
                  <a:pt x="103" y="1150"/>
                </a:lnTo>
                <a:lnTo>
                  <a:pt x="98" y="1124"/>
                </a:lnTo>
                <a:lnTo>
                  <a:pt x="98" y="1092"/>
                </a:lnTo>
                <a:lnTo>
                  <a:pt x="94" y="1081"/>
                </a:lnTo>
                <a:lnTo>
                  <a:pt x="78" y="1053"/>
                </a:lnTo>
                <a:lnTo>
                  <a:pt x="76" y="1039"/>
                </a:lnTo>
                <a:lnTo>
                  <a:pt x="66" y="1024"/>
                </a:lnTo>
                <a:lnTo>
                  <a:pt x="54" y="1004"/>
                </a:lnTo>
                <a:lnTo>
                  <a:pt x="54" y="983"/>
                </a:lnTo>
                <a:lnTo>
                  <a:pt x="46" y="965"/>
                </a:lnTo>
                <a:lnTo>
                  <a:pt x="40" y="945"/>
                </a:lnTo>
                <a:lnTo>
                  <a:pt x="29" y="938"/>
                </a:lnTo>
                <a:lnTo>
                  <a:pt x="19" y="927"/>
                </a:lnTo>
                <a:lnTo>
                  <a:pt x="13" y="919"/>
                </a:lnTo>
                <a:lnTo>
                  <a:pt x="11" y="909"/>
                </a:lnTo>
                <a:lnTo>
                  <a:pt x="5" y="905"/>
                </a:lnTo>
                <a:lnTo>
                  <a:pt x="0" y="895"/>
                </a:lnTo>
                <a:lnTo>
                  <a:pt x="1" y="889"/>
                </a:lnTo>
                <a:lnTo>
                  <a:pt x="3" y="894"/>
                </a:lnTo>
                <a:lnTo>
                  <a:pt x="8" y="895"/>
                </a:lnTo>
                <a:lnTo>
                  <a:pt x="12" y="897"/>
                </a:lnTo>
                <a:lnTo>
                  <a:pt x="15" y="904"/>
                </a:lnTo>
                <a:lnTo>
                  <a:pt x="16" y="914"/>
                </a:lnTo>
                <a:lnTo>
                  <a:pt x="21" y="911"/>
                </a:lnTo>
                <a:lnTo>
                  <a:pt x="23" y="918"/>
                </a:lnTo>
                <a:lnTo>
                  <a:pt x="31" y="919"/>
                </a:lnTo>
                <a:lnTo>
                  <a:pt x="35" y="913"/>
                </a:lnTo>
                <a:lnTo>
                  <a:pt x="34" y="904"/>
                </a:lnTo>
                <a:lnTo>
                  <a:pt x="26" y="895"/>
                </a:lnTo>
                <a:lnTo>
                  <a:pt x="13" y="866"/>
                </a:lnTo>
                <a:lnTo>
                  <a:pt x="13" y="856"/>
                </a:lnTo>
                <a:lnTo>
                  <a:pt x="17" y="860"/>
                </a:lnTo>
                <a:lnTo>
                  <a:pt x="22" y="871"/>
                </a:lnTo>
                <a:lnTo>
                  <a:pt x="27" y="894"/>
                </a:lnTo>
                <a:lnTo>
                  <a:pt x="35" y="884"/>
                </a:lnTo>
                <a:lnTo>
                  <a:pt x="38" y="893"/>
                </a:lnTo>
                <a:lnTo>
                  <a:pt x="39" y="904"/>
                </a:lnTo>
                <a:lnTo>
                  <a:pt x="46" y="905"/>
                </a:lnTo>
                <a:lnTo>
                  <a:pt x="51" y="898"/>
                </a:lnTo>
                <a:lnTo>
                  <a:pt x="54" y="886"/>
                </a:lnTo>
                <a:lnTo>
                  <a:pt x="53" y="867"/>
                </a:lnTo>
                <a:lnTo>
                  <a:pt x="45" y="860"/>
                </a:lnTo>
                <a:lnTo>
                  <a:pt x="39" y="848"/>
                </a:lnTo>
                <a:lnTo>
                  <a:pt x="37" y="851"/>
                </a:lnTo>
                <a:lnTo>
                  <a:pt x="38" y="844"/>
                </a:lnTo>
                <a:lnTo>
                  <a:pt x="31" y="832"/>
                </a:lnTo>
                <a:lnTo>
                  <a:pt x="23" y="814"/>
                </a:lnTo>
                <a:lnTo>
                  <a:pt x="8" y="787"/>
                </a:lnTo>
                <a:lnTo>
                  <a:pt x="8" y="758"/>
                </a:lnTo>
                <a:lnTo>
                  <a:pt x="13" y="748"/>
                </a:lnTo>
                <a:lnTo>
                  <a:pt x="28" y="733"/>
                </a:lnTo>
                <a:lnTo>
                  <a:pt x="29" y="725"/>
                </a:lnTo>
                <a:lnTo>
                  <a:pt x="28" y="716"/>
                </a:lnTo>
                <a:lnTo>
                  <a:pt x="29" y="695"/>
                </a:lnTo>
                <a:lnTo>
                  <a:pt x="22" y="683"/>
                </a:lnTo>
                <a:lnTo>
                  <a:pt x="27" y="661"/>
                </a:lnTo>
                <a:lnTo>
                  <a:pt x="33" y="652"/>
                </a:lnTo>
                <a:lnTo>
                  <a:pt x="39" y="637"/>
                </a:lnTo>
                <a:lnTo>
                  <a:pt x="43" y="634"/>
                </a:lnTo>
                <a:close/>
              </a:path>
            </a:pathLst>
          </a:custGeom>
          <a:solidFill>
            <a:schemeClr val="accent1"/>
          </a:solidFill>
          <a:ln w="6350" cap="flat" cmpd="sng">
            <a:noFill/>
            <a:prstDash val="solid"/>
            <a:round/>
            <a:headEnd type="none" w="med" len="med"/>
            <a:tailEnd type="none" w="med" len="med"/>
          </a:ln>
          <a:effectLst/>
        </p:spPr>
        <p:txBody>
          <a:bodyPr/>
          <a:lstStyle/>
          <a:p>
            <a:endParaRPr lang="en-US" dirty="0">
              <a:cs typeface="+mn-ea"/>
              <a:sym typeface="+mn-lt"/>
            </a:endParaRPr>
          </a:p>
        </p:txBody>
      </p:sp>
      <p:sp>
        <p:nvSpPr>
          <p:cNvPr id="8" name="Content Placeholder 2"/>
          <p:cNvSpPr txBox="1"/>
          <p:nvPr/>
        </p:nvSpPr>
        <p:spPr>
          <a:xfrm>
            <a:off x="98813" y="1779662"/>
            <a:ext cx="2247638" cy="65890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Font typeface="Arial" panose="020B0604020202020204" pitchFamily="34" charset="0"/>
              <a:buNone/>
            </a:pPr>
            <a:r>
              <a:rPr lang="en-US" sz="2400" b="1" dirty="0">
                <a:solidFill>
                  <a:schemeClr val="bg1"/>
                </a:solidFill>
                <a:cs typeface="+mn-ea"/>
                <a:sym typeface="+mn-lt"/>
              </a:rPr>
              <a:t>65%</a:t>
            </a:r>
          </a:p>
          <a:p>
            <a:pPr marL="0" indent="0" algn="r">
              <a:buFont typeface="Arial" panose="020B0604020202020204" pitchFamily="34" charset="0"/>
              <a:buNone/>
            </a:pPr>
            <a:r>
              <a:rPr lang="en-US" sz="1200" dirty="0">
                <a:solidFill>
                  <a:schemeClr val="tx1"/>
                </a:solidFill>
                <a:cs typeface="+mn-ea"/>
                <a:sym typeface="+mn-lt"/>
              </a:rPr>
              <a:t>Lorem ipsum dolor sit amet, consectetur adipiscing.</a:t>
            </a:r>
          </a:p>
        </p:txBody>
      </p:sp>
      <p:sp>
        <p:nvSpPr>
          <p:cNvPr id="13" name="Content Placeholder 2"/>
          <p:cNvSpPr txBox="1"/>
          <p:nvPr/>
        </p:nvSpPr>
        <p:spPr>
          <a:xfrm>
            <a:off x="6701980" y="1779662"/>
            <a:ext cx="2247638" cy="65890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2400" b="1" dirty="0">
                <a:solidFill>
                  <a:schemeClr val="bg1"/>
                </a:solidFill>
                <a:cs typeface="+mn-ea"/>
                <a:sym typeface="+mn-lt"/>
              </a:rPr>
              <a:t>35%</a:t>
            </a:r>
          </a:p>
          <a:p>
            <a:pPr marL="0" indent="0">
              <a:buFont typeface="Arial" panose="020B0604020202020204" pitchFamily="34" charset="0"/>
              <a:buNone/>
            </a:pPr>
            <a:r>
              <a:rPr lang="en-US" sz="1200" dirty="0">
                <a:solidFill>
                  <a:schemeClr val="tx1"/>
                </a:solidFill>
                <a:cs typeface="+mn-ea"/>
                <a:sym typeface="+mn-lt"/>
              </a:rPr>
              <a:t>Lorem ipsum dolor sit amet, consectetur adipiscing.</a:t>
            </a:r>
          </a:p>
        </p:txBody>
      </p:sp>
      <p:grpSp>
        <p:nvGrpSpPr>
          <p:cNvPr id="11" name="组合 10"/>
          <p:cNvGrpSpPr/>
          <p:nvPr/>
        </p:nvGrpSpPr>
        <p:grpSpPr>
          <a:xfrm>
            <a:off x="4067944" y="2174886"/>
            <a:ext cx="938167" cy="361682"/>
            <a:chOff x="5879931" y="2273997"/>
            <a:chExt cx="938167" cy="361682"/>
          </a:xfrm>
        </p:grpSpPr>
        <p:sp>
          <p:nvSpPr>
            <p:cNvPr id="14" name="十字星 13"/>
            <p:cNvSpPr/>
            <p:nvPr/>
          </p:nvSpPr>
          <p:spPr>
            <a:xfrm>
              <a:off x="6516216" y="2273997"/>
              <a:ext cx="301882" cy="361682"/>
            </a:xfrm>
            <a:prstGeom prst="star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十字星 14"/>
            <p:cNvSpPr/>
            <p:nvPr/>
          </p:nvSpPr>
          <p:spPr>
            <a:xfrm>
              <a:off x="5879931" y="2273997"/>
              <a:ext cx="301882" cy="361682"/>
            </a:xfrm>
            <a:prstGeom prst="star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十字星 15"/>
            <p:cNvSpPr/>
            <p:nvPr/>
          </p:nvSpPr>
          <p:spPr>
            <a:xfrm>
              <a:off x="6214334" y="2273997"/>
              <a:ext cx="301882" cy="361682"/>
            </a:xfrm>
            <a:prstGeom prst="star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等腰三角形 84"/>
          <p:cNvSpPr/>
          <p:nvPr/>
        </p:nvSpPr>
        <p:spPr>
          <a:xfrm flipV="1">
            <a:off x="4403190" y="715739"/>
            <a:ext cx="343684" cy="343843"/>
          </a:xfrm>
          <a:prstGeom prst="triangle">
            <a:avLst/>
          </a:prstGeom>
          <a:solidFill>
            <a:schemeClr val="tx2"/>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solidFill>
            </a:endParaRPr>
          </a:p>
        </p:txBody>
      </p:sp>
      <p:sp>
        <p:nvSpPr>
          <p:cNvPr id="84" name="等腰三角形 83"/>
          <p:cNvSpPr/>
          <p:nvPr/>
        </p:nvSpPr>
        <p:spPr>
          <a:xfrm>
            <a:off x="4444340" y="4045404"/>
            <a:ext cx="343684" cy="343843"/>
          </a:xfrm>
          <a:prstGeom prst="triangle">
            <a:avLst/>
          </a:prstGeom>
          <a:solidFill>
            <a:schemeClr val="tx2"/>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solidFill>
            </a:endParaRPr>
          </a:p>
        </p:txBody>
      </p:sp>
      <p:sp>
        <p:nvSpPr>
          <p:cNvPr id="86" name="矩形 85"/>
          <p:cNvSpPr/>
          <p:nvPr/>
        </p:nvSpPr>
        <p:spPr>
          <a:xfrm rot="5400000">
            <a:off x="3903873" y="-1267499"/>
            <a:ext cx="1345211" cy="9158917"/>
          </a:xfrm>
          <a:prstGeom prst="rect">
            <a:avLst/>
          </a:prstGeom>
          <a:solidFill>
            <a:schemeClr val="bg2"/>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rot="5400000">
            <a:off x="3957194" y="-2688990"/>
            <a:ext cx="1234224" cy="9145770"/>
          </a:xfrm>
          <a:prstGeom prst="rect">
            <a:avLst/>
          </a:prstGeom>
          <a:solidFill>
            <a:schemeClr val="bg2"/>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 name="Group 1"/>
          <p:cNvGrpSpPr/>
          <p:nvPr/>
        </p:nvGrpSpPr>
        <p:grpSpPr>
          <a:xfrm>
            <a:off x="1904703" y="1405114"/>
            <a:ext cx="5326503" cy="957562"/>
            <a:chOff x="904461" y="1350279"/>
            <a:chExt cx="5102294" cy="917255"/>
          </a:xfrm>
        </p:grpSpPr>
        <p:grpSp>
          <p:nvGrpSpPr>
            <p:cNvPr id="11" name="Group 2"/>
            <p:cNvGrpSpPr/>
            <p:nvPr/>
          </p:nvGrpSpPr>
          <p:grpSpPr>
            <a:xfrm>
              <a:off x="904461" y="1350279"/>
              <a:ext cx="389961" cy="917255"/>
              <a:chOff x="5481404" y="1426062"/>
              <a:chExt cx="341669" cy="778503"/>
            </a:xfrm>
            <a:solidFill>
              <a:schemeClr val="accent1"/>
            </a:solidFill>
          </p:grpSpPr>
          <p:sp>
            <p:nvSpPr>
              <p:cNvPr id="47" name="Freeform 1"/>
              <p:cNvSpPr>
                <a:spLocks noChangeArrowheads="1"/>
              </p:cNvSpPr>
              <p:nvPr/>
            </p:nvSpPr>
            <p:spPr bwMode="auto">
              <a:xfrm>
                <a:off x="5481404" y="1565664"/>
                <a:ext cx="341669" cy="638901"/>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p:spPr>
            <p:txBody>
              <a:bodyPr wrap="none" anchor="ctr"/>
              <a:lstStyle/>
              <a:p>
                <a:endParaRPr lang="en-US" sz="1350">
                  <a:solidFill>
                    <a:schemeClr val="bg1"/>
                  </a:solidFill>
                </a:endParaRPr>
              </a:p>
            </p:txBody>
          </p:sp>
          <p:sp>
            <p:nvSpPr>
              <p:cNvPr id="48" name="Freeform 2"/>
              <p:cNvSpPr>
                <a:spLocks noChangeArrowheads="1"/>
              </p:cNvSpPr>
              <p:nvPr/>
            </p:nvSpPr>
            <p:spPr bwMode="auto">
              <a:xfrm>
                <a:off x="5588307" y="1426062"/>
                <a:ext cx="130798" cy="130799"/>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p:spPr>
            <p:txBody>
              <a:bodyPr wrap="none" anchor="ctr"/>
              <a:lstStyle/>
              <a:p>
                <a:endParaRPr lang="en-US" sz="1350">
                  <a:solidFill>
                    <a:schemeClr val="bg1"/>
                  </a:solidFill>
                </a:endParaRPr>
              </a:p>
            </p:txBody>
          </p:sp>
        </p:grpSp>
        <p:grpSp>
          <p:nvGrpSpPr>
            <p:cNvPr id="12" name="Group 3"/>
            <p:cNvGrpSpPr/>
            <p:nvPr/>
          </p:nvGrpSpPr>
          <p:grpSpPr>
            <a:xfrm>
              <a:off x="1438994" y="1350279"/>
              <a:ext cx="389961" cy="917255"/>
              <a:chOff x="5481404" y="1426062"/>
              <a:chExt cx="341669" cy="778503"/>
            </a:xfrm>
            <a:solidFill>
              <a:schemeClr val="accent1"/>
            </a:solidFill>
          </p:grpSpPr>
          <p:sp>
            <p:nvSpPr>
              <p:cNvPr id="45" name="Freeform 1"/>
              <p:cNvSpPr>
                <a:spLocks noChangeArrowheads="1"/>
              </p:cNvSpPr>
              <p:nvPr/>
            </p:nvSpPr>
            <p:spPr bwMode="auto">
              <a:xfrm>
                <a:off x="5481404" y="1565664"/>
                <a:ext cx="341669" cy="638901"/>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p:spPr>
            <p:txBody>
              <a:bodyPr wrap="none" anchor="ctr"/>
              <a:lstStyle/>
              <a:p>
                <a:endParaRPr lang="en-US" sz="1350">
                  <a:solidFill>
                    <a:schemeClr val="bg1"/>
                  </a:solidFill>
                </a:endParaRPr>
              </a:p>
            </p:txBody>
          </p:sp>
          <p:sp>
            <p:nvSpPr>
              <p:cNvPr id="46" name="Freeform 2"/>
              <p:cNvSpPr>
                <a:spLocks noChangeArrowheads="1"/>
              </p:cNvSpPr>
              <p:nvPr/>
            </p:nvSpPr>
            <p:spPr bwMode="auto">
              <a:xfrm>
                <a:off x="5588307" y="1426062"/>
                <a:ext cx="130798" cy="130799"/>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p:spPr>
            <p:txBody>
              <a:bodyPr wrap="none" anchor="ctr"/>
              <a:lstStyle/>
              <a:p>
                <a:endParaRPr lang="en-US" sz="1350">
                  <a:solidFill>
                    <a:schemeClr val="bg1"/>
                  </a:solidFill>
                </a:endParaRPr>
              </a:p>
            </p:txBody>
          </p:sp>
        </p:grpSp>
        <p:grpSp>
          <p:nvGrpSpPr>
            <p:cNvPr id="13" name="Group 4"/>
            <p:cNvGrpSpPr/>
            <p:nvPr/>
          </p:nvGrpSpPr>
          <p:grpSpPr>
            <a:xfrm>
              <a:off x="1973527" y="1350279"/>
              <a:ext cx="389961" cy="917255"/>
              <a:chOff x="5481404" y="1426062"/>
              <a:chExt cx="341669" cy="778503"/>
            </a:xfrm>
            <a:solidFill>
              <a:schemeClr val="accent1"/>
            </a:solidFill>
          </p:grpSpPr>
          <p:sp>
            <p:nvSpPr>
              <p:cNvPr id="43" name="Freeform 1"/>
              <p:cNvSpPr>
                <a:spLocks noChangeArrowheads="1"/>
              </p:cNvSpPr>
              <p:nvPr/>
            </p:nvSpPr>
            <p:spPr bwMode="auto">
              <a:xfrm>
                <a:off x="5481404" y="1565664"/>
                <a:ext cx="341669" cy="638901"/>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p:spPr>
            <p:txBody>
              <a:bodyPr wrap="none" anchor="ctr"/>
              <a:lstStyle/>
              <a:p>
                <a:endParaRPr lang="en-US" sz="1350">
                  <a:solidFill>
                    <a:schemeClr val="bg1"/>
                  </a:solidFill>
                </a:endParaRPr>
              </a:p>
            </p:txBody>
          </p:sp>
          <p:sp>
            <p:nvSpPr>
              <p:cNvPr id="44" name="Freeform 2"/>
              <p:cNvSpPr>
                <a:spLocks noChangeArrowheads="1"/>
              </p:cNvSpPr>
              <p:nvPr/>
            </p:nvSpPr>
            <p:spPr bwMode="auto">
              <a:xfrm>
                <a:off x="5588307" y="1426062"/>
                <a:ext cx="130798" cy="130799"/>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p:spPr>
            <p:txBody>
              <a:bodyPr wrap="none" anchor="ctr"/>
              <a:lstStyle/>
              <a:p>
                <a:endParaRPr lang="en-US" sz="1350">
                  <a:solidFill>
                    <a:schemeClr val="bg1"/>
                  </a:solidFill>
                </a:endParaRPr>
              </a:p>
            </p:txBody>
          </p:sp>
        </p:grpSp>
        <p:grpSp>
          <p:nvGrpSpPr>
            <p:cNvPr id="14" name="Group 5"/>
            <p:cNvGrpSpPr/>
            <p:nvPr/>
          </p:nvGrpSpPr>
          <p:grpSpPr>
            <a:xfrm>
              <a:off x="2508060" y="1350279"/>
              <a:ext cx="389961" cy="917255"/>
              <a:chOff x="5481404" y="1426062"/>
              <a:chExt cx="341669" cy="778503"/>
            </a:xfrm>
            <a:solidFill>
              <a:schemeClr val="accent1"/>
            </a:solidFill>
          </p:grpSpPr>
          <p:sp>
            <p:nvSpPr>
              <p:cNvPr id="41" name="Freeform 1"/>
              <p:cNvSpPr>
                <a:spLocks noChangeArrowheads="1"/>
              </p:cNvSpPr>
              <p:nvPr/>
            </p:nvSpPr>
            <p:spPr bwMode="auto">
              <a:xfrm>
                <a:off x="5481404" y="1565664"/>
                <a:ext cx="341669" cy="638901"/>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p:spPr>
            <p:txBody>
              <a:bodyPr wrap="none" anchor="ctr"/>
              <a:lstStyle/>
              <a:p>
                <a:endParaRPr lang="en-US" sz="1350">
                  <a:solidFill>
                    <a:schemeClr val="bg1"/>
                  </a:solidFill>
                </a:endParaRPr>
              </a:p>
            </p:txBody>
          </p:sp>
          <p:sp>
            <p:nvSpPr>
              <p:cNvPr id="42" name="Freeform 2"/>
              <p:cNvSpPr>
                <a:spLocks noChangeArrowheads="1"/>
              </p:cNvSpPr>
              <p:nvPr/>
            </p:nvSpPr>
            <p:spPr bwMode="auto">
              <a:xfrm>
                <a:off x="5588307" y="1426062"/>
                <a:ext cx="130798" cy="130799"/>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p:spPr>
            <p:txBody>
              <a:bodyPr wrap="none" anchor="ctr"/>
              <a:lstStyle/>
              <a:p>
                <a:endParaRPr lang="en-US" sz="1350">
                  <a:solidFill>
                    <a:schemeClr val="bg1"/>
                  </a:solidFill>
                </a:endParaRPr>
              </a:p>
            </p:txBody>
          </p:sp>
        </p:grpSp>
        <p:grpSp>
          <p:nvGrpSpPr>
            <p:cNvPr id="15" name="Group 6"/>
            <p:cNvGrpSpPr/>
            <p:nvPr/>
          </p:nvGrpSpPr>
          <p:grpSpPr>
            <a:xfrm>
              <a:off x="3041688" y="1350279"/>
              <a:ext cx="389961" cy="917255"/>
              <a:chOff x="5481404" y="1426062"/>
              <a:chExt cx="341669" cy="778503"/>
            </a:xfrm>
            <a:solidFill>
              <a:schemeClr val="accent1"/>
            </a:solidFill>
          </p:grpSpPr>
          <p:sp>
            <p:nvSpPr>
              <p:cNvPr id="39" name="Freeform 1"/>
              <p:cNvSpPr>
                <a:spLocks noChangeArrowheads="1"/>
              </p:cNvSpPr>
              <p:nvPr/>
            </p:nvSpPr>
            <p:spPr bwMode="auto">
              <a:xfrm>
                <a:off x="5481404" y="1565664"/>
                <a:ext cx="341669" cy="638901"/>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p:spPr>
            <p:txBody>
              <a:bodyPr wrap="none" anchor="ctr"/>
              <a:lstStyle/>
              <a:p>
                <a:endParaRPr lang="en-US" sz="1350">
                  <a:solidFill>
                    <a:schemeClr val="bg1"/>
                  </a:solidFill>
                </a:endParaRPr>
              </a:p>
            </p:txBody>
          </p:sp>
          <p:sp>
            <p:nvSpPr>
              <p:cNvPr id="40" name="Freeform 2"/>
              <p:cNvSpPr>
                <a:spLocks noChangeArrowheads="1"/>
              </p:cNvSpPr>
              <p:nvPr/>
            </p:nvSpPr>
            <p:spPr bwMode="auto">
              <a:xfrm>
                <a:off x="5588307" y="1426062"/>
                <a:ext cx="130798" cy="130799"/>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p:spPr>
            <p:txBody>
              <a:bodyPr wrap="none" anchor="ctr"/>
              <a:lstStyle/>
              <a:p>
                <a:endParaRPr lang="en-US" sz="1350">
                  <a:solidFill>
                    <a:schemeClr val="bg1"/>
                  </a:solidFill>
                </a:endParaRPr>
              </a:p>
            </p:txBody>
          </p:sp>
        </p:grpSp>
        <p:grpSp>
          <p:nvGrpSpPr>
            <p:cNvPr id="16" name="Group 7"/>
            <p:cNvGrpSpPr/>
            <p:nvPr/>
          </p:nvGrpSpPr>
          <p:grpSpPr>
            <a:xfrm>
              <a:off x="3575317" y="1350279"/>
              <a:ext cx="389961" cy="917255"/>
              <a:chOff x="5481404" y="1426062"/>
              <a:chExt cx="341669" cy="778503"/>
            </a:xfrm>
            <a:solidFill>
              <a:schemeClr val="tx1"/>
            </a:solidFill>
          </p:grpSpPr>
          <p:sp>
            <p:nvSpPr>
              <p:cNvPr id="34" name="Freeform 1"/>
              <p:cNvSpPr>
                <a:spLocks noChangeArrowheads="1"/>
              </p:cNvSpPr>
              <p:nvPr/>
            </p:nvSpPr>
            <p:spPr bwMode="auto">
              <a:xfrm>
                <a:off x="5481404" y="1565664"/>
                <a:ext cx="341669" cy="638901"/>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p:spPr>
            <p:txBody>
              <a:bodyPr wrap="none" anchor="ctr"/>
              <a:lstStyle/>
              <a:p>
                <a:endParaRPr lang="en-US" sz="1350">
                  <a:solidFill>
                    <a:schemeClr val="bg1"/>
                  </a:solidFill>
                </a:endParaRPr>
              </a:p>
            </p:txBody>
          </p:sp>
          <p:sp>
            <p:nvSpPr>
              <p:cNvPr id="38" name="Freeform 2"/>
              <p:cNvSpPr>
                <a:spLocks noChangeArrowheads="1"/>
              </p:cNvSpPr>
              <p:nvPr/>
            </p:nvSpPr>
            <p:spPr bwMode="auto">
              <a:xfrm>
                <a:off x="5588307" y="1426062"/>
                <a:ext cx="130798" cy="130799"/>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p:spPr>
            <p:txBody>
              <a:bodyPr wrap="none" anchor="ctr"/>
              <a:lstStyle/>
              <a:p>
                <a:endParaRPr lang="en-US" sz="1350">
                  <a:solidFill>
                    <a:schemeClr val="bg1"/>
                  </a:solidFill>
                </a:endParaRPr>
              </a:p>
            </p:txBody>
          </p:sp>
        </p:grpSp>
        <p:grpSp>
          <p:nvGrpSpPr>
            <p:cNvPr id="20" name="Group 8"/>
            <p:cNvGrpSpPr/>
            <p:nvPr/>
          </p:nvGrpSpPr>
          <p:grpSpPr>
            <a:xfrm>
              <a:off x="4108945" y="1350279"/>
              <a:ext cx="389961" cy="917255"/>
              <a:chOff x="5481404" y="1426062"/>
              <a:chExt cx="341669" cy="778503"/>
            </a:xfrm>
            <a:solidFill>
              <a:schemeClr val="tx1"/>
            </a:solidFill>
          </p:grpSpPr>
          <p:sp>
            <p:nvSpPr>
              <p:cNvPr id="31" name="Freeform 1"/>
              <p:cNvSpPr>
                <a:spLocks noChangeArrowheads="1"/>
              </p:cNvSpPr>
              <p:nvPr/>
            </p:nvSpPr>
            <p:spPr bwMode="auto">
              <a:xfrm>
                <a:off x="5481404" y="1565664"/>
                <a:ext cx="341669" cy="638901"/>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p:spPr>
            <p:txBody>
              <a:bodyPr wrap="none" anchor="ctr"/>
              <a:lstStyle/>
              <a:p>
                <a:endParaRPr lang="en-US" sz="1350">
                  <a:solidFill>
                    <a:schemeClr val="bg1"/>
                  </a:solidFill>
                </a:endParaRPr>
              </a:p>
            </p:txBody>
          </p:sp>
          <p:sp>
            <p:nvSpPr>
              <p:cNvPr id="32" name="Freeform 2"/>
              <p:cNvSpPr>
                <a:spLocks noChangeArrowheads="1"/>
              </p:cNvSpPr>
              <p:nvPr/>
            </p:nvSpPr>
            <p:spPr bwMode="auto">
              <a:xfrm>
                <a:off x="5588307" y="1426062"/>
                <a:ext cx="130798" cy="130799"/>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p:spPr>
            <p:txBody>
              <a:bodyPr wrap="none" anchor="ctr"/>
              <a:lstStyle/>
              <a:p>
                <a:endParaRPr lang="en-US" sz="1350">
                  <a:solidFill>
                    <a:schemeClr val="bg1"/>
                  </a:solidFill>
                </a:endParaRPr>
              </a:p>
            </p:txBody>
          </p:sp>
        </p:grpSp>
        <p:grpSp>
          <p:nvGrpSpPr>
            <p:cNvPr id="21" name="Group 9"/>
            <p:cNvGrpSpPr/>
            <p:nvPr/>
          </p:nvGrpSpPr>
          <p:grpSpPr>
            <a:xfrm>
              <a:off x="4611561" y="1350279"/>
              <a:ext cx="389961" cy="917255"/>
              <a:chOff x="5481404" y="1426062"/>
              <a:chExt cx="341669" cy="778503"/>
            </a:xfrm>
            <a:solidFill>
              <a:schemeClr val="tx1"/>
            </a:solidFill>
          </p:grpSpPr>
          <p:sp>
            <p:nvSpPr>
              <p:cNvPr id="29" name="Freeform 1"/>
              <p:cNvSpPr>
                <a:spLocks noChangeArrowheads="1"/>
              </p:cNvSpPr>
              <p:nvPr/>
            </p:nvSpPr>
            <p:spPr bwMode="auto">
              <a:xfrm>
                <a:off x="5481404" y="1565664"/>
                <a:ext cx="341669" cy="638901"/>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p:spPr>
            <p:txBody>
              <a:bodyPr wrap="none" anchor="ctr"/>
              <a:lstStyle/>
              <a:p>
                <a:endParaRPr lang="en-US" sz="1350">
                  <a:solidFill>
                    <a:schemeClr val="bg1"/>
                  </a:solidFill>
                </a:endParaRPr>
              </a:p>
            </p:txBody>
          </p:sp>
          <p:sp>
            <p:nvSpPr>
              <p:cNvPr id="30" name="Freeform 2"/>
              <p:cNvSpPr>
                <a:spLocks noChangeArrowheads="1"/>
              </p:cNvSpPr>
              <p:nvPr/>
            </p:nvSpPr>
            <p:spPr bwMode="auto">
              <a:xfrm>
                <a:off x="5588307" y="1426062"/>
                <a:ext cx="130798" cy="130799"/>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p:spPr>
            <p:txBody>
              <a:bodyPr wrap="none" anchor="ctr"/>
              <a:lstStyle/>
              <a:p>
                <a:endParaRPr lang="en-US" sz="1350">
                  <a:solidFill>
                    <a:schemeClr val="bg1"/>
                  </a:solidFill>
                </a:endParaRPr>
              </a:p>
            </p:txBody>
          </p:sp>
        </p:grpSp>
        <p:grpSp>
          <p:nvGrpSpPr>
            <p:cNvPr id="22" name="Group 10"/>
            <p:cNvGrpSpPr/>
            <p:nvPr/>
          </p:nvGrpSpPr>
          <p:grpSpPr>
            <a:xfrm>
              <a:off x="5114177" y="1350279"/>
              <a:ext cx="389961" cy="917255"/>
              <a:chOff x="5481404" y="1426062"/>
              <a:chExt cx="341669" cy="778503"/>
            </a:xfrm>
            <a:solidFill>
              <a:schemeClr val="tx1"/>
            </a:solidFill>
          </p:grpSpPr>
          <p:sp>
            <p:nvSpPr>
              <p:cNvPr id="27" name="Freeform 1"/>
              <p:cNvSpPr>
                <a:spLocks noChangeArrowheads="1"/>
              </p:cNvSpPr>
              <p:nvPr/>
            </p:nvSpPr>
            <p:spPr bwMode="auto">
              <a:xfrm>
                <a:off x="5481404" y="1565664"/>
                <a:ext cx="341669" cy="638901"/>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p:spPr>
            <p:txBody>
              <a:bodyPr wrap="none" anchor="ctr"/>
              <a:lstStyle/>
              <a:p>
                <a:endParaRPr lang="en-US" sz="1350">
                  <a:solidFill>
                    <a:schemeClr val="bg1"/>
                  </a:solidFill>
                </a:endParaRPr>
              </a:p>
            </p:txBody>
          </p:sp>
          <p:sp>
            <p:nvSpPr>
              <p:cNvPr id="28" name="Freeform 2"/>
              <p:cNvSpPr>
                <a:spLocks noChangeArrowheads="1"/>
              </p:cNvSpPr>
              <p:nvPr/>
            </p:nvSpPr>
            <p:spPr bwMode="auto">
              <a:xfrm>
                <a:off x="5588307" y="1426062"/>
                <a:ext cx="130798" cy="130799"/>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p:spPr>
            <p:txBody>
              <a:bodyPr wrap="none" anchor="ctr"/>
              <a:lstStyle/>
              <a:p>
                <a:endParaRPr lang="en-US" sz="1350">
                  <a:solidFill>
                    <a:schemeClr val="bg1"/>
                  </a:solidFill>
                </a:endParaRPr>
              </a:p>
            </p:txBody>
          </p:sp>
        </p:grpSp>
        <p:grpSp>
          <p:nvGrpSpPr>
            <p:cNvPr id="23" name="Group 11"/>
            <p:cNvGrpSpPr/>
            <p:nvPr/>
          </p:nvGrpSpPr>
          <p:grpSpPr>
            <a:xfrm>
              <a:off x="5616794" y="1350279"/>
              <a:ext cx="389961" cy="917255"/>
              <a:chOff x="5481404" y="1426062"/>
              <a:chExt cx="341669" cy="778503"/>
            </a:xfrm>
            <a:solidFill>
              <a:schemeClr val="tx1"/>
            </a:solidFill>
          </p:grpSpPr>
          <p:sp>
            <p:nvSpPr>
              <p:cNvPr id="24" name="Freeform 1"/>
              <p:cNvSpPr>
                <a:spLocks noChangeArrowheads="1"/>
              </p:cNvSpPr>
              <p:nvPr/>
            </p:nvSpPr>
            <p:spPr bwMode="auto">
              <a:xfrm>
                <a:off x="5481404" y="1565664"/>
                <a:ext cx="341669" cy="638901"/>
              </a:xfrm>
              <a:custGeom>
                <a:avLst/>
                <a:gdLst>
                  <a:gd name="T0" fmla="*/ 3593 w 3594"/>
                  <a:gd name="T1" fmla="*/ 2874 h 6719"/>
                  <a:gd name="T2" fmla="*/ 3593 w 3594"/>
                  <a:gd name="T3" fmla="*/ 2874 h 6719"/>
                  <a:gd name="T4" fmla="*/ 3000 w 3594"/>
                  <a:gd name="T5" fmla="*/ 625 h 6719"/>
                  <a:gd name="T6" fmla="*/ 2250 w 3594"/>
                  <a:gd name="T7" fmla="*/ 0 h 6719"/>
                  <a:gd name="T8" fmla="*/ 1375 w 3594"/>
                  <a:gd name="T9" fmla="*/ 0 h 6719"/>
                  <a:gd name="T10" fmla="*/ 625 w 3594"/>
                  <a:gd name="T11" fmla="*/ 625 h 6719"/>
                  <a:gd name="T12" fmla="*/ 0 w 3594"/>
                  <a:gd name="T13" fmla="*/ 2874 h 6719"/>
                  <a:gd name="T14" fmla="*/ 125 w 3594"/>
                  <a:gd name="T15" fmla="*/ 3249 h 6719"/>
                  <a:gd name="T16" fmla="*/ 500 w 3594"/>
                  <a:gd name="T17" fmla="*/ 2999 h 6719"/>
                  <a:gd name="T18" fmla="*/ 1000 w 3594"/>
                  <a:gd name="T19" fmla="*/ 1000 h 6719"/>
                  <a:gd name="T20" fmla="*/ 1250 w 3594"/>
                  <a:gd name="T21" fmla="*/ 1000 h 6719"/>
                  <a:gd name="T22" fmla="*/ 375 w 3594"/>
                  <a:gd name="T23" fmla="*/ 4093 h 6719"/>
                  <a:gd name="T24" fmla="*/ 1125 w 3594"/>
                  <a:gd name="T25" fmla="*/ 4093 h 6719"/>
                  <a:gd name="T26" fmla="*/ 1125 w 3594"/>
                  <a:gd name="T27" fmla="*/ 6343 h 6719"/>
                  <a:gd name="T28" fmla="*/ 1375 w 3594"/>
                  <a:gd name="T29" fmla="*/ 6718 h 6719"/>
                  <a:gd name="T30" fmla="*/ 1750 w 3594"/>
                  <a:gd name="T31" fmla="*/ 6343 h 6719"/>
                  <a:gd name="T32" fmla="*/ 1750 w 3594"/>
                  <a:gd name="T33" fmla="*/ 4093 h 6719"/>
                  <a:gd name="T34" fmla="*/ 2000 w 3594"/>
                  <a:gd name="T35" fmla="*/ 4093 h 6719"/>
                  <a:gd name="T36" fmla="*/ 2000 w 3594"/>
                  <a:gd name="T37" fmla="*/ 6343 h 6719"/>
                  <a:gd name="T38" fmla="*/ 2250 w 3594"/>
                  <a:gd name="T39" fmla="*/ 6718 h 6719"/>
                  <a:gd name="T40" fmla="*/ 2500 w 3594"/>
                  <a:gd name="T41" fmla="*/ 6343 h 6719"/>
                  <a:gd name="T42" fmla="*/ 2500 w 3594"/>
                  <a:gd name="T43" fmla="*/ 4093 h 6719"/>
                  <a:gd name="T44" fmla="*/ 3218 w 3594"/>
                  <a:gd name="T45" fmla="*/ 4093 h 6719"/>
                  <a:gd name="T46" fmla="*/ 2375 w 3594"/>
                  <a:gd name="T47" fmla="*/ 1000 h 6719"/>
                  <a:gd name="T48" fmla="*/ 2625 w 3594"/>
                  <a:gd name="T49" fmla="*/ 1000 h 6719"/>
                  <a:gd name="T50" fmla="*/ 3093 w 3594"/>
                  <a:gd name="T51" fmla="*/ 2999 h 6719"/>
                  <a:gd name="T52" fmla="*/ 3468 w 3594"/>
                  <a:gd name="T53" fmla="*/ 3249 h 6719"/>
                  <a:gd name="T54" fmla="*/ 3593 w 3594"/>
                  <a:gd name="T55" fmla="*/ 2874 h 6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94" h="6719">
                    <a:moveTo>
                      <a:pt x="3593" y="2874"/>
                    </a:moveTo>
                    <a:lnTo>
                      <a:pt x="3593" y="2874"/>
                    </a:lnTo>
                    <a:cubicBezTo>
                      <a:pt x="3000" y="625"/>
                      <a:pt x="3000" y="625"/>
                      <a:pt x="3000" y="625"/>
                    </a:cubicBezTo>
                    <a:cubicBezTo>
                      <a:pt x="2875" y="250"/>
                      <a:pt x="2625" y="0"/>
                      <a:pt x="2250" y="0"/>
                    </a:cubicBezTo>
                    <a:cubicBezTo>
                      <a:pt x="1375" y="0"/>
                      <a:pt x="1375" y="0"/>
                      <a:pt x="1375" y="0"/>
                    </a:cubicBezTo>
                    <a:cubicBezTo>
                      <a:pt x="1000" y="0"/>
                      <a:pt x="750" y="250"/>
                      <a:pt x="625" y="625"/>
                    </a:cubicBezTo>
                    <a:cubicBezTo>
                      <a:pt x="0" y="2874"/>
                      <a:pt x="0" y="2874"/>
                      <a:pt x="0" y="2874"/>
                    </a:cubicBezTo>
                    <a:cubicBezTo>
                      <a:pt x="0" y="2999"/>
                      <a:pt x="0" y="3124"/>
                      <a:pt x="125" y="3249"/>
                    </a:cubicBezTo>
                    <a:cubicBezTo>
                      <a:pt x="250" y="3249"/>
                      <a:pt x="500" y="3124"/>
                      <a:pt x="500" y="2999"/>
                    </a:cubicBezTo>
                    <a:cubicBezTo>
                      <a:pt x="1000" y="1000"/>
                      <a:pt x="1000" y="1000"/>
                      <a:pt x="1000" y="1000"/>
                    </a:cubicBezTo>
                    <a:cubicBezTo>
                      <a:pt x="1250" y="1000"/>
                      <a:pt x="1250" y="1000"/>
                      <a:pt x="1250" y="1000"/>
                    </a:cubicBezTo>
                    <a:cubicBezTo>
                      <a:pt x="375" y="4093"/>
                      <a:pt x="375" y="4093"/>
                      <a:pt x="375" y="4093"/>
                    </a:cubicBezTo>
                    <a:cubicBezTo>
                      <a:pt x="1125" y="4093"/>
                      <a:pt x="1125" y="4093"/>
                      <a:pt x="1125" y="4093"/>
                    </a:cubicBezTo>
                    <a:cubicBezTo>
                      <a:pt x="1125" y="6343"/>
                      <a:pt x="1125" y="6343"/>
                      <a:pt x="1125" y="6343"/>
                    </a:cubicBezTo>
                    <a:cubicBezTo>
                      <a:pt x="1125" y="6468"/>
                      <a:pt x="1250" y="6718"/>
                      <a:pt x="1375" y="6718"/>
                    </a:cubicBezTo>
                    <a:cubicBezTo>
                      <a:pt x="1625" y="6718"/>
                      <a:pt x="1750" y="6468"/>
                      <a:pt x="1750" y="6343"/>
                    </a:cubicBezTo>
                    <a:cubicBezTo>
                      <a:pt x="1750" y="4093"/>
                      <a:pt x="1750" y="4093"/>
                      <a:pt x="1750" y="4093"/>
                    </a:cubicBezTo>
                    <a:cubicBezTo>
                      <a:pt x="2000" y="4093"/>
                      <a:pt x="2000" y="4093"/>
                      <a:pt x="2000" y="4093"/>
                    </a:cubicBezTo>
                    <a:cubicBezTo>
                      <a:pt x="2000" y="6343"/>
                      <a:pt x="2000" y="6343"/>
                      <a:pt x="2000" y="6343"/>
                    </a:cubicBezTo>
                    <a:cubicBezTo>
                      <a:pt x="2000" y="6468"/>
                      <a:pt x="2125" y="6718"/>
                      <a:pt x="2250" y="6718"/>
                    </a:cubicBezTo>
                    <a:cubicBezTo>
                      <a:pt x="2375" y="6718"/>
                      <a:pt x="2500" y="6468"/>
                      <a:pt x="2500" y="6343"/>
                    </a:cubicBezTo>
                    <a:cubicBezTo>
                      <a:pt x="2500" y="4093"/>
                      <a:pt x="2500" y="4093"/>
                      <a:pt x="2500" y="4093"/>
                    </a:cubicBezTo>
                    <a:cubicBezTo>
                      <a:pt x="3218" y="4093"/>
                      <a:pt x="3218" y="4093"/>
                      <a:pt x="3218" y="4093"/>
                    </a:cubicBezTo>
                    <a:cubicBezTo>
                      <a:pt x="2375" y="1000"/>
                      <a:pt x="2375" y="1000"/>
                      <a:pt x="2375" y="1000"/>
                    </a:cubicBezTo>
                    <a:cubicBezTo>
                      <a:pt x="2625" y="1000"/>
                      <a:pt x="2625" y="1000"/>
                      <a:pt x="2625" y="1000"/>
                    </a:cubicBezTo>
                    <a:cubicBezTo>
                      <a:pt x="3093" y="2999"/>
                      <a:pt x="3093" y="2999"/>
                      <a:pt x="3093" y="2999"/>
                    </a:cubicBezTo>
                    <a:cubicBezTo>
                      <a:pt x="3218" y="3124"/>
                      <a:pt x="3343" y="3249"/>
                      <a:pt x="3468" y="3249"/>
                    </a:cubicBezTo>
                    <a:cubicBezTo>
                      <a:pt x="3593" y="3124"/>
                      <a:pt x="3593" y="2999"/>
                      <a:pt x="3593" y="2874"/>
                    </a:cubicBezTo>
                  </a:path>
                </a:pathLst>
              </a:custGeom>
              <a:grpFill/>
              <a:ln>
                <a:noFill/>
              </a:ln>
              <a:effectLst/>
            </p:spPr>
            <p:txBody>
              <a:bodyPr wrap="none" anchor="ctr"/>
              <a:lstStyle/>
              <a:p>
                <a:endParaRPr lang="en-US" sz="1350">
                  <a:solidFill>
                    <a:schemeClr val="bg1"/>
                  </a:solidFill>
                </a:endParaRPr>
              </a:p>
            </p:txBody>
          </p:sp>
          <p:sp>
            <p:nvSpPr>
              <p:cNvPr id="26" name="Freeform 2"/>
              <p:cNvSpPr>
                <a:spLocks noChangeArrowheads="1"/>
              </p:cNvSpPr>
              <p:nvPr/>
            </p:nvSpPr>
            <p:spPr bwMode="auto">
              <a:xfrm>
                <a:off x="5588307" y="1426062"/>
                <a:ext cx="130798" cy="130799"/>
              </a:xfrm>
              <a:custGeom>
                <a:avLst/>
                <a:gdLst>
                  <a:gd name="T0" fmla="*/ 750 w 1376"/>
                  <a:gd name="T1" fmla="*/ 1375 h 1376"/>
                  <a:gd name="T2" fmla="*/ 750 w 1376"/>
                  <a:gd name="T3" fmla="*/ 1375 h 1376"/>
                  <a:gd name="T4" fmla="*/ 1375 w 1376"/>
                  <a:gd name="T5" fmla="*/ 625 h 1376"/>
                  <a:gd name="T6" fmla="*/ 750 w 1376"/>
                  <a:gd name="T7" fmla="*/ 0 h 1376"/>
                  <a:gd name="T8" fmla="*/ 0 w 1376"/>
                  <a:gd name="T9" fmla="*/ 625 h 1376"/>
                  <a:gd name="T10" fmla="*/ 750 w 1376"/>
                  <a:gd name="T11" fmla="*/ 1375 h 1376"/>
                </a:gdLst>
                <a:ahLst/>
                <a:cxnLst>
                  <a:cxn ang="0">
                    <a:pos x="T0" y="T1"/>
                  </a:cxn>
                  <a:cxn ang="0">
                    <a:pos x="T2" y="T3"/>
                  </a:cxn>
                  <a:cxn ang="0">
                    <a:pos x="T4" y="T5"/>
                  </a:cxn>
                  <a:cxn ang="0">
                    <a:pos x="T6" y="T7"/>
                  </a:cxn>
                  <a:cxn ang="0">
                    <a:pos x="T8" y="T9"/>
                  </a:cxn>
                  <a:cxn ang="0">
                    <a:pos x="T10" y="T11"/>
                  </a:cxn>
                </a:cxnLst>
                <a:rect l="0" t="0" r="r" b="b"/>
                <a:pathLst>
                  <a:path w="1376" h="1376">
                    <a:moveTo>
                      <a:pt x="750" y="1375"/>
                    </a:moveTo>
                    <a:lnTo>
                      <a:pt x="750" y="1375"/>
                    </a:lnTo>
                    <a:cubicBezTo>
                      <a:pt x="1125" y="1375"/>
                      <a:pt x="1375" y="1125"/>
                      <a:pt x="1375" y="625"/>
                    </a:cubicBezTo>
                    <a:cubicBezTo>
                      <a:pt x="1375" y="250"/>
                      <a:pt x="1125" y="0"/>
                      <a:pt x="750" y="0"/>
                    </a:cubicBezTo>
                    <a:cubicBezTo>
                      <a:pt x="250" y="0"/>
                      <a:pt x="0" y="250"/>
                      <a:pt x="0" y="625"/>
                    </a:cubicBezTo>
                    <a:cubicBezTo>
                      <a:pt x="0" y="1125"/>
                      <a:pt x="250" y="1375"/>
                      <a:pt x="750" y="1375"/>
                    </a:cubicBezTo>
                  </a:path>
                </a:pathLst>
              </a:custGeom>
              <a:grpFill/>
              <a:ln>
                <a:noFill/>
              </a:ln>
              <a:effectLst/>
            </p:spPr>
            <p:txBody>
              <a:bodyPr wrap="none" anchor="ctr"/>
              <a:lstStyle/>
              <a:p>
                <a:endParaRPr lang="en-US" sz="1350">
                  <a:solidFill>
                    <a:schemeClr val="bg1"/>
                  </a:solidFill>
                </a:endParaRPr>
              </a:p>
            </p:txBody>
          </p:sp>
        </p:grpSp>
      </p:grpSp>
      <p:grpSp>
        <p:nvGrpSpPr>
          <p:cNvPr id="49" name="Group 32"/>
          <p:cNvGrpSpPr/>
          <p:nvPr/>
        </p:nvGrpSpPr>
        <p:grpSpPr>
          <a:xfrm>
            <a:off x="1907704" y="2838324"/>
            <a:ext cx="5286725" cy="957562"/>
            <a:chOff x="923513" y="2393141"/>
            <a:chExt cx="5064189" cy="917255"/>
          </a:xfrm>
        </p:grpSpPr>
        <p:grpSp>
          <p:nvGrpSpPr>
            <p:cNvPr id="50" name="Group 33"/>
            <p:cNvGrpSpPr/>
            <p:nvPr/>
          </p:nvGrpSpPr>
          <p:grpSpPr>
            <a:xfrm>
              <a:off x="923513" y="2393141"/>
              <a:ext cx="351856" cy="917255"/>
              <a:chOff x="1006475" y="1212850"/>
              <a:chExt cx="585788" cy="1530350"/>
            </a:xfrm>
            <a:solidFill>
              <a:schemeClr val="accent1"/>
            </a:solidFill>
          </p:grpSpPr>
          <p:sp>
            <p:nvSpPr>
              <p:cNvPr id="78" name="Freeform 1"/>
              <p:cNvSpPr>
                <a:spLocks noChangeArrowheads="1"/>
              </p:cNvSpPr>
              <p:nvPr/>
            </p:nvSpPr>
            <p:spPr bwMode="auto">
              <a:xfrm>
                <a:off x="1006475" y="1516063"/>
                <a:ext cx="585788" cy="1227137"/>
              </a:xfrm>
              <a:custGeom>
                <a:avLst/>
                <a:gdLst>
                  <a:gd name="T0" fmla="*/ 1250 w 1626"/>
                  <a:gd name="T1" fmla="*/ 0 h 3408"/>
                  <a:gd name="T2" fmla="*/ 1250 w 1626"/>
                  <a:gd name="T3" fmla="*/ 0 h 3408"/>
                  <a:gd name="T4" fmla="*/ 375 w 1626"/>
                  <a:gd name="T5" fmla="*/ 0 h 3408"/>
                  <a:gd name="T6" fmla="*/ 0 w 1626"/>
                  <a:gd name="T7" fmla="*/ 407 h 3408"/>
                  <a:gd name="T8" fmla="*/ 0 w 1626"/>
                  <a:gd name="T9" fmla="*/ 1500 h 3408"/>
                  <a:gd name="T10" fmla="*/ 156 w 1626"/>
                  <a:gd name="T11" fmla="*/ 1625 h 3408"/>
                  <a:gd name="T12" fmla="*/ 281 w 1626"/>
                  <a:gd name="T13" fmla="*/ 1500 h 3408"/>
                  <a:gd name="T14" fmla="*/ 281 w 1626"/>
                  <a:gd name="T15" fmla="*/ 625 h 3408"/>
                  <a:gd name="T16" fmla="*/ 313 w 1626"/>
                  <a:gd name="T17" fmla="*/ 563 h 3408"/>
                  <a:gd name="T18" fmla="*/ 375 w 1626"/>
                  <a:gd name="T19" fmla="*/ 625 h 3408"/>
                  <a:gd name="T20" fmla="*/ 375 w 1626"/>
                  <a:gd name="T21" fmla="*/ 1688 h 3408"/>
                  <a:gd name="T22" fmla="*/ 375 w 1626"/>
                  <a:gd name="T23" fmla="*/ 1875 h 3408"/>
                  <a:gd name="T24" fmla="*/ 375 w 1626"/>
                  <a:gd name="T25" fmla="*/ 3188 h 3408"/>
                  <a:gd name="T26" fmla="*/ 563 w 1626"/>
                  <a:gd name="T27" fmla="*/ 3407 h 3408"/>
                  <a:gd name="T28" fmla="*/ 563 w 1626"/>
                  <a:gd name="T29" fmla="*/ 3407 h 3408"/>
                  <a:gd name="T30" fmla="*/ 719 w 1626"/>
                  <a:gd name="T31" fmla="*/ 3188 h 3408"/>
                  <a:gd name="T32" fmla="*/ 719 w 1626"/>
                  <a:gd name="T33" fmla="*/ 1875 h 3408"/>
                  <a:gd name="T34" fmla="*/ 813 w 1626"/>
                  <a:gd name="T35" fmla="*/ 1813 h 3408"/>
                  <a:gd name="T36" fmla="*/ 906 w 1626"/>
                  <a:gd name="T37" fmla="*/ 1875 h 3408"/>
                  <a:gd name="T38" fmla="*/ 906 w 1626"/>
                  <a:gd name="T39" fmla="*/ 3188 h 3408"/>
                  <a:gd name="T40" fmla="*/ 1062 w 1626"/>
                  <a:gd name="T41" fmla="*/ 3407 h 3408"/>
                  <a:gd name="T42" fmla="*/ 1062 w 1626"/>
                  <a:gd name="T43" fmla="*/ 3407 h 3408"/>
                  <a:gd name="T44" fmla="*/ 1250 w 1626"/>
                  <a:gd name="T45" fmla="*/ 3188 h 3408"/>
                  <a:gd name="T46" fmla="*/ 1250 w 1626"/>
                  <a:gd name="T47" fmla="*/ 1875 h 3408"/>
                  <a:gd name="T48" fmla="*/ 1250 w 1626"/>
                  <a:gd name="T49" fmla="*/ 1688 h 3408"/>
                  <a:gd name="T50" fmla="*/ 1250 w 1626"/>
                  <a:gd name="T51" fmla="*/ 625 h 3408"/>
                  <a:gd name="T52" fmla="*/ 1313 w 1626"/>
                  <a:gd name="T53" fmla="*/ 563 h 3408"/>
                  <a:gd name="T54" fmla="*/ 1344 w 1626"/>
                  <a:gd name="T55" fmla="*/ 625 h 3408"/>
                  <a:gd name="T56" fmla="*/ 1344 w 1626"/>
                  <a:gd name="T57" fmla="*/ 1500 h 3408"/>
                  <a:gd name="T58" fmla="*/ 1469 w 1626"/>
                  <a:gd name="T59" fmla="*/ 1625 h 3408"/>
                  <a:gd name="T60" fmla="*/ 1625 w 1626"/>
                  <a:gd name="T61" fmla="*/ 1500 h 3408"/>
                  <a:gd name="T62" fmla="*/ 1625 w 1626"/>
                  <a:gd name="T63" fmla="*/ 407 h 3408"/>
                  <a:gd name="T64" fmla="*/ 1250 w 1626"/>
                  <a:gd name="T65" fmla="*/ 0 h 3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26" h="3408">
                    <a:moveTo>
                      <a:pt x="1250" y="0"/>
                    </a:moveTo>
                    <a:lnTo>
                      <a:pt x="1250" y="0"/>
                    </a:lnTo>
                    <a:cubicBezTo>
                      <a:pt x="375" y="0"/>
                      <a:pt x="375" y="0"/>
                      <a:pt x="375" y="0"/>
                    </a:cubicBezTo>
                    <a:cubicBezTo>
                      <a:pt x="125" y="0"/>
                      <a:pt x="0" y="157"/>
                      <a:pt x="0" y="407"/>
                    </a:cubicBezTo>
                    <a:cubicBezTo>
                      <a:pt x="0" y="1500"/>
                      <a:pt x="0" y="1500"/>
                      <a:pt x="0" y="1500"/>
                    </a:cubicBezTo>
                    <a:cubicBezTo>
                      <a:pt x="0" y="1563"/>
                      <a:pt x="94" y="1625"/>
                      <a:pt x="156" y="1625"/>
                    </a:cubicBezTo>
                    <a:cubicBezTo>
                      <a:pt x="219" y="1625"/>
                      <a:pt x="281" y="1563"/>
                      <a:pt x="281" y="1500"/>
                    </a:cubicBezTo>
                    <a:cubicBezTo>
                      <a:pt x="281" y="1500"/>
                      <a:pt x="281" y="719"/>
                      <a:pt x="281" y="625"/>
                    </a:cubicBezTo>
                    <a:cubicBezTo>
                      <a:pt x="281" y="594"/>
                      <a:pt x="313" y="563"/>
                      <a:pt x="313" y="563"/>
                    </a:cubicBezTo>
                    <a:cubicBezTo>
                      <a:pt x="344" y="563"/>
                      <a:pt x="375" y="594"/>
                      <a:pt x="375" y="625"/>
                    </a:cubicBezTo>
                    <a:cubicBezTo>
                      <a:pt x="375" y="719"/>
                      <a:pt x="375" y="1375"/>
                      <a:pt x="375" y="1688"/>
                    </a:cubicBezTo>
                    <a:cubicBezTo>
                      <a:pt x="375" y="1875"/>
                      <a:pt x="375" y="1875"/>
                      <a:pt x="375" y="1875"/>
                    </a:cubicBezTo>
                    <a:cubicBezTo>
                      <a:pt x="375" y="3188"/>
                      <a:pt x="375" y="3188"/>
                      <a:pt x="375" y="3188"/>
                    </a:cubicBezTo>
                    <a:cubicBezTo>
                      <a:pt x="375" y="3282"/>
                      <a:pt x="469" y="3407"/>
                      <a:pt x="563" y="3407"/>
                    </a:cubicBezTo>
                    <a:lnTo>
                      <a:pt x="563" y="3407"/>
                    </a:lnTo>
                    <a:cubicBezTo>
                      <a:pt x="688" y="3407"/>
                      <a:pt x="719" y="3282"/>
                      <a:pt x="719" y="3188"/>
                    </a:cubicBezTo>
                    <a:cubicBezTo>
                      <a:pt x="719" y="3188"/>
                      <a:pt x="719" y="1969"/>
                      <a:pt x="719" y="1875"/>
                    </a:cubicBezTo>
                    <a:cubicBezTo>
                      <a:pt x="719" y="1844"/>
                      <a:pt x="781" y="1813"/>
                      <a:pt x="813" y="1813"/>
                    </a:cubicBezTo>
                    <a:cubicBezTo>
                      <a:pt x="875" y="1813"/>
                      <a:pt x="906" y="1844"/>
                      <a:pt x="906" y="1875"/>
                    </a:cubicBezTo>
                    <a:cubicBezTo>
                      <a:pt x="906" y="1969"/>
                      <a:pt x="906" y="3188"/>
                      <a:pt x="906" y="3188"/>
                    </a:cubicBezTo>
                    <a:cubicBezTo>
                      <a:pt x="906" y="3282"/>
                      <a:pt x="969" y="3407"/>
                      <a:pt x="1062" y="3407"/>
                    </a:cubicBezTo>
                    <a:lnTo>
                      <a:pt x="1062" y="3407"/>
                    </a:lnTo>
                    <a:cubicBezTo>
                      <a:pt x="1156" y="3407"/>
                      <a:pt x="1250" y="3282"/>
                      <a:pt x="1250" y="3188"/>
                    </a:cubicBezTo>
                    <a:cubicBezTo>
                      <a:pt x="1250" y="1875"/>
                      <a:pt x="1250" y="1875"/>
                      <a:pt x="1250" y="1875"/>
                    </a:cubicBezTo>
                    <a:cubicBezTo>
                      <a:pt x="1250" y="1688"/>
                      <a:pt x="1250" y="1688"/>
                      <a:pt x="1250" y="1688"/>
                    </a:cubicBezTo>
                    <a:cubicBezTo>
                      <a:pt x="1250" y="1375"/>
                      <a:pt x="1250" y="719"/>
                      <a:pt x="1250" y="625"/>
                    </a:cubicBezTo>
                    <a:cubicBezTo>
                      <a:pt x="1250" y="594"/>
                      <a:pt x="1281" y="563"/>
                      <a:pt x="1313" y="563"/>
                    </a:cubicBezTo>
                    <a:cubicBezTo>
                      <a:pt x="1313" y="563"/>
                      <a:pt x="1344" y="594"/>
                      <a:pt x="1344" y="625"/>
                    </a:cubicBezTo>
                    <a:cubicBezTo>
                      <a:pt x="1344" y="719"/>
                      <a:pt x="1344" y="1500"/>
                      <a:pt x="1344" y="1500"/>
                    </a:cubicBezTo>
                    <a:cubicBezTo>
                      <a:pt x="1344" y="1563"/>
                      <a:pt x="1406" y="1625"/>
                      <a:pt x="1469" y="1625"/>
                    </a:cubicBezTo>
                    <a:cubicBezTo>
                      <a:pt x="1563" y="1625"/>
                      <a:pt x="1625" y="1563"/>
                      <a:pt x="1625" y="1500"/>
                    </a:cubicBezTo>
                    <a:cubicBezTo>
                      <a:pt x="1625" y="407"/>
                      <a:pt x="1625" y="407"/>
                      <a:pt x="1625" y="407"/>
                    </a:cubicBezTo>
                    <a:cubicBezTo>
                      <a:pt x="1625" y="157"/>
                      <a:pt x="1500" y="0"/>
                      <a:pt x="1250" y="0"/>
                    </a:cubicBezTo>
                  </a:path>
                </a:pathLst>
              </a:custGeom>
              <a:grpFill/>
              <a:ln>
                <a:noFill/>
              </a:ln>
              <a:effectLst/>
            </p:spPr>
            <p:txBody>
              <a:bodyPr wrap="none" anchor="ctr"/>
              <a:lstStyle/>
              <a:p>
                <a:endParaRPr lang="en-US" sz="1350">
                  <a:solidFill>
                    <a:schemeClr val="bg1"/>
                  </a:solidFill>
                </a:endParaRPr>
              </a:p>
            </p:txBody>
          </p:sp>
          <p:sp>
            <p:nvSpPr>
              <p:cNvPr id="79" name="Freeform 2"/>
              <p:cNvSpPr>
                <a:spLocks noChangeArrowheads="1"/>
              </p:cNvSpPr>
              <p:nvPr/>
            </p:nvSpPr>
            <p:spPr bwMode="auto">
              <a:xfrm>
                <a:off x="1185863" y="1212850"/>
                <a:ext cx="225425" cy="225425"/>
              </a:xfrm>
              <a:custGeom>
                <a:avLst/>
                <a:gdLst>
                  <a:gd name="T0" fmla="*/ 313 w 626"/>
                  <a:gd name="T1" fmla="*/ 0 h 626"/>
                  <a:gd name="T2" fmla="*/ 313 w 626"/>
                  <a:gd name="T3" fmla="*/ 0 h 626"/>
                  <a:gd name="T4" fmla="*/ 0 w 626"/>
                  <a:gd name="T5" fmla="*/ 312 h 626"/>
                  <a:gd name="T6" fmla="*/ 313 w 626"/>
                  <a:gd name="T7" fmla="*/ 625 h 626"/>
                  <a:gd name="T8" fmla="*/ 625 w 626"/>
                  <a:gd name="T9" fmla="*/ 312 h 626"/>
                  <a:gd name="T10" fmla="*/ 313 w 626"/>
                  <a:gd name="T11" fmla="*/ 0 h 626"/>
                </a:gdLst>
                <a:ahLst/>
                <a:cxnLst>
                  <a:cxn ang="0">
                    <a:pos x="T0" y="T1"/>
                  </a:cxn>
                  <a:cxn ang="0">
                    <a:pos x="T2" y="T3"/>
                  </a:cxn>
                  <a:cxn ang="0">
                    <a:pos x="T4" y="T5"/>
                  </a:cxn>
                  <a:cxn ang="0">
                    <a:pos x="T6" y="T7"/>
                  </a:cxn>
                  <a:cxn ang="0">
                    <a:pos x="T8" y="T9"/>
                  </a:cxn>
                  <a:cxn ang="0">
                    <a:pos x="T10" y="T11"/>
                  </a:cxn>
                </a:cxnLst>
                <a:rect l="0" t="0" r="r" b="b"/>
                <a:pathLst>
                  <a:path w="626" h="626">
                    <a:moveTo>
                      <a:pt x="313" y="0"/>
                    </a:moveTo>
                    <a:lnTo>
                      <a:pt x="313" y="0"/>
                    </a:lnTo>
                    <a:cubicBezTo>
                      <a:pt x="156" y="0"/>
                      <a:pt x="0" y="156"/>
                      <a:pt x="0" y="312"/>
                    </a:cubicBezTo>
                    <a:cubicBezTo>
                      <a:pt x="0" y="500"/>
                      <a:pt x="156" y="625"/>
                      <a:pt x="313" y="625"/>
                    </a:cubicBezTo>
                    <a:cubicBezTo>
                      <a:pt x="500" y="625"/>
                      <a:pt x="625" y="500"/>
                      <a:pt x="625" y="312"/>
                    </a:cubicBezTo>
                    <a:cubicBezTo>
                      <a:pt x="625" y="156"/>
                      <a:pt x="500" y="0"/>
                      <a:pt x="313" y="0"/>
                    </a:cubicBezTo>
                  </a:path>
                </a:pathLst>
              </a:custGeom>
              <a:grpFill/>
              <a:ln>
                <a:noFill/>
              </a:ln>
              <a:effectLst/>
            </p:spPr>
            <p:txBody>
              <a:bodyPr wrap="none" anchor="ctr"/>
              <a:lstStyle/>
              <a:p>
                <a:endParaRPr lang="en-US" sz="1350">
                  <a:solidFill>
                    <a:schemeClr val="bg1"/>
                  </a:solidFill>
                </a:endParaRPr>
              </a:p>
            </p:txBody>
          </p:sp>
        </p:grpSp>
        <p:grpSp>
          <p:nvGrpSpPr>
            <p:cNvPr id="51" name="Group 34"/>
            <p:cNvGrpSpPr/>
            <p:nvPr/>
          </p:nvGrpSpPr>
          <p:grpSpPr>
            <a:xfrm>
              <a:off x="1458046" y="2393141"/>
              <a:ext cx="351856" cy="917255"/>
              <a:chOff x="1006475" y="1212850"/>
              <a:chExt cx="585788" cy="1530350"/>
            </a:xfrm>
            <a:solidFill>
              <a:schemeClr val="accent1"/>
            </a:solidFill>
          </p:grpSpPr>
          <p:sp>
            <p:nvSpPr>
              <p:cNvPr id="76" name="Freeform 1"/>
              <p:cNvSpPr>
                <a:spLocks noChangeArrowheads="1"/>
              </p:cNvSpPr>
              <p:nvPr/>
            </p:nvSpPr>
            <p:spPr bwMode="auto">
              <a:xfrm>
                <a:off x="1006475" y="1516063"/>
                <a:ext cx="585788" cy="1227137"/>
              </a:xfrm>
              <a:custGeom>
                <a:avLst/>
                <a:gdLst>
                  <a:gd name="T0" fmla="*/ 1250 w 1626"/>
                  <a:gd name="T1" fmla="*/ 0 h 3408"/>
                  <a:gd name="T2" fmla="*/ 1250 w 1626"/>
                  <a:gd name="T3" fmla="*/ 0 h 3408"/>
                  <a:gd name="T4" fmla="*/ 375 w 1626"/>
                  <a:gd name="T5" fmla="*/ 0 h 3408"/>
                  <a:gd name="T6" fmla="*/ 0 w 1626"/>
                  <a:gd name="T7" fmla="*/ 407 h 3408"/>
                  <a:gd name="T8" fmla="*/ 0 w 1626"/>
                  <a:gd name="T9" fmla="*/ 1500 h 3408"/>
                  <a:gd name="T10" fmla="*/ 156 w 1626"/>
                  <a:gd name="T11" fmla="*/ 1625 h 3408"/>
                  <a:gd name="T12" fmla="*/ 281 w 1626"/>
                  <a:gd name="T13" fmla="*/ 1500 h 3408"/>
                  <a:gd name="T14" fmla="*/ 281 w 1626"/>
                  <a:gd name="T15" fmla="*/ 625 h 3408"/>
                  <a:gd name="T16" fmla="*/ 313 w 1626"/>
                  <a:gd name="T17" fmla="*/ 563 h 3408"/>
                  <a:gd name="T18" fmla="*/ 375 w 1626"/>
                  <a:gd name="T19" fmla="*/ 625 h 3408"/>
                  <a:gd name="T20" fmla="*/ 375 w 1626"/>
                  <a:gd name="T21" fmla="*/ 1688 h 3408"/>
                  <a:gd name="T22" fmla="*/ 375 w 1626"/>
                  <a:gd name="T23" fmla="*/ 1875 h 3408"/>
                  <a:gd name="T24" fmla="*/ 375 w 1626"/>
                  <a:gd name="T25" fmla="*/ 3188 h 3408"/>
                  <a:gd name="T26" fmla="*/ 563 w 1626"/>
                  <a:gd name="T27" fmla="*/ 3407 h 3408"/>
                  <a:gd name="T28" fmla="*/ 563 w 1626"/>
                  <a:gd name="T29" fmla="*/ 3407 h 3408"/>
                  <a:gd name="T30" fmla="*/ 719 w 1626"/>
                  <a:gd name="T31" fmla="*/ 3188 h 3408"/>
                  <a:gd name="T32" fmla="*/ 719 w 1626"/>
                  <a:gd name="T33" fmla="*/ 1875 h 3408"/>
                  <a:gd name="T34" fmla="*/ 813 w 1626"/>
                  <a:gd name="T35" fmla="*/ 1813 h 3408"/>
                  <a:gd name="T36" fmla="*/ 906 w 1626"/>
                  <a:gd name="T37" fmla="*/ 1875 h 3408"/>
                  <a:gd name="T38" fmla="*/ 906 w 1626"/>
                  <a:gd name="T39" fmla="*/ 3188 h 3408"/>
                  <a:gd name="T40" fmla="*/ 1062 w 1626"/>
                  <a:gd name="T41" fmla="*/ 3407 h 3408"/>
                  <a:gd name="T42" fmla="*/ 1062 w 1626"/>
                  <a:gd name="T43" fmla="*/ 3407 h 3408"/>
                  <a:gd name="T44" fmla="*/ 1250 w 1626"/>
                  <a:gd name="T45" fmla="*/ 3188 h 3408"/>
                  <a:gd name="T46" fmla="*/ 1250 w 1626"/>
                  <a:gd name="T47" fmla="*/ 1875 h 3408"/>
                  <a:gd name="T48" fmla="*/ 1250 w 1626"/>
                  <a:gd name="T49" fmla="*/ 1688 h 3408"/>
                  <a:gd name="T50" fmla="*/ 1250 w 1626"/>
                  <a:gd name="T51" fmla="*/ 625 h 3408"/>
                  <a:gd name="T52" fmla="*/ 1313 w 1626"/>
                  <a:gd name="T53" fmla="*/ 563 h 3408"/>
                  <a:gd name="T54" fmla="*/ 1344 w 1626"/>
                  <a:gd name="T55" fmla="*/ 625 h 3408"/>
                  <a:gd name="T56" fmla="*/ 1344 w 1626"/>
                  <a:gd name="T57" fmla="*/ 1500 h 3408"/>
                  <a:gd name="T58" fmla="*/ 1469 w 1626"/>
                  <a:gd name="T59" fmla="*/ 1625 h 3408"/>
                  <a:gd name="T60" fmla="*/ 1625 w 1626"/>
                  <a:gd name="T61" fmla="*/ 1500 h 3408"/>
                  <a:gd name="T62" fmla="*/ 1625 w 1626"/>
                  <a:gd name="T63" fmla="*/ 407 h 3408"/>
                  <a:gd name="T64" fmla="*/ 1250 w 1626"/>
                  <a:gd name="T65" fmla="*/ 0 h 3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26" h="3408">
                    <a:moveTo>
                      <a:pt x="1250" y="0"/>
                    </a:moveTo>
                    <a:lnTo>
                      <a:pt x="1250" y="0"/>
                    </a:lnTo>
                    <a:cubicBezTo>
                      <a:pt x="375" y="0"/>
                      <a:pt x="375" y="0"/>
                      <a:pt x="375" y="0"/>
                    </a:cubicBezTo>
                    <a:cubicBezTo>
                      <a:pt x="125" y="0"/>
                      <a:pt x="0" y="157"/>
                      <a:pt x="0" y="407"/>
                    </a:cubicBezTo>
                    <a:cubicBezTo>
                      <a:pt x="0" y="1500"/>
                      <a:pt x="0" y="1500"/>
                      <a:pt x="0" y="1500"/>
                    </a:cubicBezTo>
                    <a:cubicBezTo>
                      <a:pt x="0" y="1563"/>
                      <a:pt x="94" y="1625"/>
                      <a:pt x="156" y="1625"/>
                    </a:cubicBezTo>
                    <a:cubicBezTo>
                      <a:pt x="219" y="1625"/>
                      <a:pt x="281" y="1563"/>
                      <a:pt x="281" y="1500"/>
                    </a:cubicBezTo>
                    <a:cubicBezTo>
                      <a:pt x="281" y="1500"/>
                      <a:pt x="281" y="719"/>
                      <a:pt x="281" y="625"/>
                    </a:cubicBezTo>
                    <a:cubicBezTo>
                      <a:pt x="281" y="594"/>
                      <a:pt x="313" y="563"/>
                      <a:pt x="313" y="563"/>
                    </a:cubicBezTo>
                    <a:cubicBezTo>
                      <a:pt x="344" y="563"/>
                      <a:pt x="375" y="594"/>
                      <a:pt x="375" y="625"/>
                    </a:cubicBezTo>
                    <a:cubicBezTo>
                      <a:pt x="375" y="719"/>
                      <a:pt x="375" y="1375"/>
                      <a:pt x="375" y="1688"/>
                    </a:cubicBezTo>
                    <a:cubicBezTo>
                      <a:pt x="375" y="1875"/>
                      <a:pt x="375" y="1875"/>
                      <a:pt x="375" y="1875"/>
                    </a:cubicBezTo>
                    <a:cubicBezTo>
                      <a:pt x="375" y="3188"/>
                      <a:pt x="375" y="3188"/>
                      <a:pt x="375" y="3188"/>
                    </a:cubicBezTo>
                    <a:cubicBezTo>
                      <a:pt x="375" y="3282"/>
                      <a:pt x="469" y="3407"/>
                      <a:pt x="563" y="3407"/>
                    </a:cubicBezTo>
                    <a:lnTo>
                      <a:pt x="563" y="3407"/>
                    </a:lnTo>
                    <a:cubicBezTo>
                      <a:pt x="688" y="3407"/>
                      <a:pt x="719" y="3282"/>
                      <a:pt x="719" y="3188"/>
                    </a:cubicBezTo>
                    <a:cubicBezTo>
                      <a:pt x="719" y="3188"/>
                      <a:pt x="719" y="1969"/>
                      <a:pt x="719" y="1875"/>
                    </a:cubicBezTo>
                    <a:cubicBezTo>
                      <a:pt x="719" y="1844"/>
                      <a:pt x="781" y="1813"/>
                      <a:pt x="813" y="1813"/>
                    </a:cubicBezTo>
                    <a:cubicBezTo>
                      <a:pt x="875" y="1813"/>
                      <a:pt x="906" y="1844"/>
                      <a:pt x="906" y="1875"/>
                    </a:cubicBezTo>
                    <a:cubicBezTo>
                      <a:pt x="906" y="1969"/>
                      <a:pt x="906" y="3188"/>
                      <a:pt x="906" y="3188"/>
                    </a:cubicBezTo>
                    <a:cubicBezTo>
                      <a:pt x="906" y="3282"/>
                      <a:pt x="969" y="3407"/>
                      <a:pt x="1062" y="3407"/>
                    </a:cubicBezTo>
                    <a:lnTo>
                      <a:pt x="1062" y="3407"/>
                    </a:lnTo>
                    <a:cubicBezTo>
                      <a:pt x="1156" y="3407"/>
                      <a:pt x="1250" y="3282"/>
                      <a:pt x="1250" y="3188"/>
                    </a:cubicBezTo>
                    <a:cubicBezTo>
                      <a:pt x="1250" y="1875"/>
                      <a:pt x="1250" y="1875"/>
                      <a:pt x="1250" y="1875"/>
                    </a:cubicBezTo>
                    <a:cubicBezTo>
                      <a:pt x="1250" y="1688"/>
                      <a:pt x="1250" y="1688"/>
                      <a:pt x="1250" y="1688"/>
                    </a:cubicBezTo>
                    <a:cubicBezTo>
                      <a:pt x="1250" y="1375"/>
                      <a:pt x="1250" y="719"/>
                      <a:pt x="1250" y="625"/>
                    </a:cubicBezTo>
                    <a:cubicBezTo>
                      <a:pt x="1250" y="594"/>
                      <a:pt x="1281" y="563"/>
                      <a:pt x="1313" y="563"/>
                    </a:cubicBezTo>
                    <a:cubicBezTo>
                      <a:pt x="1313" y="563"/>
                      <a:pt x="1344" y="594"/>
                      <a:pt x="1344" y="625"/>
                    </a:cubicBezTo>
                    <a:cubicBezTo>
                      <a:pt x="1344" y="719"/>
                      <a:pt x="1344" y="1500"/>
                      <a:pt x="1344" y="1500"/>
                    </a:cubicBezTo>
                    <a:cubicBezTo>
                      <a:pt x="1344" y="1563"/>
                      <a:pt x="1406" y="1625"/>
                      <a:pt x="1469" y="1625"/>
                    </a:cubicBezTo>
                    <a:cubicBezTo>
                      <a:pt x="1563" y="1625"/>
                      <a:pt x="1625" y="1563"/>
                      <a:pt x="1625" y="1500"/>
                    </a:cubicBezTo>
                    <a:cubicBezTo>
                      <a:pt x="1625" y="407"/>
                      <a:pt x="1625" y="407"/>
                      <a:pt x="1625" y="407"/>
                    </a:cubicBezTo>
                    <a:cubicBezTo>
                      <a:pt x="1625" y="157"/>
                      <a:pt x="1500" y="0"/>
                      <a:pt x="1250" y="0"/>
                    </a:cubicBezTo>
                  </a:path>
                </a:pathLst>
              </a:custGeom>
              <a:grpFill/>
              <a:ln>
                <a:noFill/>
              </a:ln>
              <a:effectLst/>
            </p:spPr>
            <p:txBody>
              <a:bodyPr wrap="none" anchor="ctr"/>
              <a:lstStyle/>
              <a:p>
                <a:endParaRPr lang="en-US" sz="1350">
                  <a:solidFill>
                    <a:schemeClr val="bg1"/>
                  </a:solidFill>
                </a:endParaRPr>
              </a:p>
            </p:txBody>
          </p:sp>
          <p:sp>
            <p:nvSpPr>
              <p:cNvPr id="77" name="Freeform 2"/>
              <p:cNvSpPr>
                <a:spLocks noChangeArrowheads="1"/>
              </p:cNvSpPr>
              <p:nvPr/>
            </p:nvSpPr>
            <p:spPr bwMode="auto">
              <a:xfrm>
                <a:off x="1185863" y="1212850"/>
                <a:ext cx="225425" cy="225425"/>
              </a:xfrm>
              <a:custGeom>
                <a:avLst/>
                <a:gdLst>
                  <a:gd name="T0" fmla="*/ 313 w 626"/>
                  <a:gd name="T1" fmla="*/ 0 h 626"/>
                  <a:gd name="T2" fmla="*/ 313 w 626"/>
                  <a:gd name="T3" fmla="*/ 0 h 626"/>
                  <a:gd name="T4" fmla="*/ 0 w 626"/>
                  <a:gd name="T5" fmla="*/ 312 h 626"/>
                  <a:gd name="T6" fmla="*/ 313 w 626"/>
                  <a:gd name="T7" fmla="*/ 625 h 626"/>
                  <a:gd name="T8" fmla="*/ 625 w 626"/>
                  <a:gd name="T9" fmla="*/ 312 h 626"/>
                  <a:gd name="T10" fmla="*/ 313 w 626"/>
                  <a:gd name="T11" fmla="*/ 0 h 626"/>
                </a:gdLst>
                <a:ahLst/>
                <a:cxnLst>
                  <a:cxn ang="0">
                    <a:pos x="T0" y="T1"/>
                  </a:cxn>
                  <a:cxn ang="0">
                    <a:pos x="T2" y="T3"/>
                  </a:cxn>
                  <a:cxn ang="0">
                    <a:pos x="T4" y="T5"/>
                  </a:cxn>
                  <a:cxn ang="0">
                    <a:pos x="T6" y="T7"/>
                  </a:cxn>
                  <a:cxn ang="0">
                    <a:pos x="T8" y="T9"/>
                  </a:cxn>
                  <a:cxn ang="0">
                    <a:pos x="T10" y="T11"/>
                  </a:cxn>
                </a:cxnLst>
                <a:rect l="0" t="0" r="r" b="b"/>
                <a:pathLst>
                  <a:path w="626" h="626">
                    <a:moveTo>
                      <a:pt x="313" y="0"/>
                    </a:moveTo>
                    <a:lnTo>
                      <a:pt x="313" y="0"/>
                    </a:lnTo>
                    <a:cubicBezTo>
                      <a:pt x="156" y="0"/>
                      <a:pt x="0" y="156"/>
                      <a:pt x="0" y="312"/>
                    </a:cubicBezTo>
                    <a:cubicBezTo>
                      <a:pt x="0" y="500"/>
                      <a:pt x="156" y="625"/>
                      <a:pt x="313" y="625"/>
                    </a:cubicBezTo>
                    <a:cubicBezTo>
                      <a:pt x="500" y="625"/>
                      <a:pt x="625" y="500"/>
                      <a:pt x="625" y="312"/>
                    </a:cubicBezTo>
                    <a:cubicBezTo>
                      <a:pt x="625" y="156"/>
                      <a:pt x="500" y="0"/>
                      <a:pt x="313" y="0"/>
                    </a:cubicBezTo>
                  </a:path>
                </a:pathLst>
              </a:custGeom>
              <a:grpFill/>
              <a:ln>
                <a:noFill/>
              </a:ln>
              <a:effectLst/>
            </p:spPr>
            <p:txBody>
              <a:bodyPr wrap="none" anchor="ctr"/>
              <a:lstStyle/>
              <a:p>
                <a:endParaRPr lang="en-US" sz="1350">
                  <a:solidFill>
                    <a:schemeClr val="bg1"/>
                  </a:solidFill>
                </a:endParaRPr>
              </a:p>
            </p:txBody>
          </p:sp>
        </p:grpSp>
        <p:grpSp>
          <p:nvGrpSpPr>
            <p:cNvPr id="52" name="Group 35"/>
            <p:cNvGrpSpPr/>
            <p:nvPr/>
          </p:nvGrpSpPr>
          <p:grpSpPr>
            <a:xfrm>
              <a:off x="1992579" y="2393141"/>
              <a:ext cx="351856" cy="917255"/>
              <a:chOff x="1006475" y="1212850"/>
              <a:chExt cx="585788" cy="1530350"/>
            </a:xfrm>
            <a:solidFill>
              <a:schemeClr val="accent1"/>
            </a:solidFill>
          </p:grpSpPr>
          <p:sp>
            <p:nvSpPr>
              <p:cNvPr id="74" name="Freeform 1"/>
              <p:cNvSpPr>
                <a:spLocks noChangeArrowheads="1"/>
              </p:cNvSpPr>
              <p:nvPr/>
            </p:nvSpPr>
            <p:spPr bwMode="auto">
              <a:xfrm>
                <a:off x="1006475" y="1516063"/>
                <a:ext cx="585788" cy="1227137"/>
              </a:xfrm>
              <a:custGeom>
                <a:avLst/>
                <a:gdLst>
                  <a:gd name="T0" fmla="*/ 1250 w 1626"/>
                  <a:gd name="T1" fmla="*/ 0 h 3408"/>
                  <a:gd name="T2" fmla="*/ 1250 w 1626"/>
                  <a:gd name="T3" fmla="*/ 0 h 3408"/>
                  <a:gd name="T4" fmla="*/ 375 w 1626"/>
                  <a:gd name="T5" fmla="*/ 0 h 3408"/>
                  <a:gd name="T6" fmla="*/ 0 w 1626"/>
                  <a:gd name="T7" fmla="*/ 407 h 3408"/>
                  <a:gd name="T8" fmla="*/ 0 w 1626"/>
                  <a:gd name="T9" fmla="*/ 1500 h 3408"/>
                  <a:gd name="T10" fmla="*/ 156 w 1626"/>
                  <a:gd name="T11" fmla="*/ 1625 h 3408"/>
                  <a:gd name="T12" fmla="*/ 281 w 1626"/>
                  <a:gd name="T13" fmla="*/ 1500 h 3408"/>
                  <a:gd name="T14" fmla="*/ 281 w 1626"/>
                  <a:gd name="T15" fmla="*/ 625 h 3408"/>
                  <a:gd name="T16" fmla="*/ 313 w 1626"/>
                  <a:gd name="T17" fmla="*/ 563 h 3408"/>
                  <a:gd name="T18" fmla="*/ 375 w 1626"/>
                  <a:gd name="T19" fmla="*/ 625 h 3408"/>
                  <a:gd name="T20" fmla="*/ 375 w 1626"/>
                  <a:gd name="T21" fmla="*/ 1688 h 3408"/>
                  <a:gd name="T22" fmla="*/ 375 w 1626"/>
                  <a:gd name="T23" fmla="*/ 1875 h 3408"/>
                  <a:gd name="T24" fmla="*/ 375 w 1626"/>
                  <a:gd name="T25" fmla="*/ 3188 h 3408"/>
                  <a:gd name="T26" fmla="*/ 563 w 1626"/>
                  <a:gd name="T27" fmla="*/ 3407 h 3408"/>
                  <a:gd name="T28" fmla="*/ 563 w 1626"/>
                  <a:gd name="T29" fmla="*/ 3407 h 3408"/>
                  <a:gd name="T30" fmla="*/ 719 w 1626"/>
                  <a:gd name="T31" fmla="*/ 3188 h 3408"/>
                  <a:gd name="T32" fmla="*/ 719 w 1626"/>
                  <a:gd name="T33" fmla="*/ 1875 h 3408"/>
                  <a:gd name="T34" fmla="*/ 813 w 1626"/>
                  <a:gd name="T35" fmla="*/ 1813 h 3408"/>
                  <a:gd name="T36" fmla="*/ 906 w 1626"/>
                  <a:gd name="T37" fmla="*/ 1875 h 3408"/>
                  <a:gd name="T38" fmla="*/ 906 w 1626"/>
                  <a:gd name="T39" fmla="*/ 3188 h 3408"/>
                  <a:gd name="T40" fmla="*/ 1062 w 1626"/>
                  <a:gd name="T41" fmla="*/ 3407 h 3408"/>
                  <a:gd name="T42" fmla="*/ 1062 w 1626"/>
                  <a:gd name="T43" fmla="*/ 3407 h 3408"/>
                  <a:gd name="T44" fmla="*/ 1250 w 1626"/>
                  <a:gd name="T45" fmla="*/ 3188 h 3408"/>
                  <a:gd name="T46" fmla="*/ 1250 w 1626"/>
                  <a:gd name="T47" fmla="*/ 1875 h 3408"/>
                  <a:gd name="T48" fmla="*/ 1250 w 1626"/>
                  <a:gd name="T49" fmla="*/ 1688 h 3408"/>
                  <a:gd name="T50" fmla="*/ 1250 w 1626"/>
                  <a:gd name="T51" fmla="*/ 625 h 3408"/>
                  <a:gd name="T52" fmla="*/ 1313 w 1626"/>
                  <a:gd name="T53" fmla="*/ 563 h 3408"/>
                  <a:gd name="T54" fmla="*/ 1344 w 1626"/>
                  <a:gd name="T55" fmla="*/ 625 h 3408"/>
                  <a:gd name="T56" fmla="*/ 1344 w 1626"/>
                  <a:gd name="T57" fmla="*/ 1500 h 3408"/>
                  <a:gd name="T58" fmla="*/ 1469 w 1626"/>
                  <a:gd name="T59" fmla="*/ 1625 h 3408"/>
                  <a:gd name="T60" fmla="*/ 1625 w 1626"/>
                  <a:gd name="T61" fmla="*/ 1500 h 3408"/>
                  <a:gd name="T62" fmla="*/ 1625 w 1626"/>
                  <a:gd name="T63" fmla="*/ 407 h 3408"/>
                  <a:gd name="T64" fmla="*/ 1250 w 1626"/>
                  <a:gd name="T65" fmla="*/ 0 h 3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26" h="3408">
                    <a:moveTo>
                      <a:pt x="1250" y="0"/>
                    </a:moveTo>
                    <a:lnTo>
                      <a:pt x="1250" y="0"/>
                    </a:lnTo>
                    <a:cubicBezTo>
                      <a:pt x="375" y="0"/>
                      <a:pt x="375" y="0"/>
                      <a:pt x="375" y="0"/>
                    </a:cubicBezTo>
                    <a:cubicBezTo>
                      <a:pt x="125" y="0"/>
                      <a:pt x="0" y="157"/>
                      <a:pt x="0" y="407"/>
                    </a:cubicBezTo>
                    <a:cubicBezTo>
                      <a:pt x="0" y="1500"/>
                      <a:pt x="0" y="1500"/>
                      <a:pt x="0" y="1500"/>
                    </a:cubicBezTo>
                    <a:cubicBezTo>
                      <a:pt x="0" y="1563"/>
                      <a:pt x="94" y="1625"/>
                      <a:pt x="156" y="1625"/>
                    </a:cubicBezTo>
                    <a:cubicBezTo>
                      <a:pt x="219" y="1625"/>
                      <a:pt x="281" y="1563"/>
                      <a:pt x="281" y="1500"/>
                    </a:cubicBezTo>
                    <a:cubicBezTo>
                      <a:pt x="281" y="1500"/>
                      <a:pt x="281" y="719"/>
                      <a:pt x="281" y="625"/>
                    </a:cubicBezTo>
                    <a:cubicBezTo>
                      <a:pt x="281" y="594"/>
                      <a:pt x="313" y="563"/>
                      <a:pt x="313" y="563"/>
                    </a:cubicBezTo>
                    <a:cubicBezTo>
                      <a:pt x="344" y="563"/>
                      <a:pt x="375" y="594"/>
                      <a:pt x="375" y="625"/>
                    </a:cubicBezTo>
                    <a:cubicBezTo>
                      <a:pt x="375" y="719"/>
                      <a:pt x="375" y="1375"/>
                      <a:pt x="375" y="1688"/>
                    </a:cubicBezTo>
                    <a:cubicBezTo>
                      <a:pt x="375" y="1875"/>
                      <a:pt x="375" y="1875"/>
                      <a:pt x="375" y="1875"/>
                    </a:cubicBezTo>
                    <a:cubicBezTo>
                      <a:pt x="375" y="3188"/>
                      <a:pt x="375" y="3188"/>
                      <a:pt x="375" y="3188"/>
                    </a:cubicBezTo>
                    <a:cubicBezTo>
                      <a:pt x="375" y="3282"/>
                      <a:pt x="469" y="3407"/>
                      <a:pt x="563" y="3407"/>
                    </a:cubicBezTo>
                    <a:lnTo>
                      <a:pt x="563" y="3407"/>
                    </a:lnTo>
                    <a:cubicBezTo>
                      <a:pt x="688" y="3407"/>
                      <a:pt x="719" y="3282"/>
                      <a:pt x="719" y="3188"/>
                    </a:cubicBezTo>
                    <a:cubicBezTo>
                      <a:pt x="719" y="3188"/>
                      <a:pt x="719" y="1969"/>
                      <a:pt x="719" y="1875"/>
                    </a:cubicBezTo>
                    <a:cubicBezTo>
                      <a:pt x="719" y="1844"/>
                      <a:pt x="781" y="1813"/>
                      <a:pt x="813" y="1813"/>
                    </a:cubicBezTo>
                    <a:cubicBezTo>
                      <a:pt x="875" y="1813"/>
                      <a:pt x="906" y="1844"/>
                      <a:pt x="906" y="1875"/>
                    </a:cubicBezTo>
                    <a:cubicBezTo>
                      <a:pt x="906" y="1969"/>
                      <a:pt x="906" y="3188"/>
                      <a:pt x="906" y="3188"/>
                    </a:cubicBezTo>
                    <a:cubicBezTo>
                      <a:pt x="906" y="3282"/>
                      <a:pt x="969" y="3407"/>
                      <a:pt x="1062" y="3407"/>
                    </a:cubicBezTo>
                    <a:lnTo>
                      <a:pt x="1062" y="3407"/>
                    </a:lnTo>
                    <a:cubicBezTo>
                      <a:pt x="1156" y="3407"/>
                      <a:pt x="1250" y="3282"/>
                      <a:pt x="1250" y="3188"/>
                    </a:cubicBezTo>
                    <a:cubicBezTo>
                      <a:pt x="1250" y="1875"/>
                      <a:pt x="1250" y="1875"/>
                      <a:pt x="1250" y="1875"/>
                    </a:cubicBezTo>
                    <a:cubicBezTo>
                      <a:pt x="1250" y="1688"/>
                      <a:pt x="1250" y="1688"/>
                      <a:pt x="1250" y="1688"/>
                    </a:cubicBezTo>
                    <a:cubicBezTo>
                      <a:pt x="1250" y="1375"/>
                      <a:pt x="1250" y="719"/>
                      <a:pt x="1250" y="625"/>
                    </a:cubicBezTo>
                    <a:cubicBezTo>
                      <a:pt x="1250" y="594"/>
                      <a:pt x="1281" y="563"/>
                      <a:pt x="1313" y="563"/>
                    </a:cubicBezTo>
                    <a:cubicBezTo>
                      <a:pt x="1313" y="563"/>
                      <a:pt x="1344" y="594"/>
                      <a:pt x="1344" y="625"/>
                    </a:cubicBezTo>
                    <a:cubicBezTo>
                      <a:pt x="1344" y="719"/>
                      <a:pt x="1344" y="1500"/>
                      <a:pt x="1344" y="1500"/>
                    </a:cubicBezTo>
                    <a:cubicBezTo>
                      <a:pt x="1344" y="1563"/>
                      <a:pt x="1406" y="1625"/>
                      <a:pt x="1469" y="1625"/>
                    </a:cubicBezTo>
                    <a:cubicBezTo>
                      <a:pt x="1563" y="1625"/>
                      <a:pt x="1625" y="1563"/>
                      <a:pt x="1625" y="1500"/>
                    </a:cubicBezTo>
                    <a:cubicBezTo>
                      <a:pt x="1625" y="407"/>
                      <a:pt x="1625" y="407"/>
                      <a:pt x="1625" y="407"/>
                    </a:cubicBezTo>
                    <a:cubicBezTo>
                      <a:pt x="1625" y="157"/>
                      <a:pt x="1500" y="0"/>
                      <a:pt x="1250" y="0"/>
                    </a:cubicBezTo>
                  </a:path>
                </a:pathLst>
              </a:custGeom>
              <a:grpFill/>
              <a:ln>
                <a:noFill/>
              </a:ln>
              <a:effectLst/>
            </p:spPr>
            <p:txBody>
              <a:bodyPr wrap="none" anchor="ctr"/>
              <a:lstStyle/>
              <a:p>
                <a:endParaRPr lang="en-US" sz="1350">
                  <a:solidFill>
                    <a:schemeClr val="bg1"/>
                  </a:solidFill>
                </a:endParaRPr>
              </a:p>
            </p:txBody>
          </p:sp>
          <p:sp>
            <p:nvSpPr>
              <p:cNvPr id="75" name="Freeform 2"/>
              <p:cNvSpPr>
                <a:spLocks noChangeArrowheads="1"/>
              </p:cNvSpPr>
              <p:nvPr/>
            </p:nvSpPr>
            <p:spPr bwMode="auto">
              <a:xfrm>
                <a:off x="1185863" y="1212850"/>
                <a:ext cx="225425" cy="225425"/>
              </a:xfrm>
              <a:custGeom>
                <a:avLst/>
                <a:gdLst>
                  <a:gd name="T0" fmla="*/ 313 w 626"/>
                  <a:gd name="T1" fmla="*/ 0 h 626"/>
                  <a:gd name="T2" fmla="*/ 313 w 626"/>
                  <a:gd name="T3" fmla="*/ 0 h 626"/>
                  <a:gd name="T4" fmla="*/ 0 w 626"/>
                  <a:gd name="T5" fmla="*/ 312 h 626"/>
                  <a:gd name="T6" fmla="*/ 313 w 626"/>
                  <a:gd name="T7" fmla="*/ 625 h 626"/>
                  <a:gd name="T8" fmla="*/ 625 w 626"/>
                  <a:gd name="T9" fmla="*/ 312 h 626"/>
                  <a:gd name="T10" fmla="*/ 313 w 626"/>
                  <a:gd name="T11" fmla="*/ 0 h 626"/>
                </a:gdLst>
                <a:ahLst/>
                <a:cxnLst>
                  <a:cxn ang="0">
                    <a:pos x="T0" y="T1"/>
                  </a:cxn>
                  <a:cxn ang="0">
                    <a:pos x="T2" y="T3"/>
                  </a:cxn>
                  <a:cxn ang="0">
                    <a:pos x="T4" y="T5"/>
                  </a:cxn>
                  <a:cxn ang="0">
                    <a:pos x="T6" y="T7"/>
                  </a:cxn>
                  <a:cxn ang="0">
                    <a:pos x="T8" y="T9"/>
                  </a:cxn>
                  <a:cxn ang="0">
                    <a:pos x="T10" y="T11"/>
                  </a:cxn>
                </a:cxnLst>
                <a:rect l="0" t="0" r="r" b="b"/>
                <a:pathLst>
                  <a:path w="626" h="626">
                    <a:moveTo>
                      <a:pt x="313" y="0"/>
                    </a:moveTo>
                    <a:lnTo>
                      <a:pt x="313" y="0"/>
                    </a:lnTo>
                    <a:cubicBezTo>
                      <a:pt x="156" y="0"/>
                      <a:pt x="0" y="156"/>
                      <a:pt x="0" y="312"/>
                    </a:cubicBezTo>
                    <a:cubicBezTo>
                      <a:pt x="0" y="500"/>
                      <a:pt x="156" y="625"/>
                      <a:pt x="313" y="625"/>
                    </a:cubicBezTo>
                    <a:cubicBezTo>
                      <a:pt x="500" y="625"/>
                      <a:pt x="625" y="500"/>
                      <a:pt x="625" y="312"/>
                    </a:cubicBezTo>
                    <a:cubicBezTo>
                      <a:pt x="625" y="156"/>
                      <a:pt x="500" y="0"/>
                      <a:pt x="313" y="0"/>
                    </a:cubicBezTo>
                  </a:path>
                </a:pathLst>
              </a:custGeom>
              <a:grpFill/>
              <a:ln>
                <a:noFill/>
              </a:ln>
              <a:effectLst/>
            </p:spPr>
            <p:txBody>
              <a:bodyPr wrap="none" anchor="ctr"/>
              <a:lstStyle/>
              <a:p>
                <a:endParaRPr lang="en-US" sz="1350">
                  <a:solidFill>
                    <a:schemeClr val="bg1"/>
                  </a:solidFill>
                </a:endParaRPr>
              </a:p>
            </p:txBody>
          </p:sp>
        </p:grpSp>
        <p:grpSp>
          <p:nvGrpSpPr>
            <p:cNvPr id="53" name="Group 36"/>
            <p:cNvGrpSpPr/>
            <p:nvPr/>
          </p:nvGrpSpPr>
          <p:grpSpPr>
            <a:xfrm>
              <a:off x="2527112" y="2393141"/>
              <a:ext cx="351856" cy="917255"/>
              <a:chOff x="1006475" y="1212850"/>
              <a:chExt cx="585788" cy="1530350"/>
            </a:xfrm>
            <a:solidFill>
              <a:schemeClr val="accent1"/>
            </a:solidFill>
          </p:grpSpPr>
          <p:sp>
            <p:nvSpPr>
              <p:cNvPr id="72" name="Freeform 1"/>
              <p:cNvSpPr>
                <a:spLocks noChangeArrowheads="1"/>
              </p:cNvSpPr>
              <p:nvPr/>
            </p:nvSpPr>
            <p:spPr bwMode="auto">
              <a:xfrm>
                <a:off x="1006475" y="1516063"/>
                <a:ext cx="585788" cy="1227137"/>
              </a:xfrm>
              <a:custGeom>
                <a:avLst/>
                <a:gdLst>
                  <a:gd name="T0" fmla="*/ 1250 w 1626"/>
                  <a:gd name="T1" fmla="*/ 0 h 3408"/>
                  <a:gd name="T2" fmla="*/ 1250 w 1626"/>
                  <a:gd name="T3" fmla="*/ 0 h 3408"/>
                  <a:gd name="T4" fmla="*/ 375 w 1626"/>
                  <a:gd name="T5" fmla="*/ 0 h 3408"/>
                  <a:gd name="T6" fmla="*/ 0 w 1626"/>
                  <a:gd name="T7" fmla="*/ 407 h 3408"/>
                  <a:gd name="T8" fmla="*/ 0 w 1626"/>
                  <a:gd name="T9" fmla="*/ 1500 h 3408"/>
                  <a:gd name="T10" fmla="*/ 156 w 1626"/>
                  <a:gd name="T11" fmla="*/ 1625 h 3408"/>
                  <a:gd name="T12" fmla="*/ 281 w 1626"/>
                  <a:gd name="T13" fmla="*/ 1500 h 3408"/>
                  <a:gd name="T14" fmla="*/ 281 w 1626"/>
                  <a:gd name="T15" fmla="*/ 625 h 3408"/>
                  <a:gd name="T16" fmla="*/ 313 w 1626"/>
                  <a:gd name="T17" fmla="*/ 563 h 3408"/>
                  <a:gd name="T18" fmla="*/ 375 w 1626"/>
                  <a:gd name="T19" fmla="*/ 625 h 3408"/>
                  <a:gd name="T20" fmla="*/ 375 w 1626"/>
                  <a:gd name="T21" fmla="*/ 1688 h 3408"/>
                  <a:gd name="T22" fmla="*/ 375 w 1626"/>
                  <a:gd name="T23" fmla="*/ 1875 h 3408"/>
                  <a:gd name="T24" fmla="*/ 375 w 1626"/>
                  <a:gd name="T25" fmla="*/ 3188 h 3408"/>
                  <a:gd name="T26" fmla="*/ 563 w 1626"/>
                  <a:gd name="T27" fmla="*/ 3407 h 3408"/>
                  <a:gd name="T28" fmla="*/ 563 w 1626"/>
                  <a:gd name="T29" fmla="*/ 3407 h 3408"/>
                  <a:gd name="T30" fmla="*/ 719 w 1626"/>
                  <a:gd name="T31" fmla="*/ 3188 h 3408"/>
                  <a:gd name="T32" fmla="*/ 719 w 1626"/>
                  <a:gd name="T33" fmla="*/ 1875 h 3408"/>
                  <a:gd name="T34" fmla="*/ 813 w 1626"/>
                  <a:gd name="T35" fmla="*/ 1813 h 3408"/>
                  <a:gd name="T36" fmla="*/ 906 w 1626"/>
                  <a:gd name="T37" fmla="*/ 1875 h 3408"/>
                  <a:gd name="T38" fmla="*/ 906 w 1626"/>
                  <a:gd name="T39" fmla="*/ 3188 h 3408"/>
                  <a:gd name="T40" fmla="*/ 1062 w 1626"/>
                  <a:gd name="T41" fmla="*/ 3407 h 3408"/>
                  <a:gd name="T42" fmla="*/ 1062 w 1626"/>
                  <a:gd name="T43" fmla="*/ 3407 h 3408"/>
                  <a:gd name="T44" fmla="*/ 1250 w 1626"/>
                  <a:gd name="T45" fmla="*/ 3188 h 3408"/>
                  <a:gd name="T46" fmla="*/ 1250 w 1626"/>
                  <a:gd name="T47" fmla="*/ 1875 h 3408"/>
                  <a:gd name="T48" fmla="*/ 1250 w 1626"/>
                  <a:gd name="T49" fmla="*/ 1688 h 3408"/>
                  <a:gd name="T50" fmla="*/ 1250 w 1626"/>
                  <a:gd name="T51" fmla="*/ 625 h 3408"/>
                  <a:gd name="T52" fmla="*/ 1313 w 1626"/>
                  <a:gd name="T53" fmla="*/ 563 h 3408"/>
                  <a:gd name="T54" fmla="*/ 1344 w 1626"/>
                  <a:gd name="T55" fmla="*/ 625 h 3408"/>
                  <a:gd name="T56" fmla="*/ 1344 w 1626"/>
                  <a:gd name="T57" fmla="*/ 1500 h 3408"/>
                  <a:gd name="T58" fmla="*/ 1469 w 1626"/>
                  <a:gd name="T59" fmla="*/ 1625 h 3408"/>
                  <a:gd name="T60" fmla="*/ 1625 w 1626"/>
                  <a:gd name="T61" fmla="*/ 1500 h 3408"/>
                  <a:gd name="T62" fmla="*/ 1625 w 1626"/>
                  <a:gd name="T63" fmla="*/ 407 h 3408"/>
                  <a:gd name="T64" fmla="*/ 1250 w 1626"/>
                  <a:gd name="T65" fmla="*/ 0 h 3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26" h="3408">
                    <a:moveTo>
                      <a:pt x="1250" y="0"/>
                    </a:moveTo>
                    <a:lnTo>
                      <a:pt x="1250" y="0"/>
                    </a:lnTo>
                    <a:cubicBezTo>
                      <a:pt x="375" y="0"/>
                      <a:pt x="375" y="0"/>
                      <a:pt x="375" y="0"/>
                    </a:cubicBezTo>
                    <a:cubicBezTo>
                      <a:pt x="125" y="0"/>
                      <a:pt x="0" y="157"/>
                      <a:pt x="0" y="407"/>
                    </a:cubicBezTo>
                    <a:cubicBezTo>
                      <a:pt x="0" y="1500"/>
                      <a:pt x="0" y="1500"/>
                      <a:pt x="0" y="1500"/>
                    </a:cubicBezTo>
                    <a:cubicBezTo>
                      <a:pt x="0" y="1563"/>
                      <a:pt x="94" y="1625"/>
                      <a:pt x="156" y="1625"/>
                    </a:cubicBezTo>
                    <a:cubicBezTo>
                      <a:pt x="219" y="1625"/>
                      <a:pt x="281" y="1563"/>
                      <a:pt x="281" y="1500"/>
                    </a:cubicBezTo>
                    <a:cubicBezTo>
                      <a:pt x="281" y="1500"/>
                      <a:pt x="281" y="719"/>
                      <a:pt x="281" y="625"/>
                    </a:cubicBezTo>
                    <a:cubicBezTo>
                      <a:pt x="281" y="594"/>
                      <a:pt x="313" y="563"/>
                      <a:pt x="313" y="563"/>
                    </a:cubicBezTo>
                    <a:cubicBezTo>
                      <a:pt x="344" y="563"/>
                      <a:pt x="375" y="594"/>
                      <a:pt x="375" y="625"/>
                    </a:cubicBezTo>
                    <a:cubicBezTo>
                      <a:pt x="375" y="719"/>
                      <a:pt x="375" y="1375"/>
                      <a:pt x="375" y="1688"/>
                    </a:cubicBezTo>
                    <a:cubicBezTo>
                      <a:pt x="375" y="1875"/>
                      <a:pt x="375" y="1875"/>
                      <a:pt x="375" y="1875"/>
                    </a:cubicBezTo>
                    <a:cubicBezTo>
                      <a:pt x="375" y="3188"/>
                      <a:pt x="375" y="3188"/>
                      <a:pt x="375" y="3188"/>
                    </a:cubicBezTo>
                    <a:cubicBezTo>
                      <a:pt x="375" y="3282"/>
                      <a:pt x="469" y="3407"/>
                      <a:pt x="563" y="3407"/>
                    </a:cubicBezTo>
                    <a:lnTo>
                      <a:pt x="563" y="3407"/>
                    </a:lnTo>
                    <a:cubicBezTo>
                      <a:pt x="688" y="3407"/>
                      <a:pt x="719" y="3282"/>
                      <a:pt x="719" y="3188"/>
                    </a:cubicBezTo>
                    <a:cubicBezTo>
                      <a:pt x="719" y="3188"/>
                      <a:pt x="719" y="1969"/>
                      <a:pt x="719" y="1875"/>
                    </a:cubicBezTo>
                    <a:cubicBezTo>
                      <a:pt x="719" y="1844"/>
                      <a:pt x="781" y="1813"/>
                      <a:pt x="813" y="1813"/>
                    </a:cubicBezTo>
                    <a:cubicBezTo>
                      <a:pt x="875" y="1813"/>
                      <a:pt x="906" y="1844"/>
                      <a:pt x="906" y="1875"/>
                    </a:cubicBezTo>
                    <a:cubicBezTo>
                      <a:pt x="906" y="1969"/>
                      <a:pt x="906" y="3188"/>
                      <a:pt x="906" y="3188"/>
                    </a:cubicBezTo>
                    <a:cubicBezTo>
                      <a:pt x="906" y="3282"/>
                      <a:pt x="969" y="3407"/>
                      <a:pt x="1062" y="3407"/>
                    </a:cubicBezTo>
                    <a:lnTo>
                      <a:pt x="1062" y="3407"/>
                    </a:lnTo>
                    <a:cubicBezTo>
                      <a:pt x="1156" y="3407"/>
                      <a:pt x="1250" y="3282"/>
                      <a:pt x="1250" y="3188"/>
                    </a:cubicBezTo>
                    <a:cubicBezTo>
                      <a:pt x="1250" y="1875"/>
                      <a:pt x="1250" y="1875"/>
                      <a:pt x="1250" y="1875"/>
                    </a:cubicBezTo>
                    <a:cubicBezTo>
                      <a:pt x="1250" y="1688"/>
                      <a:pt x="1250" y="1688"/>
                      <a:pt x="1250" y="1688"/>
                    </a:cubicBezTo>
                    <a:cubicBezTo>
                      <a:pt x="1250" y="1375"/>
                      <a:pt x="1250" y="719"/>
                      <a:pt x="1250" y="625"/>
                    </a:cubicBezTo>
                    <a:cubicBezTo>
                      <a:pt x="1250" y="594"/>
                      <a:pt x="1281" y="563"/>
                      <a:pt x="1313" y="563"/>
                    </a:cubicBezTo>
                    <a:cubicBezTo>
                      <a:pt x="1313" y="563"/>
                      <a:pt x="1344" y="594"/>
                      <a:pt x="1344" y="625"/>
                    </a:cubicBezTo>
                    <a:cubicBezTo>
                      <a:pt x="1344" y="719"/>
                      <a:pt x="1344" y="1500"/>
                      <a:pt x="1344" y="1500"/>
                    </a:cubicBezTo>
                    <a:cubicBezTo>
                      <a:pt x="1344" y="1563"/>
                      <a:pt x="1406" y="1625"/>
                      <a:pt x="1469" y="1625"/>
                    </a:cubicBezTo>
                    <a:cubicBezTo>
                      <a:pt x="1563" y="1625"/>
                      <a:pt x="1625" y="1563"/>
                      <a:pt x="1625" y="1500"/>
                    </a:cubicBezTo>
                    <a:cubicBezTo>
                      <a:pt x="1625" y="407"/>
                      <a:pt x="1625" y="407"/>
                      <a:pt x="1625" y="407"/>
                    </a:cubicBezTo>
                    <a:cubicBezTo>
                      <a:pt x="1625" y="157"/>
                      <a:pt x="1500" y="0"/>
                      <a:pt x="1250" y="0"/>
                    </a:cubicBezTo>
                  </a:path>
                </a:pathLst>
              </a:custGeom>
              <a:grpFill/>
              <a:ln>
                <a:noFill/>
              </a:ln>
              <a:effectLst/>
            </p:spPr>
            <p:txBody>
              <a:bodyPr wrap="none" anchor="ctr"/>
              <a:lstStyle/>
              <a:p>
                <a:endParaRPr lang="en-US" sz="1350">
                  <a:solidFill>
                    <a:schemeClr val="bg1"/>
                  </a:solidFill>
                </a:endParaRPr>
              </a:p>
            </p:txBody>
          </p:sp>
          <p:sp>
            <p:nvSpPr>
              <p:cNvPr id="73" name="Freeform 2"/>
              <p:cNvSpPr>
                <a:spLocks noChangeArrowheads="1"/>
              </p:cNvSpPr>
              <p:nvPr/>
            </p:nvSpPr>
            <p:spPr bwMode="auto">
              <a:xfrm>
                <a:off x="1185863" y="1212850"/>
                <a:ext cx="225425" cy="225425"/>
              </a:xfrm>
              <a:custGeom>
                <a:avLst/>
                <a:gdLst>
                  <a:gd name="T0" fmla="*/ 313 w 626"/>
                  <a:gd name="T1" fmla="*/ 0 h 626"/>
                  <a:gd name="T2" fmla="*/ 313 w 626"/>
                  <a:gd name="T3" fmla="*/ 0 h 626"/>
                  <a:gd name="T4" fmla="*/ 0 w 626"/>
                  <a:gd name="T5" fmla="*/ 312 h 626"/>
                  <a:gd name="T6" fmla="*/ 313 w 626"/>
                  <a:gd name="T7" fmla="*/ 625 h 626"/>
                  <a:gd name="T8" fmla="*/ 625 w 626"/>
                  <a:gd name="T9" fmla="*/ 312 h 626"/>
                  <a:gd name="T10" fmla="*/ 313 w 626"/>
                  <a:gd name="T11" fmla="*/ 0 h 626"/>
                </a:gdLst>
                <a:ahLst/>
                <a:cxnLst>
                  <a:cxn ang="0">
                    <a:pos x="T0" y="T1"/>
                  </a:cxn>
                  <a:cxn ang="0">
                    <a:pos x="T2" y="T3"/>
                  </a:cxn>
                  <a:cxn ang="0">
                    <a:pos x="T4" y="T5"/>
                  </a:cxn>
                  <a:cxn ang="0">
                    <a:pos x="T6" y="T7"/>
                  </a:cxn>
                  <a:cxn ang="0">
                    <a:pos x="T8" y="T9"/>
                  </a:cxn>
                  <a:cxn ang="0">
                    <a:pos x="T10" y="T11"/>
                  </a:cxn>
                </a:cxnLst>
                <a:rect l="0" t="0" r="r" b="b"/>
                <a:pathLst>
                  <a:path w="626" h="626">
                    <a:moveTo>
                      <a:pt x="313" y="0"/>
                    </a:moveTo>
                    <a:lnTo>
                      <a:pt x="313" y="0"/>
                    </a:lnTo>
                    <a:cubicBezTo>
                      <a:pt x="156" y="0"/>
                      <a:pt x="0" y="156"/>
                      <a:pt x="0" y="312"/>
                    </a:cubicBezTo>
                    <a:cubicBezTo>
                      <a:pt x="0" y="500"/>
                      <a:pt x="156" y="625"/>
                      <a:pt x="313" y="625"/>
                    </a:cubicBezTo>
                    <a:cubicBezTo>
                      <a:pt x="500" y="625"/>
                      <a:pt x="625" y="500"/>
                      <a:pt x="625" y="312"/>
                    </a:cubicBezTo>
                    <a:cubicBezTo>
                      <a:pt x="625" y="156"/>
                      <a:pt x="500" y="0"/>
                      <a:pt x="313" y="0"/>
                    </a:cubicBezTo>
                  </a:path>
                </a:pathLst>
              </a:custGeom>
              <a:grpFill/>
              <a:ln>
                <a:noFill/>
              </a:ln>
              <a:effectLst/>
            </p:spPr>
            <p:txBody>
              <a:bodyPr wrap="none" anchor="ctr"/>
              <a:lstStyle/>
              <a:p>
                <a:endParaRPr lang="en-US" sz="1350">
                  <a:solidFill>
                    <a:schemeClr val="bg1"/>
                  </a:solidFill>
                </a:endParaRPr>
              </a:p>
            </p:txBody>
          </p:sp>
        </p:grpSp>
        <p:grpSp>
          <p:nvGrpSpPr>
            <p:cNvPr id="54" name="Group 37"/>
            <p:cNvGrpSpPr/>
            <p:nvPr/>
          </p:nvGrpSpPr>
          <p:grpSpPr>
            <a:xfrm>
              <a:off x="3060740" y="2393141"/>
              <a:ext cx="351856" cy="917255"/>
              <a:chOff x="1006475" y="1212850"/>
              <a:chExt cx="585788" cy="1530350"/>
            </a:xfrm>
            <a:solidFill>
              <a:schemeClr val="accent1"/>
            </a:solidFill>
          </p:grpSpPr>
          <p:sp>
            <p:nvSpPr>
              <p:cNvPr id="70" name="Freeform 1"/>
              <p:cNvSpPr>
                <a:spLocks noChangeArrowheads="1"/>
              </p:cNvSpPr>
              <p:nvPr/>
            </p:nvSpPr>
            <p:spPr bwMode="auto">
              <a:xfrm>
                <a:off x="1006475" y="1516063"/>
                <a:ext cx="585788" cy="1227137"/>
              </a:xfrm>
              <a:custGeom>
                <a:avLst/>
                <a:gdLst>
                  <a:gd name="T0" fmla="*/ 1250 w 1626"/>
                  <a:gd name="T1" fmla="*/ 0 h 3408"/>
                  <a:gd name="T2" fmla="*/ 1250 w 1626"/>
                  <a:gd name="T3" fmla="*/ 0 h 3408"/>
                  <a:gd name="T4" fmla="*/ 375 w 1626"/>
                  <a:gd name="T5" fmla="*/ 0 h 3408"/>
                  <a:gd name="T6" fmla="*/ 0 w 1626"/>
                  <a:gd name="T7" fmla="*/ 407 h 3408"/>
                  <a:gd name="T8" fmla="*/ 0 w 1626"/>
                  <a:gd name="T9" fmla="*/ 1500 h 3408"/>
                  <a:gd name="T10" fmla="*/ 156 w 1626"/>
                  <a:gd name="T11" fmla="*/ 1625 h 3408"/>
                  <a:gd name="T12" fmla="*/ 281 w 1626"/>
                  <a:gd name="T13" fmla="*/ 1500 h 3408"/>
                  <a:gd name="T14" fmla="*/ 281 w 1626"/>
                  <a:gd name="T15" fmla="*/ 625 h 3408"/>
                  <a:gd name="T16" fmla="*/ 313 w 1626"/>
                  <a:gd name="T17" fmla="*/ 563 h 3408"/>
                  <a:gd name="T18" fmla="*/ 375 w 1626"/>
                  <a:gd name="T19" fmla="*/ 625 h 3408"/>
                  <a:gd name="T20" fmla="*/ 375 w 1626"/>
                  <a:gd name="T21" fmla="*/ 1688 h 3408"/>
                  <a:gd name="T22" fmla="*/ 375 w 1626"/>
                  <a:gd name="T23" fmla="*/ 1875 h 3408"/>
                  <a:gd name="T24" fmla="*/ 375 w 1626"/>
                  <a:gd name="T25" fmla="*/ 3188 h 3408"/>
                  <a:gd name="T26" fmla="*/ 563 w 1626"/>
                  <a:gd name="T27" fmla="*/ 3407 h 3408"/>
                  <a:gd name="T28" fmla="*/ 563 w 1626"/>
                  <a:gd name="T29" fmla="*/ 3407 h 3408"/>
                  <a:gd name="T30" fmla="*/ 719 w 1626"/>
                  <a:gd name="T31" fmla="*/ 3188 h 3408"/>
                  <a:gd name="T32" fmla="*/ 719 w 1626"/>
                  <a:gd name="T33" fmla="*/ 1875 h 3408"/>
                  <a:gd name="T34" fmla="*/ 813 w 1626"/>
                  <a:gd name="T35" fmla="*/ 1813 h 3408"/>
                  <a:gd name="T36" fmla="*/ 906 w 1626"/>
                  <a:gd name="T37" fmla="*/ 1875 h 3408"/>
                  <a:gd name="T38" fmla="*/ 906 w 1626"/>
                  <a:gd name="T39" fmla="*/ 3188 h 3408"/>
                  <a:gd name="T40" fmla="*/ 1062 w 1626"/>
                  <a:gd name="T41" fmla="*/ 3407 h 3408"/>
                  <a:gd name="T42" fmla="*/ 1062 w 1626"/>
                  <a:gd name="T43" fmla="*/ 3407 h 3408"/>
                  <a:gd name="T44" fmla="*/ 1250 w 1626"/>
                  <a:gd name="T45" fmla="*/ 3188 h 3408"/>
                  <a:gd name="T46" fmla="*/ 1250 w 1626"/>
                  <a:gd name="T47" fmla="*/ 1875 h 3408"/>
                  <a:gd name="T48" fmla="*/ 1250 w 1626"/>
                  <a:gd name="T49" fmla="*/ 1688 h 3408"/>
                  <a:gd name="T50" fmla="*/ 1250 w 1626"/>
                  <a:gd name="T51" fmla="*/ 625 h 3408"/>
                  <a:gd name="T52" fmla="*/ 1313 w 1626"/>
                  <a:gd name="T53" fmla="*/ 563 h 3408"/>
                  <a:gd name="T54" fmla="*/ 1344 w 1626"/>
                  <a:gd name="T55" fmla="*/ 625 h 3408"/>
                  <a:gd name="T56" fmla="*/ 1344 w 1626"/>
                  <a:gd name="T57" fmla="*/ 1500 h 3408"/>
                  <a:gd name="T58" fmla="*/ 1469 w 1626"/>
                  <a:gd name="T59" fmla="*/ 1625 h 3408"/>
                  <a:gd name="T60" fmla="*/ 1625 w 1626"/>
                  <a:gd name="T61" fmla="*/ 1500 h 3408"/>
                  <a:gd name="T62" fmla="*/ 1625 w 1626"/>
                  <a:gd name="T63" fmla="*/ 407 h 3408"/>
                  <a:gd name="T64" fmla="*/ 1250 w 1626"/>
                  <a:gd name="T65" fmla="*/ 0 h 3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26" h="3408">
                    <a:moveTo>
                      <a:pt x="1250" y="0"/>
                    </a:moveTo>
                    <a:lnTo>
                      <a:pt x="1250" y="0"/>
                    </a:lnTo>
                    <a:cubicBezTo>
                      <a:pt x="375" y="0"/>
                      <a:pt x="375" y="0"/>
                      <a:pt x="375" y="0"/>
                    </a:cubicBezTo>
                    <a:cubicBezTo>
                      <a:pt x="125" y="0"/>
                      <a:pt x="0" y="157"/>
                      <a:pt x="0" y="407"/>
                    </a:cubicBezTo>
                    <a:cubicBezTo>
                      <a:pt x="0" y="1500"/>
                      <a:pt x="0" y="1500"/>
                      <a:pt x="0" y="1500"/>
                    </a:cubicBezTo>
                    <a:cubicBezTo>
                      <a:pt x="0" y="1563"/>
                      <a:pt x="94" y="1625"/>
                      <a:pt x="156" y="1625"/>
                    </a:cubicBezTo>
                    <a:cubicBezTo>
                      <a:pt x="219" y="1625"/>
                      <a:pt x="281" y="1563"/>
                      <a:pt x="281" y="1500"/>
                    </a:cubicBezTo>
                    <a:cubicBezTo>
                      <a:pt x="281" y="1500"/>
                      <a:pt x="281" y="719"/>
                      <a:pt x="281" y="625"/>
                    </a:cubicBezTo>
                    <a:cubicBezTo>
                      <a:pt x="281" y="594"/>
                      <a:pt x="313" y="563"/>
                      <a:pt x="313" y="563"/>
                    </a:cubicBezTo>
                    <a:cubicBezTo>
                      <a:pt x="344" y="563"/>
                      <a:pt x="375" y="594"/>
                      <a:pt x="375" y="625"/>
                    </a:cubicBezTo>
                    <a:cubicBezTo>
                      <a:pt x="375" y="719"/>
                      <a:pt x="375" y="1375"/>
                      <a:pt x="375" y="1688"/>
                    </a:cubicBezTo>
                    <a:cubicBezTo>
                      <a:pt x="375" y="1875"/>
                      <a:pt x="375" y="1875"/>
                      <a:pt x="375" y="1875"/>
                    </a:cubicBezTo>
                    <a:cubicBezTo>
                      <a:pt x="375" y="3188"/>
                      <a:pt x="375" y="3188"/>
                      <a:pt x="375" y="3188"/>
                    </a:cubicBezTo>
                    <a:cubicBezTo>
                      <a:pt x="375" y="3282"/>
                      <a:pt x="469" y="3407"/>
                      <a:pt x="563" y="3407"/>
                    </a:cubicBezTo>
                    <a:lnTo>
                      <a:pt x="563" y="3407"/>
                    </a:lnTo>
                    <a:cubicBezTo>
                      <a:pt x="688" y="3407"/>
                      <a:pt x="719" y="3282"/>
                      <a:pt x="719" y="3188"/>
                    </a:cubicBezTo>
                    <a:cubicBezTo>
                      <a:pt x="719" y="3188"/>
                      <a:pt x="719" y="1969"/>
                      <a:pt x="719" y="1875"/>
                    </a:cubicBezTo>
                    <a:cubicBezTo>
                      <a:pt x="719" y="1844"/>
                      <a:pt x="781" y="1813"/>
                      <a:pt x="813" y="1813"/>
                    </a:cubicBezTo>
                    <a:cubicBezTo>
                      <a:pt x="875" y="1813"/>
                      <a:pt x="906" y="1844"/>
                      <a:pt x="906" y="1875"/>
                    </a:cubicBezTo>
                    <a:cubicBezTo>
                      <a:pt x="906" y="1969"/>
                      <a:pt x="906" y="3188"/>
                      <a:pt x="906" y="3188"/>
                    </a:cubicBezTo>
                    <a:cubicBezTo>
                      <a:pt x="906" y="3282"/>
                      <a:pt x="969" y="3407"/>
                      <a:pt x="1062" y="3407"/>
                    </a:cubicBezTo>
                    <a:lnTo>
                      <a:pt x="1062" y="3407"/>
                    </a:lnTo>
                    <a:cubicBezTo>
                      <a:pt x="1156" y="3407"/>
                      <a:pt x="1250" y="3282"/>
                      <a:pt x="1250" y="3188"/>
                    </a:cubicBezTo>
                    <a:cubicBezTo>
                      <a:pt x="1250" y="1875"/>
                      <a:pt x="1250" y="1875"/>
                      <a:pt x="1250" y="1875"/>
                    </a:cubicBezTo>
                    <a:cubicBezTo>
                      <a:pt x="1250" y="1688"/>
                      <a:pt x="1250" y="1688"/>
                      <a:pt x="1250" y="1688"/>
                    </a:cubicBezTo>
                    <a:cubicBezTo>
                      <a:pt x="1250" y="1375"/>
                      <a:pt x="1250" y="719"/>
                      <a:pt x="1250" y="625"/>
                    </a:cubicBezTo>
                    <a:cubicBezTo>
                      <a:pt x="1250" y="594"/>
                      <a:pt x="1281" y="563"/>
                      <a:pt x="1313" y="563"/>
                    </a:cubicBezTo>
                    <a:cubicBezTo>
                      <a:pt x="1313" y="563"/>
                      <a:pt x="1344" y="594"/>
                      <a:pt x="1344" y="625"/>
                    </a:cubicBezTo>
                    <a:cubicBezTo>
                      <a:pt x="1344" y="719"/>
                      <a:pt x="1344" y="1500"/>
                      <a:pt x="1344" y="1500"/>
                    </a:cubicBezTo>
                    <a:cubicBezTo>
                      <a:pt x="1344" y="1563"/>
                      <a:pt x="1406" y="1625"/>
                      <a:pt x="1469" y="1625"/>
                    </a:cubicBezTo>
                    <a:cubicBezTo>
                      <a:pt x="1563" y="1625"/>
                      <a:pt x="1625" y="1563"/>
                      <a:pt x="1625" y="1500"/>
                    </a:cubicBezTo>
                    <a:cubicBezTo>
                      <a:pt x="1625" y="407"/>
                      <a:pt x="1625" y="407"/>
                      <a:pt x="1625" y="407"/>
                    </a:cubicBezTo>
                    <a:cubicBezTo>
                      <a:pt x="1625" y="157"/>
                      <a:pt x="1500" y="0"/>
                      <a:pt x="1250" y="0"/>
                    </a:cubicBezTo>
                  </a:path>
                </a:pathLst>
              </a:custGeom>
              <a:grpFill/>
              <a:ln>
                <a:noFill/>
              </a:ln>
              <a:effectLst/>
            </p:spPr>
            <p:txBody>
              <a:bodyPr wrap="none" anchor="ctr"/>
              <a:lstStyle/>
              <a:p>
                <a:endParaRPr lang="en-US" sz="1350">
                  <a:solidFill>
                    <a:schemeClr val="bg1"/>
                  </a:solidFill>
                </a:endParaRPr>
              </a:p>
            </p:txBody>
          </p:sp>
          <p:sp>
            <p:nvSpPr>
              <p:cNvPr id="71" name="Freeform 2"/>
              <p:cNvSpPr>
                <a:spLocks noChangeArrowheads="1"/>
              </p:cNvSpPr>
              <p:nvPr/>
            </p:nvSpPr>
            <p:spPr bwMode="auto">
              <a:xfrm>
                <a:off x="1185863" y="1212850"/>
                <a:ext cx="225425" cy="225425"/>
              </a:xfrm>
              <a:custGeom>
                <a:avLst/>
                <a:gdLst>
                  <a:gd name="T0" fmla="*/ 313 w 626"/>
                  <a:gd name="T1" fmla="*/ 0 h 626"/>
                  <a:gd name="T2" fmla="*/ 313 w 626"/>
                  <a:gd name="T3" fmla="*/ 0 h 626"/>
                  <a:gd name="T4" fmla="*/ 0 w 626"/>
                  <a:gd name="T5" fmla="*/ 312 h 626"/>
                  <a:gd name="T6" fmla="*/ 313 w 626"/>
                  <a:gd name="T7" fmla="*/ 625 h 626"/>
                  <a:gd name="T8" fmla="*/ 625 w 626"/>
                  <a:gd name="T9" fmla="*/ 312 h 626"/>
                  <a:gd name="T10" fmla="*/ 313 w 626"/>
                  <a:gd name="T11" fmla="*/ 0 h 626"/>
                </a:gdLst>
                <a:ahLst/>
                <a:cxnLst>
                  <a:cxn ang="0">
                    <a:pos x="T0" y="T1"/>
                  </a:cxn>
                  <a:cxn ang="0">
                    <a:pos x="T2" y="T3"/>
                  </a:cxn>
                  <a:cxn ang="0">
                    <a:pos x="T4" y="T5"/>
                  </a:cxn>
                  <a:cxn ang="0">
                    <a:pos x="T6" y="T7"/>
                  </a:cxn>
                  <a:cxn ang="0">
                    <a:pos x="T8" y="T9"/>
                  </a:cxn>
                  <a:cxn ang="0">
                    <a:pos x="T10" y="T11"/>
                  </a:cxn>
                </a:cxnLst>
                <a:rect l="0" t="0" r="r" b="b"/>
                <a:pathLst>
                  <a:path w="626" h="626">
                    <a:moveTo>
                      <a:pt x="313" y="0"/>
                    </a:moveTo>
                    <a:lnTo>
                      <a:pt x="313" y="0"/>
                    </a:lnTo>
                    <a:cubicBezTo>
                      <a:pt x="156" y="0"/>
                      <a:pt x="0" y="156"/>
                      <a:pt x="0" y="312"/>
                    </a:cubicBezTo>
                    <a:cubicBezTo>
                      <a:pt x="0" y="500"/>
                      <a:pt x="156" y="625"/>
                      <a:pt x="313" y="625"/>
                    </a:cubicBezTo>
                    <a:cubicBezTo>
                      <a:pt x="500" y="625"/>
                      <a:pt x="625" y="500"/>
                      <a:pt x="625" y="312"/>
                    </a:cubicBezTo>
                    <a:cubicBezTo>
                      <a:pt x="625" y="156"/>
                      <a:pt x="500" y="0"/>
                      <a:pt x="313" y="0"/>
                    </a:cubicBezTo>
                  </a:path>
                </a:pathLst>
              </a:custGeom>
              <a:grpFill/>
              <a:ln>
                <a:noFill/>
              </a:ln>
              <a:effectLst/>
            </p:spPr>
            <p:txBody>
              <a:bodyPr wrap="none" anchor="ctr"/>
              <a:lstStyle/>
              <a:p>
                <a:endParaRPr lang="en-US" sz="1350">
                  <a:solidFill>
                    <a:schemeClr val="bg1"/>
                  </a:solidFill>
                </a:endParaRPr>
              </a:p>
            </p:txBody>
          </p:sp>
        </p:grpSp>
        <p:grpSp>
          <p:nvGrpSpPr>
            <p:cNvPr id="55" name="Group 38"/>
            <p:cNvGrpSpPr/>
            <p:nvPr/>
          </p:nvGrpSpPr>
          <p:grpSpPr>
            <a:xfrm>
              <a:off x="3594369" y="2393141"/>
              <a:ext cx="351856" cy="917255"/>
              <a:chOff x="1006475" y="1212850"/>
              <a:chExt cx="585788" cy="1530350"/>
            </a:xfrm>
            <a:solidFill>
              <a:schemeClr val="accent1"/>
            </a:solidFill>
          </p:grpSpPr>
          <p:sp>
            <p:nvSpPr>
              <p:cNvPr id="68" name="Freeform 1"/>
              <p:cNvSpPr>
                <a:spLocks noChangeArrowheads="1"/>
              </p:cNvSpPr>
              <p:nvPr/>
            </p:nvSpPr>
            <p:spPr bwMode="auto">
              <a:xfrm>
                <a:off x="1006475" y="1516063"/>
                <a:ext cx="585788" cy="1227137"/>
              </a:xfrm>
              <a:custGeom>
                <a:avLst/>
                <a:gdLst>
                  <a:gd name="T0" fmla="*/ 1250 w 1626"/>
                  <a:gd name="T1" fmla="*/ 0 h 3408"/>
                  <a:gd name="T2" fmla="*/ 1250 w 1626"/>
                  <a:gd name="T3" fmla="*/ 0 h 3408"/>
                  <a:gd name="T4" fmla="*/ 375 w 1626"/>
                  <a:gd name="T5" fmla="*/ 0 h 3408"/>
                  <a:gd name="T6" fmla="*/ 0 w 1626"/>
                  <a:gd name="T7" fmla="*/ 407 h 3408"/>
                  <a:gd name="T8" fmla="*/ 0 w 1626"/>
                  <a:gd name="T9" fmla="*/ 1500 h 3408"/>
                  <a:gd name="T10" fmla="*/ 156 w 1626"/>
                  <a:gd name="T11" fmla="*/ 1625 h 3408"/>
                  <a:gd name="T12" fmla="*/ 281 w 1626"/>
                  <a:gd name="T13" fmla="*/ 1500 h 3408"/>
                  <a:gd name="T14" fmla="*/ 281 w 1626"/>
                  <a:gd name="T15" fmla="*/ 625 h 3408"/>
                  <a:gd name="T16" fmla="*/ 313 w 1626"/>
                  <a:gd name="T17" fmla="*/ 563 h 3408"/>
                  <a:gd name="T18" fmla="*/ 375 w 1626"/>
                  <a:gd name="T19" fmla="*/ 625 h 3408"/>
                  <a:gd name="T20" fmla="*/ 375 w 1626"/>
                  <a:gd name="T21" fmla="*/ 1688 h 3408"/>
                  <a:gd name="T22" fmla="*/ 375 w 1626"/>
                  <a:gd name="T23" fmla="*/ 1875 h 3408"/>
                  <a:gd name="T24" fmla="*/ 375 w 1626"/>
                  <a:gd name="T25" fmla="*/ 3188 h 3408"/>
                  <a:gd name="T26" fmla="*/ 563 w 1626"/>
                  <a:gd name="T27" fmla="*/ 3407 h 3408"/>
                  <a:gd name="T28" fmla="*/ 563 w 1626"/>
                  <a:gd name="T29" fmla="*/ 3407 h 3408"/>
                  <a:gd name="T30" fmla="*/ 719 w 1626"/>
                  <a:gd name="T31" fmla="*/ 3188 h 3408"/>
                  <a:gd name="T32" fmla="*/ 719 w 1626"/>
                  <a:gd name="T33" fmla="*/ 1875 h 3408"/>
                  <a:gd name="T34" fmla="*/ 813 w 1626"/>
                  <a:gd name="T35" fmla="*/ 1813 h 3408"/>
                  <a:gd name="T36" fmla="*/ 906 w 1626"/>
                  <a:gd name="T37" fmla="*/ 1875 h 3408"/>
                  <a:gd name="T38" fmla="*/ 906 w 1626"/>
                  <a:gd name="T39" fmla="*/ 3188 h 3408"/>
                  <a:gd name="T40" fmla="*/ 1062 w 1626"/>
                  <a:gd name="T41" fmla="*/ 3407 h 3408"/>
                  <a:gd name="T42" fmla="*/ 1062 w 1626"/>
                  <a:gd name="T43" fmla="*/ 3407 h 3408"/>
                  <a:gd name="T44" fmla="*/ 1250 w 1626"/>
                  <a:gd name="T45" fmla="*/ 3188 h 3408"/>
                  <a:gd name="T46" fmla="*/ 1250 w 1626"/>
                  <a:gd name="T47" fmla="*/ 1875 h 3408"/>
                  <a:gd name="T48" fmla="*/ 1250 w 1626"/>
                  <a:gd name="T49" fmla="*/ 1688 h 3408"/>
                  <a:gd name="T50" fmla="*/ 1250 w 1626"/>
                  <a:gd name="T51" fmla="*/ 625 h 3408"/>
                  <a:gd name="T52" fmla="*/ 1313 w 1626"/>
                  <a:gd name="T53" fmla="*/ 563 h 3408"/>
                  <a:gd name="T54" fmla="*/ 1344 w 1626"/>
                  <a:gd name="T55" fmla="*/ 625 h 3408"/>
                  <a:gd name="T56" fmla="*/ 1344 w 1626"/>
                  <a:gd name="T57" fmla="*/ 1500 h 3408"/>
                  <a:gd name="T58" fmla="*/ 1469 w 1626"/>
                  <a:gd name="T59" fmla="*/ 1625 h 3408"/>
                  <a:gd name="T60" fmla="*/ 1625 w 1626"/>
                  <a:gd name="T61" fmla="*/ 1500 h 3408"/>
                  <a:gd name="T62" fmla="*/ 1625 w 1626"/>
                  <a:gd name="T63" fmla="*/ 407 h 3408"/>
                  <a:gd name="T64" fmla="*/ 1250 w 1626"/>
                  <a:gd name="T65" fmla="*/ 0 h 3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26" h="3408">
                    <a:moveTo>
                      <a:pt x="1250" y="0"/>
                    </a:moveTo>
                    <a:lnTo>
                      <a:pt x="1250" y="0"/>
                    </a:lnTo>
                    <a:cubicBezTo>
                      <a:pt x="375" y="0"/>
                      <a:pt x="375" y="0"/>
                      <a:pt x="375" y="0"/>
                    </a:cubicBezTo>
                    <a:cubicBezTo>
                      <a:pt x="125" y="0"/>
                      <a:pt x="0" y="157"/>
                      <a:pt x="0" y="407"/>
                    </a:cubicBezTo>
                    <a:cubicBezTo>
                      <a:pt x="0" y="1500"/>
                      <a:pt x="0" y="1500"/>
                      <a:pt x="0" y="1500"/>
                    </a:cubicBezTo>
                    <a:cubicBezTo>
                      <a:pt x="0" y="1563"/>
                      <a:pt x="94" y="1625"/>
                      <a:pt x="156" y="1625"/>
                    </a:cubicBezTo>
                    <a:cubicBezTo>
                      <a:pt x="219" y="1625"/>
                      <a:pt x="281" y="1563"/>
                      <a:pt x="281" y="1500"/>
                    </a:cubicBezTo>
                    <a:cubicBezTo>
                      <a:pt x="281" y="1500"/>
                      <a:pt x="281" y="719"/>
                      <a:pt x="281" y="625"/>
                    </a:cubicBezTo>
                    <a:cubicBezTo>
                      <a:pt x="281" y="594"/>
                      <a:pt x="313" y="563"/>
                      <a:pt x="313" y="563"/>
                    </a:cubicBezTo>
                    <a:cubicBezTo>
                      <a:pt x="344" y="563"/>
                      <a:pt x="375" y="594"/>
                      <a:pt x="375" y="625"/>
                    </a:cubicBezTo>
                    <a:cubicBezTo>
                      <a:pt x="375" y="719"/>
                      <a:pt x="375" y="1375"/>
                      <a:pt x="375" y="1688"/>
                    </a:cubicBezTo>
                    <a:cubicBezTo>
                      <a:pt x="375" y="1875"/>
                      <a:pt x="375" y="1875"/>
                      <a:pt x="375" y="1875"/>
                    </a:cubicBezTo>
                    <a:cubicBezTo>
                      <a:pt x="375" y="3188"/>
                      <a:pt x="375" y="3188"/>
                      <a:pt x="375" y="3188"/>
                    </a:cubicBezTo>
                    <a:cubicBezTo>
                      <a:pt x="375" y="3282"/>
                      <a:pt x="469" y="3407"/>
                      <a:pt x="563" y="3407"/>
                    </a:cubicBezTo>
                    <a:lnTo>
                      <a:pt x="563" y="3407"/>
                    </a:lnTo>
                    <a:cubicBezTo>
                      <a:pt x="688" y="3407"/>
                      <a:pt x="719" y="3282"/>
                      <a:pt x="719" y="3188"/>
                    </a:cubicBezTo>
                    <a:cubicBezTo>
                      <a:pt x="719" y="3188"/>
                      <a:pt x="719" y="1969"/>
                      <a:pt x="719" y="1875"/>
                    </a:cubicBezTo>
                    <a:cubicBezTo>
                      <a:pt x="719" y="1844"/>
                      <a:pt x="781" y="1813"/>
                      <a:pt x="813" y="1813"/>
                    </a:cubicBezTo>
                    <a:cubicBezTo>
                      <a:pt x="875" y="1813"/>
                      <a:pt x="906" y="1844"/>
                      <a:pt x="906" y="1875"/>
                    </a:cubicBezTo>
                    <a:cubicBezTo>
                      <a:pt x="906" y="1969"/>
                      <a:pt x="906" y="3188"/>
                      <a:pt x="906" y="3188"/>
                    </a:cubicBezTo>
                    <a:cubicBezTo>
                      <a:pt x="906" y="3282"/>
                      <a:pt x="969" y="3407"/>
                      <a:pt x="1062" y="3407"/>
                    </a:cubicBezTo>
                    <a:lnTo>
                      <a:pt x="1062" y="3407"/>
                    </a:lnTo>
                    <a:cubicBezTo>
                      <a:pt x="1156" y="3407"/>
                      <a:pt x="1250" y="3282"/>
                      <a:pt x="1250" y="3188"/>
                    </a:cubicBezTo>
                    <a:cubicBezTo>
                      <a:pt x="1250" y="1875"/>
                      <a:pt x="1250" y="1875"/>
                      <a:pt x="1250" y="1875"/>
                    </a:cubicBezTo>
                    <a:cubicBezTo>
                      <a:pt x="1250" y="1688"/>
                      <a:pt x="1250" y="1688"/>
                      <a:pt x="1250" y="1688"/>
                    </a:cubicBezTo>
                    <a:cubicBezTo>
                      <a:pt x="1250" y="1375"/>
                      <a:pt x="1250" y="719"/>
                      <a:pt x="1250" y="625"/>
                    </a:cubicBezTo>
                    <a:cubicBezTo>
                      <a:pt x="1250" y="594"/>
                      <a:pt x="1281" y="563"/>
                      <a:pt x="1313" y="563"/>
                    </a:cubicBezTo>
                    <a:cubicBezTo>
                      <a:pt x="1313" y="563"/>
                      <a:pt x="1344" y="594"/>
                      <a:pt x="1344" y="625"/>
                    </a:cubicBezTo>
                    <a:cubicBezTo>
                      <a:pt x="1344" y="719"/>
                      <a:pt x="1344" y="1500"/>
                      <a:pt x="1344" y="1500"/>
                    </a:cubicBezTo>
                    <a:cubicBezTo>
                      <a:pt x="1344" y="1563"/>
                      <a:pt x="1406" y="1625"/>
                      <a:pt x="1469" y="1625"/>
                    </a:cubicBezTo>
                    <a:cubicBezTo>
                      <a:pt x="1563" y="1625"/>
                      <a:pt x="1625" y="1563"/>
                      <a:pt x="1625" y="1500"/>
                    </a:cubicBezTo>
                    <a:cubicBezTo>
                      <a:pt x="1625" y="407"/>
                      <a:pt x="1625" y="407"/>
                      <a:pt x="1625" y="407"/>
                    </a:cubicBezTo>
                    <a:cubicBezTo>
                      <a:pt x="1625" y="157"/>
                      <a:pt x="1500" y="0"/>
                      <a:pt x="1250" y="0"/>
                    </a:cubicBezTo>
                  </a:path>
                </a:pathLst>
              </a:custGeom>
              <a:grpFill/>
              <a:ln>
                <a:noFill/>
              </a:ln>
              <a:effectLst/>
            </p:spPr>
            <p:txBody>
              <a:bodyPr wrap="none" anchor="ctr"/>
              <a:lstStyle/>
              <a:p>
                <a:endParaRPr lang="en-US" sz="1350">
                  <a:solidFill>
                    <a:schemeClr val="bg1"/>
                  </a:solidFill>
                </a:endParaRPr>
              </a:p>
            </p:txBody>
          </p:sp>
          <p:sp>
            <p:nvSpPr>
              <p:cNvPr id="69" name="Freeform 2"/>
              <p:cNvSpPr>
                <a:spLocks noChangeArrowheads="1"/>
              </p:cNvSpPr>
              <p:nvPr/>
            </p:nvSpPr>
            <p:spPr bwMode="auto">
              <a:xfrm>
                <a:off x="1185863" y="1212850"/>
                <a:ext cx="225425" cy="225425"/>
              </a:xfrm>
              <a:custGeom>
                <a:avLst/>
                <a:gdLst>
                  <a:gd name="T0" fmla="*/ 313 w 626"/>
                  <a:gd name="T1" fmla="*/ 0 h 626"/>
                  <a:gd name="T2" fmla="*/ 313 w 626"/>
                  <a:gd name="T3" fmla="*/ 0 h 626"/>
                  <a:gd name="T4" fmla="*/ 0 w 626"/>
                  <a:gd name="T5" fmla="*/ 312 h 626"/>
                  <a:gd name="T6" fmla="*/ 313 w 626"/>
                  <a:gd name="T7" fmla="*/ 625 h 626"/>
                  <a:gd name="T8" fmla="*/ 625 w 626"/>
                  <a:gd name="T9" fmla="*/ 312 h 626"/>
                  <a:gd name="T10" fmla="*/ 313 w 626"/>
                  <a:gd name="T11" fmla="*/ 0 h 626"/>
                </a:gdLst>
                <a:ahLst/>
                <a:cxnLst>
                  <a:cxn ang="0">
                    <a:pos x="T0" y="T1"/>
                  </a:cxn>
                  <a:cxn ang="0">
                    <a:pos x="T2" y="T3"/>
                  </a:cxn>
                  <a:cxn ang="0">
                    <a:pos x="T4" y="T5"/>
                  </a:cxn>
                  <a:cxn ang="0">
                    <a:pos x="T6" y="T7"/>
                  </a:cxn>
                  <a:cxn ang="0">
                    <a:pos x="T8" y="T9"/>
                  </a:cxn>
                  <a:cxn ang="0">
                    <a:pos x="T10" y="T11"/>
                  </a:cxn>
                </a:cxnLst>
                <a:rect l="0" t="0" r="r" b="b"/>
                <a:pathLst>
                  <a:path w="626" h="626">
                    <a:moveTo>
                      <a:pt x="313" y="0"/>
                    </a:moveTo>
                    <a:lnTo>
                      <a:pt x="313" y="0"/>
                    </a:lnTo>
                    <a:cubicBezTo>
                      <a:pt x="156" y="0"/>
                      <a:pt x="0" y="156"/>
                      <a:pt x="0" y="312"/>
                    </a:cubicBezTo>
                    <a:cubicBezTo>
                      <a:pt x="0" y="500"/>
                      <a:pt x="156" y="625"/>
                      <a:pt x="313" y="625"/>
                    </a:cubicBezTo>
                    <a:cubicBezTo>
                      <a:pt x="500" y="625"/>
                      <a:pt x="625" y="500"/>
                      <a:pt x="625" y="312"/>
                    </a:cubicBezTo>
                    <a:cubicBezTo>
                      <a:pt x="625" y="156"/>
                      <a:pt x="500" y="0"/>
                      <a:pt x="313" y="0"/>
                    </a:cubicBezTo>
                  </a:path>
                </a:pathLst>
              </a:custGeom>
              <a:grpFill/>
              <a:ln>
                <a:noFill/>
              </a:ln>
              <a:effectLst/>
            </p:spPr>
            <p:txBody>
              <a:bodyPr wrap="none" anchor="ctr"/>
              <a:lstStyle/>
              <a:p>
                <a:endParaRPr lang="en-US" sz="1350">
                  <a:solidFill>
                    <a:schemeClr val="bg1"/>
                  </a:solidFill>
                </a:endParaRPr>
              </a:p>
            </p:txBody>
          </p:sp>
        </p:grpSp>
        <p:grpSp>
          <p:nvGrpSpPr>
            <p:cNvPr id="56" name="Group 39"/>
            <p:cNvGrpSpPr/>
            <p:nvPr/>
          </p:nvGrpSpPr>
          <p:grpSpPr>
            <a:xfrm>
              <a:off x="4127997" y="2393141"/>
              <a:ext cx="351856" cy="917255"/>
              <a:chOff x="1006475" y="1212850"/>
              <a:chExt cx="585788" cy="1530350"/>
            </a:xfrm>
            <a:solidFill>
              <a:schemeClr val="accent1"/>
            </a:solidFill>
          </p:grpSpPr>
          <p:sp>
            <p:nvSpPr>
              <p:cNvPr id="66" name="Freeform 1"/>
              <p:cNvSpPr>
                <a:spLocks noChangeArrowheads="1"/>
              </p:cNvSpPr>
              <p:nvPr/>
            </p:nvSpPr>
            <p:spPr bwMode="auto">
              <a:xfrm>
                <a:off x="1006475" y="1516063"/>
                <a:ext cx="585788" cy="1227137"/>
              </a:xfrm>
              <a:custGeom>
                <a:avLst/>
                <a:gdLst>
                  <a:gd name="T0" fmla="*/ 1250 w 1626"/>
                  <a:gd name="T1" fmla="*/ 0 h 3408"/>
                  <a:gd name="T2" fmla="*/ 1250 w 1626"/>
                  <a:gd name="T3" fmla="*/ 0 h 3408"/>
                  <a:gd name="T4" fmla="*/ 375 w 1626"/>
                  <a:gd name="T5" fmla="*/ 0 h 3408"/>
                  <a:gd name="T6" fmla="*/ 0 w 1626"/>
                  <a:gd name="T7" fmla="*/ 407 h 3408"/>
                  <a:gd name="T8" fmla="*/ 0 w 1626"/>
                  <a:gd name="T9" fmla="*/ 1500 h 3408"/>
                  <a:gd name="T10" fmla="*/ 156 w 1626"/>
                  <a:gd name="T11" fmla="*/ 1625 h 3408"/>
                  <a:gd name="T12" fmla="*/ 281 w 1626"/>
                  <a:gd name="T13" fmla="*/ 1500 h 3408"/>
                  <a:gd name="T14" fmla="*/ 281 w 1626"/>
                  <a:gd name="T15" fmla="*/ 625 h 3408"/>
                  <a:gd name="T16" fmla="*/ 313 w 1626"/>
                  <a:gd name="T17" fmla="*/ 563 h 3408"/>
                  <a:gd name="T18" fmla="*/ 375 w 1626"/>
                  <a:gd name="T19" fmla="*/ 625 h 3408"/>
                  <a:gd name="T20" fmla="*/ 375 w 1626"/>
                  <a:gd name="T21" fmla="*/ 1688 h 3408"/>
                  <a:gd name="T22" fmla="*/ 375 w 1626"/>
                  <a:gd name="T23" fmla="*/ 1875 h 3408"/>
                  <a:gd name="T24" fmla="*/ 375 w 1626"/>
                  <a:gd name="T25" fmla="*/ 3188 h 3408"/>
                  <a:gd name="T26" fmla="*/ 563 w 1626"/>
                  <a:gd name="T27" fmla="*/ 3407 h 3408"/>
                  <a:gd name="T28" fmla="*/ 563 w 1626"/>
                  <a:gd name="T29" fmla="*/ 3407 h 3408"/>
                  <a:gd name="T30" fmla="*/ 719 w 1626"/>
                  <a:gd name="T31" fmla="*/ 3188 h 3408"/>
                  <a:gd name="T32" fmla="*/ 719 w 1626"/>
                  <a:gd name="T33" fmla="*/ 1875 h 3408"/>
                  <a:gd name="T34" fmla="*/ 813 w 1626"/>
                  <a:gd name="T35" fmla="*/ 1813 h 3408"/>
                  <a:gd name="T36" fmla="*/ 906 w 1626"/>
                  <a:gd name="T37" fmla="*/ 1875 h 3408"/>
                  <a:gd name="T38" fmla="*/ 906 w 1626"/>
                  <a:gd name="T39" fmla="*/ 3188 h 3408"/>
                  <a:gd name="T40" fmla="*/ 1062 w 1626"/>
                  <a:gd name="T41" fmla="*/ 3407 h 3408"/>
                  <a:gd name="T42" fmla="*/ 1062 w 1626"/>
                  <a:gd name="T43" fmla="*/ 3407 h 3408"/>
                  <a:gd name="T44" fmla="*/ 1250 w 1626"/>
                  <a:gd name="T45" fmla="*/ 3188 h 3408"/>
                  <a:gd name="T46" fmla="*/ 1250 w 1626"/>
                  <a:gd name="T47" fmla="*/ 1875 h 3408"/>
                  <a:gd name="T48" fmla="*/ 1250 w 1626"/>
                  <a:gd name="T49" fmla="*/ 1688 h 3408"/>
                  <a:gd name="T50" fmla="*/ 1250 w 1626"/>
                  <a:gd name="T51" fmla="*/ 625 h 3408"/>
                  <a:gd name="T52" fmla="*/ 1313 w 1626"/>
                  <a:gd name="T53" fmla="*/ 563 h 3408"/>
                  <a:gd name="T54" fmla="*/ 1344 w 1626"/>
                  <a:gd name="T55" fmla="*/ 625 h 3408"/>
                  <a:gd name="T56" fmla="*/ 1344 w 1626"/>
                  <a:gd name="T57" fmla="*/ 1500 h 3408"/>
                  <a:gd name="T58" fmla="*/ 1469 w 1626"/>
                  <a:gd name="T59" fmla="*/ 1625 h 3408"/>
                  <a:gd name="T60" fmla="*/ 1625 w 1626"/>
                  <a:gd name="T61" fmla="*/ 1500 h 3408"/>
                  <a:gd name="T62" fmla="*/ 1625 w 1626"/>
                  <a:gd name="T63" fmla="*/ 407 h 3408"/>
                  <a:gd name="T64" fmla="*/ 1250 w 1626"/>
                  <a:gd name="T65" fmla="*/ 0 h 3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26" h="3408">
                    <a:moveTo>
                      <a:pt x="1250" y="0"/>
                    </a:moveTo>
                    <a:lnTo>
                      <a:pt x="1250" y="0"/>
                    </a:lnTo>
                    <a:cubicBezTo>
                      <a:pt x="375" y="0"/>
                      <a:pt x="375" y="0"/>
                      <a:pt x="375" y="0"/>
                    </a:cubicBezTo>
                    <a:cubicBezTo>
                      <a:pt x="125" y="0"/>
                      <a:pt x="0" y="157"/>
                      <a:pt x="0" y="407"/>
                    </a:cubicBezTo>
                    <a:cubicBezTo>
                      <a:pt x="0" y="1500"/>
                      <a:pt x="0" y="1500"/>
                      <a:pt x="0" y="1500"/>
                    </a:cubicBezTo>
                    <a:cubicBezTo>
                      <a:pt x="0" y="1563"/>
                      <a:pt x="94" y="1625"/>
                      <a:pt x="156" y="1625"/>
                    </a:cubicBezTo>
                    <a:cubicBezTo>
                      <a:pt x="219" y="1625"/>
                      <a:pt x="281" y="1563"/>
                      <a:pt x="281" y="1500"/>
                    </a:cubicBezTo>
                    <a:cubicBezTo>
                      <a:pt x="281" y="1500"/>
                      <a:pt x="281" y="719"/>
                      <a:pt x="281" y="625"/>
                    </a:cubicBezTo>
                    <a:cubicBezTo>
                      <a:pt x="281" y="594"/>
                      <a:pt x="313" y="563"/>
                      <a:pt x="313" y="563"/>
                    </a:cubicBezTo>
                    <a:cubicBezTo>
                      <a:pt x="344" y="563"/>
                      <a:pt x="375" y="594"/>
                      <a:pt x="375" y="625"/>
                    </a:cubicBezTo>
                    <a:cubicBezTo>
                      <a:pt x="375" y="719"/>
                      <a:pt x="375" y="1375"/>
                      <a:pt x="375" y="1688"/>
                    </a:cubicBezTo>
                    <a:cubicBezTo>
                      <a:pt x="375" y="1875"/>
                      <a:pt x="375" y="1875"/>
                      <a:pt x="375" y="1875"/>
                    </a:cubicBezTo>
                    <a:cubicBezTo>
                      <a:pt x="375" y="3188"/>
                      <a:pt x="375" y="3188"/>
                      <a:pt x="375" y="3188"/>
                    </a:cubicBezTo>
                    <a:cubicBezTo>
                      <a:pt x="375" y="3282"/>
                      <a:pt x="469" y="3407"/>
                      <a:pt x="563" y="3407"/>
                    </a:cubicBezTo>
                    <a:lnTo>
                      <a:pt x="563" y="3407"/>
                    </a:lnTo>
                    <a:cubicBezTo>
                      <a:pt x="688" y="3407"/>
                      <a:pt x="719" y="3282"/>
                      <a:pt x="719" y="3188"/>
                    </a:cubicBezTo>
                    <a:cubicBezTo>
                      <a:pt x="719" y="3188"/>
                      <a:pt x="719" y="1969"/>
                      <a:pt x="719" y="1875"/>
                    </a:cubicBezTo>
                    <a:cubicBezTo>
                      <a:pt x="719" y="1844"/>
                      <a:pt x="781" y="1813"/>
                      <a:pt x="813" y="1813"/>
                    </a:cubicBezTo>
                    <a:cubicBezTo>
                      <a:pt x="875" y="1813"/>
                      <a:pt x="906" y="1844"/>
                      <a:pt x="906" y="1875"/>
                    </a:cubicBezTo>
                    <a:cubicBezTo>
                      <a:pt x="906" y="1969"/>
                      <a:pt x="906" y="3188"/>
                      <a:pt x="906" y="3188"/>
                    </a:cubicBezTo>
                    <a:cubicBezTo>
                      <a:pt x="906" y="3282"/>
                      <a:pt x="969" y="3407"/>
                      <a:pt x="1062" y="3407"/>
                    </a:cubicBezTo>
                    <a:lnTo>
                      <a:pt x="1062" y="3407"/>
                    </a:lnTo>
                    <a:cubicBezTo>
                      <a:pt x="1156" y="3407"/>
                      <a:pt x="1250" y="3282"/>
                      <a:pt x="1250" y="3188"/>
                    </a:cubicBezTo>
                    <a:cubicBezTo>
                      <a:pt x="1250" y="1875"/>
                      <a:pt x="1250" y="1875"/>
                      <a:pt x="1250" y="1875"/>
                    </a:cubicBezTo>
                    <a:cubicBezTo>
                      <a:pt x="1250" y="1688"/>
                      <a:pt x="1250" y="1688"/>
                      <a:pt x="1250" y="1688"/>
                    </a:cubicBezTo>
                    <a:cubicBezTo>
                      <a:pt x="1250" y="1375"/>
                      <a:pt x="1250" y="719"/>
                      <a:pt x="1250" y="625"/>
                    </a:cubicBezTo>
                    <a:cubicBezTo>
                      <a:pt x="1250" y="594"/>
                      <a:pt x="1281" y="563"/>
                      <a:pt x="1313" y="563"/>
                    </a:cubicBezTo>
                    <a:cubicBezTo>
                      <a:pt x="1313" y="563"/>
                      <a:pt x="1344" y="594"/>
                      <a:pt x="1344" y="625"/>
                    </a:cubicBezTo>
                    <a:cubicBezTo>
                      <a:pt x="1344" y="719"/>
                      <a:pt x="1344" y="1500"/>
                      <a:pt x="1344" y="1500"/>
                    </a:cubicBezTo>
                    <a:cubicBezTo>
                      <a:pt x="1344" y="1563"/>
                      <a:pt x="1406" y="1625"/>
                      <a:pt x="1469" y="1625"/>
                    </a:cubicBezTo>
                    <a:cubicBezTo>
                      <a:pt x="1563" y="1625"/>
                      <a:pt x="1625" y="1563"/>
                      <a:pt x="1625" y="1500"/>
                    </a:cubicBezTo>
                    <a:cubicBezTo>
                      <a:pt x="1625" y="407"/>
                      <a:pt x="1625" y="407"/>
                      <a:pt x="1625" y="407"/>
                    </a:cubicBezTo>
                    <a:cubicBezTo>
                      <a:pt x="1625" y="157"/>
                      <a:pt x="1500" y="0"/>
                      <a:pt x="1250" y="0"/>
                    </a:cubicBezTo>
                  </a:path>
                </a:pathLst>
              </a:custGeom>
              <a:grpFill/>
              <a:ln>
                <a:noFill/>
              </a:ln>
              <a:effectLst/>
            </p:spPr>
            <p:txBody>
              <a:bodyPr wrap="none" anchor="ctr"/>
              <a:lstStyle/>
              <a:p>
                <a:endParaRPr lang="en-US" sz="1350">
                  <a:solidFill>
                    <a:schemeClr val="bg1"/>
                  </a:solidFill>
                </a:endParaRPr>
              </a:p>
            </p:txBody>
          </p:sp>
          <p:sp>
            <p:nvSpPr>
              <p:cNvPr id="67" name="Freeform 2"/>
              <p:cNvSpPr>
                <a:spLocks noChangeArrowheads="1"/>
              </p:cNvSpPr>
              <p:nvPr/>
            </p:nvSpPr>
            <p:spPr bwMode="auto">
              <a:xfrm>
                <a:off x="1185863" y="1212850"/>
                <a:ext cx="225425" cy="225425"/>
              </a:xfrm>
              <a:custGeom>
                <a:avLst/>
                <a:gdLst>
                  <a:gd name="T0" fmla="*/ 313 w 626"/>
                  <a:gd name="T1" fmla="*/ 0 h 626"/>
                  <a:gd name="T2" fmla="*/ 313 w 626"/>
                  <a:gd name="T3" fmla="*/ 0 h 626"/>
                  <a:gd name="T4" fmla="*/ 0 w 626"/>
                  <a:gd name="T5" fmla="*/ 312 h 626"/>
                  <a:gd name="T6" fmla="*/ 313 w 626"/>
                  <a:gd name="T7" fmla="*/ 625 h 626"/>
                  <a:gd name="T8" fmla="*/ 625 w 626"/>
                  <a:gd name="T9" fmla="*/ 312 h 626"/>
                  <a:gd name="T10" fmla="*/ 313 w 626"/>
                  <a:gd name="T11" fmla="*/ 0 h 626"/>
                </a:gdLst>
                <a:ahLst/>
                <a:cxnLst>
                  <a:cxn ang="0">
                    <a:pos x="T0" y="T1"/>
                  </a:cxn>
                  <a:cxn ang="0">
                    <a:pos x="T2" y="T3"/>
                  </a:cxn>
                  <a:cxn ang="0">
                    <a:pos x="T4" y="T5"/>
                  </a:cxn>
                  <a:cxn ang="0">
                    <a:pos x="T6" y="T7"/>
                  </a:cxn>
                  <a:cxn ang="0">
                    <a:pos x="T8" y="T9"/>
                  </a:cxn>
                  <a:cxn ang="0">
                    <a:pos x="T10" y="T11"/>
                  </a:cxn>
                </a:cxnLst>
                <a:rect l="0" t="0" r="r" b="b"/>
                <a:pathLst>
                  <a:path w="626" h="626">
                    <a:moveTo>
                      <a:pt x="313" y="0"/>
                    </a:moveTo>
                    <a:lnTo>
                      <a:pt x="313" y="0"/>
                    </a:lnTo>
                    <a:cubicBezTo>
                      <a:pt x="156" y="0"/>
                      <a:pt x="0" y="156"/>
                      <a:pt x="0" y="312"/>
                    </a:cubicBezTo>
                    <a:cubicBezTo>
                      <a:pt x="0" y="500"/>
                      <a:pt x="156" y="625"/>
                      <a:pt x="313" y="625"/>
                    </a:cubicBezTo>
                    <a:cubicBezTo>
                      <a:pt x="500" y="625"/>
                      <a:pt x="625" y="500"/>
                      <a:pt x="625" y="312"/>
                    </a:cubicBezTo>
                    <a:cubicBezTo>
                      <a:pt x="625" y="156"/>
                      <a:pt x="500" y="0"/>
                      <a:pt x="313" y="0"/>
                    </a:cubicBezTo>
                  </a:path>
                </a:pathLst>
              </a:custGeom>
              <a:grpFill/>
              <a:ln>
                <a:noFill/>
              </a:ln>
              <a:effectLst/>
            </p:spPr>
            <p:txBody>
              <a:bodyPr wrap="none" anchor="ctr"/>
              <a:lstStyle/>
              <a:p>
                <a:endParaRPr lang="en-US" sz="1350">
                  <a:solidFill>
                    <a:schemeClr val="bg1"/>
                  </a:solidFill>
                </a:endParaRPr>
              </a:p>
            </p:txBody>
          </p:sp>
        </p:grpSp>
        <p:grpSp>
          <p:nvGrpSpPr>
            <p:cNvPr id="57" name="Group 40"/>
            <p:cNvGrpSpPr/>
            <p:nvPr/>
          </p:nvGrpSpPr>
          <p:grpSpPr>
            <a:xfrm>
              <a:off x="4630614" y="2393141"/>
              <a:ext cx="351856" cy="917255"/>
              <a:chOff x="1006475" y="1212850"/>
              <a:chExt cx="585788" cy="1530350"/>
            </a:xfrm>
            <a:solidFill>
              <a:schemeClr val="tx1"/>
            </a:solidFill>
          </p:grpSpPr>
          <p:sp>
            <p:nvSpPr>
              <p:cNvPr id="64" name="Freeform 1"/>
              <p:cNvSpPr>
                <a:spLocks noChangeArrowheads="1"/>
              </p:cNvSpPr>
              <p:nvPr/>
            </p:nvSpPr>
            <p:spPr bwMode="auto">
              <a:xfrm>
                <a:off x="1006475" y="1516063"/>
                <a:ext cx="585788" cy="1227137"/>
              </a:xfrm>
              <a:custGeom>
                <a:avLst/>
                <a:gdLst>
                  <a:gd name="T0" fmla="*/ 1250 w 1626"/>
                  <a:gd name="T1" fmla="*/ 0 h 3408"/>
                  <a:gd name="T2" fmla="*/ 1250 w 1626"/>
                  <a:gd name="T3" fmla="*/ 0 h 3408"/>
                  <a:gd name="T4" fmla="*/ 375 w 1626"/>
                  <a:gd name="T5" fmla="*/ 0 h 3408"/>
                  <a:gd name="T6" fmla="*/ 0 w 1626"/>
                  <a:gd name="T7" fmla="*/ 407 h 3408"/>
                  <a:gd name="T8" fmla="*/ 0 w 1626"/>
                  <a:gd name="T9" fmla="*/ 1500 h 3408"/>
                  <a:gd name="T10" fmla="*/ 156 w 1626"/>
                  <a:gd name="T11" fmla="*/ 1625 h 3408"/>
                  <a:gd name="T12" fmla="*/ 281 w 1626"/>
                  <a:gd name="T13" fmla="*/ 1500 h 3408"/>
                  <a:gd name="T14" fmla="*/ 281 w 1626"/>
                  <a:gd name="T15" fmla="*/ 625 h 3408"/>
                  <a:gd name="T16" fmla="*/ 313 w 1626"/>
                  <a:gd name="T17" fmla="*/ 563 h 3408"/>
                  <a:gd name="T18" fmla="*/ 375 w 1626"/>
                  <a:gd name="T19" fmla="*/ 625 h 3408"/>
                  <a:gd name="T20" fmla="*/ 375 w 1626"/>
                  <a:gd name="T21" fmla="*/ 1688 h 3408"/>
                  <a:gd name="T22" fmla="*/ 375 w 1626"/>
                  <a:gd name="T23" fmla="*/ 1875 h 3408"/>
                  <a:gd name="T24" fmla="*/ 375 w 1626"/>
                  <a:gd name="T25" fmla="*/ 3188 h 3408"/>
                  <a:gd name="T26" fmla="*/ 563 w 1626"/>
                  <a:gd name="T27" fmla="*/ 3407 h 3408"/>
                  <a:gd name="T28" fmla="*/ 563 w 1626"/>
                  <a:gd name="T29" fmla="*/ 3407 h 3408"/>
                  <a:gd name="T30" fmla="*/ 719 w 1626"/>
                  <a:gd name="T31" fmla="*/ 3188 h 3408"/>
                  <a:gd name="T32" fmla="*/ 719 w 1626"/>
                  <a:gd name="T33" fmla="*/ 1875 h 3408"/>
                  <a:gd name="T34" fmla="*/ 813 w 1626"/>
                  <a:gd name="T35" fmla="*/ 1813 h 3408"/>
                  <a:gd name="T36" fmla="*/ 906 w 1626"/>
                  <a:gd name="T37" fmla="*/ 1875 h 3408"/>
                  <a:gd name="T38" fmla="*/ 906 w 1626"/>
                  <a:gd name="T39" fmla="*/ 3188 h 3408"/>
                  <a:gd name="T40" fmla="*/ 1062 w 1626"/>
                  <a:gd name="T41" fmla="*/ 3407 h 3408"/>
                  <a:gd name="T42" fmla="*/ 1062 w 1626"/>
                  <a:gd name="T43" fmla="*/ 3407 h 3408"/>
                  <a:gd name="T44" fmla="*/ 1250 w 1626"/>
                  <a:gd name="T45" fmla="*/ 3188 h 3408"/>
                  <a:gd name="T46" fmla="*/ 1250 w 1626"/>
                  <a:gd name="T47" fmla="*/ 1875 h 3408"/>
                  <a:gd name="T48" fmla="*/ 1250 w 1626"/>
                  <a:gd name="T49" fmla="*/ 1688 h 3408"/>
                  <a:gd name="T50" fmla="*/ 1250 w 1626"/>
                  <a:gd name="T51" fmla="*/ 625 h 3408"/>
                  <a:gd name="T52" fmla="*/ 1313 w 1626"/>
                  <a:gd name="T53" fmla="*/ 563 h 3408"/>
                  <a:gd name="T54" fmla="*/ 1344 w 1626"/>
                  <a:gd name="T55" fmla="*/ 625 h 3408"/>
                  <a:gd name="T56" fmla="*/ 1344 w 1626"/>
                  <a:gd name="T57" fmla="*/ 1500 h 3408"/>
                  <a:gd name="T58" fmla="*/ 1469 w 1626"/>
                  <a:gd name="T59" fmla="*/ 1625 h 3408"/>
                  <a:gd name="T60" fmla="*/ 1625 w 1626"/>
                  <a:gd name="T61" fmla="*/ 1500 h 3408"/>
                  <a:gd name="T62" fmla="*/ 1625 w 1626"/>
                  <a:gd name="T63" fmla="*/ 407 h 3408"/>
                  <a:gd name="T64" fmla="*/ 1250 w 1626"/>
                  <a:gd name="T65" fmla="*/ 0 h 3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26" h="3408">
                    <a:moveTo>
                      <a:pt x="1250" y="0"/>
                    </a:moveTo>
                    <a:lnTo>
                      <a:pt x="1250" y="0"/>
                    </a:lnTo>
                    <a:cubicBezTo>
                      <a:pt x="375" y="0"/>
                      <a:pt x="375" y="0"/>
                      <a:pt x="375" y="0"/>
                    </a:cubicBezTo>
                    <a:cubicBezTo>
                      <a:pt x="125" y="0"/>
                      <a:pt x="0" y="157"/>
                      <a:pt x="0" y="407"/>
                    </a:cubicBezTo>
                    <a:cubicBezTo>
                      <a:pt x="0" y="1500"/>
                      <a:pt x="0" y="1500"/>
                      <a:pt x="0" y="1500"/>
                    </a:cubicBezTo>
                    <a:cubicBezTo>
                      <a:pt x="0" y="1563"/>
                      <a:pt x="94" y="1625"/>
                      <a:pt x="156" y="1625"/>
                    </a:cubicBezTo>
                    <a:cubicBezTo>
                      <a:pt x="219" y="1625"/>
                      <a:pt x="281" y="1563"/>
                      <a:pt x="281" y="1500"/>
                    </a:cubicBezTo>
                    <a:cubicBezTo>
                      <a:pt x="281" y="1500"/>
                      <a:pt x="281" y="719"/>
                      <a:pt x="281" y="625"/>
                    </a:cubicBezTo>
                    <a:cubicBezTo>
                      <a:pt x="281" y="594"/>
                      <a:pt x="313" y="563"/>
                      <a:pt x="313" y="563"/>
                    </a:cubicBezTo>
                    <a:cubicBezTo>
                      <a:pt x="344" y="563"/>
                      <a:pt x="375" y="594"/>
                      <a:pt x="375" y="625"/>
                    </a:cubicBezTo>
                    <a:cubicBezTo>
                      <a:pt x="375" y="719"/>
                      <a:pt x="375" y="1375"/>
                      <a:pt x="375" y="1688"/>
                    </a:cubicBezTo>
                    <a:cubicBezTo>
                      <a:pt x="375" y="1875"/>
                      <a:pt x="375" y="1875"/>
                      <a:pt x="375" y="1875"/>
                    </a:cubicBezTo>
                    <a:cubicBezTo>
                      <a:pt x="375" y="3188"/>
                      <a:pt x="375" y="3188"/>
                      <a:pt x="375" y="3188"/>
                    </a:cubicBezTo>
                    <a:cubicBezTo>
                      <a:pt x="375" y="3282"/>
                      <a:pt x="469" y="3407"/>
                      <a:pt x="563" y="3407"/>
                    </a:cubicBezTo>
                    <a:lnTo>
                      <a:pt x="563" y="3407"/>
                    </a:lnTo>
                    <a:cubicBezTo>
                      <a:pt x="688" y="3407"/>
                      <a:pt x="719" y="3282"/>
                      <a:pt x="719" y="3188"/>
                    </a:cubicBezTo>
                    <a:cubicBezTo>
                      <a:pt x="719" y="3188"/>
                      <a:pt x="719" y="1969"/>
                      <a:pt x="719" y="1875"/>
                    </a:cubicBezTo>
                    <a:cubicBezTo>
                      <a:pt x="719" y="1844"/>
                      <a:pt x="781" y="1813"/>
                      <a:pt x="813" y="1813"/>
                    </a:cubicBezTo>
                    <a:cubicBezTo>
                      <a:pt x="875" y="1813"/>
                      <a:pt x="906" y="1844"/>
                      <a:pt x="906" y="1875"/>
                    </a:cubicBezTo>
                    <a:cubicBezTo>
                      <a:pt x="906" y="1969"/>
                      <a:pt x="906" y="3188"/>
                      <a:pt x="906" y="3188"/>
                    </a:cubicBezTo>
                    <a:cubicBezTo>
                      <a:pt x="906" y="3282"/>
                      <a:pt x="969" y="3407"/>
                      <a:pt x="1062" y="3407"/>
                    </a:cubicBezTo>
                    <a:lnTo>
                      <a:pt x="1062" y="3407"/>
                    </a:lnTo>
                    <a:cubicBezTo>
                      <a:pt x="1156" y="3407"/>
                      <a:pt x="1250" y="3282"/>
                      <a:pt x="1250" y="3188"/>
                    </a:cubicBezTo>
                    <a:cubicBezTo>
                      <a:pt x="1250" y="1875"/>
                      <a:pt x="1250" y="1875"/>
                      <a:pt x="1250" y="1875"/>
                    </a:cubicBezTo>
                    <a:cubicBezTo>
                      <a:pt x="1250" y="1688"/>
                      <a:pt x="1250" y="1688"/>
                      <a:pt x="1250" y="1688"/>
                    </a:cubicBezTo>
                    <a:cubicBezTo>
                      <a:pt x="1250" y="1375"/>
                      <a:pt x="1250" y="719"/>
                      <a:pt x="1250" y="625"/>
                    </a:cubicBezTo>
                    <a:cubicBezTo>
                      <a:pt x="1250" y="594"/>
                      <a:pt x="1281" y="563"/>
                      <a:pt x="1313" y="563"/>
                    </a:cubicBezTo>
                    <a:cubicBezTo>
                      <a:pt x="1313" y="563"/>
                      <a:pt x="1344" y="594"/>
                      <a:pt x="1344" y="625"/>
                    </a:cubicBezTo>
                    <a:cubicBezTo>
                      <a:pt x="1344" y="719"/>
                      <a:pt x="1344" y="1500"/>
                      <a:pt x="1344" y="1500"/>
                    </a:cubicBezTo>
                    <a:cubicBezTo>
                      <a:pt x="1344" y="1563"/>
                      <a:pt x="1406" y="1625"/>
                      <a:pt x="1469" y="1625"/>
                    </a:cubicBezTo>
                    <a:cubicBezTo>
                      <a:pt x="1563" y="1625"/>
                      <a:pt x="1625" y="1563"/>
                      <a:pt x="1625" y="1500"/>
                    </a:cubicBezTo>
                    <a:cubicBezTo>
                      <a:pt x="1625" y="407"/>
                      <a:pt x="1625" y="407"/>
                      <a:pt x="1625" y="407"/>
                    </a:cubicBezTo>
                    <a:cubicBezTo>
                      <a:pt x="1625" y="157"/>
                      <a:pt x="1500" y="0"/>
                      <a:pt x="1250" y="0"/>
                    </a:cubicBezTo>
                  </a:path>
                </a:pathLst>
              </a:custGeom>
              <a:grpFill/>
              <a:ln>
                <a:noFill/>
              </a:ln>
              <a:effectLst/>
            </p:spPr>
            <p:txBody>
              <a:bodyPr wrap="none" anchor="ctr"/>
              <a:lstStyle/>
              <a:p>
                <a:endParaRPr lang="en-US" sz="1350">
                  <a:solidFill>
                    <a:schemeClr val="bg1"/>
                  </a:solidFill>
                </a:endParaRPr>
              </a:p>
            </p:txBody>
          </p:sp>
          <p:sp>
            <p:nvSpPr>
              <p:cNvPr id="65" name="Freeform 2"/>
              <p:cNvSpPr>
                <a:spLocks noChangeArrowheads="1"/>
              </p:cNvSpPr>
              <p:nvPr/>
            </p:nvSpPr>
            <p:spPr bwMode="auto">
              <a:xfrm>
                <a:off x="1185863" y="1212850"/>
                <a:ext cx="225425" cy="225425"/>
              </a:xfrm>
              <a:custGeom>
                <a:avLst/>
                <a:gdLst>
                  <a:gd name="T0" fmla="*/ 313 w 626"/>
                  <a:gd name="T1" fmla="*/ 0 h 626"/>
                  <a:gd name="T2" fmla="*/ 313 w 626"/>
                  <a:gd name="T3" fmla="*/ 0 h 626"/>
                  <a:gd name="T4" fmla="*/ 0 w 626"/>
                  <a:gd name="T5" fmla="*/ 312 h 626"/>
                  <a:gd name="T6" fmla="*/ 313 w 626"/>
                  <a:gd name="T7" fmla="*/ 625 h 626"/>
                  <a:gd name="T8" fmla="*/ 625 w 626"/>
                  <a:gd name="T9" fmla="*/ 312 h 626"/>
                  <a:gd name="T10" fmla="*/ 313 w 626"/>
                  <a:gd name="T11" fmla="*/ 0 h 626"/>
                </a:gdLst>
                <a:ahLst/>
                <a:cxnLst>
                  <a:cxn ang="0">
                    <a:pos x="T0" y="T1"/>
                  </a:cxn>
                  <a:cxn ang="0">
                    <a:pos x="T2" y="T3"/>
                  </a:cxn>
                  <a:cxn ang="0">
                    <a:pos x="T4" y="T5"/>
                  </a:cxn>
                  <a:cxn ang="0">
                    <a:pos x="T6" y="T7"/>
                  </a:cxn>
                  <a:cxn ang="0">
                    <a:pos x="T8" y="T9"/>
                  </a:cxn>
                  <a:cxn ang="0">
                    <a:pos x="T10" y="T11"/>
                  </a:cxn>
                </a:cxnLst>
                <a:rect l="0" t="0" r="r" b="b"/>
                <a:pathLst>
                  <a:path w="626" h="626">
                    <a:moveTo>
                      <a:pt x="313" y="0"/>
                    </a:moveTo>
                    <a:lnTo>
                      <a:pt x="313" y="0"/>
                    </a:lnTo>
                    <a:cubicBezTo>
                      <a:pt x="156" y="0"/>
                      <a:pt x="0" y="156"/>
                      <a:pt x="0" y="312"/>
                    </a:cubicBezTo>
                    <a:cubicBezTo>
                      <a:pt x="0" y="500"/>
                      <a:pt x="156" y="625"/>
                      <a:pt x="313" y="625"/>
                    </a:cubicBezTo>
                    <a:cubicBezTo>
                      <a:pt x="500" y="625"/>
                      <a:pt x="625" y="500"/>
                      <a:pt x="625" y="312"/>
                    </a:cubicBezTo>
                    <a:cubicBezTo>
                      <a:pt x="625" y="156"/>
                      <a:pt x="500" y="0"/>
                      <a:pt x="313" y="0"/>
                    </a:cubicBezTo>
                  </a:path>
                </a:pathLst>
              </a:custGeom>
              <a:grpFill/>
              <a:ln>
                <a:noFill/>
              </a:ln>
              <a:effectLst/>
            </p:spPr>
            <p:txBody>
              <a:bodyPr wrap="none" anchor="ctr"/>
              <a:lstStyle/>
              <a:p>
                <a:endParaRPr lang="en-US" sz="1350">
                  <a:solidFill>
                    <a:schemeClr val="bg1"/>
                  </a:solidFill>
                </a:endParaRPr>
              </a:p>
            </p:txBody>
          </p:sp>
        </p:grpSp>
        <p:grpSp>
          <p:nvGrpSpPr>
            <p:cNvPr id="58" name="Group 41"/>
            <p:cNvGrpSpPr/>
            <p:nvPr/>
          </p:nvGrpSpPr>
          <p:grpSpPr>
            <a:xfrm>
              <a:off x="5133230" y="2393141"/>
              <a:ext cx="351856" cy="917255"/>
              <a:chOff x="1006475" y="1212850"/>
              <a:chExt cx="585788" cy="1530350"/>
            </a:xfrm>
            <a:solidFill>
              <a:schemeClr val="tx1"/>
            </a:solidFill>
          </p:grpSpPr>
          <p:sp>
            <p:nvSpPr>
              <p:cNvPr id="62" name="Freeform 1"/>
              <p:cNvSpPr>
                <a:spLocks noChangeArrowheads="1"/>
              </p:cNvSpPr>
              <p:nvPr/>
            </p:nvSpPr>
            <p:spPr bwMode="auto">
              <a:xfrm>
                <a:off x="1006475" y="1516063"/>
                <a:ext cx="585788" cy="1227137"/>
              </a:xfrm>
              <a:custGeom>
                <a:avLst/>
                <a:gdLst>
                  <a:gd name="T0" fmla="*/ 1250 w 1626"/>
                  <a:gd name="T1" fmla="*/ 0 h 3408"/>
                  <a:gd name="T2" fmla="*/ 1250 w 1626"/>
                  <a:gd name="T3" fmla="*/ 0 h 3408"/>
                  <a:gd name="T4" fmla="*/ 375 w 1626"/>
                  <a:gd name="T5" fmla="*/ 0 h 3408"/>
                  <a:gd name="T6" fmla="*/ 0 w 1626"/>
                  <a:gd name="T7" fmla="*/ 407 h 3408"/>
                  <a:gd name="T8" fmla="*/ 0 w 1626"/>
                  <a:gd name="T9" fmla="*/ 1500 h 3408"/>
                  <a:gd name="T10" fmla="*/ 156 w 1626"/>
                  <a:gd name="T11" fmla="*/ 1625 h 3408"/>
                  <a:gd name="T12" fmla="*/ 281 w 1626"/>
                  <a:gd name="T13" fmla="*/ 1500 h 3408"/>
                  <a:gd name="T14" fmla="*/ 281 w 1626"/>
                  <a:gd name="T15" fmla="*/ 625 h 3408"/>
                  <a:gd name="T16" fmla="*/ 313 w 1626"/>
                  <a:gd name="T17" fmla="*/ 563 h 3408"/>
                  <a:gd name="T18" fmla="*/ 375 w 1626"/>
                  <a:gd name="T19" fmla="*/ 625 h 3408"/>
                  <a:gd name="T20" fmla="*/ 375 w 1626"/>
                  <a:gd name="T21" fmla="*/ 1688 h 3408"/>
                  <a:gd name="T22" fmla="*/ 375 w 1626"/>
                  <a:gd name="T23" fmla="*/ 1875 h 3408"/>
                  <a:gd name="T24" fmla="*/ 375 w 1626"/>
                  <a:gd name="T25" fmla="*/ 3188 h 3408"/>
                  <a:gd name="T26" fmla="*/ 563 w 1626"/>
                  <a:gd name="T27" fmla="*/ 3407 h 3408"/>
                  <a:gd name="T28" fmla="*/ 563 w 1626"/>
                  <a:gd name="T29" fmla="*/ 3407 h 3408"/>
                  <a:gd name="T30" fmla="*/ 719 w 1626"/>
                  <a:gd name="T31" fmla="*/ 3188 h 3408"/>
                  <a:gd name="T32" fmla="*/ 719 w 1626"/>
                  <a:gd name="T33" fmla="*/ 1875 h 3408"/>
                  <a:gd name="T34" fmla="*/ 813 w 1626"/>
                  <a:gd name="T35" fmla="*/ 1813 h 3408"/>
                  <a:gd name="T36" fmla="*/ 906 w 1626"/>
                  <a:gd name="T37" fmla="*/ 1875 h 3408"/>
                  <a:gd name="T38" fmla="*/ 906 w 1626"/>
                  <a:gd name="T39" fmla="*/ 3188 h 3408"/>
                  <a:gd name="T40" fmla="*/ 1062 w 1626"/>
                  <a:gd name="T41" fmla="*/ 3407 h 3408"/>
                  <a:gd name="T42" fmla="*/ 1062 w 1626"/>
                  <a:gd name="T43" fmla="*/ 3407 h 3408"/>
                  <a:gd name="T44" fmla="*/ 1250 w 1626"/>
                  <a:gd name="T45" fmla="*/ 3188 h 3408"/>
                  <a:gd name="T46" fmla="*/ 1250 w 1626"/>
                  <a:gd name="T47" fmla="*/ 1875 h 3408"/>
                  <a:gd name="T48" fmla="*/ 1250 w 1626"/>
                  <a:gd name="T49" fmla="*/ 1688 h 3408"/>
                  <a:gd name="T50" fmla="*/ 1250 w 1626"/>
                  <a:gd name="T51" fmla="*/ 625 h 3408"/>
                  <a:gd name="T52" fmla="*/ 1313 w 1626"/>
                  <a:gd name="T53" fmla="*/ 563 h 3408"/>
                  <a:gd name="T54" fmla="*/ 1344 w 1626"/>
                  <a:gd name="T55" fmla="*/ 625 h 3408"/>
                  <a:gd name="T56" fmla="*/ 1344 w 1626"/>
                  <a:gd name="T57" fmla="*/ 1500 h 3408"/>
                  <a:gd name="T58" fmla="*/ 1469 w 1626"/>
                  <a:gd name="T59" fmla="*/ 1625 h 3408"/>
                  <a:gd name="T60" fmla="*/ 1625 w 1626"/>
                  <a:gd name="T61" fmla="*/ 1500 h 3408"/>
                  <a:gd name="T62" fmla="*/ 1625 w 1626"/>
                  <a:gd name="T63" fmla="*/ 407 h 3408"/>
                  <a:gd name="T64" fmla="*/ 1250 w 1626"/>
                  <a:gd name="T65" fmla="*/ 0 h 3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26" h="3408">
                    <a:moveTo>
                      <a:pt x="1250" y="0"/>
                    </a:moveTo>
                    <a:lnTo>
                      <a:pt x="1250" y="0"/>
                    </a:lnTo>
                    <a:cubicBezTo>
                      <a:pt x="375" y="0"/>
                      <a:pt x="375" y="0"/>
                      <a:pt x="375" y="0"/>
                    </a:cubicBezTo>
                    <a:cubicBezTo>
                      <a:pt x="125" y="0"/>
                      <a:pt x="0" y="157"/>
                      <a:pt x="0" y="407"/>
                    </a:cubicBezTo>
                    <a:cubicBezTo>
                      <a:pt x="0" y="1500"/>
                      <a:pt x="0" y="1500"/>
                      <a:pt x="0" y="1500"/>
                    </a:cubicBezTo>
                    <a:cubicBezTo>
                      <a:pt x="0" y="1563"/>
                      <a:pt x="94" y="1625"/>
                      <a:pt x="156" y="1625"/>
                    </a:cubicBezTo>
                    <a:cubicBezTo>
                      <a:pt x="219" y="1625"/>
                      <a:pt x="281" y="1563"/>
                      <a:pt x="281" y="1500"/>
                    </a:cubicBezTo>
                    <a:cubicBezTo>
                      <a:pt x="281" y="1500"/>
                      <a:pt x="281" y="719"/>
                      <a:pt x="281" y="625"/>
                    </a:cubicBezTo>
                    <a:cubicBezTo>
                      <a:pt x="281" y="594"/>
                      <a:pt x="313" y="563"/>
                      <a:pt x="313" y="563"/>
                    </a:cubicBezTo>
                    <a:cubicBezTo>
                      <a:pt x="344" y="563"/>
                      <a:pt x="375" y="594"/>
                      <a:pt x="375" y="625"/>
                    </a:cubicBezTo>
                    <a:cubicBezTo>
                      <a:pt x="375" y="719"/>
                      <a:pt x="375" y="1375"/>
                      <a:pt x="375" y="1688"/>
                    </a:cubicBezTo>
                    <a:cubicBezTo>
                      <a:pt x="375" y="1875"/>
                      <a:pt x="375" y="1875"/>
                      <a:pt x="375" y="1875"/>
                    </a:cubicBezTo>
                    <a:cubicBezTo>
                      <a:pt x="375" y="3188"/>
                      <a:pt x="375" y="3188"/>
                      <a:pt x="375" y="3188"/>
                    </a:cubicBezTo>
                    <a:cubicBezTo>
                      <a:pt x="375" y="3282"/>
                      <a:pt x="469" y="3407"/>
                      <a:pt x="563" y="3407"/>
                    </a:cubicBezTo>
                    <a:lnTo>
                      <a:pt x="563" y="3407"/>
                    </a:lnTo>
                    <a:cubicBezTo>
                      <a:pt x="688" y="3407"/>
                      <a:pt x="719" y="3282"/>
                      <a:pt x="719" y="3188"/>
                    </a:cubicBezTo>
                    <a:cubicBezTo>
                      <a:pt x="719" y="3188"/>
                      <a:pt x="719" y="1969"/>
                      <a:pt x="719" y="1875"/>
                    </a:cubicBezTo>
                    <a:cubicBezTo>
                      <a:pt x="719" y="1844"/>
                      <a:pt x="781" y="1813"/>
                      <a:pt x="813" y="1813"/>
                    </a:cubicBezTo>
                    <a:cubicBezTo>
                      <a:pt x="875" y="1813"/>
                      <a:pt x="906" y="1844"/>
                      <a:pt x="906" y="1875"/>
                    </a:cubicBezTo>
                    <a:cubicBezTo>
                      <a:pt x="906" y="1969"/>
                      <a:pt x="906" y="3188"/>
                      <a:pt x="906" y="3188"/>
                    </a:cubicBezTo>
                    <a:cubicBezTo>
                      <a:pt x="906" y="3282"/>
                      <a:pt x="969" y="3407"/>
                      <a:pt x="1062" y="3407"/>
                    </a:cubicBezTo>
                    <a:lnTo>
                      <a:pt x="1062" y="3407"/>
                    </a:lnTo>
                    <a:cubicBezTo>
                      <a:pt x="1156" y="3407"/>
                      <a:pt x="1250" y="3282"/>
                      <a:pt x="1250" y="3188"/>
                    </a:cubicBezTo>
                    <a:cubicBezTo>
                      <a:pt x="1250" y="1875"/>
                      <a:pt x="1250" y="1875"/>
                      <a:pt x="1250" y="1875"/>
                    </a:cubicBezTo>
                    <a:cubicBezTo>
                      <a:pt x="1250" y="1688"/>
                      <a:pt x="1250" y="1688"/>
                      <a:pt x="1250" y="1688"/>
                    </a:cubicBezTo>
                    <a:cubicBezTo>
                      <a:pt x="1250" y="1375"/>
                      <a:pt x="1250" y="719"/>
                      <a:pt x="1250" y="625"/>
                    </a:cubicBezTo>
                    <a:cubicBezTo>
                      <a:pt x="1250" y="594"/>
                      <a:pt x="1281" y="563"/>
                      <a:pt x="1313" y="563"/>
                    </a:cubicBezTo>
                    <a:cubicBezTo>
                      <a:pt x="1313" y="563"/>
                      <a:pt x="1344" y="594"/>
                      <a:pt x="1344" y="625"/>
                    </a:cubicBezTo>
                    <a:cubicBezTo>
                      <a:pt x="1344" y="719"/>
                      <a:pt x="1344" y="1500"/>
                      <a:pt x="1344" y="1500"/>
                    </a:cubicBezTo>
                    <a:cubicBezTo>
                      <a:pt x="1344" y="1563"/>
                      <a:pt x="1406" y="1625"/>
                      <a:pt x="1469" y="1625"/>
                    </a:cubicBezTo>
                    <a:cubicBezTo>
                      <a:pt x="1563" y="1625"/>
                      <a:pt x="1625" y="1563"/>
                      <a:pt x="1625" y="1500"/>
                    </a:cubicBezTo>
                    <a:cubicBezTo>
                      <a:pt x="1625" y="407"/>
                      <a:pt x="1625" y="407"/>
                      <a:pt x="1625" y="407"/>
                    </a:cubicBezTo>
                    <a:cubicBezTo>
                      <a:pt x="1625" y="157"/>
                      <a:pt x="1500" y="0"/>
                      <a:pt x="1250" y="0"/>
                    </a:cubicBezTo>
                  </a:path>
                </a:pathLst>
              </a:custGeom>
              <a:grpFill/>
              <a:ln>
                <a:noFill/>
              </a:ln>
              <a:effectLst/>
            </p:spPr>
            <p:txBody>
              <a:bodyPr wrap="none" anchor="ctr"/>
              <a:lstStyle/>
              <a:p>
                <a:endParaRPr lang="en-US" sz="1350">
                  <a:solidFill>
                    <a:schemeClr val="bg1"/>
                  </a:solidFill>
                </a:endParaRPr>
              </a:p>
            </p:txBody>
          </p:sp>
          <p:sp>
            <p:nvSpPr>
              <p:cNvPr id="63" name="Freeform 2"/>
              <p:cNvSpPr>
                <a:spLocks noChangeArrowheads="1"/>
              </p:cNvSpPr>
              <p:nvPr/>
            </p:nvSpPr>
            <p:spPr bwMode="auto">
              <a:xfrm>
                <a:off x="1185863" y="1212850"/>
                <a:ext cx="225425" cy="225425"/>
              </a:xfrm>
              <a:custGeom>
                <a:avLst/>
                <a:gdLst>
                  <a:gd name="T0" fmla="*/ 313 w 626"/>
                  <a:gd name="T1" fmla="*/ 0 h 626"/>
                  <a:gd name="T2" fmla="*/ 313 w 626"/>
                  <a:gd name="T3" fmla="*/ 0 h 626"/>
                  <a:gd name="T4" fmla="*/ 0 w 626"/>
                  <a:gd name="T5" fmla="*/ 312 h 626"/>
                  <a:gd name="T6" fmla="*/ 313 w 626"/>
                  <a:gd name="T7" fmla="*/ 625 h 626"/>
                  <a:gd name="T8" fmla="*/ 625 w 626"/>
                  <a:gd name="T9" fmla="*/ 312 h 626"/>
                  <a:gd name="T10" fmla="*/ 313 w 626"/>
                  <a:gd name="T11" fmla="*/ 0 h 626"/>
                </a:gdLst>
                <a:ahLst/>
                <a:cxnLst>
                  <a:cxn ang="0">
                    <a:pos x="T0" y="T1"/>
                  </a:cxn>
                  <a:cxn ang="0">
                    <a:pos x="T2" y="T3"/>
                  </a:cxn>
                  <a:cxn ang="0">
                    <a:pos x="T4" y="T5"/>
                  </a:cxn>
                  <a:cxn ang="0">
                    <a:pos x="T6" y="T7"/>
                  </a:cxn>
                  <a:cxn ang="0">
                    <a:pos x="T8" y="T9"/>
                  </a:cxn>
                  <a:cxn ang="0">
                    <a:pos x="T10" y="T11"/>
                  </a:cxn>
                </a:cxnLst>
                <a:rect l="0" t="0" r="r" b="b"/>
                <a:pathLst>
                  <a:path w="626" h="626">
                    <a:moveTo>
                      <a:pt x="313" y="0"/>
                    </a:moveTo>
                    <a:lnTo>
                      <a:pt x="313" y="0"/>
                    </a:lnTo>
                    <a:cubicBezTo>
                      <a:pt x="156" y="0"/>
                      <a:pt x="0" y="156"/>
                      <a:pt x="0" y="312"/>
                    </a:cubicBezTo>
                    <a:cubicBezTo>
                      <a:pt x="0" y="500"/>
                      <a:pt x="156" y="625"/>
                      <a:pt x="313" y="625"/>
                    </a:cubicBezTo>
                    <a:cubicBezTo>
                      <a:pt x="500" y="625"/>
                      <a:pt x="625" y="500"/>
                      <a:pt x="625" y="312"/>
                    </a:cubicBezTo>
                    <a:cubicBezTo>
                      <a:pt x="625" y="156"/>
                      <a:pt x="500" y="0"/>
                      <a:pt x="313" y="0"/>
                    </a:cubicBezTo>
                  </a:path>
                </a:pathLst>
              </a:custGeom>
              <a:grpFill/>
              <a:ln>
                <a:noFill/>
              </a:ln>
              <a:effectLst/>
            </p:spPr>
            <p:txBody>
              <a:bodyPr wrap="none" anchor="ctr"/>
              <a:lstStyle/>
              <a:p>
                <a:endParaRPr lang="en-US" sz="1350">
                  <a:solidFill>
                    <a:schemeClr val="bg1"/>
                  </a:solidFill>
                </a:endParaRPr>
              </a:p>
            </p:txBody>
          </p:sp>
        </p:grpSp>
        <p:grpSp>
          <p:nvGrpSpPr>
            <p:cNvPr id="59" name="Group 42"/>
            <p:cNvGrpSpPr/>
            <p:nvPr/>
          </p:nvGrpSpPr>
          <p:grpSpPr>
            <a:xfrm>
              <a:off x="5635846" y="2393141"/>
              <a:ext cx="351856" cy="917255"/>
              <a:chOff x="1006475" y="1212850"/>
              <a:chExt cx="585788" cy="1530350"/>
            </a:xfrm>
            <a:solidFill>
              <a:schemeClr val="tx1"/>
            </a:solidFill>
          </p:grpSpPr>
          <p:sp>
            <p:nvSpPr>
              <p:cNvPr id="60" name="Freeform 1"/>
              <p:cNvSpPr>
                <a:spLocks noChangeArrowheads="1"/>
              </p:cNvSpPr>
              <p:nvPr/>
            </p:nvSpPr>
            <p:spPr bwMode="auto">
              <a:xfrm>
                <a:off x="1006475" y="1516063"/>
                <a:ext cx="585788" cy="1227137"/>
              </a:xfrm>
              <a:custGeom>
                <a:avLst/>
                <a:gdLst>
                  <a:gd name="T0" fmla="*/ 1250 w 1626"/>
                  <a:gd name="T1" fmla="*/ 0 h 3408"/>
                  <a:gd name="T2" fmla="*/ 1250 w 1626"/>
                  <a:gd name="T3" fmla="*/ 0 h 3408"/>
                  <a:gd name="T4" fmla="*/ 375 w 1626"/>
                  <a:gd name="T5" fmla="*/ 0 h 3408"/>
                  <a:gd name="T6" fmla="*/ 0 w 1626"/>
                  <a:gd name="T7" fmla="*/ 407 h 3408"/>
                  <a:gd name="T8" fmla="*/ 0 w 1626"/>
                  <a:gd name="T9" fmla="*/ 1500 h 3408"/>
                  <a:gd name="T10" fmla="*/ 156 w 1626"/>
                  <a:gd name="T11" fmla="*/ 1625 h 3408"/>
                  <a:gd name="T12" fmla="*/ 281 w 1626"/>
                  <a:gd name="T13" fmla="*/ 1500 h 3408"/>
                  <a:gd name="T14" fmla="*/ 281 w 1626"/>
                  <a:gd name="T15" fmla="*/ 625 h 3408"/>
                  <a:gd name="T16" fmla="*/ 313 w 1626"/>
                  <a:gd name="T17" fmla="*/ 563 h 3408"/>
                  <a:gd name="T18" fmla="*/ 375 w 1626"/>
                  <a:gd name="T19" fmla="*/ 625 h 3408"/>
                  <a:gd name="T20" fmla="*/ 375 w 1626"/>
                  <a:gd name="T21" fmla="*/ 1688 h 3408"/>
                  <a:gd name="T22" fmla="*/ 375 w 1626"/>
                  <a:gd name="T23" fmla="*/ 1875 h 3408"/>
                  <a:gd name="T24" fmla="*/ 375 w 1626"/>
                  <a:gd name="T25" fmla="*/ 3188 h 3408"/>
                  <a:gd name="T26" fmla="*/ 563 w 1626"/>
                  <a:gd name="T27" fmla="*/ 3407 h 3408"/>
                  <a:gd name="T28" fmla="*/ 563 w 1626"/>
                  <a:gd name="T29" fmla="*/ 3407 h 3408"/>
                  <a:gd name="T30" fmla="*/ 719 w 1626"/>
                  <a:gd name="T31" fmla="*/ 3188 h 3408"/>
                  <a:gd name="T32" fmla="*/ 719 w 1626"/>
                  <a:gd name="T33" fmla="*/ 1875 h 3408"/>
                  <a:gd name="T34" fmla="*/ 813 w 1626"/>
                  <a:gd name="T35" fmla="*/ 1813 h 3408"/>
                  <a:gd name="T36" fmla="*/ 906 w 1626"/>
                  <a:gd name="T37" fmla="*/ 1875 h 3408"/>
                  <a:gd name="T38" fmla="*/ 906 w 1626"/>
                  <a:gd name="T39" fmla="*/ 3188 h 3408"/>
                  <a:gd name="T40" fmla="*/ 1062 w 1626"/>
                  <a:gd name="T41" fmla="*/ 3407 h 3408"/>
                  <a:gd name="T42" fmla="*/ 1062 w 1626"/>
                  <a:gd name="T43" fmla="*/ 3407 h 3408"/>
                  <a:gd name="T44" fmla="*/ 1250 w 1626"/>
                  <a:gd name="T45" fmla="*/ 3188 h 3408"/>
                  <a:gd name="T46" fmla="*/ 1250 w 1626"/>
                  <a:gd name="T47" fmla="*/ 1875 h 3408"/>
                  <a:gd name="T48" fmla="*/ 1250 w 1626"/>
                  <a:gd name="T49" fmla="*/ 1688 h 3408"/>
                  <a:gd name="T50" fmla="*/ 1250 w 1626"/>
                  <a:gd name="T51" fmla="*/ 625 h 3408"/>
                  <a:gd name="T52" fmla="*/ 1313 w 1626"/>
                  <a:gd name="T53" fmla="*/ 563 h 3408"/>
                  <a:gd name="T54" fmla="*/ 1344 w 1626"/>
                  <a:gd name="T55" fmla="*/ 625 h 3408"/>
                  <a:gd name="T56" fmla="*/ 1344 w 1626"/>
                  <a:gd name="T57" fmla="*/ 1500 h 3408"/>
                  <a:gd name="T58" fmla="*/ 1469 w 1626"/>
                  <a:gd name="T59" fmla="*/ 1625 h 3408"/>
                  <a:gd name="T60" fmla="*/ 1625 w 1626"/>
                  <a:gd name="T61" fmla="*/ 1500 h 3408"/>
                  <a:gd name="T62" fmla="*/ 1625 w 1626"/>
                  <a:gd name="T63" fmla="*/ 407 h 3408"/>
                  <a:gd name="T64" fmla="*/ 1250 w 1626"/>
                  <a:gd name="T65" fmla="*/ 0 h 3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26" h="3408">
                    <a:moveTo>
                      <a:pt x="1250" y="0"/>
                    </a:moveTo>
                    <a:lnTo>
                      <a:pt x="1250" y="0"/>
                    </a:lnTo>
                    <a:cubicBezTo>
                      <a:pt x="375" y="0"/>
                      <a:pt x="375" y="0"/>
                      <a:pt x="375" y="0"/>
                    </a:cubicBezTo>
                    <a:cubicBezTo>
                      <a:pt x="125" y="0"/>
                      <a:pt x="0" y="157"/>
                      <a:pt x="0" y="407"/>
                    </a:cubicBezTo>
                    <a:cubicBezTo>
                      <a:pt x="0" y="1500"/>
                      <a:pt x="0" y="1500"/>
                      <a:pt x="0" y="1500"/>
                    </a:cubicBezTo>
                    <a:cubicBezTo>
                      <a:pt x="0" y="1563"/>
                      <a:pt x="94" y="1625"/>
                      <a:pt x="156" y="1625"/>
                    </a:cubicBezTo>
                    <a:cubicBezTo>
                      <a:pt x="219" y="1625"/>
                      <a:pt x="281" y="1563"/>
                      <a:pt x="281" y="1500"/>
                    </a:cubicBezTo>
                    <a:cubicBezTo>
                      <a:pt x="281" y="1500"/>
                      <a:pt x="281" y="719"/>
                      <a:pt x="281" y="625"/>
                    </a:cubicBezTo>
                    <a:cubicBezTo>
                      <a:pt x="281" y="594"/>
                      <a:pt x="313" y="563"/>
                      <a:pt x="313" y="563"/>
                    </a:cubicBezTo>
                    <a:cubicBezTo>
                      <a:pt x="344" y="563"/>
                      <a:pt x="375" y="594"/>
                      <a:pt x="375" y="625"/>
                    </a:cubicBezTo>
                    <a:cubicBezTo>
                      <a:pt x="375" y="719"/>
                      <a:pt x="375" y="1375"/>
                      <a:pt x="375" y="1688"/>
                    </a:cubicBezTo>
                    <a:cubicBezTo>
                      <a:pt x="375" y="1875"/>
                      <a:pt x="375" y="1875"/>
                      <a:pt x="375" y="1875"/>
                    </a:cubicBezTo>
                    <a:cubicBezTo>
                      <a:pt x="375" y="3188"/>
                      <a:pt x="375" y="3188"/>
                      <a:pt x="375" y="3188"/>
                    </a:cubicBezTo>
                    <a:cubicBezTo>
                      <a:pt x="375" y="3282"/>
                      <a:pt x="469" y="3407"/>
                      <a:pt x="563" y="3407"/>
                    </a:cubicBezTo>
                    <a:lnTo>
                      <a:pt x="563" y="3407"/>
                    </a:lnTo>
                    <a:cubicBezTo>
                      <a:pt x="688" y="3407"/>
                      <a:pt x="719" y="3282"/>
                      <a:pt x="719" y="3188"/>
                    </a:cubicBezTo>
                    <a:cubicBezTo>
                      <a:pt x="719" y="3188"/>
                      <a:pt x="719" y="1969"/>
                      <a:pt x="719" y="1875"/>
                    </a:cubicBezTo>
                    <a:cubicBezTo>
                      <a:pt x="719" y="1844"/>
                      <a:pt x="781" y="1813"/>
                      <a:pt x="813" y="1813"/>
                    </a:cubicBezTo>
                    <a:cubicBezTo>
                      <a:pt x="875" y="1813"/>
                      <a:pt x="906" y="1844"/>
                      <a:pt x="906" y="1875"/>
                    </a:cubicBezTo>
                    <a:cubicBezTo>
                      <a:pt x="906" y="1969"/>
                      <a:pt x="906" y="3188"/>
                      <a:pt x="906" y="3188"/>
                    </a:cubicBezTo>
                    <a:cubicBezTo>
                      <a:pt x="906" y="3282"/>
                      <a:pt x="969" y="3407"/>
                      <a:pt x="1062" y="3407"/>
                    </a:cubicBezTo>
                    <a:lnTo>
                      <a:pt x="1062" y="3407"/>
                    </a:lnTo>
                    <a:cubicBezTo>
                      <a:pt x="1156" y="3407"/>
                      <a:pt x="1250" y="3282"/>
                      <a:pt x="1250" y="3188"/>
                    </a:cubicBezTo>
                    <a:cubicBezTo>
                      <a:pt x="1250" y="1875"/>
                      <a:pt x="1250" y="1875"/>
                      <a:pt x="1250" y="1875"/>
                    </a:cubicBezTo>
                    <a:cubicBezTo>
                      <a:pt x="1250" y="1688"/>
                      <a:pt x="1250" y="1688"/>
                      <a:pt x="1250" y="1688"/>
                    </a:cubicBezTo>
                    <a:cubicBezTo>
                      <a:pt x="1250" y="1375"/>
                      <a:pt x="1250" y="719"/>
                      <a:pt x="1250" y="625"/>
                    </a:cubicBezTo>
                    <a:cubicBezTo>
                      <a:pt x="1250" y="594"/>
                      <a:pt x="1281" y="563"/>
                      <a:pt x="1313" y="563"/>
                    </a:cubicBezTo>
                    <a:cubicBezTo>
                      <a:pt x="1313" y="563"/>
                      <a:pt x="1344" y="594"/>
                      <a:pt x="1344" y="625"/>
                    </a:cubicBezTo>
                    <a:cubicBezTo>
                      <a:pt x="1344" y="719"/>
                      <a:pt x="1344" y="1500"/>
                      <a:pt x="1344" y="1500"/>
                    </a:cubicBezTo>
                    <a:cubicBezTo>
                      <a:pt x="1344" y="1563"/>
                      <a:pt x="1406" y="1625"/>
                      <a:pt x="1469" y="1625"/>
                    </a:cubicBezTo>
                    <a:cubicBezTo>
                      <a:pt x="1563" y="1625"/>
                      <a:pt x="1625" y="1563"/>
                      <a:pt x="1625" y="1500"/>
                    </a:cubicBezTo>
                    <a:cubicBezTo>
                      <a:pt x="1625" y="407"/>
                      <a:pt x="1625" y="407"/>
                      <a:pt x="1625" y="407"/>
                    </a:cubicBezTo>
                    <a:cubicBezTo>
                      <a:pt x="1625" y="157"/>
                      <a:pt x="1500" y="0"/>
                      <a:pt x="1250" y="0"/>
                    </a:cubicBezTo>
                  </a:path>
                </a:pathLst>
              </a:custGeom>
              <a:grpFill/>
              <a:ln>
                <a:noFill/>
              </a:ln>
              <a:effectLst/>
            </p:spPr>
            <p:txBody>
              <a:bodyPr wrap="none" anchor="ctr"/>
              <a:lstStyle/>
              <a:p>
                <a:endParaRPr lang="en-US" sz="1350">
                  <a:solidFill>
                    <a:schemeClr val="bg1"/>
                  </a:solidFill>
                </a:endParaRPr>
              </a:p>
            </p:txBody>
          </p:sp>
          <p:sp>
            <p:nvSpPr>
              <p:cNvPr id="61" name="Freeform 2"/>
              <p:cNvSpPr>
                <a:spLocks noChangeArrowheads="1"/>
              </p:cNvSpPr>
              <p:nvPr/>
            </p:nvSpPr>
            <p:spPr bwMode="auto">
              <a:xfrm>
                <a:off x="1185863" y="1212850"/>
                <a:ext cx="225425" cy="225425"/>
              </a:xfrm>
              <a:custGeom>
                <a:avLst/>
                <a:gdLst>
                  <a:gd name="T0" fmla="*/ 313 w 626"/>
                  <a:gd name="T1" fmla="*/ 0 h 626"/>
                  <a:gd name="T2" fmla="*/ 313 w 626"/>
                  <a:gd name="T3" fmla="*/ 0 h 626"/>
                  <a:gd name="T4" fmla="*/ 0 w 626"/>
                  <a:gd name="T5" fmla="*/ 312 h 626"/>
                  <a:gd name="T6" fmla="*/ 313 w 626"/>
                  <a:gd name="T7" fmla="*/ 625 h 626"/>
                  <a:gd name="T8" fmla="*/ 625 w 626"/>
                  <a:gd name="T9" fmla="*/ 312 h 626"/>
                  <a:gd name="T10" fmla="*/ 313 w 626"/>
                  <a:gd name="T11" fmla="*/ 0 h 626"/>
                </a:gdLst>
                <a:ahLst/>
                <a:cxnLst>
                  <a:cxn ang="0">
                    <a:pos x="T0" y="T1"/>
                  </a:cxn>
                  <a:cxn ang="0">
                    <a:pos x="T2" y="T3"/>
                  </a:cxn>
                  <a:cxn ang="0">
                    <a:pos x="T4" y="T5"/>
                  </a:cxn>
                  <a:cxn ang="0">
                    <a:pos x="T6" y="T7"/>
                  </a:cxn>
                  <a:cxn ang="0">
                    <a:pos x="T8" y="T9"/>
                  </a:cxn>
                  <a:cxn ang="0">
                    <a:pos x="T10" y="T11"/>
                  </a:cxn>
                </a:cxnLst>
                <a:rect l="0" t="0" r="r" b="b"/>
                <a:pathLst>
                  <a:path w="626" h="626">
                    <a:moveTo>
                      <a:pt x="313" y="0"/>
                    </a:moveTo>
                    <a:lnTo>
                      <a:pt x="313" y="0"/>
                    </a:lnTo>
                    <a:cubicBezTo>
                      <a:pt x="156" y="0"/>
                      <a:pt x="0" y="156"/>
                      <a:pt x="0" y="312"/>
                    </a:cubicBezTo>
                    <a:cubicBezTo>
                      <a:pt x="0" y="500"/>
                      <a:pt x="156" y="625"/>
                      <a:pt x="313" y="625"/>
                    </a:cubicBezTo>
                    <a:cubicBezTo>
                      <a:pt x="500" y="625"/>
                      <a:pt x="625" y="500"/>
                      <a:pt x="625" y="312"/>
                    </a:cubicBezTo>
                    <a:cubicBezTo>
                      <a:pt x="625" y="156"/>
                      <a:pt x="500" y="0"/>
                      <a:pt x="313" y="0"/>
                    </a:cubicBezTo>
                  </a:path>
                </a:pathLst>
              </a:custGeom>
              <a:grpFill/>
              <a:ln>
                <a:noFill/>
              </a:ln>
              <a:effectLst/>
            </p:spPr>
            <p:txBody>
              <a:bodyPr wrap="none" anchor="ctr"/>
              <a:lstStyle/>
              <a:p>
                <a:endParaRPr lang="en-US" sz="1350">
                  <a:solidFill>
                    <a:schemeClr val="bg1"/>
                  </a:solidFill>
                </a:endParaRPr>
              </a:p>
            </p:txBody>
          </p:sp>
        </p:grpSp>
      </p:grpSp>
      <p:sp>
        <p:nvSpPr>
          <p:cNvPr id="80" name="任意多边形 79"/>
          <p:cNvSpPr/>
          <p:nvPr/>
        </p:nvSpPr>
        <p:spPr>
          <a:xfrm rot="16200000" flipH="1">
            <a:off x="4111371" y="3691053"/>
            <a:ext cx="968298" cy="1936596"/>
          </a:xfrm>
          <a:custGeom>
            <a:avLst/>
            <a:gdLst>
              <a:gd name="connsiteX0" fmla="*/ 1008982 w 1008982"/>
              <a:gd name="connsiteY0" fmla="*/ 0 h 2017964"/>
              <a:gd name="connsiteX1" fmla="*/ 1008982 w 1008982"/>
              <a:gd name="connsiteY1" fmla="*/ 2017964 h 2017964"/>
              <a:gd name="connsiteX2" fmla="*/ 0 w 1008982"/>
              <a:gd name="connsiteY2" fmla="*/ 1008982 h 2017964"/>
              <a:gd name="connsiteX3" fmla="*/ 1008982 w 1008982"/>
              <a:gd name="connsiteY3" fmla="*/ 0 h 2017964"/>
            </a:gdLst>
            <a:ahLst/>
            <a:cxnLst>
              <a:cxn ang="0">
                <a:pos x="connsiteX0" y="connsiteY0"/>
              </a:cxn>
              <a:cxn ang="0">
                <a:pos x="connsiteX1" y="connsiteY1"/>
              </a:cxn>
              <a:cxn ang="0">
                <a:pos x="connsiteX2" y="connsiteY2"/>
              </a:cxn>
              <a:cxn ang="0">
                <a:pos x="connsiteX3" y="connsiteY3"/>
              </a:cxn>
            </a:cxnLst>
            <a:rect l="l" t="t" r="r" b="b"/>
            <a:pathLst>
              <a:path w="1008982" h="2017964">
                <a:moveTo>
                  <a:pt x="1008982" y="0"/>
                </a:moveTo>
                <a:lnTo>
                  <a:pt x="1008982" y="2017964"/>
                </a:lnTo>
                <a:cubicBezTo>
                  <a:pt x="451737" y="2017964"/>
                  <a:pt x="0" y="1566227"/>
                  <a:pt x="0" y="1008982"/>
                </a:cubicBezTo>
                <a:cubicBezTo>
                  <a:pt x="0" y="451737"/>
                  <a:pt x="451737" y="0"/>
                  <a:pt x="1008982" y="0"/>
                </a:cubicBezTo>
                <a:close/>
              </a:path>
            </a:pathLst>
          </a:custGeom>
          <a:solidFill>
            <a:schemeClr val="tx2"/>
          </a:solidFill>
          <a:ln>
            <a:noFill/>
          </a:ln>
        </p:spPr>
        <p:style>
          <a:lnRef idx="2">
            <a:schemeClr val="accent2">
              <a:shade val="50000"/>
            </a:schemeClr>
          </a:lnRef>
          <a:fillRef idx="1">
            <a:schemeClr val="accent2"/>
          </a:fillRef>
          <a:effectRef idx="0">
            <a:schemeClr val="accent2"/>
          </a:effectRef>
          <a:fontRef idx="minor">
            <a:schemeClr val="lt1"/>
          </a:fontRef>
        </p:style>
        <p:txBody>
          <a:bodyPr wrap="square" rtlCol="0" anchor="ctr">
            <a:noAutofit/>
          </a:bodyPr>
          <a:lstStyle/>
          <a:p>
            <a:pPr algn="ctr"/>
            <a:endParaRPr lang="en-US" sz="1100" b="1" dirty="0">
              <a:cs typeface="+mn-ea"/>
              <a:sym typeface="+mn-lt"/>
            </a:endParaRPr>
          </a:p>
          <a:p>
            <a:pPr algn="ctr"/>
            <a:endParaRPr lang="en-US" sz="1100" b="1" dirty="0">
              <a:cs typeface="+mn-ea"/>
              <a:sym typeface="+mn-lt"/>
            </a:endParaRPr>
          </a:p>
          <a:p>
            <a:pPr algn="ctr"/>
            <a:endParaRPr lang="en-US" sz="1100" b="1" dirty="0">
              <a:cs typeface="+mn-ea"/>
              <a:sym typeface="+mn-lt"/>
            </a:endParaRPr>
          </a:p>
        </p:txBody>
      </p:sp>
      <p:sp>
        <p:nvSpPr>
          <p:cNvPr id="81" name="任意多边形 80"/>
          <p:cNvSpPr/>
          <p:nvPr/>
        </p:nvSpPr>
        <p:spPr>
          <a:xfrm rot="5400000" flipH="1" flipV="1">
            <a:off x="4083806" y="-492504"/>
            <a:ext cx="968298" cy="1936596"/>
          </a:xfrm>
          <a:custGeom>
            <a:avLst/>
            <a:gdLst>
              <a:gd name="connsiteX0" fmla="*/ 1008982 w 1008982"/>
              <a:gd name="connsiteY0" fmla="*/ 0 h 2017964"/>
              <a:gd name="connsiteX1" fmla="*/ 1008982 w 1008982"/>
              <a:gd name="connsiteY1" fmla="*/ 2017964 h 2017964"/>
              <a:gd name="connsiteX2" fmla="*/ 0 w 1008982"/>
              <a:gd name="connsiteY2" fmla="*/ 1008982 h 2017964"/>
              <a:gd name="connsiteX3" fmla="*/ 1008982 w 1008982"/>
              <a:gd name="connsiteY3" fmla="*/ 0 h 2017964"/>
            </a:gdLst>
            <a:ahLst/>
            <a:cxnLst>
              <a:cxn ang="0">
                <a:pos x="connsiteX0" y="connsiteY0"/>
              </a:cxn>
              <a:cxn ang="0">
                <a:pos x="connsiteX1" y="connsiteY1"/>
              </a:cxn>
              <a:cxn ang="0">
                <a:pos x="connsiteX2" y="connsiteY2"/>
              </a:cxn>
              <a:cxn ang="0">
                <a:pos x="connsiteX3" y="connsiteY3"/>
              </a:cxn>
            </a:cxnLst>
            <a:rect l="l" t="t" r="r" b="b"/>
            <a:pathLst>
              <a:path w="1008982" h="2017964">
                <a:moveTo>
                  <a:pt x="1008982" y="0"/>
                </a:moveTo>
                <a:lnTo>
                  <a:pt x="1008982" y="2017964"/>
                </a:lnTo>
                <a:cubicBezTo>
                  <a:pt x="451737" y="2017964"/>
                  <a:pt x="0" y="1566227"/>
                  <a:pt x="0" y="1008982"/>
                </a:cubicBezTo>
                <a:cubicBezTo>
                  <a:pt x="0" y="451737"/>
                  <a:pt x="451737" y="0"/>
                  <a:pt x="1008982" y="0"/>
                </a:cubicBezTo>
                <a:close/>
              </a:path>
            </a:pathLst>
          </a:custGeom>
          <a:solidFill>
            <a:schemeClr val="tx2"/>
          </a:solidFill>
          <a:ln>
            <a:noFill/>
          </a:ln>
        </p:spPr>
        <p:style>
          <a:lnRef idx="2">
            <a:schemeClr val="accent2">
              <a:shade val="50000"/>
            </a:schemeClr>
          </a:lnRef>
          <a:fillRef idx="1">
            <a:schemeClr val="accent2"/>
          </a:fillRef>
          <a:effectRef idx="0">
            <a:schemeClr val="accent2"/>
          </a:effectRef>
          <a:fontRef idx="minor">
            <a:schemeClr val="lt1"/>
          </a:fontRef>
        </p:style>
        <p:txBody>
          <a:bodyPr wrap="square" rtlCol="0" anchor="ctr">
            <a:noAutofit/>
          </a:bodyPr>
          <a:lstStyle/>
          <a:p>
            <a:pPr algn="ctr"/>
            <a:endParaRPr lang="en-US" sz="1100" b="1" dirty="0">
              <a:cs typeface="+mn-ea"/>
              <a:sym typeface="+mn-lt"/>
            </a:endParaRPr>
          </a:p>
          <a:p>
            <a:pPr algn="ctr"/>
            <a:endParaRPr lang="en-US" sz="1100" b="1" dirty="0">
              <a:cs typeface="+mn-ea"/>
              <a:sym typeface="+mn-lt"/>
            </a:endParaRPr>
          </a:p>
          <a:p>
            <a:pPr algn="ctr"/>
            <a:endParaRPr lang="en-US" sz="1100" b="1" dirty="0">
              <a:cs typeface="+mn-ea"/>
              <a:sym typeface="+mn-lt"/>
            </a:endParaRPr>
          </a:p>
        </p:txBody>
      </p:sp>
      <p:sp>
        <p:nvSpPr>
          <p:cNvPr id="83" name="Title 13"/>
          <p:cNvSpPr txBox="1"/>
          <p:nvPr/>
        </p:nvSpPr>
        <p:spPr>
          <a:xfrm>
            <a:off x="3874560" y="4146107"/>
            <a:ext cx="1441919" cy="760224"/>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a:r>
              <a:rPr lang="en-US" sz="4000" b="1" dirty="0">
                <a:solidFill>
                  <a:schemeClr val="bg2"/>
                </a:solidFill>
                <a:latin typeface="+mn-lt"/>
                <a:ea typeface="+mn-ea"/>
                <a:cs typeface="+mn-ea"/>
                <a:sym typeface="+mn-lt"/>
              </a:rPr>
              <a:t>70</a:t>
            </a:r>
            <a:endParaRPr lang="en-US" sz="6600" b="1" dirty="0">
              <a:solidFill>
                <a:schemeClr val="bg2"/>
              </a:solidFill>
              <a:latin typeface="+mn-lt"/>
              <a:ea typeface="+mn-ea"/>
              <a:cs typeface="+mn-ea"/>
              <a:sym typeface="+mn-lt"/>
            </a:endParaRPr>
          </a:p>
        </p:txBody>
      </p:sp>
      <p:sp>
        <p:nvSpPr>
          <p:cNvPr id="87" name="Title 13"/>
          <p:cNvSpPr txBox="1"/>
          <p:nvPr/>
        </p:nvSpPr>
        <p:spPr>
          <a:xfrm>
            <a:off x="3874560" y="226710"/>
            <a:ext cx="1441919" cy="760224"/>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a:r>
              <a:rPr lang="en-US" sz="4000" b="1" dirty="0">
                <a:solidFill>
                  <a:schemeClr val="bg2"/>
                </a:solidFill>
                <a:latin typeface="+mn-lt"/>
                <a:ea typeface="+mn-ea"/>
                <a:cs typeface="+mn-ea"/>
                <a:sym typeface="+mn-lt"/>
              </a:rPr>
              <a:t>50</a:t>
            </a:r>
            <a:endParaRPr lang="en-US" sz="6600" b="1" dirty="0">
              <a:solidFill>
                <a:schemeClr val="bg2"/>
              </a:solidFill>
              <a:latin typeface="+mn-lt"/>
              <a:ea typeface="+mn-ea"/>
              <a:cs typeface="+mn-ea"/>
              <a:sym typeface="+mn-lt"/>
            </a:endParaRPr>
          </a:p>
        </p:txBody>
      </p:sp>
      <p:sp>
        <p:nvSpPr>
          <p:cNvPr id="95" name="Content Placeholder 2"/>
          <p:cNvSpPr txBox="1"/>
          <p:nvPr/>
        </p:nvSpPr>
        <p:spPr>
          <a:xfrm>
            <a:off x="3878524" y="4725667"/>
            <a:ext cx="1486964" cy="36132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800" b="1" dirty="0">
                <a:solidFill>
                  <a:schemeClr val="bg2">
                    <a:lumMod val="95000"/>
                  </a:schemeClr>
                </a:solidFill>
                <a:cs typeface="+mn-ea"/>
                <a:sym typeface="+mn-lt"/>
              </a:rPr>
              <a:t>M</a:t>
            </a:r>
            <a:r>
              <a:rPr lang="en-US" altLang="zh-CN" sz="1800" b="1" dirty="0">
                <a:solidFill>
                  <a:schemeClr val="bg2">
                    <a:lumMod val="95000"/>
                  </a:schemeClr>
                </a:solidFill>
                <a:cs typeface="+mn-ea"/>
                <a:sym typeface="+mn-lt"/>
              </a:rPr>
              <a:t>ale</a:t>
            </a:r>
            <a:endParaRPr lang="en-US" sz="1800" b="1" dirty="0">
              <a:solidFill>
                <a:schemeClr val="bg2">
                  <a:lumMod val="95000"/>
                </a:schemeClr>
              </a:solidFill>
              <a:cs typeface="+mn-ea"/>
              <a:sym typeface="+mn-lt"/>
            </a:endParaRPr>
          </a:p>
        </p:txBody>
      </p:sp>
      <p:sp>
        <p:nvSpPr>
          <p:cNvPr id="96" name="Content Placeholder 2"/>
          <p:cNvSpPr txBox="1"/>
          <p:nvPr/>
        </p:nvSpPr>
        <p:spPr>
          <a:xfrm>
            <a:off x="3851920" y="15354"/>
            <a:ext cx="1486964" cy="36132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800" b="1" dirty="0">
                <a:solidFill>
                  <a:schemeClr val="bg2">
                    <a:lumMod val="95000"/>
                  </a:schemeClr>
                </a:solidFill>
                <a:cs typeface="+mn-ea"/>
                <a:sym typeface="+mn-lt"/>
              </a:rPr>
              <a:t>Female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矩形 24"/>
          <p:cNvSpPr/>
          <p:nvPr/>
        </p:nvSpPr>
        <p:spPr>
          <a:xfrm rot="5400000">
            <a:off x="873856" y="2525478"/>
            <a:ext cx="3219822" cy="2016222"/>
          </a:xfrm>
          <a:prstGeom prst="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dirty="0"/>
          </a:p>
        </p:txBody>
      </p:sp>
      <p:sp>
        <p:nvSpPr>
          <p:cNvPr id="82" name="矩形 81"/>
          <p:cNvSpPr/>
          <p:nvPr/>
        </p:nvSpPr>
        <p:spPr>
          <a:xfrm rot="5400000">
            <a:off x="1592185" y="-140100"/>
            <a:ext cx="1783165" cy="2016223"/>
          </a:xfrm>
          <a:prstGeom prst="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0" name="矩形 89"/>
          <p:cNvSpPr/>
          <p:nvPr/>
        </p:nvSpPr>
        <p:spPr>
          <a:xfrm rot="5400000">
            <a:off x="3352636" y="-468352"/>
            <a:ext cx="5167072" cy="6056632"/>
          </a:xfrm>
          <a:prstGeom prst="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92" name="图片占位符 21"/>
          <p:cNvGraphicFramePr/>
          <p:nvPr/>
        </p:nvGraphicFramePr>
        <p:xfrm>
          <a:off x="3130960" y="1491630"/>
          <a:ext cx="5617504" cy="2572941"/>
        </p:xfrm>
        <a:graphic>
          <a:graphicData uri="http://schemas.openxmlformats.org/drawingml/2006/chart">
            <c:chart xmlns:c="http://schemas.openxmlformats.org/drawingml/2006/chart" xmlns:r="http://schemas.openxmlformats.org/officeDocument/2006/relationships" r:id="rId3"/>
          </a:graphicData>
        </a:graphic>
      </p:graphicFrame>
      <p:sp>
        <p:nvSpPr>
          <p:cNvPr id="93" name="矩形 92"/>
          <p:cNvSpPr/>
          <p:nvPr/>
        </p:nvSpPr>
        <p:spPr>
          <a:xfrm rot="5400000">
            <a:off x="-1544232" y="2123615"/>
            <a:ext cx="5167075" cy="872700"/>
          </a:xfrm>
          <a:prstGeom prst="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7" name="Title 13"/>
          <p:cNvSpPr txBox="1"/>
          <p:nvPr/>
        </p:nvSpPr>
        <p:spPr>
          <a:xfrm>
            <a:off x="2771800" y="1419622"/>
            <a:ext cx="1441919" cy="760224"/>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a:r>
              <a:rPr lang="en-US" sz="6000" b="1" dirty="0">
                <a:solidFill>
                  <a:schemeClr val="bg1"/>
                </a:solidFill>
                <a:latin typeface="+mn-lt"/>
                <a:ea typeface="+mn-ea"/>
                <a:cs typeface="+mn-ea"/>
                <a:sym typeface="+mn-lt"/>
              </a:rPr>
              <a:t>50</a:t>
            </a:r>
          </a:p>
        </p:txBody>
      </p:sp>
      <p:sp>
        <p:nvSpPr>
          <p:cNvPr id="88" name="Content Placeholder 2"/>
          <p:cNvSpPr txBox="1"/>
          <p:nvPr/>
        </p:nvSpPr>
        <p:spPr>
          <a:xfrm>
            <a:off x="1369415" y="2025415"/>
            <a:ext cx="1445631" cy="131410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800" b="1" dirty="0">
                <a:solidFill>
                  <a:schemeClr val="tx1"/>
                </a:solidFill>
                <a:cs typeface="+mn-ea"/>
                <a:sym typeface="+mn-lt"/>
              </a:rPr>
              <a:t>TEXT HERE</a:t>
            </a:r>
          </a:p>
          <a:p>
            <a:pPr marL="0" indent="0">
              <a:buFont typeface="Arial" panose="020B0604020202020204" pitchFamily="34" charset="0"/>
              <a:buNone/>
            </a:pPr>
            <a:r>
              <a:rPr lang="en-US" sz="1200" dirty="0">
                <a:solidFill>
                  <a:schemeClr val="tx1"/>
                </a:solidFill>
                <a:cs typeface="+mn-ea"/>
                <a:sym typeface="+mn-lt"/>
              </a:rPr>
              <a:t>Lorem ipsum dolor sit amet, consectetur adipiscing.</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277" y="0"/>
            <a:ext cx="9149014" cy="5143500"/>
            <a:chOff x="-4277" y="0"/>
            <a:chExt cx="9149014" cy="5143500"/>
          </a:xfrm>
          <a:effectLst>
            <a:outerShdw blurRad="63500" sx="102000" sy="102000" algn="ctr" rotWithShape="0">
              <a:prstClr val="black">
                <a:alpha val="40000"/>
              </a:prstClr>
            </a:outerShdw>
          </a:effectLst>
        </p:grpSpPr>
        <p:sp>
          <p:nvSpPr>
            <p:cNvPr id="24" name="矩形 23"/>
            <p:cNvSpPr/>
            <p:nvPr/>
          </p:nvSpPr>
          <p:spPr>
            <a:xfrm>
              <a:off x="4572000" y="0"/>
              <a:ext cx="4572737" cy="5143500"/>
            </a:xfrm>
            <a:prstGeom prst="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梯形 22"/>
            <p:cNvSpPr/>
            <p:nvPr/>
          </p:nvSpPr>
          <p:spPr>
            <a:xfrm rot="5400000">
              <a:off x="618222" y="365075"/>
              <a:ext cx="3475295" cy="4720293"/>
            </a:xfrm>
            <a:prstGeom prst="trapezoid">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7" name="Content Placeholder 2"/>
          <p:cNvSpPr txBox="1"/>
          <p:nvPr/>
        </p:nvSpPr>
        <p:spPr>
          <a:xfrm>
            <a:off x="6588224" y="2019699"/>
            <a:ext cx="2221349" cy="47954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chemeClr val="tx1"/>
                </a:solidFill>
                <a:cs typeface="+mn-ea"/>
                <a:sym typeface="+mn-lt"/>
              </a:rPr>
              <a:t>Lorem ipsum dolor sit </a:t>
            </a:r>
            <a:r>
              <a:rPr lang="en-US" sz="1200" dirty="0" err="1">
                <a:solidFill>
                  <a:schemeClr val="tx1"/>
                </a:solidFill>
                <a:cs typeface="+mn-ea"/>
                <a:sym typeface="+mn-lt"/>
              </a:rPr>
              <a:t>amet</a:t>
            </a:r>
            <a:r>
              <a:rPr lang="en-US" sz="1200" dirty="0">
                <a:solidFill>
                  <a:schemeClr val="tx1"/>
                </a:solidFill>
                <a:cs typeface="+mn-ea"/>
                <a:sym typeface="+mn-lt"/>
              </a:rPr>
              <a:t> </a:t>
            </a:r>
            <a:r>
              <a:rPr lang="en-US" sz="1200" dirty="0" err="1">
                <a:solidFill>
                  <a:schemeClr val="tx1"/>
                </a:solidFill>
                <a:cs typeface="+mn-ea"/>
                <a:sym typeface="+mn-lt"/>
              </a:rPr>
              <a:t>consectetur</a:t>
            </a:r>
            <a:r>
              <a:rPr lang="en-US" sz="1200" dirty="0">
                <a:solidFill>
                  <a:schemeClr val="tx1"/>
                </a:solidFill>
                <a:cs typeface="+mn-ea"/>
                <a:sym typeface="+mn-lt"/>
              </a:rPr>
              <a:t>. </a:t>
            </a:r>
          </a:p>
        </p:txBody>
      </p:sp>
      <p:grpSp>
        <p:nvGrpSpPr>
          <p:cNvPr id="20" name="组合 19"/>
          <p:cNvGrpSpPr/>
          <p:nvPr/>
        </p:nvGrpSpPr>
        <p:grpSpPr>
          <a:xfrm>
            <a:off x="5554904" y="2076480"/>
            <a:ext cx="1368815" cy="458697"/>
            <a:chOff x="5117997" y="2701903"/>
            <a:chExt cx="1368815" cy="458697"/>
          </a:xfrm>
        </p:grpSpPr>
        <p:sp>
          <p:nvSpPr>
            <p:cNvPr id="21" name="圆角矩形 20"/>
            <p:cNvSpPr/>
            <p:nvPr/>
          </p:nvSpPr>
          <p:spPr>
            <a:xfrm>
              <a:off x="5522500" y="2708243"/>
              <a:ext cx="559811" cy="359826"/>
            </a:xfrm>
            <a:prstGeom prst="roundRect">
              <a:avLst/>
            </a:prstGeom>
            <a:noFill/>
            <a:ln w="9525">
              <a:solidFill>
                <a:schemeClr val="tx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Content Placeholder 2"/>
            <p:cNvSpPr txBox="1"/>
            <p:nvPr/>
          </p:nvSpPr>
          <p:spPr>
            <a:xfrm>
              <a:off x="5117997" y="2701903"/>
              <a:ext cx="1368815" cy="45869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800" dirty="0">
                  <a:solidFill>
                    <a:schemeClr val="tx1"/>
                  </a:solidFill>
                  <a:cs typeface="+mn-ea"/>
                  <a:sym typeface="+mn-lt"/>
                </a:rPr>
                <a:t>1.2</a:t>
              </a:r>
            </a:p>
          </p:txBody>
        </p:sp>
      </p:grpSp>
      <p:sp>
        <p:nvSpPr>
          <p:cNvPr id="31" name="矩形 30"/>
          <p:cNvSpPr/>
          <p:nvPr/>
        </p:nvSpPr>
        <p:spPr>
          <a:xfrm>
            <a:off x="5130176" y="608950"/>
            <a:ext cx="3600400" cy="738664"/>
          </a:xfrm>
          <a:prstGeom prst="rect">
            <a:avLst/>
          </a:prstGeom>
        </p:spPr>
        <p:txBody>
          <a:bodyPr wrap="square">
            <a:spAutoFit/>
          </a:bodyPr>
          <a:lstStyle/>
          <a:p>
            <a:pPr algn="ctr"/>
            <a:r>
              <a:rPr lang="en-US" altLang="zh-CN" sz="2800" b="1" dirty="0">
                <a:solidFill>
                  <a:schemeClr val="bg1"/>
                </a:solidFill>
              </a:rPr>
              <a:t>Chart 2 </a:t>
            </a:r>
          </a:p>
          <a:p>
            <a:pPr algn="ctr"/>
            <a:r>
              <a:rPr lang="en-US" altLang="zh-CN" sz="1400" dirty="0" err="1">
                <a:sym typeface="+mn-lt"/>
              </a:rPr>
              <a:t>Lorem</a:t>
            </a:r>
            <a:r>
              <a:rPr lang="en-US" altLang="zh-CN" sz="1400" dirty="0">
                <a:sym typeface="+mn-lt"/>
              </a:rPr>
              <a:t> </a:t>
            </a:r>
            <a:r>
              <a:rPr lang="en-US" altLang="zh-CN" sz="1400" dirty="0" err="1">
                <a:sym typeface="+mn-lt"/>
              </a:rPr>
              <a:t>ipsum</a:t>
            </a:r>
            <a:r>
              <a:rPr lang="en-US" altLang="zh-CN" sz="1400" dirty="0">
                <a:sym typeface="+mn-lt"/>
              </a:rPr>
              <a:t> dolor sit </a:t>
            </a:r>
            <a:r>
              <a:rPr lang="en-US" altLang="zh-CN" sz="1400" dirty="0" err="1">
                <a:sym typeface="+mn-lt"/>
              </a:rPr>
              <a:t>amet</a:t>
            </a:r>
            <a:r>
              <a:rPr lang="en-US" altLang="zh-CN" sz="1400" dirty="0">
                <a:sym typeface="+mn-lt"/>
              </a:rPr>
              <a:t>, </a:t>
            </a:r>
            <a:r>
              <a:rPr lang="en-US" altLang="zh-CN" sz="1400" dirty="0" err="1">
                <a:sym typeface="+mn-lt"/>
              </a:rPr>
              <a:t>consectetur</a:t>
            </a:r>
            <a:r>
              <a:rPr lang="en-US" altLang="zh-CN" sz="1400" dirty="0">
                <a:sym typeface="+mn-lt"/>
              </a:rPr>
              <a:t> </a:t>
            </a:r>
            <a:endParaRPr lang="en-US" altLang="zh-CN" sz="1400" dirty="0"/>
          </a:p>
        </p:txBody>
      </p:sp>
      <p:graphicFrame>
        <p:nvGraphicFramePr>
          <p:cNvPr id="10" name="图表 9"/>
          <p:cNvGraphicFramePr/>
          <p:nvPr/>
        </p:nvGraphicFramePr>
        <p:xfrm>
          <a:off x="1034870" y="1059582"/>
          <a:ext cx="4876759" cy="3438684"/>
        </p:xfrm>
        <a:graphic>
          <a:graphicData uri="http://schemas.openxmlformats.org/drawingml/2006/chart">
            <c:chart xmlns:c="http://schemas.openxmlformats.org/drawingml/2006/chart" xmlns:r="http://schemas.openxmlformats.org/officeDocument/2006/relationships" r:id="rId2"/>
          </a:graphicData>
        </a:graphic>
      </p:graphicFrame>
      <p:sp>
        <p:nvSpPr>
          <p:cNvPr id="11" name="Content Placeholder 2"/>
          <p:cNvSpPr txBox="1"/>
          <p:nvPr/>
        </p:nvSpPr>
        <p:spPr>
          <a:xfrm>
            <a:off x="6588224" y="2519894"/>
            <a:ext cx="2221349" cy="47954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chemeClr val="tx1"/>
                </a:solidFill>
                <a:cs typeface="+mn-ea"/>
                <a:sym typeface="+mn-lt"/>
              </a:rPr>
              <a:t>Lorem ipsum dolor sit </a:t>
            </a:r>
            <a:r>
              <a:rPr lang="en-US" sz="1200" dirty="0" err="1">
                <a:solidFill>
                  <a:schemeClr val="tx1"/>
                </a:solidFill>
                <a:cs typeface="+mn-ea"/>
                <a:sym typeface="+mn-lt"/>
              </a:rPr>
              <a:t>amet</a:t>
            </a:r>
            <a:r>
              <a:rPr lang="en-US" sz="1200" dirty="0">
                <a:solidFill>
                  <a:schemeClr val="tx1"/>
                </a:solidFill>
                <a:cs typeface="+mn-ea"/>
                <a:sym typeface="+mn-lt"/>
              </a:rPr>
              <a:t>  </a:t>
            </a:r>
            <a:r>
              <a:rPr lang="en-US" sz="1200" dirty="0" err="1">
                <a:solidFill>
                  <a:schemeClr val="tx1"/>
                </a:solidFill>
                <a:cs typeface="+mn-ea"/>
                <a:sym typeface="+mn-lt"/>
              </a:rPr>
              <a:t>consectetur</a:t>
            </a:r>
            <a:r>
              <a:rPr lang="en-US" sz="1200" dirty="0">
                <a:solidFill>
                  <a:schemeClr val="tx1"/>
                </a:solidFill>
                <a:cs typeface="+mn-ea"/>
                <a:sym typeface="+mn-lt"/>
              </a:rPr>
              <a:t> </a:t>
            </a:r>
            <a:r>
              <a:rPr lang="en-US" sz="1200" dirty="0" err="1">
                <a:solidFill>
                  <a:schemeClr val="tx1"/>
                </a:solidFill>
                <a:cs typeface="+mn-ea"/>
                <a:sym typeface="+mn-lt"/>
              </a:rPr>
              <a:t>elit</a:t>
            </a:r>
            <a:r>
              <a:rPr lang="en-US" sz="1200" dirty="0">
                <a:solidFill>
                  <a:schemeClr val="tx1"/>
                </a:solidFill>
                <a:cs typeface="+mn-ea"/>
                <a:sym typeface="+mn-lt"/>
              </a:rPr>
              <a:t>. </a:t>
            </a:r>
          </a:p>
        </p:txBody>
      </p:sp>
      <p:grpSp>
        <p:nvGrpSpPr>
          <p:cNvPr id="12" name="组合 11"/>
          <p:cNvGrpSpPr/>
          <p:nvPr/>
        </p:nvGrpSpPr>
        <p:grpSpPr>
          <a:xfrm>
            <a:off x="5554904" y="2576675"/>
            <a:ext cx="1368815" cy="458697"/>
            <a:chOff x="5117997" y="2701903"/>
            <a:chExt cx="1368815" cy="458697"/>
          </a:xfrm>
        </p:grpSpPr>
        <p:sp>
          <p:nvSpPr>
            <p:cNvPr id="13" name="圆角矩形 12"/>
            <p:cNvSpPr/>
            <p:nvPr/>
          </p:nvSpPr>
          <p:spPr>
            <a:xfrm>
              <a:off x="5522500" y="2708243"/>
              <a:ext cx="559811" cy="359826"/>
            </a:xfrm>
            <a:prstGeom prst="roundRect">
              <a:avLst/>
            </a:prstGeom>
            <a:noFill/>
            <a:ln w="9525">
              <a:solidFill>
                <a:schemeClr val="tx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Content Placeholder 2"/>
            <p:cNvSpPr txBox="1"/>
            <p:nvPr/>
          </p:nvSpPr>
          <p:spPr>
            <a:xfrm>
              <a:off x="5117997" y="2701903"/>
              <a:ext cx="1368815" cy="45869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800" dirty="0">
                  <a:solidFill>
                    <a:schemeClr val="tx1"/>
                  </a:solidFill>
                  <a:cs typeface="+mn-ea"/>
                  <a:sym typeface="+mn-lt"/>
                </a:rPr>
                <a:t>2.5</a:t>
              </a:r>
            </a:p>
          </p:txBody>
        </p:sp>
      </p:grpSp>
      <p:sp>
        <p:nvSpPr>
          <p:cNvPr id="15" name="Content Placeholder 2"/>
          <p:cNvSpPr txBox="1"/>
          <p:nvPr/>
        </p:nvSpPr>
        <p:spPr>
          <a:xfrm>
            <a:off x="6588224" y="3020089"/>
            <a:ext cx="2221349" cy="47954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err="1">
                <a:solidFill>
                  <a:schemeClr val="tx1"/>
                </a:solidFill>
                <a:cs typeface="+mn-ea"/>
                <a:sym typeface="+mn-lt"/>
              </a:rPr>
              <a:t>Lorem</a:t>
            </a:r>
            <a:r>
              <a:rPr lang="en-US" sz="1200" dirty="0">
                <a:solidFill>
                  <a:schemeClr val="tx1"/>
                </a:solidFill>
                <a:cs typeface="+mn-ea"/>
                <a:sym typeface="+mn-lt"/>
              </a:rPr>
              <a:t> </a:t>
            </a:r>
            <a:r>
              <a:rPr lang="en-US" sz="1200" dirty="0" err="1">
                <a:solidFill>
                  <a:schemeClr val="tx1"/>
                </a:solidFill>
                <a:cs typeface="+mn-ea"/>
                <a:sym typeface="+mn-lt"/>
              </a:rPr>
              <a:t>ipsum</a:t>
            </a:r>
            <a:r>
              <a:rPr lang="en-US" sz="1200" dirty="0">
                <a:solidFill>
                  <a:schemeClr val="tx1"/>
                </a:solidFill>
                <a:cs typeface="+mn-ea"/>
                <a:sym typeface="+mn-lt"/>
              </a:rPr>
              <a:t> consectetur adipiscing elit. </a:t>
            </a:r>
          </a:p>
        </p:txBody>
      </p:sp>
      <p:grpSp>
        <p:nvGrpSpPr>
          <p:cNvPr id="16" name="组合 15"/>
          <p:cNvGrpSpPr/>
          <p:nvPr/>
        </p:nvGrpSpPr>
        <p:grpSpPr>
          <a:xfrm>
            <a:off x="5554904" y="3076870"/>
            <a:ext cx="1368815" cy="458697"/>
            <a:chOff x="5117997" y="2701903"/>
            <a:chExt cx="1368815" cy="458697"/>
          </a:xfrm>
        </p:grpSpPr>
        <p:sp>
          <p:nvSpPr>
            <p:cNvPr id="19" name="圆角矩形 18"/>
            <p:cNvSpPr/>
            <p:nvPr/>
          </p:nvSpPr>
          <p:spPr>
            <a:xfrm>
              <a:off x="5522500" y="2708243"/>
              <a:ext cx="559811" cy="359826"/>
            </a:xfrm>
            <a:prstGeom prst="roundRect">
              <a:avLst/>
            </a:prstGeom>
            <a:noFill/>
            <a:ln w="9525">
              <a:solidFill>
                <a:schemeClr val="tx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Content Placeholder 2"/>
            <p:cNvSpPr txBox="1"/>
            <p:nvPr/>
          </p:nvSpPr>
          <p:spPr>
            <a:xfrm>
              <a:off x="5117997" y="2701903"/>
              <a:ext cx="1368815" cy="45869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800" dirty="0">
                  <a:solidFill>
                    <a:schemeClr val="tx1"/>
                  </a:solidFill>
                  <a:cs typeface="+mn-ea"/>
                  <a:sym typeface="+mn-lt"/>
                </a:rPr>
                <a:t>2.3</a:t>
              </a:r>
            </a:p>
          </p:txBody>
        </p:sp>
      </p:grpSp>
      <p:sp>
        <p:nvSpPr>
          <p:cNvPr id="26" name="Content Placeholder 2"/>
          <p:cNvSpPr txBox="1"/>
          <p:nvPr/>
        </p:nvSpPr>
        <p:spPr>
          <a:xfrm>
            <a:off x="5724128" y="4057633"/>
            <a:ext cx="2930204" cy="44472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000" dirty="0">
                <a:solidFill>
                  <a:schemeClr val="tx1"/>
                </a:solidFill>
                <a:cs typeface="+mn-ea"/>
                <a:sym typeface="+mn-lt"/>
              </a:rPr>
              <a:t>Lorem ipsum dolor sit </a:t>
            </a:r>
            <a:r>
              <a:rPr lang="en-US" sz="1000" dirty="0" err="1">
                <a:solidFill>
                  <a:schemeClr val="tx1"/>
                </a:solidFill>
                <a:cs typeface="+mn-ea"/>
                <a:sym typeface="+mn-lt"/>
              </a:rPr>
              <a:t>amet,adipiscing</a:t>
            </a:r>
            <a:r>
              <a:rPr lang="en-US" sz="1000" dirty="0">
                <a:solidFill>
                  <a:schemeClr val="tx1"/>
                </a:solidFill>
                <a:cs typeface="+mn-ea"/>
                <a:sym typeface="+mn-lt"/>
              </a:rPr>
              <a:t> elit. Curabitur </a:t>
            </a:r>
            <a:r>
              <a:rPr lang="en-US" sz="1000" dirty="0" err="1">
                <a:solidFill>
                  <a:schemeClr val="tx1"/>
                </a:solidFill>
                <a:cs typeface="+mn-ea"/>
                <a:sym typeface="+mn-lt"/>
              </a:rPr>
              <a:t>elementum</a:t>
            </a:r>
            <a:r>
              <a:rPr lang="en-US" sz="1000" dirty="0">
                <a:solidFill>
                  <a:schemeClr val="tx1"/>
                </a:solidFill>
                <a:cs typeface="+mn-ea"/>
                <a:sym typeface="+mn-lt"/>
              </a:rPr>
              <a:t> poseur.</a:t>
            </a:r>
          </a:p>
        </p:txBody>
      </p:sp>
      <p:sp>
        <p:nvSpPr>
          <p:cNvPr id="27" name="直角三角形 26"/>
          <p:cNvSpPr/>
          <p:nvPr/>
        </p:nvSpPr>
        <p:spPr>
          <a:xfrm flipH="1" flipV="1">
            <a:off x="7642478" y="-3048"/>
            <a:ext cx="1512168" cy="1169432"/>
          </a:xfrm>
          <a:prstGeom prst="rtTriangle">
            <a:avLst/>
          </a:prstGeom>
          <a:blipFill dpi="0" rotWithShape="1">
            <a:blip r:embed="rId3"/>
            <a:srcRect/>
            <a:tile tx="0" ty="0" sx="100000" sy="100000" flip="none" algn="tl"/>
          </a:blip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直角三角形 27"/>
          <p:cNvSpPr/>
          <p:nvPr/>
        </p:nvSpPr>
        <p:spPr>
          <a:xfrm flipH="1">
            <a:off x="7642478" y="3992035"/>
            <a:ext cx="1512168" cy="1169432"/>
          </a:xfrm>
          <a:prstGeom prst="rtTriangle">
            <a:avLst/>
          </a:prstGeom>
          <a:blipFill dpi="0" rotWithShape="1">
            <a:blip r:embed="rId3"/>
            <a:srcRect/>
            <a:tile tx="0" ty="0" sx="100000" sy="100000" flip="none" algn="tl"/>
          </a:blip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矩形 24"/>
          <p:cNvSpPr/>
          <p:nvPr/>
        </p:nvSpPr>
        <p:spPr>
          <a:xfrm>
            <a:off x="0" y="2167466"/>
            <a:ext cx="2339752" cy="836333"/>
          </a:xfrm>
          <a:prstGeom prst="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4067944" y="2167467"/>
            <a:ext cx="5076057" cy="836332"/>
          </a:xfrm>
          <a:prstGeom prst="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20" name="组合 19"/>
          <p:cNvGrpSpPr/>
          <p:nvPr/>
        </p:nvGrpSpPr>
        <p:grpSpPr>
          <a:xfrm>
            <a:off x="2051720" y="1608934"/>
            <a:ext cx="2254235" cy="1925631"/>
            <a:chOff x="566840" y="1654592"/>
            <a:chExt cx="2254235" cy="1925631"/>
          </a:xfrm>
        </p:grpSpPr>
        <p:grpSp>
          <p:nvGrpSpPr>
            <p:cNvPr id="21" name="组合 20"/>
            <p:cNvGrpSpPr/>
            <p:nvPr/>
          </p:nvGrpSpPr>
          <p:grpSpPr>
            <a:xfrm>
              <a:off x="566840" y="1654592"/>
              <a:ext cx="2254235" cy="1925631"/>
              <a:chOff x="419987" y="1579544"/>
              <a:chExt cx="1858342" cy="1460126"/>
            </a:xfrm>
          </p:grpSpPr>
          <p:sp>
            <p:nvSpPr>
              <p:cNvPr id="28" name="八边形 27"/>
              <p:cNvSpPr/>
              <p:nvPr/>
            </p:nvSpPr>
            <p:spPr>
              <a:xfrm>
                <a:off x="419987" y="1579544"/>
                <a:ext cx="1858342" cy="1460126"/>
              </a:xfrm>
              <a:prstGeom prst="ellipse">
                <a:avLst/>
              </a:prstGeom>
              <a:solidFill>
                <a:schemeClr val="bg2"/>
              </a:solidFill>
              <a:ln>
                <a:noFill/>
              </a:ln>
              <a:effectLst>
                <a:outerShdw blurRad="177800" dist="76200" dir="8100000" sx="102000" sy="102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八边形 28"/>
              <p:cNvSpPr/>
              <p:nvPr/>
            </p:nvSpPr>
            <p:spPr>
              <a:xfrm>
                <a:off x="469042" y="1615577"/>
                <a:ext cx="1750365" cy="1375287"/>
              </a:xfrm>
              <a:prstGeom prst="ellipse">
                <a:avLst/>
              </a:prstGeom>
              <a:no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3" name="Content Placeholder 2"/>
            <p:cNvSpPr txBox="1"/>
            <p:nvPr/>
          </p:nvSpPr>
          <p:spPr>
            <a:xfrm>
              <a:off x="747558" y="2786456"/>
              <a:ext cx="2002041" cy="263001"/>
            </a:xfrm>
            <a:prstGeom prst="ellipse">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600" b="1" dirty="0">
                  <a:solidFill>
                    <a:schemeClr val="tx1"/>
                  </a:solidFill>
                </a:rPr>
                <a:t>TEXT HERE</a:t>
              </a:r>
            </a:p>
          </p:txBody>
        </p:sp>
      </p:grpSp>
      <p:sp>
        <p:nvSpPr>
          <p:cNvPr id="33" name="十字星 32"/>
          <p:cNvSpPr/>
          <p:nvPr/>
        </p:nvSpPr>
        <p:spPr>
          <a:xfrm>
            <a:off x="1146406" y="2379115"/>
            <a:ext cx="301882" cy="361682"/>
          </a:xfrm>
          <a:prstGeom prst="star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Title 13"/>
          <p:cNvSpPr txBox="1"/>
          <p:nvPr/>
        </p:nvSpPr>
        <p:spPr>
          <a:xfrm>
            <a:off x="1906825" y="1531138"/>
            <a:ext cx="2532054" cy="1334977"/>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a:r>
              <a:rPr lang="en-US" sz="8000" b="1" dirty="0">
                <a:solidFill>
                  <a:schemeClr val="bg1"/>
                </a:solidFill>
                <a:latin typeface="+mn-lt"/>
                <a:ea typeface="+mn-ea"/>
                <a:cs typeface="+mn-ea"/>
                <a:sym typeface="+mn-lt"/>
              </a:rPr>
              <a:t>3</a:t>
            </a:r>
            <a:endParaRPr lang="en-US" sz="8800" b="1" dirty="0">
              <a:solidFill>
                <a:schemeClr val="bg1"/>
              </a:solidFill>
              <a:latin typeface="+mn-lt"/>
              <a:ea typeface="+mn-ea"/>
              <a:cs typeface="+mn-ea"/>
              <a:sym typeface="+mn-lt"/>
            </a:endParaRPr>
          </a:p>
        </p:txBody>
      </p:sp>
      <p:sp>
        <p:nvSpPr>
          <p:cNvPr id="11" name="十字星 10"/>
          <p:cNvSpPr/>
          <p:nvPr/>
        </p:nvSpPr>
        <p:spPr>
          <a:xfrm>
            <a:off x="1472019" y="2379115"/>
            <a:ext cx="301882" cy="361682"/>
          </a:xfrm>
          <a:prstGeom prst="star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Content Placeholder 2"/>
          <p:cNvSpPr txBox="1"/>
          <p:nvPr/>
        </p:nvSpPr>
        <p:spPr>
          <a:xfrm>
            <a:off x="4438879" y="2303371"/>
            <a:ext cx="4320480" cy="53675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chemeClr val="tx1"/>
                </a:solidFill>
                <a:cs typeface="+mn-ea"/>
                <a:sym typeface="+mn-lt"/>
              </a:rPr>
              <a:t>Lorem ipsum dolor sit amet, consectetur adipiscing elit. Curabitur elementum posuere pretium. Quisque </a:t>
            </a:r>
            <a:r>
              <a:rPr lang="en-US" sz="1200" dirty="0" err="1">
                <a:solidFill>
                  <a:schemeClr val="tx1"/>
                </a:solidFill>
                <a:cs typeface="+mn-ea"/>
                <a:sym typeface="+mn-lt"/>
              </a:rPr>
              <a:t>nibh</a:t>
            </a:r>
            <a:r>
              <a:rPr lang="en-US" sz="1200" dirty="0">
                <a:solidFill>
                  <a:schemeClr val="tx1"/>
                </a:solidFill>
                <a:cs typeface="+mn-ea"/>
                <a:sym typeface="+mn-lt"/>
              </a:rPr>
              <a:t> dolor. </a:t>
            </a:r>
          </a:p>
        </p:txBody>
      </p:sp>
      <p:sp>
        <p:nvSpPr>
          <p:cNvPr id="13" name="十字星 12"/>
          <p:cNvSpPr/>
          <p:nvPr/>
        </p:nvSpPr>
        <p:spPr>
          <a:xfrm>
            <a:off x="824118" y="2379115"/>
            <a:ext cx="301882" cy="361682"/>
          </a:xfrm>
          <a:prstGeom prst="star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pSp>
        <p:nvGrpSpPr>
          <p:cNvPr id="5" name="组合 4"/>
          <p:cNvGrpSpPr/>
          <p:nvPr/>
        </p:nvGrpSpPr>
        <p:grpSpPr>
          <a:xfrm>
            <a:off x="1654239" y="2185819"/>
            <a:ext cx="5791246" cy="2974835"/>
            <a:chOff x="1654239" y="2185819"/>
            <a:chExt cx="5791246" cy="2974835"/>
          </a:xfrm>
          <a:effectLst>
            <a:outerShdw blurRad="63500" sx="102000" sy="102000" algn="ctr" rotWithShape="0">
              <a:prstClr val="black">
                <a:alpha val="40000"/>
              </a:prstClr>
            </a:outerShdw>
          </a:effectLst>
        </p:grpSpPr>
        <p:sp>
          <p:nvSpPr>
            <p:cNvPr id="23" name="任意多边形 22"/>
            <p:cNvSpPr/>
            <p:nvPr/>
          </p:nvSpPr>
          <p:spPr>
            <a:xfrm rot="16200000" flipH="1">
              <a:off x="3102050" y="817220"/>
              <a:ext cx="2895623" cy="5791246"/>
            </a:xfrm>
            <a:custGeom>
              <a:avLst/>
              <a:gdLst>
                <a:gd name="connsiteX0" fmla="*/ 1008982 w 1008982"/>
                <a:gd name="connsiteY0" fmla="*/ 0 h 2017964"/>
                <a:gd name="connsiteX1" fmla="*/ 1008982 w 1008982"/>
                <a:gd name="connsiteY1" fmla="*/ 2017964 h 2017964"/>
                <a:gd name="connsiteX2" fmla="*/ 0 w 1008982"/>
                <a:gd name="connsiteY2" fmla="*/ 1008982 h 2017964"/>
                <a:gd name="connsiteX3" fmla="*/ 1008982 w 1008982"/>
                <a:gd name="connsiteY3" fmla="*/ 0 h 2017964"/>
              </a:gdLst>
              <a:ahLst/>
              <a:cxnLst>
                <a:cxn ang="0">
                  <a:pos x="connsiteX0" y="connsiteY0"/>
                </a:cxn>
                <a:cxn ang="0">
                  <a:pos x="connsiteX1" y="connsiteY1"/>
                </a:cxn>
                <a:cxn ang="0">
                  <a:pos x="connsiteX2" y="connsiteY2"/>
                </a:cxn>
                <a:cxn ang="0">
                  <a:pos x="connsiteX3" y="connsiteY3"/>
                </a:cxn>
              </a:cxnLst>
              <a:rect l="l" t="t" r="r" b="b"/>
              <a:pathLst>
                <a:path w="1008982" h="2017964">
                  <a:moveTo>
                    <a:pt x="1008982" y="0"/>
                  </a:moveTo>
                  <a:lnTo>
                    <a:pt x="1008982" y="2017964"/>
                  </a:lnTo>
                  <a:cubicBezTo>
                    <a:pt x="451737" y="2017964"/>
                    <a:pt x="0" y="1566227"/>
                    <a:pt x="0" y="1008982"/>
                  </a:cubicBezTo>
                  <a:cubicBezTo>
                    <a:pt x="0" y="451737"/>
                    <a:pt x="451737" y="0"/>
                    <a:pt x="1008982" y="0"/>
                  </a:cubicBezTo>
                  <a:close/>
                </a:path>
              </a:pathLst>
            </a:custGeom>
            <a:solidFill>
              <a:schemeClr val="bg2"/>
            </a:solidFill>
            <a:ln>
              <a:noFill/>
            </a:ln>
          </p:spPr>
          <p:style>
            <a:lnRef idx="2">
              <a:schemeClr val="accent2">
                <a:shade val="50000"/>
              </a:schemeClr>
            </a:lnRef>
            <a:fillRef idx="1">
              <a:schemeClr val="accent2"/>
            </a:fillRef>
            <a:effectRef idx="0">
              <a:schemeClr val="accent2"/>
            </a:effectRef>
            <a:fontRef idx="minor">
              <a:schemeClr val="lt1"/>
            </a:fontRef>
          </p:style>
          <p:txBody>
            <a:bodyPr wrap="square" rtlCol="0" anchor="ctr">
              <a:noAutofit/>
            </a:bodyPr>
            <a:lstStyle/>
            <a:p>
              <a:pPr algn="ctr"/>
              <a:endParaRPr lang="en-US" sz="1100" b="1" dirty="0">
                <a:cs typeface="+mn-ea"/>
                <a:sym typeface="+mn-lt"/>
              </a:endParaRPr>
            </a:p>
            <a:p>
              <a:pPr algn="ctr"/>
              <a:endParaRPr lang="en-US" sz="1100" b="1" dirty="0">
                <a:cs typeface="+mn-ea"/>
                <a:sym typeface="+mn-lt"/>
              </a:endParaRPr>
            </a:p>
            <a:p>
              <a:pPr algn="ctr"/>
              <a:endParaRPr lang="en-US" sz="1100" b="1" dirty="0">
                <a:cs typeface="+mn-ea"/>
                <a:sym typeface="+mn-lt"/>
              </a:endParaRPr>
            </a:p>
          </p:txBody>
        </p:sp>
        <p:sp>
          <p:nvSpPr>
            <p:cNvPr id="27" name="等腰三角形 26"/>
            <p:cNvSpPr/>
            <p:nvPr/>
          </p:nvSpPr>
          <p:spPr>
            <a:xfrm rot="3173210">
              <a:off x="6687715" y="3155821"/>
              <a:ext cx="343684" cy="343843"/>
            </a:xfrm>
            <a:prstGeom prst="triangle">
              <a:avLst/>
            </a:prstGeom>
            <a:solidFill>
              <a:schemeClr val="bg2"/>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solidFill>
              </a:endParaRPr>
            </a:p>
          </p:txBody>
        </p:sp>
        <p:sp>
          <p:nvSpPr>
            <p:cNvPr id="33" name="等腰三角形 32"/>
            <p:cNvSpPr/>
            <p:nvPr/>
          </p:nvSpPr>
          <p:spPr>
            <a:xfrm rot="20171085">
              <a:off x="3696653" y="2185819"/>
              <a:ext cx="343684" cy="343843"/>
            </a:xfrm>
            <a:prstGeom prst="triangle">
              <a:avLst/>
            </a:prstGeom>
            <a:solidFill>
              <a:schemeClr val="bg2"/>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solidFill>
              </a:endParaRPr>
            </a:p>
          </p:txBody>
        </p:sp>
      </p:grpSp>
      <p:sp>
        <p:nvSpPr>
          <p:cNvPr id="49" name="椭圆 48"/>
          <p:cNvSpPr/>
          <p:nvPr/>
        </p:nvSpPr>
        <p:spPr>
          <a:xfrm>
            <a:off x="3202868" y="3196992"/>
            <a:ext cx="255615" cy="255734"/>
          </a:xfrm>
          <a:prstGeom prst="ellipse">
            <a:avLst/>
          </a:prstGeom>
          <a:solidFill>
            <a:schemeClr val="accent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solidFill>
            </a:endParaRPr>
          </a:p>
        </p:txBody>
      </p:sp>
      <p:sp>
        <p:nvSpPr>
          <p:cNvPr id="68" name="椭圆 67"/>
          <p:cNvSpPr/>
          <p:nvPr/>
        </p:nvSpPr>
        <p:spPr>
          <a:xfrm>
            <a:off x="5444755" y="1750169"/>
            <a:ext cx="255615" cy="255734"/>
          </a:xfrm>
          <a:prstGeom prst="ellipse">
            <a:avLst/>
          </a:prstGeom>
          <a:solidFill>
            <a:schemeClr val="accent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solidFill>
            </a:endParaRPr>
          </a:p>
        </p:txBody>
      </p:sp>
      <p:sp>
        <p:nvSpPr>
          <p:cNvPr id="70" name="矩形 69"/>
          <p:cNvSpPr/>
          <p:nvPr/>
        </p:nvSpPr>
        <p:spPr>
          <a:xfrm>
            <a:off x="3513985" y="3388319"/>
            <a:ext cx="2058577" cy="584775"/>
          </a:xfrm>
          <a:prstGeom prst="rect">
            <a:avLst/>
          </a:prstGeom>
        </p:spPr>
        <p:txBody>
          <a:bodyPr wrap="none">
            <a:spAutoFit/>
          </a:bodyPr>
          <a:lstStyle/>
          <a:p>
            <a:r>
              <a:rPr lang="en-US" altLang="zh-CN" sz="3200" b="1" dirty="0">
                <a:solidFill>
                  <a:schemeClr val="bg1"/>
                </a:solidFill>
                <a:latin typeface="+mj-lt"/>
                <a:ea typeface="宋体" panose="02010600030101010101" pitchFamily="2" charset="-122"/>
              </a:rPr>
              <a:t>TITLE HERE</a:t>
            </a:r>
            <a:endParaRPr lang="zh-CN" altLang="en-US" dirty="0">
              <a:solidFill>
                <a:schemeClr val="bg1"/>
              </a:solidFill>
              <a:latin typeface="+mj-lt"/>
              <a:ea typeface="宋体" panose="02010600030101010101" pitchFamily="2" charset="-122"/>
            </a:endParaRPr>
          </a:p>
        </p:txBody>
      </p:sp>
      <p:sp>
        <p:nvSpPr>
          <p:cNvPr id="90" name="椭圆 89"/>
          <p:cNvSpPr/>
          <p:nvPr/>
        </p:nvSpPr>
        <p:spPr>
          <a:xfrm>
            <a:off x="3107504" y="956206"/>
            <a:ext cx="967340" cy="967790"/>
          </a:xfrm>
          <a:prstGeom prst="ellipse">
            <a:avLst/>
          </a:prstGeom>
          <a:solidFill>
            <a:schemeClr val="bg2"/>
          </a:solidFill>
          <a:ln w="9525">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solidFill>
            </a:endParaRPr>
          </a:p>
        </p:txBody>
      </p:sp>
      <p:sp>
        <p:nvSpPr>
          <p:cNvPr id="92" name="椭圆 91"/>
          <p:cNvSpPr/>
          <p:nvPr/>
        </p:nvSpPr>
        <p:spPr>
          <a:xfrm>
            <a:off x="6774731" y="4076672"/>
            <a:ext cx="255615" cy="255734"/>
          </a:xfrm>
          <a:prstGeom prst="ellipse">
            <a:avLst/>
          </a:prstGeom>
          <a:solidFill>
            <a:schemeClr val="accent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solidFill>
            </a:endParaRPr>
          </a:p>
        </p:txBody>
      </p:sp>
      <p:sp>
        <p:nvSpPr>
          <p:cNvPr id="96" name="Content Placeholder 2"/>
          <p:cNvSpPr txBox="1"/>
          <p:nvPr/>
        </p:nvSpPr>
        <p:spPr>
          <a:xfrm>
            <a:off x="413589" y="1678056"/>
            <a:ext cx="1679646" cy="477202"/>
          </a:xfrm>
          <a:prstGeom prst="wedgeRoundRectCallout">
            <a:avLst>
              <a:gd name="adj1" fmla="val 25037"/>
              <a:gd name="adj2" fmla="val 89113"/>
              <a:gd name="adj3" fmla="val 16667"/>
            </a:avLst>
          </a:prstGeom>
          <a:solidFill>
            <a:schemeClr val="bg2"/>
          </a:solidFill>
          <a:ln>
            <a:noFill/>
          </a:ln>
          <a:effectLst>
            <a:outerShdw blurRad="63500" sx="102000" sy="102000" algn="ctr" rotWithShape="0">
              <a:prstClr val="black">
                <a:alpha val="40000"/>
              </a:prstClr>
            </a:outerShdw>
          </a:effectLst>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200" dirty="0">
                <a:solidFill>
                  <a:schemeClr val="tx1"/>
                </a:solidFill>
                <a:cs typeface="+mn-ea"/>
                <a:sym typeface="+mn-lt"/>
              </a:rPr>
              <a:t>Lorem ipsum dolor sit amet, </a:t>
            </a:r>
            <a:r>
              <a:rPr lang="en-US" sz="1200" dirty="0" err="1">
                <a:solidFill>
                  <a:schemeClr val="tx1"/>
                </a:solidFill>
                <a:cs typeface="+mn-ea"/>
                <a:sym typeface="+mn-lt"/>
              </a:rPr>
              <a:t>consectetur</a:t>
            </a:r>
            <a:r>
              <a:rPr lang="en-US" sz="1200" dirty="0">
                <a:solidFill>
                  <a:schemeClr val="tx1"/>
                </a:solidFill>
                <a:cs typeface="+mn-ea"/>
                <a:sym typeface="+mn-lt"/>
              </a:rPr>
              <a:t> </a:t>
            </a:r>
            <a:r>
              <a:rPr lang="en-US" sz="1200" dirty="0" err="1">
                <a:solidFill>
                  <a:schemeClr val="tx1"/>
                </a:solidFill>
                <a:cs typeface="+mn-ea"/>
                <a:sym typeface="+mn-lt"/>
              </a:rPr>
              <a:t>tet</a:t>
            </a:r>
            <a:r>
              <a:rPr lang="en-US" sz="1200" dirty="0">
                <a:solidFill>
                  <a:schemeClr val="tx1"/>
                </a:solidFill>
                <a:cs typeface="+mn-ea"/>
                <a:sym typeface="+mn-lt"/>
              </a:rPr>
              <a:t>. </a:t>
            </a:r>
          </a:p>
        </p:txBody>
      </p:sp>
      <p:grpSp>
        <p:nvGrpSpPr>
          <p:cNvPr id="4" name="组合 3"/>
          <p:cNvGrpSpPr/>
          <p:nvPr/>
        </p:nvGrpSpPr>
        <p:grpSpPr>
          <a:xfrm>
            <a:off x="1600071" y="2382003"/>
            <a:ext cx="833180" cy="833566"/>
            <a:chOff x="1600071" y="2382003"/>
            <a:chExt cx="833180" cy="833566"/>
          </a:xfrm>
          <a:effectLst>
            <a:outerShdw blurRad="63500" sx="102000" sy="102000" algn="ctr" rotWithShape="0">
              <a:prstClr val="black">
                <a:alpha val="40000"/>
              </a:prstClr>
            </a:outerShdw>
          </a:effectLst>
        </p:grpSpPr>
        <p:sp>
          <p:nvSpPr>
            <p:cNvPr id="87" name="椭圆 86"/>
            <p:cNvSpPr/>
            <p:nvPr/>
          </p:nvSpPr>
          <p:spPr>
            <a:xfrm>
              <a:off x="1600071" y="2382003"/>
              <a:ext cx="833180" cy="833566"/>
            </a:xfrm>
            <a:prstGeom prst="ellipse">
              <a:avLst/>
            </a:prstGeom>
            <a:solidFill>
              <a:schemeClr val="bg2"/>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solidFill>
              </a:endParaRPr>
            </a:p>
          </p:txBody>
        </p:sp>
        <p:sp>
          <p:nvSpPr>
            <p:cNvPr id="74" name="Freeform 351"/>
            <p:cNvSpPr>
              <a:spLocks noEditPoints="1"/>
            </p:cNvSpPr>
            <p:nvPr/>
          </p:nvSpPr>
          <p:spPr bwMode="auto">
            <a:xfrm>
              <a:off x="1827886" y="2620640"/>
              <a:ext cx="345054" cy="382560"/>
            </a:xfrm>
            <a:custGeom>
              <a:avLst/>
              <a:gdLst>
                <a:gd name="T0" fmla="*/ 35 w 39"/>
                <a:gd name="T1" fmla="*/ 8 h 43"/>
                <a:gd name="T2" fmla="*/ 31 w 39"/>
                <a:gd name="T3" fmla="*/ 5 h 43"/>
                <a:gd name="T4" fmla="*/ 22 w 39"/>
                <a:gd name="T5" fmla="*/ 5 h 43"/>
                <a:gd name="T6" fmla="*/ 20 w 39"/>
                <a:gd name="T7" fmla="*/ 1 h 43"/>
                <a:gd name="T8" fmla="*/ 14 w 39"/>
                <a:gd name="T9" fmla="*/ 0 h 43"/>
                <a:gd name="T10" fmla="*/ 12 w 39"/>
                <a:gd name="T11" fmla="*/ 4 h 43"/>
                <a:gd name="T12" fmla="*/ 12 w 39"/>
                <a:gd name="T13" fmla="*/ 9 h 43"/>
                <a:gd name="T14" fmla="*/ 8 w 39"/>
                <a:gd name="T15" fmla="*/ 13 h 43"/>
                <a:gd name="T16" fmla="*/ 3 w 39"/>
                <a:gd name="T17" fmla="*/ 13 h 43"/>
                <a:gd name="T18" fmla="*/ 0 w 39"/>
                <a:gd name="T19" fmla="*/ 14 h 43"/>
                <a:gd name="T20" fmla="*/ 5 w 39"/>
                <a:gd name="T21" fmla="*/ 28 h 43"/>
                <a:gd name="T22" fmla="*/ 16 w 39"/>
                <a:gd name="T23" fmla="*/ 31 h 43"/>
                <a:gd name="T24" fmla="*/ 18 w 39"/>
                <a:gd name="T25" fmla="*/ 25 h 43"/>
                <a:gd name="T26" fmla="*/ 22 w 39"/>
                <a:gd name="T27" fmla="*/ 29 h 43"/>
                <a:gd name="T28" fmla="*/ 29 w 39"/>
                <a:gd name="T29" fmla="*/ 32 h 43"/>
                <a:gd name="T30" fmla="*/ 28 w 39"/>
                <a:gd name="T31" fmla="*/ 38 h 43"/>
                <a:gd name="T32" fmla="*/ 24 w 39"/>
                <a:gd name="T33" fmla="*/ 38 h 43"/>
                <a:gd name="T34" fmla="*/ 23 w 39"/>
                <a:gd name="T35" fmla="*/ 35 h 43"/>
                <a:gd name="T36" fmla="*/ 25 w 39"/>
                <a:gd name="T37" fmla="*/ 35 h 43"/>
                <a:gd name="T38" fmla="*/ 25 w 39"/>
                <a:gd name="T39" fmla="*/ 32 h 43"/>
                <a:gd name="T40" fmla="*/ 18 w 39"/>
                <a:gd name="T41" fmla="*/ 35 h 43"/>
                <a:gd name="T42" fmla="*/ 19 w 39"/>
                <a:gd name="T43" fmla="*/ 41 h 43"/>
                <a:gd name="T44" fmla="*/ 28 w 39"/>
                <a:gd name="T45" fmla="*/ 43 h 43"/>
                <a:gd name="T46" fmla="*/ 35 w 39"/>
                <a:gd name="T47" fmla="*/ 8 h 43"/>
                <a:gd name="T48" fmla="*/ 31 w 39"/>
                <a:gd name="T49" fmla="*/ 22 h 43"/>
                <a:gd name="T50" fmla="*/ 27 w 39"/>
                <a:gd name="T51" fmla="*/ 21 h 43"/>
                <a:gd name="T52" fmla="*/ 24 w 39"/>
                <a:gd name="T53" fmla="*/ 22 h 43"/>
                <a:gd name="T54" fmla="*/ 27 w 39"/>
                <a:gd name="T55" fmla="*/ 17 h 43"/>
                <a:gd name="T56" fmla="*/ 31 w 39"/>
                <a:gd name="T57" fmla="*/ 22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9" h="43">
                  <a:moveTo>
                    <a:pt x="35" y="8"/>
                  </a:moveTo>
                  <a:cubicBezTo>
                    <a:pt x="35" y="5"/>
                    <a:pt x="31" y="5"/>
                    <a:pt x="31" y="5"/>
                  </a:cubicBezTo>
                  <a:cubicBezTo>
                    <a:pt x="22" y="5"/>
                    <a:pt x="22" y="5"/>
                    <a:pt x="22" y="5"/>
                  </a:cubicBezTo>
                  <a:cubicBezTo>
                    <a:pt x="22" y="5"/>
                    <a:pt x="21" y="2"/>
                    <a:pt x="20" y="1"/>
                  </a:cubicBezTo>
                  <a:cubicBezTo>
                    <a:pt x="18" y="0"/>
                    <a:pt x="15" y="0"/>
                    <a:pt x="14" y="0"/>
                  </a:cubicBezTo>
                  <a:cubicBezTo>
                    <a:pt x="12" y="0"/>
                    <a:pt x="12" y="2"/>
                    <a:pt x="12" y="4"/>
                  </a:cubicBezTo>
                  <a:cubicBezTo>
                    <a:pt x="12" y="6"/>
                    <a:pt x="12" y="8"/>
                    <a:pt x="12" y="9"/>
                  </a:cubicBezTo>
                  <a:cubicBezTo>
                    <a:pt x="12" y="12"/>
                    <a:pt x="11" y="13"/>
                    <a:pt x="8" y="13"/>
                  </a:cubicBezTo>
                  <a:cubicBezTo>
                    <a:pt x="3" y="13"/>
                    <a:pt x="3" y="13"/>
                    <a:pt x="3" y="13"/>
                  </a:cubicBezTo>
                  <a:cubicBezTo>
                    <a:pt x="1" y="13"/>
                    <a:pt x="0" y="13"/>
                    <a:pt x="0" y="14"/>
                  </a:cubicBezTo>
                  <a:cubicBezTo>
                    <a:pt x="0" y="15"/>
                    <a:pt x="2" y="26"/>
                    <a:pt x="5" y="28"/>
                  </a:cubicBezTo>
                  <a:cubicBezTo>
                    <a:pt x="6" y="30"/>
                    <a:pt x="15" y="31"/>
                    <a:pt x="16" y="31"/>
                  </a:cubicBezTo>
                  <a:cubicBezTo>
                    <a:pt x="18" y="31"/>
                    <a:pt x="18" y="25"/>
                    <a:pt x="18" y="25"/>
                  </a:cubicBezTo>
                  <a:cubicBezTo>
                    <a:pt x="19" y="25"/>
                    <a:pt x="19" y="28"/>
                    <a:pt x="22" y="29"/>
                  </a:cubicBezTo>
                  <a:cubicBezTo>
                    <a:pt x="25" y="30"/>
                    <a:pt x="29" y="30"/>
                    <a:pt x="29" y="32"/>
                  </a:cubicBezTo>
                  <a:cubicBezTo>
                    <a:pt x="29" y="34"/>
                    <a:pt x="30" y="38"/>
                    <a:pt x="28" y="38"/>
                  </a:cubicBezTo>
                  <a:cubicBezTo>
                    <a:pt x="24" y="38"/>
                    <a:pt x="24" y="38"/>
                    <a:pt x="24" y="38"/>
                  </a:cubicBezTo>
                  <a:cubicBezTo>
                    <a:pt x="21" y="38"/>
                    <a:pt x="22" y="35"/>
                    <a:pt x="23" y="35"/>
                  </a:cubicBezTo>
                  <a:cubicBezTo>
                    <a:pt x="24" y="35"/>
                    <a:pt x="25" y="35"/>
                    <a:pt x="25" y="35"/>
                  </a:cubicBezTo>
                  <a:cubicBezTo>
                    <a:pt x="25" y="32"/>
                    <a:pt x="25" y="32"/>
                    <a:pt x="25" y="32"/>
                  </a:cubicBezTo>
                  <a:cubicBezTo>
                    <a:pt x="25" y="32"/>
                    <a:pt x="19" y="31"/>
                    <a:pt x="18" y="35"/>
                  </a:cubicBezTo>
                  <a:cubicBezTo>
                    <a:pt x="18" y="39"/>
                    <a:pt x="19" y="41"/>
                    <a:pt x="19" y="41"/>
                  </a:cubicBezTo>
                  <a:cubicBezTo>
                    <a:pt x="20" y="42"/>
                    <a:pt x="21" y="43"/>
                    <a:pt x="28" y="43"/>
                  </a:cubicBezTo>
                  <a:cubicBezTo>
                    <a:pt x="39" y="43"/>
                    <a:pt x="35" y="11"/>
                    <a:pt x="35" y="8"/>
                  </a:cubicBezTo>
                  <a:close/>
                  <a:moveTo>
                    <a:pt x="31" y="22"/>
                  </a:moveTo>
                  <a:cubicBezTo>
                    <a:pt x="30" y="23"/>
                    <a:pt x="29" y="21"/>
                    <a:pt x="27" y="21"/>
                  </a:cubicBezTo>
                  <a:cubicBezTo>
                    <a:pt x="26" y="21"/>
                    <a:pt x="24" y="22"/>
                    <a:pt x="24" y="22"/>
                  </a:cubicBezTo>
                  <a:cubicBezTo>
                    <a:pt x="24" y="21"/>
                    <a:pt x="24" y="17"/>
                    <a:pt x="27" y="17"/>
                  </a:cubicBezTo>
                  <a:cubicBezTo>
                    <a:pt x="30" y="17"/>
                    <a:pt x="31" y="22"/>
                    <a:pt x="31" y="22"/>
                  </a:cubicBezTo>
                  <a:close/>
                </a:path>
              </a:pathLst>
            </a:custGeom>
            <a:solidFill>
              <a:schemeClr val="tx2"/>
            </a:solidFill>
            <a:ln>
              <a:noFill/>
            </a:ln>
          </p:spPr>
          <p:txBody>
            <a:bodyPr vert="horz" wrap="square" lIns="91440" tIns="45720" rIns="91440" bIns="45720" numCol="1" anchor="t" anchorCtr="0" compatLnSpc="1"/>
            <a:lstStyle/>
            <a:p>
              <a:endParaRPr lang="id-ID"/>
            </a:p>
          </p:txBody>
        </p:sp>
      </p:grpSp>
      <p:grpSp>
        <p:nvGrpSpPr>
          <p:cNvPr id="2" name="组合 1"/>
          <p:cNvGrpSpPr/>
          <p:nvPr/>
        </p:nvGrpSpPr>
        <p:grpSpPr>
          <a:xfrm>
            <a:off x="4911464" y="1582960"/>
            <a:ext cx="1188769" cy="1189320"/>
            <a:chOff x="2997137" y="864797"/>
            <a:chExt cx="1188769" cy="1189320"/>
          </a:xfrm>
          <a:effectLst>
            <a:outerShdw blurRad="63500" sx="102000" sy="102000" algn="ctr" rotWithShape="0">
              <a:prstClr val="black">
                <a:alpha val="40000"/>
              </a:prstClr>
            </a:outerShdw>
          </a:effectLst>
        </p:grpSpPr>
        <p:sp>
          <p:nvSpPr>
            <p:cNvPr id="26" name="椭圆 25"/>
            <p:cNvSpPr/>
            <p:nvPr/>
          </p:nvSpPr>
          <p:spPr>
            <a:xfrm>
              <a:off x="2997137" y="864797"/>
              <a:ext cx="1188769" cy="1189320"/>
            </a:xfrm>
            <a:prstGeom prst="ellipse">
              <a:avLst/>
            </a:prstGeom>
            <a:solidFill>
              <a:schemeClr val="bg2"/>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solidFill>
              </a:endParaRPr>
            </a:p>
          </p:txBody>
        </p:sp>
        <p:sp>
          <p:nvSpPr>
            <p:cNvPr id="91" name="椭圆 90"/>
            <p:cNvSpPr/>
            <p:nvPr/>
          </p:nvSpPr>
          <p:spPr>
            <a:xfrm>
              <a:off x="3055467" y="923154"/>
              <a:ext cx="1072109" cy="1072606"/>
            </a:xfrm>
            <a:prstGeom prst="ellipse">
              <a:avLst/>
            </a:prstGeom>
            <a:noFill/>
            <a:ln w="9525">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solidFill>
              </a:endParaRPr>
            </a:p>
          </p:txBody>
        </p:sp>
      </p:grpSp>
      <p:sp>
        <p:nvSpPr>
          <p:cNvPr id="94" name="Content Placeholder 2"/>
          <p:cNvSpPr txBox="1"/>
          <p:nvPr/>
        </p:nvSpPr>
        <p:spPr>
          <a:xfrm>
            <a:off x="5018359" y="1850459"/>
            <a:ext cx="1011499" cy="47720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200" dirty="0">
                <a:solidFill>
                  <a:schemeClr val="tx1"/>
                </a:solidFill>
                <a:cs typeface="+mn-ea"/>
                <a:sym typeface="+mn-lt"/>
              </a:rPr>
              <a:t>Lorem ipsum dolor sit </a:t>
            </a:r>
            <a:r>
              <a:rPr lang="en-US" sz="1200" dirty="0" err="1">
                <a:solidFill>
                  <a:schemeClr val="tx1"/>
                </a:solidFill>
                <a:cs typeface="+mn-ea"/>
                <a:sym typeface="+mn-lt"/>
              </a:rPr>
              <a:t>amet</a:t>
            </a:r>
            <a:endParaRPr lang="en-US" sz="1200" dirty="0">
              <a:solidFill>
                <a:schemeClr val="tx1"/>
              </a:solidFill>
              <a:cs typeface="+mn-ea"/>
              <a:sym typeface="+mn-lt"/>
            </a:endParaRPr>
          </a:p>
        </p:txBody>
      </p:sp>
      <p:sp>
        <p:nvSpPr>
          <p:cNvPr id="28" name="等腰三角形 27"/>
          <p:cNvSpPr/>
          <p:nvPr/>
        </p:nvSpPr>
        <p:spPr>
          <a:xfrm rot="3173210">
            <a:off x="6687714" y="3123529"/>
            <a:ext cx="343684" cy="343843"/>
          </a:xfrm>
          <a:prstGeom prst="triangle">
            <a:avLst/>
          </a:prstGeom>
          <a:solidFill>
            <a:schemeClr val="bg2"/>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solidFill>
            </a:endParaRPr>
          </a:p>
        </p:txBody>
      </p:sp>
      <p:grpSp>
        <p:nvGrpSpPr>
          <p:cNvPr id="3" name="组合 2"/>
          <p:cNvGrpSpPr/>
          <p:nvPr/>
        </p:nvGrpSpPr>
        <p:grpSpPr>
          <a:xfrm rot="1904807">
            <a:off x="6938906" y="2048350"/>
            <a:ext cx="1365134" cy="1189320"/>
            <a:chOff x="6932444" y="2019700"/>
            <a:chExt cx="1365134" cy="1189320"/>
          </a:xfrm>
          <a:effectLst>
            <a:outerShdw blurRad="63500" sx="102000" sy="102000" algn="ctr" rotWithShape="0">
              <a:prstClr val="black">
                <a:alpha val="40000"/>
              </a:prstClr>
            </a:outerShdw>
          </a:effectLst>
        </p:grpSpPr>
        <p:sp>
          <p:nvSpPr>
            <p:cNvPr id="25" name="椭圆 24"/>
            <p:cNvSpPr/>
            <p:nvPr/>
          </p:nvSpPr>
          <p:spPr>
            <a:xfrm>
              <a:off x="7020627" y="2019700"/>
              <a:ext cx="1188769" cy="1189320"/>
            </a:xfrm>
            <a:prstGeom prst="ellipse">
              <a:avLst/>
            </a:prstGeom>
            <a:solidFill>
              <a:schemeClr val="bg2"/>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solidFill>
              </a:endParaRPr>
            </a:p>
          </p:txBody>
        </p:sp>
        <p:sp>
          <p:nvSpPr>
            <p:cNvPr id="29" name="Freeform 611"/>
            <p:cNvSpPr>
              <a:spLocks noEditPoints="1"/>
            </p:cNvSpPr>
            <p:nvPr/>
          </p:nvSpPr>
          <p:spPr bwMode="auto">
            <a:xfrm>
              <a:off x="7364017" y="2254398"/>
              <a:ext cx="463423" cy="346559"/>
            </a:xfrm>
            <a:custGeom>
              <a:avLst/>
              <a:gdLst>
                <a:gd name="T0" fmla="*/ 62 w 88"/>
                <a:gd name="T1" fmla="*/ 2 h 66"/>
                <a:gd name="T2" fmla="*/ 88 w 88"/>
                <a:gd name="T3" fmla="*/ 31 h 66"/>
                <a:gd name="T4" fmla="*/ 75 w 88"/>
                <a:gd name="T5" fmla="*/ 53 h 66"/>
                <a:gd name="T6" fmla="*/ 85 w 88"/>
                <a:gd name="T7" fmla="*/ 66 h 66"/>
                <a:gd name="T8" fmla="*/ 62 w 88"/>
                <a:gd name="T9" fmla="*/ 59 h 66"/>
                <a:gd name="T10" fmla="*/ 62 w 88"/>
                <a:gd name="T11" fmla="*/ 35 h 66"/>
                <a:gd name="T12" fmla="*/ 62 w 88"/>
                <a:gd name="T13" fmla="*/ 35 h 66"/>
                <a:gd name="T14" fmla="*/ 66 w 88"/>
                <a:gd name="T15" fmla="*/ 31 h 66"/>
                <a:gd name="T16" fmla="*/ 62 w 88"/>
                <a:gd name="T17" fmla="*/ 28 h 66"/>
                <a:gd name="T18" fmla="*/ 62 w 88"/>
                <a:gd name="T19" fmla="*/ 28 h 66"/>
                <a:gd name="T20" fmla="*/ 62 w 88"/>
                <a:gd name="T21" fmla="*/ 2 h 66"/>
                <a:gd name="T22" fmla="*/ 45 w 88"/>
                <a:gd name="T23" fmla="*/ 0 h 66"/>
                <a:gd name="T24" fmla="*/ 62 w 88"/>
                <a:gd name="T25" fmla="*/ 2 h 66"/>
                <a:gd name="T26" fmla="*/ 62 w 88"/>
                <a:gd name="T27" fmla="*/ 28 h 66"/>
                <a:gd name="T28" fmla="*/ 59 w 88"/>
                <a:gd name="T29" fmla="*/ 31 h 66"/>
                <a:gd name="T30" fmla="*/ 62 w 88"/>
                <a:gd name="T31" fmla="*/ 35 h 66"/>
                <a:gd name="T32" fmla="*/ 62 w 88"/>
                <a:gd name="T33" fmla="*/ 59 h 66"/>
                <a:gd name="T34" fmla="*/ 62 w 88"/>
                <a:gd name="T35" fmla="*/ 59 h 66"/>
                <a:gd name="T36" fmla="*/ 45 w 88"/>
                <a:gd name="T37" fmla="*/ 61 h 66"/>
                <a:gd name="T38" fmla="*/ 45 w 88"/>
                <a:gd name="T39" fmla="*/ 35 h 66"/>
                <a:gd name="T40" fmla="*/ 45 w 88"/>
                <a:gd name="T41" fmla="*/ 35 h 66"/>
                <a:gd name="T42" fmla="*/ 48 w 88"/>
                <a:gd name="T43" fmla="*/ 31 h 66"/>
                <a:gd name="T44" fmla="*/ 45 w 88"/>
                <a:gd name="T45" fmla="*/ 28 h 66"/>
                <a:gd name="T46" fmla="*/ 45 w 88"/>
                <a:gd name="T47" fmla="*/ 28 h 66"/>
                <a:gd name="T48" fmla="*/ 45 w 88"/>
                <a:gd name="T49" fmla="*/ 0 h 66"/>
                <a:gd name="T50" fmla="*/ 44 w 88"/>
                <a:gd name="T51" fmla="*/ 0 h 66"/>
                <a:gd name="T52" fmla="*/ 45 w 88"/>
                <a:gd name="T53" fmla="*/ 0 h 66"/>
                <a:gd name="T54" fmla="*/ 45 w 88"/>
                <a:gd name="T55" fmla="*/ 28 h 66"/>
                <a:gd name="T56" fmla="*/ 42 w 88"/>
                <a:gd name="T57" fmla="*/ 31 h 66"/>
                <a:gd name="T58" fmla="*/ 45 w 88"/>
                <a:gd name="T59" fmla="*/ 35 h 66"/>
                <a:gd name="T60" fmla="*/ 45 w 88"/>
                <a:gd name="T61" fmla="*/ 61 h 66"/>
                <a:gd name="T62" fmla="*/ 44 w 88"/>
                <a:gd name="T63" fmla="*/ 61 h 66"/>
                <a:gd name="T64" fmla="*/ 28 w 88"/>
                <a:gd name="T65" fmla="*/ 59 h 66"/>
                <a:gd name="T66" fmla="*/ 28 w 88"/>
                <a:gd name="T67" fmla="*/ 35 h 66"/>
                <a:gd name="T68" fmla="*/ 28 w 88"/>
                <a:gd name="T69" fmla="*/ 35 h 66"/>
                <a:gd name="T70" fmla="*/ 31 w 88"/>
                <a:gd name="T71" fmla="*/ 31 h 66"/>
                <a:gd name="T72" fmla="*/ 28 w 88"/>
                <a:gd name="T73" fmla="*/ 28 h 66"/>
                <a:gd name="T74" fmla="*/ 28 w 88"/>
                <a:gd name="T75" fmla="*/ 28 h 66"/>
                <a:gd name="T76" fmla="*/ 28 w 88"/>
                <a:gd name="T77" fmla="*/ 2 h 66"/>
                <a:gd name="T78" fmla="*/ 44 w 88"/>
                <a:gd name="T79" fmla="*/ 0 h 66"/>
                <a:gd name="T80" fmla="*/ 28 w 88"/>
                <a:gd name="T81" fmla="*/ 59 h 66"/>
                <a:gd name="T82" fmla="*/ 0 w 88"/>
                <a:gd name="T83" fmla="*/ 31 h 66"/>
                <a:gd name="T84" fmla="*/ 28 w 88"/>
                <a:gd name="T85" fmla="*/ 2 h 66"/>
                <a:gd name="T86" fmla="*/ 28 w 88"/>
                <a:gd name="T87" fmla="*/ 28 h 66"/>
                <a:gd name="T88" fmla="*/ 24 w 88"/>
                <a:gd name="T89" fmla="*/ 31 h 66"/>
                <a:gd name="T90" fmla="*/ 28 w 88"/>
                <a:gd name="T91" fmla="*/ 35 h 66"/>
                <a:gd name="T92" fmla="*/ 28 w 88"/>
                <a:gd name="T93" fmla="*/ 59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8" h="66">
                  <a:moveTo>
                    <a:pt x="62" y="2"/>
                  </a:moveTo>
                  <a:cubicBezTo>
                    <a:pt x="78" y="7"/>
                    <a:pt x="88" y="18"/>
                    <a:pt x="88" y="31"/>
                  </a:cubicBezTo>
                  <a:cubicBezTo>
                    <a:pt x="88" y="39"/>
                    <a:pt x="83" y="47"/>
                    <a:pt x="75" y="53"/>
                  </a:cubicBezTo>
                  <a:cubicBezTo>
                    <a:pt x="85" y="66"/>
                    <a:pt x="85" y="66"/>
                    <a:pt x="85" y="66"/>
                  </a:cubicBezTo>
                  <a:cubicBezTo>
                    <a:pt x="62" y="59"/>
                    <a:pt x="62" y="59"/>
                    <a:pt x="62" y="59"/>
                  </a:cubicBezTo>
                  <a:cubicBezTo>
                    <a:pt x="62" y="35"/>
                    <a:pt x="62" y="35"/>
                    <a:pt x="62" y="35"/>
                  </a:cubicBezTo>
                  <a:cubicBezTo>
                    <a:pt x="62" y="35"/>
                    <a:pt x="62" y="35"/>
                    <a:pt x="62" y="35"/>
                  </a:cubicBezTo>
                  <a:cubicBezTo>
                    <a:pt x="64" y="35"/>
                    <a:pt x="66" y="33"/>
                    <a:pt x="66" y="31"/>
                  </a:cubicBezTo>
                  <a:cubicBezTo>
                    <a:pt x="66" y="29"/>
                    <a:pt x="64" y="28"/>
                    <a:pt x="62" y="28"/>
                  </a:cubicBezTo>
                  <a:cubicBezTo>
                    <a:pt x="62" y="28"/>
                    <a:pt x="62" y="28"/>
                    <a:pt x="62" y="28"/>
                  </a:cubicBezTo>
                  <a:lnTo>
                    <a:pt x="62" y="2"/>
                  </a:lnTo>
                  <a:close/>
                  <a:moveTo>
                    <a:pt x="45" y="0"/>
                  </a:moveTo>
                  <a:cubicBezTo>
                    <a:pt x="51" y="0"/>
                    <a:pt x="57" y="1"/>
                    <a:pt x="62" y="2"/>
                  </a:cubicBezTo>
                  <a:cubicBezTo>
                    <a:pt x="62" y="28"/>
                    <a:pt x="62" y="28"/>
                    <a:pt x="62" y="28"/>
                  </a:cubicBezTo>
                  <a:cubicBezTo>
                    <a:pt x="60" y="28"/>
                    <a:pt x="59" y="29"/>
                    <a:pt x="59" y="31"/>
                  </a:cubicBezTo>
                  <a:cubicBezTo>
                    <a:pt x="59" y="33"/>
                    <a:pt x="60" y="35"/>
                    <a:pt x="62" y="35"/>
                  </a:cubicBezTo>
                  <a:cubicBezTo>
                    <a:pt x="62" y="59"/>
                    <a:pt x="62" y="59"/>
                    <a:pt x="62" y="59"/>
                  </a:cubicBezTo>
                  <a:cubicBezTo>
                    <a:pt x="62" y="59"/>
                    <a:pt x="62" y="59"/>
                    <a:pt x="62" y="59"/>
                  </a:cubicBezTo>
                  <a:cubicBezTo>
                    <a:pt x="56" y="60"/>
                    <a:pt x="51" y="61"/>
                    <a:pt x="45" y="61"/>
                  </a:cubicBezTo>
                  <a:cubicBezTo>
                    <a:pt x="45" y="35"/>
                    <a:pt x="45" y="35"/>
                    <a:pt x="45" y="35"/>
                  </a:cubicBezTo>
                  <a:cubicBezTo>
                    <a:pt x="45" y="35"/>
                    <a:pt x="45" y="35"/>
                    <a:pt x="45" y="35"/>
                  </a:cubicBezTo>
                  <a:cubicBezTo>
                    <a:pt x="47" y="35"/>
                    <a:pt x="48" y="33"/>
                    <a:pt x="48" y="31"/>
                  </a:cubicBezTo>
                  <a:cubicBezTo>
                    <a:pt x="48" y="29"/>
                    <a:pt x="47" y="28"/>
                    <a:pt x="45" y="28"/>
                  </a:cubicBezTo>
                  <a:cubicBezTo>
                    <a:pt x="45" y="28"/>
                    <a:pt x="45" y="28"/>
                    <a:pt x="45" y="28"/>
                  </a:cubicBezTo>
                  <a:lnTo>
                    <a:pt x="45" y="0"/>
                  </a:lnTo>
                  <a:close/>
                  <a:moveTo>
                    <a:pt x="44" y="0"/>
                  </a:moveTo>
                  <a:cubicBezTo>
                    <a:pt x="45" y="0"/>
                    <a:pt x="45" y="0"/>
                    <a:pt x="45" y="0"/>
                  </a:cubicBezTo>
                  <a:cubicBezTo>
                    <a:pt x="45" y="28"/>
                    <a:pt x="45" y="28"/>
                    <a:pt x="45" y="28"/>
                  </a:cubicBezTo>
                  <a:cubicBezTo>
                    <a:pt x="43" y="28"/>
                    <a:pt x="42" y="29"/>
                    <a:pt x="42" y="31"/>
                  </a:cubicBezTo>
                  <a:cubicBezTo>
                    <a:pt x="42" y="33"/>
                    <a:pt x="43" y="35"/>
                    <a:pt x="45" y="35"/>
                  </a:cubicBezTo>
                  <a:cubicBezTo>
                    <a:pt x="45" y="61"/>
                    <a:pt x="45" y="61"/>
                    <a:pt x="45" y="61"/>
                  </a:cubicBezTo>
                  <a:cubicBezTo>
                    <a:pt x="44" y="61"/>
                    <a:pt x="44" y="61"/>
                    <a:pt x="44" y="61"/>
                  </a:cubicBezTo>
                  <a:cubicBezTo>
                    <a:pt x="38" y="61"/>
                    <a:pt x="33" y="61"/>
                    <a:pt x="28" y="59"/>
                  </a:cubicBezTo>
                  <a:cubicBezTo>
                    <a:pt x="28" y="35"/>
                    <a:pt x="28" y="35"/>
                    <a:pt x="28" y="35"/>
                  </a:cubicBezTo>
                  <a:cubicBezTo>
                    <a:pt x="28" y="35"/>
                    <a:pt x="28" y="35"/>
                    <a:pt x="28" y="35"/>
                  </a:cubicBezTo>
                  <a:cubicBezTo>
                    <a:pt x="30" y="35"/>
                    <a:pt x="31" y="33"/>
                    <a:pt x="31" y="31"/>
                  </a:cubicBezTo>
                  <a:cubicBezTo>
                    <a:pt x="31" y="29"/>
                    <a:pt x="30" y="28"/>
                    <a:pt x="28" y="28"/>
                  </a:cubicBezTo>
                  <a:cubicBezTo>
                    <a:pt x="28" y="28"/>
                    <a:pt x="28" y="28"/>
                    <a:pt x="28" y="28"/>
                  </a:cubicBezTo>
                  <a:cubicBezTo>
                    <a:pt x="28" y="2"/>
                    <a:pt x="28" y="2"/>
                    <a:pt x="28" y="2"/>
                  </a:cubicBezTo>
                  <a:cubicBezTo>
                    <a:pt x="33" y="1"/>
                    <a:pt x="38" y="0"/>
                    <a:pt x="44" y="0"/>
                  </a:cubicBezTo>
                  <a:close/>
                  <a:moveTo>
                    <a:pt x="28" y="59"/>
                  </a:moveTo>
                  <a:cubicBezTo>
                    <a:pt x="11" y="55"/>
                    <a:pt x="0" y="44"/>
                    <a:pt x="0" y="31"/>
                  </a:cubicBezTo>
                  <a:cubicBezTo>
                    <a:pt x="0" y="18"/>
                    <a:pt x="11" y="6"/>
                    <a:pt x="28" y="2"/>
                  </a:cubicBezTo>
                  <a:cubicBezTo>
                    <a:pt x="28" y="28"/>
                    <a:pt x="28" y="28"/>
                    <a:pt x="28" y="28"/>
                  </a:cubicBezTo>
                  <a:cubicBezTo>
                    <a:pt x="26" y="28"/>
                    <a:pt x="24" y="29"/>
                    <a:pt x="24" y="31"/>
                  </a:cubicBezTo>
                  <a:cubicBezTo>
                    <a:pt x="24" y="33"/>
                    <a:pt x="26" y="35"/>
                    <a:pt x="28" y="35"/>
                  </a:cubicBezTo>
                  <a:lnTo>
                    <a:pt x="28" y="59"/>
                  </a:lnTo>
                  <a:close/>
                </a:path>
              </a:pathLst>
            </a:custGeom>
            <a:solidFill>
              <a:schemeClr val="tx2"/>
            </a:solidFill>
            <a:ln>
              <a:noFill/>
            </a:ln>
          </p:spPr>
          <p:txBody>
            <a:bodyPr vert="horz" wrap="square" lIns="91440" tIns="45720" rIns="91440" bIns="45720" numCol="1" anchor="t" anchorCtr="0" compatLnSpc="1"/>
            <a:lstStyle/>
            <a:p>
              <a:endParaRPr lang="zh-CN" altLang="en-US"/>
            </a:p>
          </p:txBody>
        </p:sp>
        <p:sp>
          <p:nvSpPr>
            <p:cNvPr id="30" name="矩形 29"/>
            <p:cNvSpPr/>
            <p:nvPr/>
          </p:nvSpPr>
          <p:spPr>
            <a:xfrm>
              <a:off x="6932444" y="2651482"/>
              <a:ext cx="1365134" cy="307777"/>
            </a:xfrm>
            <a:prstGeom prst="rect">
              <a:avLst/>
            </a:prstGeom>
          </p:spPr>
          <p:txBody>
            <a:bodyPr wrap="square">
              <a:spAutoFit/>
            </a:bodyPr>
            <a:lstStyle/>
            <a:p>
              <a:pPr algn="ctr"/>
              <a:r>
                <a:rPr lang="en-US" altLang="zh-CN" sz="1400" b="1" dirty="0"/>
                <a:t>TEXT HERE</a:t>
              </a:r>
            </a:p>
          </p:txBody>
        </p:sp>
      </p:grpSp>
      <p:sp>
        <p:nvSpPr>
          <p:cNvPr id="31" name="等腰三角形 30"/>
          <p:cNvSpPr/>
          <p:nvPr/>
        </p:nvSpPr>
        <p:spPr>
          <a:xfrm rot="20171085">
            <a:off x="3696652" y="2153527"/>
            <a:ext cx="343684" cy="343843"/>
          </a:xfrm>
          <a:prstGeom prst="triangle">
            <a:avLst/>
          </a:prstGeom>
          <a:solidFill>
            <a:schemeClr val="bg2"/>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solidFill>
            </a:endParaRPr>
          </a:p>
        </p:txBody>
      </p:sp>
      <p:sp>
        <p:nvSpPr>
          <p:cNvPr id="42" name="Freeform 429"/>
          <p:cNvSpPr>
            <a:spLocks noEditPoints="1"/>
          </p:cNvSpPr>
          <p:nvPr/>
        </p:nvSpPr>
        <p:spPr bwMode="auto">
          <a:xfrm>
            <a:off x="3427727" y="1207070"/>
            <a:ext cx="345330" cy="517995"/>
          </a:xfrm>
          <a:custGeom>
            <a:avLst/>
            <a:gdLst>
              <a:gd name="T0" fmla="*/ 16 w 32"/>
              <a:gd name="T1" fmla="*/ 31 h 48"/>
              <a:gd name="T2" fmla="*/ 12 w 32"/>
              <a:gd name="T3" fmla="*/ 31 h 48"/>
              <a:gd name="T4" fmla="*/ 11 w 32"/>
              <a:gd name="T5" fmla="*/ 29 h 48"/>
              <a:gd name="T6" fmla="*/ 13 w 32"/>
              <a:gd name="T7" fmla="*/ 28 h 48"/>
              <a:gd name="T8" fmla="*/ 16 w 32"/>
              <a:gd name="T9" fmla="*/ 28 h 48"/>
              <a:gd name="T10" fmla="*/ 29 w 32"/>
              <a:gd name="T11" fmla="*/ 16 h 48"/>
              <a:gd name="T12" fmla="*/ 16 w 32"/>
              <a:gd name="T13" fmla="*/ 3 h 48"/>
              <a:gd name="T14" fmla="*/ 3 w 32"/>
              <a:gd name="T15" fmla="*/ 16 h 48"/>
              <a:gd name="T16" fmla="*/ 5 w 32"/>
              <a:gd name="T17" fmla="*/ 22 h 48"/>
              <a:gd name="T18" fmla="*/ 4 w 32"/>
              <a:gd name="T19" fmla="*/ 23 h 48"/>
              <a:gd name="T20" fmla="*/ 2 w 32"/>
              <a:gd name="T21" fmla="*/ 23 h 48"/>
              <a:gd name="T22" fmla="*/ 0 w 32"/>
              <a:gd name="T23" fmla="*/ 16 h 48"/>
              <a:gd name="T24" fmla="*/ 16 w 32"/>
              <a:gd name="T25" fmla="*/ 0 h 48"/>
              <a:gd name="T26" fmla="*/ 32 w 32"/>
              <a:gd name="T27" fmla="*/ 16 h 48"/>
              <a:gd name="T28" fmla="*/ 16 w 32"/>
              <a:gd name="T29" fmla="*/ 31 h 48"/>
              <a:gd name="T30" fmla="*/ 16 w 32"/>
              <a:gd name="T31" fmla="*/ 21 h 48"/>
              <a:gd name="T32" fmla="*/ 13 w 32"/>
              <a:gd name="T33" fmla="*/ 20 h 48"/>
              <a:gd name="T34" fmla="*/ 10 w 32"/>
              <a:gd name="T35" fmla="*/ 24 h 48"/>
              <a:gd name="T36" fmla="*/ 5 w 32"/>
              <a:gd name="T37" fmla="*/ 47 h 48"/>
              <a:gd name="T38" fmla="*/ 3 w 32"/>
              <a:gd name="T39" fmla="*/ 48 h 48"/>
              <a:gd name="T40" fmla="*/ 3 w 32"/>
              <a:gd name="T41" fmla="*/ 48 h 48"/>
              <a:gd name="T42" fmla="*/ 2 w 32"/>
              <a:gd name="T43" fmla="*/ 47 h 48"/>
              <a:gd name="T44" fmla="*/ 8 w 32"/>
              <a:gd name="T45" fmla="*/ 22 h 48"/>
              <a:gd name="T46" fmla="*/ 11 w 32"/>
              <a:gd name="T47" fmla="*/ 17 h 48"/>
              <a:gd name="T48" fmla="*/ 11 w 32"/>
              <a:gd name="T49" fmla="*/ 15 h 48"/>
              <a:gd name="T50" fmla="*/ 16 w 32"/>
              <a:gd name="T51" fmla="*/ 10 h 48"/>
              <a:gd name="T52" fmla="*/ 21 w 32"/>
              <a:gd name="T53" fmla="*/ 15 h 48"/>
              <a:gd name="T54" fmla="*/ 16 w 32"/>
              <a:gd name="T55" fmla="*/ 21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2" h="48">
                <a:moveTo>
                  <a:pt x="16" y="31"/>
                </a:moveTo>
                <a:cubicBezTo>
                  <a:pt x="15" y="31"/>
                  <a:pt x="14" y="31"/>
                  <a:pt x="12" y="31"/>
                </a:cubicBezTo>
                <a:cubicBezTo>
                  <a:pt x="12" y="31"/>
                  <a:pt x="11" y="30"/>
                  <a:pt x="11" y="29"/>
                </a:cubicBezTo>
                <a:cubicBezTo>
                  <a:pt x="12" y="28"/>
                  <a:pt x="12" y="28"/>
                  <a:pt x="13" y="28"/>
                </a:cubicBezTo>
                <a:cubicBezTo>
                  <a:pt x="14" y="28"/>
                  <a:pt x="15" y="28"/>
                  <a:pt x="16" y="28"/>
                </a:cubicBezTo>
                <a:cubicBezTo>
                  <a:pt x="23" y="28"/>
                  <a:pt x="29" y="23"/>
                  <a:pt x="29" y="16"/>
                </a:cubicBezTo>
                <a:cubicBezTo>
                  <a:pt x="29" y="9"/>
                  <a:pt x="23" y="3"/>
                  <a:pt x="16" y="3"/>
                </a:cubicBezTo>
                <a:cubicBezTo>
                  <a:pt x="9" y="3"/>
                  <a:pt x="3" y="9"/>
                  <a:pt x="3" y="16"/>
                </a:cubicBezTo>
                <a:cubicBezTo>
                  <a:pt x="3" y="18"/>
                  <a:pt x="4" y="20"/>
                  <a:pt x="5" y="22"/>
                </a:cubicBezTo>
                <a:cubicBezTo>
                  <a:pt x="5" y="22"/>
                  <a:pt x="5" y="23"/>
                  <a:pt x="4" y="23"/>
                </a:cubicBezTo>
                <a:cubicBezTo>
                  <a:pt x="3" y="24"/>
                  <a:pt x="2" y="23"/>
                  <a:pt x="2" y="23"/>
                </a:cubicBezTo>
                <a:cubicBezTo>
                  <a:pt x="1" y="21"/>
                  <a:pt x="0" y="18"/>
                  <a:pt x="0" y="16"/>
                </a:cubicBezTo>
                <a:cubicBezTo>
                  <a:pt x="0" y="7"/>
                  <a:pt x="7" y="0"/>
                  <a:pt x="16" y="0"/>
                </a:cubicBezTo>
                <a:cubicBezTo>
                  <a:pt x="25" y="0"/>
                  <a:pt x="32" y="7"/>
                  <a:pt x="32" y="16"/>
                </a:cubicBezTo>
                <a:cubicBezTo>
                  <a:pt x="32" y="24"/>
                  <a:pt x="25" y="31"/>
                  <a:pt x="16" y="31"/>
                </a:cubicBezTo>
                <a:close/>
                <a:moveTo>
                  <a:pt x="16" y="21"/>
                </a:moveTo>
                <a:cubicBezTo>
                  <a:pt x="15" y="21"/>
                  <a:pt x="14" y="20"/>
                  <a:pt x="13" y="20"/>
                </a:cubicBezTo>
                <a:cubicBezTo>
                  <a:pt x="12" y="21"/>
                  <a:pt x="11" y="22"/>
                  <a:pt x="10" y="24"/>
                </a:cubicBezTo>
                <a:cubicBezTo>
                  <a:pt x="6" y="30"/>
                  <a:pt x="4" y="38"/>
                  <a:pt x="5" y="47"/>
                </a:cubicBezTo>
                <a:cubicBezTo>
                  <a:pt x="5" y="47"/>
                  <a:pt x="4" y="48"/>
                  <a:pt x="3" y="48"/>
                </a:cubicBezTo>
                <a:cubicBezTo>
                  <a:pt x="3" y="48"/>
                  <a:pt x="3" y="48"/>
                  <a:pt x="3" y="48"/>
                </a:cubicBezTo>
                <a:cubicBezTo>
                  <a:pt x="3" y="48"/>
                  <a:pt x="2" y="48"/>
                  <a:pt x="2" y="47"/>
                </a:cubicBezTo>
                <a:cubicBezTo>
                  <a:pt x="1" y="35"/>
                  <a:pt x="5" y="27"/>
                  <a:pt x="8" y="22"/>
                </a:cubicBezTo>
                <a:cubicBezTo>
                  <a:pt x="9" y="20"/>
                  <a:pt x="10" y="19"/>
                  <a:pt x="11" y="17"/>
                </a:cubicBezTo>
                <a:cubicBezTo>
                  <a:pt x="11" y="17"/>
                  <a:pt x="11" y="16"/>
                  <a:pt x="11" y="15"/>
                </a:cubicBezTo>
                <a:cubicBezTo>
                  <a:pt x="11" y="13"/>
                  <a:pt x="13" y="10"/>
                  <a:pt x="16" y="10"/>
                </a:cubicBezTo>
                <a:cubicBezTo>
                  <a:pt x="19" y="10"/>
                  <a:pt x="21" y="13"/>
                  <a:pt x="21" y="15"/>
                </a:cubicBezTo>
                <a:cubicBezTo>
                  <a:pt x="21" y="18"/>
                  <a:pt x="19" y="21"/>
                  <a:pt x="16" y="21"/>
                </a:cubicBezTo>
                <a:close/>
              </a:path>
            </a:pathLst>
          </a:custGeom>
          <a:solidFill>
            <a:schemeClr val="tx2"/>
          </a:solidFill>
          <a:ln>
            <a:noFill/>
          </a:ln>
        </p:spPr>
        <p:txBody>
          <a:bodyPr vert="horz" wrap="square" lIns="91440" tIns="45720" rIns="91440" bIns="45720" numCol="1" anchor="t" anchorCtr="0" compatLnSpc="1"/>
          <a:lstStyle/>
          <a:p>
            <a:endParaRPr lang="id-ID"/>
          </a:p>
        </p:txBody>
      </p:sp>
      <p:sp>
        <p:nvSpPr>
          <p:cNvPr id="32" name="Content Placeholder 2"/>
          <p:cNvSpPr txBox="1"/>
          <p:nvPr/>
        </p:nvSpPr>
        <p:spPr>
          <a:xfrm>
            <a:off x="2411760" y="4051217"/>
            <a:ext cx="4320480" cy="53675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200" dirty="0">
                <a:solidFill>
                  <a:schemeClr val="tx1"/>
                </a:solidFill>
                <a:cs typeface="+mn-ea"/>
                <a:sym typeface="+mn-lt"/>
              </a:rPr>
              <a:t>Lorem ipsum dolor sit amet, consectetur adipiscing elit. Curabitur elementum posuere pretium. Quisque </a:t>
            </a:r>
            <a:r>
              <a:rPr lang="en-US" sz="1200" dirty="0" err="1">
                <a:solidFill>
                  <a:schemeClr val="tx1"/>
                </a:solidFill>
                <a:cs typeface="+mn-ea"/>
                <a:sym typeface="+mn-lt"/>
              </a:rPr>
              <a:t>nibh</a:t>
            </a:r>
            <a:r>
              <a:rPr lang="en-US" sz="1200" dirty="0">
                <a:solidFill>
                  <a:schemeClr val="tx1"/>
                </a:solidFill>
                <a:cs typeface="+mn-ea"/>
                <a:sym typeface="+mn-lt"/>
              </a:rPr>
              <a:t> dolor.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矩形 33"/>
          <p:cNvSpPr/>
          <p:nvPr/>
        </p:nvSpPr>
        <p:spPr>
          <a:xfrm>
            <a:off x="0" y="-1"/>
            <a:ext cx="9144000" cy="4089401"/>
          </a:xfrm>
          <a:prstGeom prst="rect">
            <a:avLst/>
          </a:prstGeom>
          <a:solidFill>
            <a:schemeClr val="bg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6" name="Group 21"/>
          <p:cNvGrpSpPr/>
          <p:nvPr/>
        </p:nvGrpSpPr>
        <p:grpSpPr>
          <a:xfrm>
            <a:off x="3813448" y="1347614"/>
            <a:ext cx="2343261" cy="2758479"/>
            <a:chOff x="652800" y="1874482"/>
            <a:chExt cx="4233378" cy="4983518"/>
          </a:xfrm>
        </p:grpSpPr>
        <p:sp>
          <p:nvSpPr>
            <p:cNvPr id="17" name="Freeform 5"/>
            <p:cNvSpPr/>
            <p:nvPr/>
          </p:nvSpPr>
          <p:spPr bwMode="auto">
            <a:xfrm>
              <a:off x="1783042" y="3756876"/>
              <a:ext cx="1797928" cy="3101124"/>
            </a:xfrm>
            <a:custGeom>
              <a:avLst/>
              <a:gdLst>
                <a:gd name="T0" fmla="*/ 67 w 186"/>
                <a:gd name="T1" fmla="*/ 321 h 321"/>
                <a:gd name="T2" fmla="*/ 73 w 186"/>
                <a:gd name="T3" fmla="*/ 180 h 321"/>
                <a:gd name="T4" fmla="*/ 0 w 186"/>
                <a:gd name="T5" fmla="*/ 81 h 321"/>
                <a:gd name="T6" fmla="*/ 12 w 186"/>
                <a:gd name="T7" fmla="*/ 70 h 321"/>
                <a:gd name="T8" fmla="*/ 81 w 186"/>
                <a:gd name="T9" fmla="*/ 148 h 321"/>
                <a:gd name="T10" fmla="*/ 88 w 186"/>
                <a:gd name="T11" fmla="*/ 0 h 321"/>
                <a:gd name="T12" fmla="*/ 106 w 186"/>
                <a:gd name="T13" fmla="*/ 0 h 321"/>
                <a:gd name="T14" fmla="*/ 113 w 186"/>
                <a:gd name="T15" fmla="*/ 97 h 321"/>
                <a:gd name="T16" fmla="*/ 173 w 186"/>
                <a:gd name="T17" fmla="*/ 32 h 321"/>
                <a:gd name="T18" fmla="*/ 186 w 186"/>
                <a:gd name="T19" fmla="*/ 50 h 321"/>
                <a:gd name="T20" fmla="*/ 123 w 186"/>
                <a:gd name="T21" fmla="*/ 126 h 321"/>
                <a:gd name="T22" fmla="*/ 119 w 186"/>
                <a:gd name="T23" fmla="*/ 202 h 321"/>
                <a:gd name="T24" fmla="*/ 130 w 186"/>
                <a:gd name="T25" fmla="*/ 319 h 321"/>
                <a:gd name="T26" fmla="*/ 67 w 186"/>
                <a:gd name="T27" fmla="*/ 321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86" h="321">
                  <a:moveTo>
                    <a:pt x="67" y="321"/>
                  </a:moveTo>
                  <a:cubicBezTo>
                    <a:pt x="67" y="321"/>
                    <a:pt x="83" y="212"/>
                    <a:pt x="73" y="180"/>
                  </a:cubicBezTo>
                  <a:cubicBezTo>
                    <a:pt x="0" y="81"/>
                    <a:pt x="0" y="81"/>
                    <a:pt x="0" y="81"/>
                  </a:cubicBezTo>
                  <a:cubicBezTo>
                    <a:pt x="12" y="70"/>
                    <a:pt x="12" y="70"/>
                    <a:pt x="12" y="70"/>
                  </a:cubicBezTo>
                  <a:cubicBezTo>
                    <a:pt x="81" y="148"/>
                    <a:pt x="81" y="148"/>
                    <a:pt x="81" y="148"/>
                  </a:cubicBezTo>
                  <a:cubicBezTo>
                    <a:pt x="88" y="0"/>
                    <a:pt x="88" y="0"/>
                    <a:pt x="88" y="0"/>
                  </a:cubicBezTo>
                  <a:cubicBezTo>
                    <a:pt x="106" y="0"/>
                    <a:pt x="106" y="0"/>
                    <a:pt x="106" y="0"/>
                  </a:cubicBezTo>
                  <a:cubicBezTo>
                    <a:pt x="113" y="97"/>
                    <a:pt x="113" y="97"/>
                    <a:pt x="113" y="97"/>
                  </a:cubicBezTo>
                  <a:cubicBezTo>
                    <a:pt x="173" y="32"/>
                    <a:pt x="173" y="32"/>
                    <a:pt x="173" y="32"/>
                  </a:cubicBezTo>
                  <a:cubicBezTo>
                    <a:pt x="186" y="50"/>
                    <a:pt x="186" y="50"/>
                    <a:pt x="186" y="50"/>
                  </a:cubicBezTo>
                  <a:cubicBezTo>
                    <a:pt x="123" y="126"/>
                    <a:pt x="123" y="126"/>
                    <a:pt x="123" y="126"/>
                  </a:cubicBezTo>
                  <a:cubicBezTo>
                    <a:pt x="123" y="126"/>
                    <a:pt x="112" y="126"/>
                    <a:pt x="119" y="202"/>
                  </a:cubicBezTo>
                  <a:cubicBezTo>
                    <a:pt x="125" y="279"/>
                    <a:pt x="130" y="319"/>
                    <a:pt x="130" y="319"/>
                  </a:cubicBezTo>
                  <a:lnTo>
                    <a:pt x="67" y="321"/>
                  </a:lnTo>
                  <a:close/>
                </a:path>
              </a:pathLst>
            </a:custGeom>
            <a:solidFill>
              <a:schemeClr val="accent2">
                <a:lumMod val="50000"/>
              </a:schemeClr>
            </a:solidFill>
            <a:ln>
              <a:noFill/>
            </a:ln>
          </p:spPr>
          <p:txBody>
            <a:bodyPr vert="horz" wrap="square" lIns="68580" tIns="34290" rIns="68580" bIns="34290" numCol="1" anchor="t" anchorCtr="0" compatLnSpc="1"/>
            <a:lstStyle/>
            <a:p>
              <a:endParaRPr lang="en-US" sz="1350"/>
            </a:p>
          </p:txBody>
        </p:sp>
        <p:sp>
          <p:nvSpPr>
            <p:cNvPr id="18" name="Freeform 6"/>
            <p:cNvSpPr/>
            <p:nvPr/>
          </p:nvSpPr>
          <p:spPr bwMode="auto">
            <a:xfrm>
              <a:off x="1744831" y="2725180"/>
              <a:ext cx="929131" cy="1003542"/>
            </a:xfrm>
            <a:custGeom>
              <a:avLst/>
              <a:gdLst>
                <a:gd name="T0" fmla="*/ 93 w 96"/>
                <a:gd name="T1" fmla="*/ 87 h 104"/>
                <a:gd name="T2" fmla="*/ 0 w 96"/>
                <a:gd name="T3" fmla="*/ 31 h 104"/>
                <a:gd name="T4" fmla="*/ 96 w 96"/>
                <a:gd name="T5" fmla="*/ 78 h 104"/>
                <a:gd name="T6" fmla="*/ 45 w 96"/>
                <a:gd name="T7" fmla="*/ 52 h 104"/>
                <a:gd name="T8" fmla="*/ 93 w 96"/>
                <a:gd name="T9" fmla="*/ 87 h 104"/>
              </a:gdLst>
              <a:ahLst/>
              <a:cxnLst>
                <a:cxn ang="0">
                  <a:pos x="T0" y="T1"/>
                </a:cxn>
                <a:cxn ang="0">
                  <a:pos x="T2" y="T3"/>
                </a:cxn>
                <a:cxn ang="0">
                  <a:pos x="T4" y="T5"/>
                </a:cxn>
                <a:cxn ang="0">
                  <a:pos x="T6" y="T7"/>
                </a:cxn>
                <a:cxn ang="0">
                  <a:pos x="T8" y="T9"/>
                </a:cxn>
              </a:cxnLst>
              <a:rect l="0" t="0" r="r" b="b"/>
              <a:pathLst>
                <a:path w="96" h="104">
                  <a:moveTo>
                    <a:pt x="93" y="87"/>
                  </a:moveTo>
                  <a:cubicBezTo>
                    <a:pt x="93" y="87"/>
                    <a:pt x="34" y="104"/>
                    <a:pt x="0" y="31"/>
                  </a:cubicBezTo>
                  <a:cubicBezTo>
                    <a:pt x="0" y="31"/>
                    <a:pt x="77" y="0"/>
                    <a:pt x="96" y="78"/>
                  </a:cubicBezTo>
                  <a:cubicBezTo>
                    <a:pt x="96" y="78"/>
                    <a:pt x="58" y="64"/>
                    <a:pt x="45" y="52"/>
                  </a:cubicBezTo>
                  <a:cubicBezTo>
                    <a:pt x="45" y="52"/>
                    <a:pt x="73" y="83"/>
                    <a:pt x="93" y="87"/>
                  </a:cubicBezTo>
                  <a:close/>
                </a:path>
              </a:pathLst>
            </a:custGeom>
            <a:solidFill>
              <a:schemeClr val="accent2"/>
            </a:solidFill>
            <a:ln>
              <a:noFill/>
            </a:ln>
          </p:spPr>
          <p:txBody>
            <a:bodyPr vert="horz" wrap="square" lIns="68580" tIns="34290" rIns="68580" bIns="34290" numCol="1" anchor="t" anchorCtr="0" compatLnSpc="1"/>
            <a:lstStyle/>
            <a:p>
              <a:endParaRPr lang="en-US" sz="1350"/>
            </a:p>
          </p:txBody>
        </p:sp>
        <p:sp>
          <p:nvSpPr>
            <p:cNvPr id="19" name="Freeform 7"/>
            <p:cNvSpPr/>
            <p:nvPr/>
          </p:nvSpPr>
          <p:spPr bwMode="auto">
            <a:xfrm>
              <a:off x="1117366" y="3535655"/>
              <a:ext cx="820531" cy="858742"/>
            </a:xfrm>
            <a:custGeom>
              <a:avLst/>
              <a:gdLst>
                <a:gd name="T0" fmla="*/ 67 w 85"/>
                <a:gd name="T1" fmla="*/ 89 h 89"/>
                <a:gd name="T2" fmla="*/ 0 w 85"/>
                <a:gd name="T3" fmla="*/ 1 h 89"/>
                <a:gd name="T4" fmla="*/ 74 w 85"/>
                <a:gd name="T5" fmla="*/ 82 h 89"/>
                <a:gd name="T6" fmla="*/ 35 w 85"/>
                <a:gd name="T7" fmla="*/ 37 h 89"/>
                <a:gd name="T8" fmla="*/ 67 w 85"/>
                <a:gd name="T9" fmla="*/ 89 h 89"/>
              </a:gdLst>
              <a:ahLst/>
              <a:cxnLst>
                <a:cxn ang="0">
                  <a:pos x="T0" y="T1"/>
                </a:cxn>
                <a:cxn ang="0">
                  <a:pos x="T2" y="T3"/>
                </a:cxn>
                <a:cxn ang="0">
                  <a:pos x="T4" y="T5"/>
                </a:cxn>
                <a:cxn ang="0">
                  <a:pos x="T6" y="T7"/>
                </a:cxn>
                <a:cxn ang="0">
                  <a:pos x="T8" y="T9"/>
                </a:cxn>
              </a:cxnLst>
              <a:rect l="0" t="0" r="r" b="b"/>
              <a:pathLst>
                <a:path w="85" h="89">
                  <a:moveTo>
                    <a:pt x="67" y="89"/>
                  </a:moveTo>
                  <a:cubicBezTo>
                    <a:pt x="67" y="89"/>
                    <a:pt x="5" y="83"/>
                    <a:pt x="0" y="1"/>
                  </a:cubicBezTo>
                  <a:cubicBezTo>
                    <a:pt x="0" y="1"/>
                    <a:pt x="85" y="0"/>
                    <a:pt x="74" y="82"/>
                  </a:cubicBezTo>
                  <a:cubicBezTo>
                    <a:pt x="74" y="82"/>
                    <a:pt x="43" y="54"/>
                    <a:pt x="35" y="37"/>
                  </a:cubicBezTo>
                  <a:cubicBezTo>
                    <a:pt x="35" y="37"/>
                    <a:pt x="50" y="77"/>
                    <a:pt x="67" y="89"/>
                  </a:cubicBezTo>
                  <a:close/>
                </a:path>
              </a:pathLst>
            </a:custGeom>
            <a:solidFill>
              <a:schemeClr val="accent1"/>
            </a:solidFill>
            <a:ln>
              <a:noFill/>
            </a:ln>
          </p:spPr>
          <p:txBody>
            <a:bodyPr vert="horz" wrap="square" lIns="68580" tIns="34290" rIns="68580" bIns="34290" numCol="1" anchor="t" anchorCtr="0" compatLnSpc="1"/>
            <a:lstStyle/>
            <a:p>
              <a:endParaRPr lang="en-US" sz="1350"/>
            </a:p>
          </p:txBody>
        </p:sp>
        <p:sp>
          <p:nvSpPr>
            <p:cNvPr id="20" name="Freeform 8"/>
            <p:cNvSpPr/>
            <p:nvPr/>
          </p:nvSpPr>
          <p:spPr bwMode="auto">
            <a:xfrm>
              <a:off x="2818761" y="2801602"/>
              <a:ext cx="985441" cy="937175"/>
            </a:xfrm>
            <a:custGeom>
              <a:avLst/>
              <a:gdLst>
                <a:gd name="T0" fmla="*/ 0 w 102"/>
                <a:gd name="T1" fmla="*/ 77 h 97"/>
                <a:gd name="T2" fmla="*/ 101 w 102"/>
                <a:gd name="T3" fmla="*/ 0 h 97"/>
                <a:gd name="T4" fmla="*/ 8 w 102"/>
                <a:gd name="T5" fmla="*/ 84 h 97"/>
                <a:gd name="T6" fmla="*/ 59 w 102"/>
                <a:gd name="T7" fmla="*/ 39 h 97"/>
                <a:gd name="T8" fmla="*/ 0 w 102"/>
                <a:gd name="T9" fmla="*/ 77 h 97"/>
              </a:gdLst>
              <a:ahLst/>
              <a:cxnLst>
                <a:cxn ang="0">
                  <a:pos x="T0" y="T1"/>
                </a:cxn>
                <a:cxn ang="0">
                  <a:pos x="T2" y="T3"/>
                </a:cxn>
                <a:cxn ang="0">
                  <a:pos x="T4" y="T5"/>
                </a:cxn>
                <a:cxn ang="0">
                  <a:pos x="T6" y="T7"/>
                </a:cxn>
                <a:cxn ang="0">
                  <a:pos x="T8" y="T9"/>
                </a:cxn>
              </a:cxnLst>
              <a:rect l="0" t="0" r="r" b="b"/>
              <a:pathLst>
                <a:path w="102" h="97">
                  <a:moveTo>
                    <a:pt x="0" y="77"/>
                  </a:moveTo>
                  <a:cubicBezTo>
                    <a:pt x="0" y="77"/>
                    <a:pt x="7" y="5"/>
                    <a:pt x="101" y="0"/>
                  </a:cubicBezTo>
                  <a:cubicBezTo>
                    <a:pt x="101" y="0"/>
                    <a:pt x="102" y="97"/>
                    <a:pt x="8" y="84"/>
                  </a:cubicBezTo>
                  <a:cubicBezTo>
                    <a:pt x="8" y="84"/>
                    <a:pt x="40" y="49"/>
                    <a:pt x="59" y="39"/>
                  </a:cubicBezTo>
                  <a:cubicBezTo>
                    <a:pt x="59" y="39"/>
                    <a:pt x="14" y="57"/>
                    <a:pt x="0" y="77"/>
                  </a:cubicBezTo>
                  <a:close/>
                </a:path>
              </a:pathLst>
            </a:custGeom>
            <a:solidFill>
              <a:schemeClr val="accent2"/>
            </a:solidFill>
            <a:ln>
              <a:noFill/>
            </a:ln>
          </p:spPr>
          <p:txBody>
            <a:bodyPr vert="horz" wrap="square" lIns="68580" tIns="34290" rIns="68580" bIns="34290" numCol="1" anchor="t" anchorCtr="0" compatLnSpc="1"/>
            <a:lstStyle/>
            <a:p>
              <a:endParaRPr lang="en-US" sz="1350"/>
            </a:p>
          </p:txBody>
        </p:sp>
        <p:sp>
          <p:nvSpPr>
            <p:cNvPr id="25" name="Freeform 9"/>
            <p:cNvSpPr/>
            <p:nvPr/>
          </p:nvSpPr>
          <p:spPr bwMode="auto">
            <a:xfrm>
              <a:off x="3621192" y="3680454"/>
              <a:ext cx="1264986" cy="1293141"/>
            </a:xfrm>
            <a:custGeom>
              <a:avLst/>
              <a:gdLst>
                <a:gd name="T0" fmla="*/ 0 w 131"/>
                <a:gd name="T1" fmla="*/ 55 h 134"/>
                <a:gd name="T2" fmla="*/ 131 w 131"/>
                <a:gd name="T3" fmla="*/ 54 h 134"/>
                <a:gd name="T4" fmla="*/ 2 w 131"/>
                <a:gd name="T5" fmla="*/ 66 h 134"/>
                <a:gd name="T6" fmla="*/ 72 w 131"/>
                <a:gd name="T7" fmla="*/ 61 h 134"/>
                <a:gd name="T8" fmla="*/ 0 w 131"/>
                <a:gd name="T9" fmla="*/ 55 h 134"/>
              </a:gdLst>
              <a:ahLst/>
              <a:cxnLst>
                <a:cxn ang="0">
                  <a:pos x="T0" y="T1"/>
                </a:cxn>
                <a:cxn ang="0">
                  <a:pos x="T2" y="T3"/>
                </a:cxn>
                <a:cxn ang="0">
                  <a:pos x="T4" y="T5"/>
                </a:cxn>
                <a:cxn ang="0">
                  <a:pos x="T6" y="T7"/>
                </a:cxn>
                <a:cxn ang="0">
                  <a:pos x="T8" y="T9"/>
                </a:cxn>
              </a:cxnLst>
              <a:rect l="0" t="0" r="r" b="b"/>
              <a:pathLst>
                <a:path w="131" h="134">
                  <a:moveTo>
                    <a:pt x="0" y="55"/>
                  </a:moveTo>
                  <a:cubicBezTo>
                    <a:pt x="0" y="55"/>
                    <a:pt x="50" y="0"/>
                    <a:pt x="131" y="54"/>
                  </a:cubicBezTo>
                  <a:cubicBezTo>
                    <a:pt x="131" y="54"/>
                    <a:pt x="72" y="134"/>
                    <a:pt x="2" y="66"/>
                  </a:cubicBezTo>
                  <a:cubicBezTo>
                    <a:pt x="2" y="66"/>
                    <a:pt x="50" y="56"/>
                    <a:pt x="72" y="61"/>
                  </a:cubicBezTo>
                  <a:cubicBezTo>
                    <a:pt x="72" y="61"/>
                    <a:pt x="24" y="47"/>
                    <a:pt x="0" y="55"/>
                  </a:cubicBezTo>
                  <a:close/>
                </a:path>
              </a:pathLst>
            </a:custGeom>
            <a:solidFill>
              <a:schemeClr val="accent3"/>
            </a:solidFill>
            <a:ln>
              <a:noFill/>
            </a:ln>
          </p:spPr>
          <p:txBody>
            <a:bodyPr vert="horz" wrap="square" lIns="68580" tIns="34290" rIns="68580" bIns="34290" numCol="1" anchor="t" anchorCtr="0" compatLnSpc="1"/>
            <a:lstStyle/>
            <a:p>
              <a:endParaRPr lang="en-US" sz="1350"/>
            </a:p>
          </p:txBody>
        </p:sp>
        <p:sp>
          <p:nvSpPr>
            <p:cNvPr id="29" name="Freeform 10"/>
            <p:cNvSpPr/>
            <p:nvPr/>
          </p:nvSpPr>
          <p:spPr bwMode="auto">
            <a:xfrm>
              <a:off x="3291371" y="3111312"/>
              <a:ext cx="1063875" cy="993486"/>
            </a:xfrm>
            <a:custGeom>
              <a:avLst/>
              <a:gdLst>
                <a:gd name="T0" fmla="*/ 25 w 110"/>
                <a:gd name="T1" fmla="*/ 101 h 103"/>
                <a:gd name="T2" fmla="*/ 69 w 110"/>
                <a:gd name="T3" fmla="*/ 0 h 103"/>
                <a:gd name="T4" fmla="*/ 34 w 110"/>
                <a:gd name="T5" fmla="*/ 103 h 103"/>
                <a:gd name="T6" fmla="*/ 54 w 110"/>
                <a:gd name="T7" fmla="*/ 48 h 103"/>
                <a:gd name="T8" fmla="*/ 25 w 110"/>
                <a:gd name="T9" fmla="*/ 101 h 103"/>
              </a:gdLst>
              <a:ahLst/>
              <a:cxnLst>
                <a:cxn ang="0">
                  <a:pos x="T0" y="T1"/>
                </a:cxn>
                <a:cxn ang="0">
                  <a:pos x="T2" y="T3"/>
                </a:cxn>
                <a:cxn ang="0">
                  <a:pos x="T4" y="T5"/>
                </a:cxn>
                <a:cxn ang="0">
                  <a:pos x="T6" y="T7"/>
                </a:cxn>
                <a:cxn ang="0">
                  <a:pos x="T8" y="T9"/>
                </a:cxn>
              </a:cxnLst>
              <a:rect l="0" t="0" r="r" b="b"/>
              <a:pathLst>
                <a:path w="110" h="103">
                  <a:moveTo>
                    <a:pt x="25" y="101"/>
                  </a:moveTo>
                  <a:cubicBezTo>
                    <a:pt x="25" y="101"/>
                    <a:pt x="0" y="44"/>
                    <a:pt x="69" y="0"/>
                  </a:cubicBezTo>
                  <a:cubicBezTo>
                    <a:pt x="69" y="0"/>
                    <a:pt x="110" y="74"/>
                    <a:pt x="34" y="103"/>
                  </a:cubicBezTo>
                  <a:cubicBezTo>
                    <a:pt x="34" y="103"/>
                    <a:pt x="43" y="63"/>
                    <a:pt x="54" y="48"/>
                  </a:cubicBezTo>
                  <a:cubicBezTo>
                    <a:pt x="54" y="48"/>
                    <a:pt x="26" y="80"/>
                    <a:pt x="25" y="101"/>
                  </a:cubicBezTo>
                  <a:close/>
                </a:path>
              </a:pathLst>
            </a:custGeom>
            <a:solidFill>
              <a:schemeClr val="accent3"/>
            </a:solidFill>
            <a:ln>
              <a:noFill/>
            </a:ln>
          </p:spPr>
          <p:txBody>
            <a:bodyPr vert="horz" wrap="square" lIns="68580" tIns="34290" rIns="68580" bIns="34290" numCol="1" anchor="t" anchorCtr="0" compatLnSpc="1"/>
            <a:lstStyle/>
            <a:p>
              <a:endParaRPr lang="en-US" sz="1350"/>
            </a:p>
          </p:txBody>
        </p:sp>
        <p:sp>
          <p:nvSpPr>
            <p:cNvPr id="30" name="Freeform 11"/>
            <p:cNvSpPr/>
            <p:nvPr/>
          </p:nvSpPr>
          <p:spPr bwMode="auto">
            <a:xfrm>
              <a:off x="2179229" y="1874482"/>
              <a:ext cx="1373585" cy="1323307"/>
            </a:xfrm>
            <a:custGeom>
              <a:avLst/>
              <a:gdLst>
                <a:gd name="T0" fmla="*/ 54 w 142"/>
                <a:gd name="T1" fmla="*/ 137 h 137"/>
                <a:gd name="T2" fmla="*/ 61 w 142"/>
                <a:gd name="T3" fmla="*/ 0 h 137"/>
                <a:gd name="T4" fmla="*/ 65 w 142"/>
                <a:gd name="T5" fmla="*/ 136 h 137"/>
                <a:gd name="T6" fmla="*/ 65 w 142"/>
                <a:gd name="T7" fmla="*/ 62 h 137"/>
                <a:gd name="T8" fmla="*/ 54 w 142"/>
                <a:gd name="T9" fmla="*/ 137 h 137"/>
              </a:gdLst>
              <a:ahLst/>
              <a:cxnLst>
                <a:cxn ang="0">
                  <a:pos x="T0" y="T1"/>
                </a:cxn>
                <a:cxn ang="0">
                  <a:pos x="T2" y="T3"/>
                </a:cxn>
                <a:cxn ang="0">
                  <a:pos x="T4" y="T5"/>
                </a:cxn>
                <a:cxn ang="0">
                  <a:pos x="T6" y="T7"/>
                </a:cxn>
                <a:cxn ang="0">
                  <a:pos x="T8" y="T9"/>
                </a:cxn>
              </a:cxnLst>
              <a:rect l="0" t="0" r="r" b="b"/>
              <a:pathLst>
                <a:path w="142" h="137">
                  <a:moveTo>
                    <a:pt x="54" y="137"/>
                  </a:moveTo>
                  <a:cubicBezTo>
                    <a:pt x="54" y="137"/>
                    <a:pt x="0" y="81"/>
                    <a:pt x="61" y="0"/>
                  </a:cubicBezTo>
                  <a:cubicBezTo>
                    <a:pt x="61" y="0"/>
                    <a:pt x="142" y="68"/>
                    <a:pt x="65" y="136"/>
                  </a:cubicBezTo>
                  <a:cubicBezTo>
                    <a:pt x="65" y="136"/>
                    <a:pt x="59" y="85"/>
                    <a:pt x="65" y="62"/>
                  </a:cubicBezTo>
                  <a:cubicBezTo>
                    <a:pt x="65" y="62"/>
                    <a:pt x="47" y="112"/>
                    <a:pt x="54" y="137"/>
                  </a:cubicBezTo>
                  <a:close/>
                </a:path>
              </a:pathLst>
            </a:custGeom>
            <a:solidFill>
              <a:schemeClr val="accent2"/>
            </a:solidFill>
            <a:ln>
              <a:noFill/>
            </a:ln>
          </p:spPr>
          <p:txBody>
            <a:bodyPr vert="horz" wrap="square" lIns="68580" tIns="34290" rIns="68580" bIns="34290" numCol="1" anchor="t" anchorCtr="0" compatLnSpc="1"/>
            <a:lstStyle/>
            <a:p>
              <a:endParaRPr lang="en-US" sz="1350"/>
            </a:p>
          </p:txBody>
        </p:sp>
        <p:sp>
          <p:nvSpPr>
            <p:cNvPr id="31" name="Freeform 12"/>
            <p:cNvSpPr/>
            <p:nvPr/>
          </p:nvSpPr>
          <p:spPr bwMode="auto">
            <a:xfrm>
              <a:off x="652800" y="4046475"/>
              <a:ext cx="1033708" cy="1063875"/>
            </a:xfrm>
            <a:custGeom>
              <a:avLst/>
              <a:gdLst>
                <a:gd name="T0" fmla="*/ 107 w 107"/>
                <a:gd name="T1" fmla="*/ 64 h 110"/>
                <a:gd name="T2" fmla="*/ 0 w 107"/>
                <a:gd name="T3" fmla="*/ 68 h 110"/>
                <a:gd name="T4" fmla="*/ 105 w 107"/>
                <a:gd name="T5" fmla="*/ 55 h 110"/>
                <a:gd name="T6" fmla="*/ 48 w 107"/>
                <a:gd name="T7" fmla="*/ 61 h 110"/>
                <a:gd name="T8" fmla="*/ 107 w 107"/>
                <a:gd name="T9" fmla="*/ 64 h 110"/>
              </a:gdLst>
              <a:ahLst/>
              <a:cxnLst>
                <a:cxn ang="0">
                  <a:pos x="T0" y="T1"/>
                </a:cxn>
                <a:cxn ang="0">
                  <a:pos x="T2" y="T3"/>
                </a:cxn>
                <a:cxn ang="0">
                  <a:pos x="T4" y="T5"/>
                </a:cxn>
                <a:cxn ang="0">
                  <a:pos x="T6" y="T7"/>
                </a:cxn>
                <a:cxn ang="0">
                  <a:pos x="T8" y="T9"/>
                </a:cxn>
              </a:cxnLst>
              <a:rect l="0" t="0" r="r" b="b"/>
              <a:pathLst>
                <a:path w="107" h="110">
                  <a:moveTo>
                    <a:pt x="107" y="64"/>
                  </a:moveTo>
                  <a:cubicBezTo>
                    <a:pt x="107" y="64"/>
                    <a:pt x="67" y="110"/>
                    <a:pt x="0" y="68"/>
                  </a:cubicBezTo>
                  <a:cubicBezTo>
                    <a:pt x="0" y="68"/>
                    <a:pt x="47" y="0"/>
                    <a:pt x="105" y="55"/>
                  </a:cubicBezTo>
                  <a:cubicBezTo>
                    <a:pt x="105" y="55"/>
                    <a:pt x="66" y="64"/>
                    <a:pt x="48" y="61"/>
                  </a:cubicBezTo>
                  <a:cubicBezTo>
                    <a:pt x="48" y="61"/>
                    <a:pt x="88" y="72"/>
                    <a:pt x="107" y="64"/>
                  </a:cubicBezTo>
                  <a:close/>
                </a:path>
              </a:pathLst>
            </a:custGeom>
            <a:solidFill>
              <a:schemeClr val="accent1"/>
            </a:solidFill>
            <a:ln>
              <a:noFill/>
            </a:ln>
          </p:spPr>
          <p:txBody>
            <a:bodyPr vert="horz" wrap="square" lIns="68580" tIns="34290" rIns="68580" bIns="34290" numCol="1" anchor="t" anchorCtr="0" compatLnSpc="1"/>
            <a:lstStyle/>
            <a:p>
              <a:endParaRPr lang="en-US" sz="1350"/>
            </a:p>
          </p:txBody>
        </p:sp>
        <p:sp>
          <p:nvSpPr>
            <p:cNvPr id="32" name="Freeform 13"/>
            <p:cNvSpPr/>
            <p:nvPr/>
          </p:nvSpPr>
          <p:spPr bwMode="auto">
            <a:xfrm>
              <a:off x="1000722" y="4838851"/>
              <a:ext cx="927120" cy="850698"/>
            </a:xfrm>
            <a:custGeom>
              <a:avLst/>
              <a:gdLst>
                <a:gd name="T0" fmla="*/ 87 w 96"/>
                <a:gd name="T1" fmla="*/ 4 h 88"/>
                <a:gd name="T2" fmla="*/ 20 w 96"/>
                <a:gd name="T3" fmla="*/ 88 h 88"/>
                <a:gd name="T4" fmla="*/ 80 w 96"/>
                <a:gd name="T5" fmla="*/ 0 h 88"/>
                <a:gd name="T6" fmla="*/ 46 w 96"/>
                <a:gd name="T7" fmla="*/ 47 h 88"/>
                <a:gd name="T8" fmla="*/ 87 w 96"/>
                <a:gd name="T9" fmla="*/ 4 h 88"/>
              </a:gdLst>
              <a:ahLst/>
              <a:cxnLst>
                <a:cxn ang="0">
                  <a:pos x="T0" y="T1"/>
                </a:cxn>
                <a:cxn ang="0">
                  <a:pos x="T2" y="T3"/>
                </a:cxn>
                <a:cxn ang="0">
                  <a:pos x="T4" y="T5"/>
                </a:cxn>
                <a:cxn ang="0">
                  <a:pos x="T6" y="T7"/>
                </a:cxn>
                <a:cxn ang="0">
                  <a:pos x="T8" y="T9"/>
                </a:cxn>
              </a:cxnLst>
              <a:rect l="0" t="0" r="r" b="b"/>
              <a:pathLst>
                <a:path w="96" h="88">
                  <a:moveTo>
                    <a:pt x="87" y="4"/>
                  </a:moveTo>
                  <a:cubicBezTo>
                    <a:pt x="87" y="4"/>
                    <a:pt x="96" y="64"/>
                    <a:pt x="20" y="88"/>
                  </a:cubicBezTo>
                  <a:cubicBezTo>
                    <a:pt x="20" y="88"/>
                    <a:pt x="0" y="8"/>
                    <a:pt x="80" y="0"/>
                  </a:cubicBezTo>
                  <a:cubicBezTo>
                    <a:pt x="80" y="0"/>
                    <a:pt x="60" y="35"/>
                    <a:pt x="46" y="47"/>
                  </a:cubicBezTo>
                  <a:cubicBezTo>
                    <a:pt x="46" y="47"/>
                    <a:pt x="80" y="23"/>
                    <a:pt x="87" y="4"/>
                  </a:cubicBezTo>
                  <a:close/>
                </a:path>
              </a:pathLst>
            </a:custGeom>
            <a:solidFill>
              <a:schemeClr val="accent1"/>
            </a:solidFill>
            <a:ln>
              <a:noFill/>
            </a:ln>
          </p:spPr>
          <p:txBody>
            <a:bodyPr vert="horz" wrap="square" lIns="68580" tIns="34290" rIns="68580" bIns="34290" numCol="1" anchor="t" anchorCtr="0" compatLnSpc="1"/>
            <a:lstStyle/>
            <a:p>
              <a:endParaRPr lang="en-US" sz="1350"/>
            </a:p>
          </p:txBody>
        </p:sp>
        <p:sp>
          <p:nvSpPr>
            <p:cNvPr id="33" name="Freeform 14"/>
            <p:cNvSpPr/>
            <p:nvPr/>
          </p:nvSpPr>
          <p:spPr bwMode="auto">
            <a:xfrm>
              <a:off x="1764942" y="3622133"/>
              <a:ext cx="868797" cy="812486"/>
            </a:xfrm>
            <a:custGeom>
              <a:avLst/>
              <a:gdLst>
                <a:gd name="T0" fmla="*/ 21 w 90"/>
                <a:gd name="T1" fmla="*/ 82 h 84"/>
                <a:gd name="T2" fmla="*/ 55 w 90"/>
                <a:gd name="T3" fmla="*/ 0 h 84"/>
                <a:gd name="T4" fmla="*/ 28 w 90"/>
                <a:gd name="T5" fmla="*/ 84 h 84"/>
                <a:gd name="T6" fmla="*/ 44 w 90"/>
                <a:gd name="T7" fmla="*/ 39 h 84"/>
                <a:gd name="T8" fmla="*/ 21 w 90"/>
                <a:gd name="T9" fmla="*/ 82 h 84"/>
              </a:gdLst>
              <a:ahLst/>
              <a:cxnLst>
                <a:cxn ang="0">
                  <a:pos x="T0" y="T1"/>
                </a:cxn>
                <a:cxn ang="0">
                  <a:pos x="T2" y="T3"/>
                </a:cxn>
                <a:cxn ang="0">
                  <a:pos x="T4" y="T5"/>
                </a:cxn>
                <a:cxn ang="0">
                  <a:pos x="T6" y="T7"/>
                </a:cxn>
                <a:cxn ang="0">
                  <a:pos x="T8" y="T9"/>
                </a:cxn>
              </a:cxnLst>
              <a:rect l="0" t="0" r="r" b="b"/>
              <a:pathLst>
                <a:path w="90" h="84">
                  <a:moveTo>
                    <a:pt x="21" y="82"/>
                  </a:moveTo>
                  <a:cubicBezTo>
                    <a:pt x="21" y="82"/>
                    <a:pt x="0" y="37"/>
                    <a:pt x="55" y="0"/>
                  </a:cubicBezTo>
                  <a:cubicBezTo>
                    <a:pt x="55" y="0"/>
                    <a:pt x="90" y="59"/>
                    <a:pt x="28" y="84"/>
                  </a:cubicBezTo>
                  <a:cubicBezTo>
                    <a:pt x="28" y="84"/>
                    <a:pt x="35" y="51"/>
                    <a:pt x="44" y="39"/>
                  </a:cubicBezTo>
                  <a:cubicBezTo>
                    <a:pt x="44" y="39"/>
                    <a:pt x="22" y="65"/>
                    <a:pt x="21" y="82"/>
                  </a:cubicBezTo>
                  <a:close/>
                </a:path>
              </a:pathLst>
            </a:custGeom>
            <a:solidFill>
              <a:schemeClr val="accent1"/>
            </a:solidFill>
            <a:ln>
              <a:noFill/>
            </a:ln>
          </p:spPr>
          <p:txBody>
            <a:bodyPr vert="horz" wrap="square" lIns="68580" tIns="34290" rIns="68580" bIns="34290" numCol="1" anchor="t" anchorCtr="0" compatLnSpc="1"/>
            <a:lstStyle/>
            <a:p>
              <a:endParaRPr lang="en-US" sz="1350"/>
            </a:p>
          </p:txBody>
        </p:sp>
      </p:grpSp>
      <p:sp>
        <p:nvSpPr>
          <p:cNvPr id="35" name="Freeform 71"/>
          <p:cNvSpPr>
            <a:spLocks noEditPoints="1"/>
          </p:cNvSpPr>
          <p:nvPr/>
        </p:nvSpPr>
        <p:spPr bwMode="auto">
          <a:xfrm>
            <a:off x="6221309" y="2335275"/>
            <a:ext cx="463142" cy="493730"/>
          </a:xfrm>
          <a:custGeom>
            <a:avLst/>
            <a:gdLst>
              <a:gd name="T0" fmla="*/ 45 w 45"/>
              <a:gd name="T1" fmla="*/ 45 h 48"/>
              <a:gd name="T2" fmla="*/ 41 w 45"/>
              <a:gd name="T3" fmla="*/ 48 h 48"/>
              <a:gd name="T4" fmla="*/ 3 w 45"/>
              <a:gd name="T5" fmla="*/ 48 h 48"/>
              <a:gd name="T6" fmla="*/ 0 w 45"/>
              <a:gd name="T7" fmla="*/ 45 h 48"/>
              <a:gd name="T8" fmla="*/ 0 w 45"/>
              <a:gd name="T9" fmla="*/ 11 h 48"/>
              <a:gd name="T10" fmla="*/ 3 w 45"/>
              <a:gd name="T11" fmla="*/ 7 h 48"/>
              <a:gd name="T12" fmla="*/ 7 w 45"/>
              <a:gd name="T13" fmla="*/ 7 h 48"/>
              <a:gd name="T14" fmla="*/ 7 w 45"/>
              <a:gd name="T15" fmla="*/ 5 h 48"/>
              <a:gd name="T16" fmla="*/ 11 w 45"/>
              <a:gd name="T17" fmla="*/ 0 h 48"/>
              <a:gd name="T18" fmla="*/ 13 w 45"/>
              <a:gd name="T19" fmla="*/ 0 h 48"/>
              <a:gd name="T20" fmla="*/ 17 w 45"/>
              <a:gd name="T21" fmla="*/ 5 h 48"/>
              <a:gd name="T22" fmla="*/ 17 w 45"/>
              <a:gd name="T23" fmla="*/ 7 h 48"/>
              <a:gd name="T24" fmla="*/ 27 w 45"/>
              <a:gd name="T25" fmla="*/ 7 h 48"/>
              <a:gd name="T26" fmla="*/ 27 w 45"/>
              <a:gd name="T27" fmla="*/ 5 h 48"/>
              <a:gd name="T28" fmla="*/ 32 w 45"/>
              <a:gd name="T29" fmla="*/ 0 h 48"/>
              <a:gd name="T30" fmla="*/ 33 w 45"/>
              <a:gd name="T31" fmla="*/ 0 h 48"/>
              <a:gd name="T32" fmla="*/ 38 w 45"/>
              <a:gd name="T33" fmla="*/ 5 h 48"/>
              <a:gd name="T34" fmla="*/ 38 w 45"/>
              <a:gd name="T35" fmla="*/ 7 h 48"/>
              <a:gd name="T36" fmla="*/ 41 w 45"/>
              <a:gd name="T37" fmla="*/ 7 h 48"/>
              <a:gd name="T38" fmla="*/ 45 w 45"/>
              <a:gd name="T39" fmla="*/ 11 h 48"/>
              <a:gd name="T40" fmla="*/ 45 w 45"/>
              <a:gd name="T41" fmla="*/ 45 h 48"/>
              <a:gd name="T42" fmla="*/ 41 w 45"/>
              <a:gd name="T43" fmla="*/ 45 h 48"/>
              <a:gd name="T44" fmla="*/ 41 w 45"/>
              <a:gd name="T45" fmla="*/ 17 h 48"/>
              <a:gd name="T46" fmla="*/ 3 w 45"/>
              <a:gd name="T47" fmla="*/ 17 h 48"/>
              <a:gd name="T48" fmla="*/ 3 w 45"/>
              <a:gd name="T49" fmla="*/ 45 h 48"/>
              <a:gd name="T50" fmla="*/ 41 w 45"/>
              <a:gd name="T51" fmla="*/ 45 h 48"/>
              <a:gd name="T52" fmla="*/ 14 w 45"/>
              <a:gd name="T53" fmla="*/ 5 h 48"/>
              <a:gd name="T54" fmla="*/ 13 w 45"/>
              <a:gd name="T55" fmla="*/ 4 h 48"/>
              <a:gd name="T56" fmla="*/ 11 w 45"/>
              <a:gd name="T57" fmla="*/ 4 h 48"/>
              <a:gd name="T58" fmla="*/ 10 w 45"/>
              <a:gd name="T59" fmla="*/ 5 h 48"/>
              <a:gd name="T60" fmla="*/ 10 w 45"/>
              <a:gd name="T61" fmla="*/ 12 h 48"/>
              <a:gd name="T62" fmla="*/ 11 w 45"/>
              <a:gd name="T63" fmla="*/ 13 h 48"/>
              <a:gd name="T64" fmla="*/ 13 w 45"/>
              <a:gd name="T65" fmla="*/ 13 h 48"/>
              <a:gd name="T66" fmla="*/ 14 w 45"/>
              <a:gd name="T67" fmla="*/ 12 h 48"/>
              <a:gd name="T68" fmla="*/ 14 w 45"/>
              <a:gd name="T69" fmla="*/ 5 h 48"/>
              <a:gd name="T70" fmla="*/ 34 w 45"/>
              <a:gd name="T71" fmla="*/ 5 h 48"/>
              <a:gd name="T72" fmla="*/ 33 w 45"/>
              <a:gd name="T73" fmla="*/ 4 h 48"/>
              <a:gd name="T74" fmla="*/ 32 w 45"/>
              <a:gd name="T75" fmla="*/ 4 h 48"/>
              <a:gd name="T76" fmla="*/ 31 w 45"/>
              <a:gd name="T77" fmla="*/ 5 h 48"/>
              <a:gd name="T78" fmla="*/ 31 w 45"/>
              <a:gd name="T79" fmla="*/ 12 h 48"/>
              <a:gd name="T80" fmla="*/ 32 w 45"/>
              <a:gd name="T81" fmla="*/ 13 h 48"/>
              <a:gd name="T82" fmla="*/ 33 w 45"/>
              <a:gd name="T83" fmla="*/ 13 h 48"/>
              <a:gd name="T84" fmla="*/ 34 w 45"/>
              <a:gd name="T85" fmla="*/ 12 h 48"/>
              <a:gd name="T86" fmla="*/ 34 w 45"/>
              <a:gd name="T87" fmla="*/ 5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5" h="48">
                <a:moveTo>
                  <a:pt x="45" y="45"/>
                </a:moveTo>
                <a:cubicBezTo>
                  <a:pt x="45" y="47"/>
                  <a:pt x="43" y="48"/>
                  <a:pt x="41" y="48"/>
                </a:cubicBezTo>
                <a:cubicBezTo>
                  <a:pt x="3" y="48"/>
                  <a:pt x="3" y="48"/>
                  <a:pt x="3" y="48"/>
                </a:cubicBezTo>
                <a:cubicBezTo>
                  <a:pt x="2" y="48"/>
                  <a:pt x="0" y="47"/>
                  <a:pt x="0" y="45"/>
                </a:cubicBezTo>
                <a:cubicBezTo>
                  <a:pt x="0" y="11"/>
                  <a:pt x="0" y="11"/>
                  <a:pt x="0" y="11"/>
                </a:cubicBezTo>
                <a:cubicBezTo>
                  <a:pt x="0" y="9"/>
                  <a:pt x="2" y="7"/>
                  <a:pt x="3" y="7"/>
                </a:cubicBezTo>
                <a:cubicBezTo>
                  <a:pt x="7" y="7"/>
                  <a:pt x="7" y="7"/>
                  <a:pt x="7" y="7"/>
                </a:cubicBezTo>
                <a:cubicBezTo>
                  <a:pt x="7" y="5"/>
                  <a:pt x="7" y="5"/>
                  <a:pt x="7" y="5"/>
                </a:cubicBezTo>
                <a:cubicBezTo>
                  <a:pt x="7" y="2"/>
                  <a:pt x="9" y="0"/>
                  <a:pt x="11" y="0"/>
                </a:cubicBezTo>
                <a:cubicBezTo>
                  <a:pt x="13" y="0"/>
                  <a:pt x="13" y="0"/>
                  <a:pt x="13" y="0"/>
                </a:cubicBezTo>
                <a:cubicBezTo>
                  <a:pt x="15" y="0"/>
                  <a:pt x="17" y="2"/>
                  <a:pt x="17" y="5"/>
                </a:cubicBezTo>
                <a:cubicBezTo>
                  <a:pt x="17" y="7"/>
                  <a:pt x="17" y="7"/>
                  <a:pt x="17" y="7"/>
                </a:cubicBezTo>
                <a:cubicBezTo>
                  <a:pt x="27" y="7"/>
                  <a:pt x="27" y="7"/>
                  <a:pt x="27" y="7"/>
                </a:cubicBezTo>
                <a:cubicBezTo>
                  <a:pt x="27" y="5"/>
                  <a:pt x="27" y="5"/>
                  <a:pt x="27" y="5"/>
                </a:cubicBezTo>
                <a:cubicBezTo>
                  <a:pt x="27" y="2"/>
                  <a:pt x="29" y="0"/>
                  <a:pt x="32" y="0"/>
                </a:cubicBezTo>
                <a:cubicBezTo>
                  <a:pt x="33" y="0"/>
                  <a:pt x="33" y="0"/>
                  <a:pt x="33" y="0"/>
                </a:cubicBezTo>
                <a:cubicBezTo>
                  <a:pt x="36" y="0"/>
                  <a:pt x="38" y="2"/>
                  <a:pt x="38" y="5"/>
                </a:cubicBezTo>
                <a:cubicBezTo>
                  <a:pt x="38" y="7"/>
                  <a:pt x="38" y="7"/>
                  <a:pt x="38" y="7"/>
                </a:cubicBezTo>
                <a:cubicBezTo>
                  <a:pt x="41" y="7"/>
                  <a:pt x="41" y="7"/>
                  <a:pt x="41" y="7"/>
                </a:cubicBezTo>
                <a:cubicBezTo>
                  <a:pt x="43" y="7"/>
                  <a:pt x="45" y="9"/>
                  <a:pt x="45" y="11"/>
                </a:cubicBezTo>
                <a:lnTo>
                  <a:pt x="45" y="45"/>
                </a:lnTo>
                <a:close/>
                <a:moveTo>
                  <a:pt x="41" y="45"/>
                </a:moveTo>
                <a:cubicBezTo>
                  <a:pt x="41" y="17"/>
                  <a:pt x="41" y="17"/>
                  <a:pt x="41" y="17"/>
                </a:cubicBezTo>
                <a:cubicBezTo>
                  <a:pt x="3" y="17"/>
                  <a:pt x="3" y="17"/>
                  <a:pt x="3" y="17"/>
                </a:cubicBezTo>
                <a:cubicBezTo>
                  <a:pt x="3" y="45"/>
                  <a:pt x="3" y="45"/>
                  <a:pt x="3" y="45"/>
                </a:cubicBezTo>
                <a:lnTo>
                  <a:pt x="41" y="45"/>
                </a:lnTo>
                <a:close/>
                <a:moveTo>
                  <a:pt x="14" y="5"/>
                </a:moveTo>
                <a:cubicBezTo>
                  <a:pt x="14" y="4"/>
                  <a:pt x="13" y="4"/>
                  <a:pt x="13" y="4"/>
                </a:cubicBezTo>
                <a:cubicBezTo>
                  <a:pt x="11" y="4"/>
                  <a:pt x="11" y="4"/>
                  <a:pt x="11" y="4"/>
                </a:cubicBezTo>
                <a:cubicBezTo>
                  <a:pt x="11" y="4"/>
                  <a:pt x="10" y="4"/>
                  <a:pt x="10" y="5"/>
                </a:cubicBezTo>
                <a:cubicBezTo>
                  <a:pt x="10" y="12"/>
                  <a:pt x="10" y="12"/>
                  <a:pt x="10" y="12"/>
                </a:cubicBezTo>
                <a:cubicBezTo>
                  <a:pt x="10" y="13"/>
                  <a:pt x="11" y="13"/>
                  <a:pt x="11" y="13"/>
                </a:cubicBezTo>
                <a:cubicBezTo>
                  <a:pt x="13" y="13"/>
                  <a:pt x="13" y="13"/>
                  <a:pt x="13" y="13"/>
                </a:cubicBezTo>
                <a:cubicBezTo>
                  <a:pt x="13" y="13"/>
                  <a:pt x="14" y="13"/>
                  <a:pt x="14" y="12"/>
                </a:cubicBezTo>
                <a:lnTo>
                  <a:pt x="14" y="5"/>
                </a:lnTo>
                <a:close/>
                <a:moveTo>
                  <a:pt x="34" y="5"/>
                </a:moveTo>
                <a:cubicBezTo>
                  <a:pt x="34" y="4"/>
                  <a:pt x="34" y="4"/>
                  <a:pt x="33" y="4"/>
                </a:cubicBezTo>
                <a:cubicBezTo>
                  <a:pt x="32" y="4"/>
                  <a:pt x="32" y="4"/>
                  <a:pt x="32" y="4"/>
                </a:cubicBezTo>
                <a:cubicBezTo>
                  <a:pt x="31" y="4"/>
                  <a:pt x="31" y="4"/>
                  <a:pt x="31" y="5"/>
                </a:cubicBezTo>
                <a:cubicBezTo>
                  <a:pt x="31" y="12"/>
                  <a:pt x="31" y="12"/>
                  <a:pt x="31" y="12"/>
                </a:cubicBezTo>
                <a:cubicBezTo>
                  <a:pt x="31" y="13"/>
                  <a:pt x="31" y="13"/>
                  <a:pt x="32" y="13"/>
                </a:cubicBezTo>
                <a:cubicBezTo>
                  <a:pt x="33" y="13"/>
                  <a:pt x="33" y="13"/>
                  <a:pt x="33" y="13"/>
                </a:cubicBezTo>
                <a:cubicBezTo>
                  <a:pt x="34" y="13"/>
                  <a:pt x="34" y="13"/>
                  <a:pt x="34" y="12"/>
                </a:cubicBezTo>
                <a:lnTo>
                  <a:pt x="34" y="5"/>
                </a:lnTo>
                <a:close/>
              </a:path>
            </a:pathLst>
          </a:custGeom>
          <a:solidFill>
            <a:schemeClr val="tx2"/>
          </a:solidFill>
          <a:ln>
            <a:noFill/>
          </a:ln>
        </p:spPr>
        <p:txBody>
          <a:bodyPr vert="horz" wrap="square" lIns="91440" tIns="45720" rIns="91440" bIns="45720" numCol="1" anchor="t" anchorCtr="0" compatLnSpc="1"/>
          <a:lstStyle/>
          <a:p>
            <a:endParaRPr lang="id-ID"/>
          </a:p>
        </p:txBody>
      </p:sp>
      <p:sp>
        <p:nvSpPr>
          <p:cNvPr id="37" name="Freeform 115"/>
          <p:cNvSpPr>
            <a:spLocks noEditPoints="1"/>
          </p:cNvSpPr>
          <p:nvPr/>
        </p:nvSpPr>
        <p:spPr bwMode="auto">
          <a:xfrm>
            <a:off x="3537876" y="1930478"/>
            <a:ext cx="502470" cy="384497"/>
          </a:xfrm>
          <a:custGeom>
            <a:avLst/>
            <a:gdLst>
              <a:gd name="T0" fmla="*/ 48 w 49"/>
              <a:gd name="T1" fmla="*/ 30 h 37"/>
              <a:gd name="T2" fmla="*/ 41 w 49"/>
              <a:gd name="T3" fmla="*/ 37 h 37"/>
              <a:gd name="T4" fmla="*/ 7 w 49"/>
              <a:gd name="T5" fmla="*/ 37 h 37"/>
              <a:gd name="T6" fmla="*/ 0 w 49"/>
              <a:gd name="T7" fmla="*/ 30 h 37"/>
              <a:gd name="T8" fmla="*/ 48 w 49"/>
              <a:gd name="T9" fmla="*/ 30 h 37"/>
              <a:gd name="T10" fmla="*/ 39 w 49"/>
              <a:gd name="T11" fmla="*/ 20 h 37"/>
              <a:gd name="T12" fmla="*/ 37 w 49"/>
              <a:gd name="T13" fmla="*/ 20 h 37"/>
              <a:gd name="T14" fmla="*/ 37 w 49"/>
              <a:gd name="T15" fmla="*/ 21 h 37"/>
              <a:gd name="T16" fmla="*/ 31 w 49"/>
              <a:gd name="T17" fmla="*/ 27 h 37"/>
              <a:gd name="T18" fmla="*/ 13 w 49"/>
              <a:gd name="T19" fmla="*/ 27 h 37"/>
              <a:gd name="T20" fmla="*/ 7 w 49"/>
              <a:gd name="T21" fmla="*/ 21 h 37"/>
              <a:gd name="T22" fmla="*/ 7 w 49"/>
              <a:gd name="T23" fmla="*/ 1 h 37"/>
              <a:gd name="T24" fmla="*/ 8 w 49"/>
              <a:gd name="T25" fmla="*/ 0 h 37"/>
              <a:gd name="T26" fmla="*/ 39 w 49"/>
              <a:gd name="T27" fmla="*/ 0 h 37"/>
              <a:gd name="T28" fmla="*/ 49 w 49"/>
              <a:gd name="T29" fmla="*/ 10 h 37"/>
              <a:gd name="T30" fmla="*/ 39 w 49"/>
              <a:gd name="T31" fmla="*/ 20 h 37"/>
              <a:gd name="T32" fmla="*/ 39 w 49"/>
              <a:gd name="T33" fmla="*/ 5 h 37"/>
              <a:gd name="T34" fmla="*/ 37 w 49"/>
              <a:gd name="T35" fmla="*/ 5 h 37"/>
              <a:gd name="T36" fmla="*/ 37 w 49"/>
              <a:gd name="T37" fmla="*/ 15 h 37"/>
              <a:gd name="T38" fmla="*/ 39 w 49"/>
              <a:gd name="T39" fmla="*/ 15 h 37"/>
              <a:gd name="T40" fmla="*/ 44 w 49"/>
              <a:gd name="T41" fmla="*/ 10 h 37"/>
              <a:gd name="T42" fmla="*/ 39 w 49"/>
              <a:gd name="T43" fmla="*/ 5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9" h="37">
                <a:moveTo>
                  <a:pt x="48" y="30"/>
                </a:moveTo>
                <a:cubicBezTo>
                  <a:pt x="48" y="34"/>
                  <a:pt x="45" y="37"/>
                  <a:pt x="41" y="37"/>
                </a:cubicBezTo>
                <a:cubicBezTo>
                  <a:pt x="7" y="37"/>
                  <a:pt x="7" y="37"/>
                  <a:pt x="7" y="37"/>
                </a:cubicBezTo>
                <a:cubicBezTo>
                  <a:pt x="3" y="37"/>
                  <a:pt x="0" y="34"/>
                  <a:pt x="0" y="30"/>
                </a:cubicBezTo>
                <a:lnTo>
                  <a:pt x="48" y="30"/>
                </a:lnTo>
                <a:close/>
                <a:moveTo>
                  <a:pt x="39" y="20"/>
                </a:moveTo>
                <a:cubicBezTo>
                  <a:pt x="37" y="20"/>
                  <a:pt x="37" y="20"/>
                  <a:pt x="37" y="20"/>
                </a:cubicBezTo>
                <a:cubicBezTo>
                  <a:pt x="37" y="21"/>
                  <a:pt x="37" y="21"/>
                  <a:pt x="37" y="21"/>
                </a:cubicBezTo>
                <a:cubicBezTo>
                  <a:pt x="37" y="24"/>
                  <a:pt x="35" y="27"/>
                  <a:pt x="31" y="27"/>
                </a:cubicBezTo>
                <a:cubicBezTo>
                  <a:pt x="13" y="27"/>
                  <a:pt x="13" y="27"/>
                  <a:pt x="13" y="27"/>
                </a:cubicBezTo>
                <a:cubicBezTo>
                  <a:pt x="9" y="27"/>
                  <a:pt x="7" y="24"/>
                  <a:pt x="7" y="21"/>
                </a:cubicBezTo>
                <a:cubicBezTo>
                  <a:pt x="7" y="1"/>
                  <a:pt x="7" y="1"/>
                  <a:pt x="7" y="1"/>
                </a:cubicBezTo>
                <a:cubicBezTo>
                  <a:pt x="7" y="0"/>
                  <a:pt x="7" y="0"/>
                  <a:pt x="8" y="0"/>
                </a:cubicBezTo>
                <a:cubicBezTo>
                  <a:pt x="39" y="0"/>
                  <a:pt x="39" y="0"/>
                  <a:pt x="39" y="0"/>
                </a:cubicBezTo>
                <a:cubicBezTo>
                  <a:pt x="45" y="0"/>
                  <a:pt x="49" y="4"/>
                  <a:pt x="49" y="10"/>
                </a:cubicBezTo>
                <a:cubicBezTo>
                  <a:pt x="49" y="15"/>
                  <a:pt x="45" y="20"/>
                  <a:pt x="39" y="20"/>
                </a:cubicBezTo>
                <a:close/>
                <a:moveTo>
                  <a:pt x="39" y="5"/>
                </a:moveTo>
                <a:cubicBezTo>
                  <a:pt x="37" y="5"/>
                  <a:pt x="37" y="5"/>
                  <a:pt x="37" y="5"/>
                </a:cubicBezTo>
                <a:cubicBezTo>
                  <a:pt x="37" y="15"/>
                  <a:pt x="37" y="15"/>
                  <a:pt x="37" y="15"/>
                </a:cubicBezTo>
                <a:cubicBezTo>
                  <a:pt x="39" y="15"/>
                  <a:pt x="39" y="15"/>
                  <a:pt x="39" y="15"/>
                </a:cubicBezTo>
                <a:cubicBezTo>
                  <a:pt x="42" y="15"/>
                  <a:pt x="44" y="13"/>
                  <a:pt x="44" y="10"/>
                </a:cubicBezTo>
                <a:cubicBezTo>
                  <a:pt x="44" y="7"/>
                  <a:pt x="42" y="5"/>
                  <a:pt x="39" y="5"/>
                </a:cubicBezTo>
                <a:close/>
              </a:path>
            </a:pathLst>
          </a:custGeom>
          <a:solidFill>
            <a:schemeClr val="tx2"/>
          </a:solidFill>
          <a:ln>
            <a:noFill/>
          </a:ln>
        </p:spPr>
        <p:txBody>
          <a:bodyPr vert="horz" wrap="square" lIns="91440" tIns="45720" rIns="91440" bIns="45720" numCol="1" anchor="t" anchorCtr="0" compatLnSpc="1"/>
          <a:lstStyle/>
          <a:p>
            <a:endParaRPr lang="id-ID"/>
          </a:p>
        </p:txBody>
      </p:sp>
      <p:sp>
        <p:nvSpPr>
          <p:cNvPr id="38" name="Freeform 121"/>
          <p:cNvSpPr>
            <a:spLocks noEditPoints="1"/>
          </p:cNvSpPr>
          <p:nvPr/>
        </p:nvSpPr>
        <p:spPr bwMode="auto">
          <a:xfrm>
            <a:off x="4796693" y="931826"/>
            <a:ext cx="498097" cy="380128"/>
          </a:xfrm>
          <a:custGeom>
            <a:avLst/>
            <a:gdLst>
              <a:gd name="T0" fmla="*/ 19 w 48"/>
              <a:gd name="T1" fmla="*/ 27 h 37"/>
              <a:gd name="T2" fmla="*/ 14 w 48"/>
              <a:gd name="T3" fmla="*/ 27 h 37"/>
              <a:gd name="T4" fmla="*/ 7 w 48"/>
              <a:gd name="T5" fmla="*/ 30 h 37"/>
              <a:gd name="T6" fmla="*/ 4 w 48"/>
              <a:gd name="T7" fmla="*/ 31 h 37"/>
              <a:gd name="T8" fmla="*/ 4 w 48"/>
              <a:gd name="T9" fmla="*/ 31 h 37"/>
              <a:gd name="T10" fmla="*/ 3 w 48"/>
              <a:gd name="T11" fmla="*/ 30 h 37"/>
              <a:gd name="T12" fmla="*/ 4 w 48"/>
              <a:gd name="T13" fmla="*/ 29 h 37"/>
              <a:gd name="T14" fmla="*/ 7 w 48"/>
              <a:gd name="T15" fmla="*/ 24 h 37"/>
              <a:gd name="T16" fmla="*/ 0 w 48"/>
              <a:gd name="T17" fmla="*/ 13 h 37"/>
              <a:gd name="T18" fmla="*/ 19 w 48"/>
              <a:gd name="T19" fmla="*/ 0 h 37"/>
              <a:gd name="T20" fmla="*/ 38 w 48"/>
              <a:gd name="T21" fmla="*/ 13 h 37"/>
              <a:gd name="T22" fmla="*/ 19 w 48"/>
              <a:gd name="T23" fmla="*/ 27 h 37"/>
              <a:gd name="T24" fmla="*/ 41 w 48"/>
              <a:gd name="T25" fmla="*/ 31 h 37"/>
              <a:gd name="T26" fmla="*/ 44 w 48"/>
              <a:gd name="T27" fmla="*/ 35 h 37"/>
              <a:gd name="T28" fmla="*/ 45 w 48"/>
              <a:gd name="T29" fmla="*/ 37 h 37"/>
              <a:gd name="T30" fmla="*/ 44 w 48"/>
              <a:gd name="T31" fmla="*/ 37 h 37"/>
              <a:gd name="T32" fmla="*/ 41 w 48"/>
              <a:gd name="T33" fmla="*/ 37 h 37"/>
              <a:gd name="T34" fmla="*/ 34 w 48"/>
              <a:gd name="T35" fmla="*/ 34 h 37"/>
              <a:gd name="T36" fmla="*/ 29 w 48"/>
              <a:gd name="T37" fmla="*/ 34 h 37"/>
              <a:gd name="T38" fmla="*/ 17 w 48"/>
              <a:gd name="T39" fmla="*/ 30 h 37"/>
              <a:gd name="T40" fmla="*/ 19 w 48"/>
              <a:gd name="T41" fmla="*/ 31 h 37"/>
              <a:gd name="T42" fmla="*/ 34 w 48"/>
              <a:gd name="T43" fmla="*/ 26 h 37"/>
              <a:gd name="T44" fmla="*/ 41 w 48"/>
              <a:gd name="T45" fmla="*/ 13 h 37"/>
              <a:gd name="T46" fmla="*/ 41 w 48"/>
              <a:gd name="T47" fmla="*/ 9 h 37"/>
              <a:gd name="T48" fmla="*/ 48 w 48"/>
              <a:gd name="T49" fmla="*/ 20 h 37"/>
              <a:gd name="T50" fmla="*/ 41 w 48"/>
              <a:gd name="T51" fmla="*/ 31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37">
                <a:moveTo>
                  <a:pt x="19" y="27"/>
                </a:moveTo>
                <a:cubicBezTo>
                  <a:pt x="17" y="27"/>
                  <a:pt x="16" y="27"/>
                  <a:pt x="14" y="27"/>
                </a:cubicBezTo>
                <a:cubicBezTo>
                  <a:pt x="12" y="28"/>
                  <a:pt x="9" y="29"/>
                  <a:pt x="7" y="30"/>
                </a:cubicBezTo>
                <a:cubicBezTo>
                  <a:pt x="6" y="30"/>
                  <a:pt x="5" y="30"/>
                  <a:pt x="4" y="31"/>
                </a:cubicBezTo>
                <a:cubicBezTo>
                  <a:pt x="4" y="31"/>
                  <a:pt x="4" y="31"/>
                  <a:pt x="4" y="31"/>
                </a:cubicBezTo>
                <a:cubicBezTo>
                  <a:pt x="4" y="31"/>
                  <a:pt x="4" y="30"/>
                  <a:pt x="3" y="30"/>
                </a:cubicBezTo>
                <a:cubicBezTo>
                  <a:pt x="3" y="29"/>
                  <a:pt x="4" y="29"/>
                  <a:pt x="4" y="29"/>
                </a:cubicBezTo>
                <a:cubicBezTo>
                  <a:pt x="5" y="27"/>
                  <a:pt x="6" y="26"/>
                  <a:pt x="7" y="24"/>
                </a:cubicBezTo>
                <a:cubicBezTo>
                  <a:pt x="3" y="22"/>
                  <a:pt x="0" y="18"/>
                  <a:pt x="0" y="13"/>
                </a:cubicBezTo>
                <a:cubicBezTo>
                  <a:pt x="0" y="6"/>
                  <a:pt x="8" y="0"/>
                  <a:pt x="19" y="0"/>
                </a:cubicBezTo>
                <a:cubicBezTo>
                  <a:pt x="29" y="0"/>
                  <a:pt x="38" y="6"/>
                  <a:pt x="38" y="13"/>
                </a:cubicBezTo>
                <a:cubicBezTo>
                  <a:pt x="38" y="21"/>
                  <a:pt x="29" y="27"/>
                  <a:pt x="19" y="27"/>
                </a:cubicBezTo>
                <a:close/>
                <a:moveTo>
                  <a:pt x="41" y="31"/>
                </a:moveTo>
                <a:cubicBezTo>
                  <a:pt x="42" y="33"/>
                  <a:pt x="43" y="34"/>
                  <a:pt x="44" y="35"/>
                </a:cubicBezTo>
                <a:cubicBezTo>
                  <a:pt x="44" y="36"/>
                  <a:pt x="45" y="36"/>
                  <a:pt x="45" y="37"/>
                </a:cubicBezTo>
                <a:cubicBezTo>
                  <a:pt x="44" y="37"/>
                  <a:pt x="44" y="37"/>
                  <a:pt x="44" y="37"/>
                </a:cubicBezTo>
                <a:cubicBezTo>
                  <a:pt x="43" y="37"/>
                  <a:pt x="42" y="37"/>
                  <a:pt x="41" y="37"/>
                </a:cubicBezTo>
                <a:cubicBezTo>
                  <a:pt x="39" y="36"/>
                  <a:pt x="36" y="35"/>
                  <a:pt x="34" y="34"/>
                </a:cubicBezTo>
                <a:cubicBezTo>
                  <a:pt x="32" y="34"/>
                  <a:pt x="31" y="34"/>
                  <a:pt x="29" y="34"/>
                </a:cubicBezTo>
                <a:cubicBezTo>
                  <a:pt x="24" y="34"/>
                  <a:pt x="20" y="33"/>
                  <a:pt x="17" y="30"/>
                </a:cubicBezTo>
                <a:cubicBezTo>
                  <a:pt x="17" y="31"/>
                  <a:pt x="18" y="31"/>
                  <a:pt x="19" y="31"/>
                </a:cubicBezTo>
                <a:cubicBezTo>
                  <a:pt x="25" y="31"/>
                  <a:pt x="30" y="29"/>
                  <a:pt x="34" y="26"/>
                </a:cubicBezTo>
                <a:cubicBezTo>
                  <a:pt x="39" y="23"/>
                  <a:pt x="41" y="18"/>
                  <a:pt x="41" y="13"/>
                </a:cubicBezTo>
                <a:cubicBezTo>
                  <a:pt x="41" y="12"/>
                  <a:pt x="41" y="11"/>
                  <a:pt x="41" y="9"/>
                </a:cubicBezTo>
                <a:cubicBezTo>
                  <a:pt x="45" y="12"/>
                  <a:pt x="48" y="16"/>
                  <a:pt x="48" y="20"/>
                </a:cubicBezTo>
                <a:cubicBezTo>
                  <a:pt x="48" y="25"/>
                  <a:pt x="45" y="29"/>
                  <a:pt x="41" y="31"/>
                </a:cubicBezTo>
                <a:close/>
              </a:path>
            </a:pathLst>
          </a:custGeom>
          <a:solidFill>
            <a:schemeClr val="tx2"/>
          </a:solidFill>
          <a:ln>
            <a:noFill/>
          </a:ln>
        </p:spPr>
        <p:txBody>
          <a:bodyPr vert="horz" wrap="square" lIns="91440" tIns="45720" rIns="91440" bIns="45720" numCol="1" anchor="t" anchorCtr="0" compatLnSpc="1"/>
          <a:lstStyle/>
          <a:p>
            <a:endParaRPr lang="id-ID"/>
          </a:p>
        </p:txBody>
      </p:sp>
      <p:sp>
        <p:nvSpPr>
          <p:cNvPr id="39" name="Content Placeholder 2"/>
          <p:cNvSpPr txBox="1"/>
          <p:nvPr/>
        </p:nvSpPr>
        <p:spPr>
          <a:xfrm>
            <a:off x="5251960" y="789794"/>
            <a:ext cx="1850680" cy="64587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200" dirty="0" err="1">
                <a:solidFill>
                  <a:schemeClr val="tx1"/>
                </a:solidFill>
                <a:cs typeface="+mn-ea"/>
                <a:sym typeface="+mn-lt"/>
              </a:rPr>
              <a:t>Lorem</a:t>
            </a:r>
            <a:r>
              <a:rPr lang="en-US" sz="1200" dirty="0">
                <a:solidFill>
                  <a:schemeClr val="tx1"/>
                </a:solidFill>
                <a:cs typeface="+mn-ea"/>
                <a:sym typeface="+mn-lt"/>
              </a:rPr>
              <a:t> </a:t>
            </a:r>
            <a:r>
              <a:rPr lang="en-US" sz="1200" dirty="0" err="1">
                <a:solidFill>
                  <a:schemeClr val="tx1"/>
                </a:solidFill>
                <a:cs typeface="+mn-ea"/>
                <a:sym typeface="+mn-lt"/>
              </a:rPr>
              <a:t>ipsum</a:t>
            </a:r>
            <a:r>
              <a:rPr lang="en-US" sz="1200" dirty="0">
                <a:solidFill>
                  <a:schemeClr val="tx1"/>
                </a:solidFill>
                <a:cs typeface="+mn-ea"/>
                <a:sym typeface="+mn-lt"/>
              </a:rPr>
              <a:t> dolor sit </a:t>
            </a:r>
            <a:r>
              <a:rPr lang="en-US" sz="1200" dirty="0" err="1">
                <a:solidFill>
                  <a:schemeClr val="tx1"/>
                </a:solidFill>
                <a:cs typeface="+mn-ea"/>
                <a:sym typeface="+mn-lt"/>
              </a:rPr>
              <a:t>amet</a:t>
            </a:r>
            <a:r>
              <a:rPr lang="en-US" sz="1200" dirty="0">
                <a:solidFill>
                  <a:schemeClr val="tx1"/>
                </a:solidFill>
                <a:cs typeface="+mn-ea"/>
                <a:sym typeface="+mn-lt"/>
              </a:rPr>
              <a:t>, </a:t>
            </a:r>
            <a:r>
              <a:rPr lang="en-US" sz="1200" dirty="0" err="1">
                <a:solidFill>
                  <a:schemeClr val="tx1"/>
                </a:solidFill>
                <a:cs typeface="+mn-ea"/>
                <a:sym typeface="+mn-lt"/>
              </a:rPr>
              <a:t>consectetur</a:t>
            </a:r>
            <a:r>
              <a:rPr lang="en-US" sz="1200" dirty="0">
                <a:solidFill>
                  <a:schemeClr val="tx1"/>
                </a:solidFill>
                <a:cs typeface="+mn-ea"/>
                <a:sym typeface="+mn-lt"/>
              </a:rPr>
              <a:t> </a:t>
            </a:r>
            <a:r>
              <a:rPr lang="en-US" sz="1200" dirty="0" err="1">
                <a:solidFill>
                  <a:schemeClr val="tx1"/>
                </a:solidFill>
                <a:cs typeface="+mn-ea"/>
                <a:sym typeface="+mn-lt"/>
              </a:rPr>
              <a:t>adipiscing</a:t>
            </a:r>
            <a:r>
              <a:rPr lang="en-US" sz="1200" dirty="0">
                <a:solidFill>
                  <a:schemeClr val="tx1"/>
                </a:solidFill>
                <a:cs typeface="+mn-ea"/>
                <a:sym typeface="+mn-lt"/>
              </a:rPr>
              <a:t> </a:t>
            </a:r>
            <a:r>
              <a:rPr lang="en-US" sz="1200" dirty="0" err="1">
                <a:solidFill>
                  <a:schemeClr val="tx1"/>
                </a:solidFill>
                <a:cs typeface="+mn-ea"/>
                <a:sym typeface="+mn-lt"/>
              </a:rPr>
              <a:t>elit</a:t>
            </a:r>
            <a:r>
              <a:rPr lang="en-US" sz="1200" dirty="0">
                <a:solidFill>
                  <a:schemeClr val="tx1"/>
                </a:solidFill>
                <a:cs typeface="+mn-ea"/>
                <a:sym typeface="+mn-lt"/>
              </a:rPr>
              <a:t> </a:t>
            </a:r>
            <a:r>
              <a:rPr lang="en-US" sz="1200" dirty="0" err="1">
                <a:solidFill>
                  <a:schemeClr val="tx1"/>
                </a:solidFill>
                <a:cs typeface="+mn-ea"/>
                <a:sym typeface="+mn-lt"/>
              </a:rPr>
              <a:t>Curabitur</a:t>
            </a:r>
            <a:r>
              <a:rPr lang="en-US" sz="1200" dirty="0">
                <a:solidFill>
                  <a:schemeClr val="tx1"/>
                </a:solidFill>
                <a:cs typeface="+mn-ea"/>
                <a:sym typeface="+mn-lt"/>
              </a:rPr>
              <a:t>. </a:t>
            </a:r>
          </a:p>
        </p:txBody>
      </p:sp>
      <p:sp>
        <p:nvSpPr>
          <p:cNvPr id="40" name="Content Placeholder 2"/>
          <p:cNvSpPr txBox="1"/>
          <p:nvPr/>
        </p:nvSpPr>
        <p:spPr>
          <a:xfrm>
            <a:off x="2277127" y="1843056"/>
            <a:ext cx="1221800" cy="47191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200" dirty="0" err="1">
                <a:solidFill>
                  <a:schemeClr val="tx1"/>
                </a:solidFill>
                <a:cs typeface="+mn-ea"/>
                <a:sym typeface="+mn-lt"/>
              </a:rPr>
              <a:t>Lorem</a:t>
            </a:r>
            <a:r>
              <a:rPr lang="en-US" sz="1200" dirty="0">
                <a:solidFill>
                  <a:schemeClr val="tx1"/>
                </a:solidFill>
                <a:cs typeface="+mn-ea"/>
                <a:sym typeface="+mn-lt"/>
              </a:rPr>
              <a:t> </a:t>
            </a:r>
            <a:r>
              <a:rPr lang="en-US" sz="1200" dirty="0" err="1">
                <a:solidFill>
                  <a:schemeClr val="tx1"/>
                </a:solidFill>
                <a:cs typeface="+mn-ea"/>
                <a:sym typeface="+mn-lt"/>
              </a:rPr>
              <a:t>ipsum</a:t>
            </a:r>
            <a:r>
              <a:rPr lang="en-US" sz="1200" dirty="0">
                <a:solidFill>
                  <a:schemeClr val="tx1"/>
                </a:solidFill>
                <a:cs typeface="+mn-ea"/>
                <a:sym typeface="+mn-lt"/>
              </a:rPr>
              <a:t> dolor sit </a:t>
            </a:r>
            <a:r>
              <a:rPr lang="en-US" sz="1200" dirty="0" err="1">
                <a:solidFill>
                  <a:schemeClr val="tx1"/>
                </a:solidFill>
                <a:cs typeface="+mn-ea"/>
                <a:sym typeface="+mn-lt"/>
              </a:rPr>
              <a:t>amet</a:t>
            </a:r>
            <a:r>
              <a:rPr lang="en-US" sz="1200" dirty="0">
                <a:solidFill>
                  <a:schemeClr val="tx1"/>
                </a:solidFill>
                <a:cs typeface="+mn-ea"/>
                <a:sym typeface="+mn-lt"/>
              </a:rPr>
              <a:t>. </a:t>
            </a:r>
          </a:p>
        </p:txBody>
      </p:sp>
      <p:sp>
        <p:nvSpPr>
          <p:cNvPr id="41" name="Content Placeholder 2"/>
          <p:cNvSpPr txBox="1"/>
          <p:nvPr/>
        </p:nvSpPr>
        <p:spPr>
          <a:xfrm>
            <a:off x="6684451" y="2259204"/>
            <a:ext cx="1850680" cy="64587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200" dirty="0" err="1">
                <a:solidFill>
                  <a:schemeClr val="tx1"/>
                </a:solidFill>
                <a:cs typeface="+mn-ea"/>
                <a:sym typeface="+mn-lt"/>
              </a:rPr>
              <a:t>Lorem</a:t>
            </a:r>
            <a:r>
              <a:rPr lang="en-US" sz="1200" dirty="0">
                <a:solidFill>
                  <a:schemeClr val="tx1"/>
                </a:solidFill>
                <a:cs typeface="+mn-ea"/>
                <a:sym typeface="+mn-lt"/>
              </a:rPr>
              <a:t> </a:t>
            </a:r>
            <a:r>
              <a:rPr lang="en-US" sz="1200" dirty="0" err="1">
                <a:solidFill>
                  <a:schemeClr val="tx1"/>
                </a:solidFill>
                <a:cs typeface="+mn-ea"/>
                <a:sym typeface="+mn-lt"/>
              </a:rPr>
              <a:t>ipsum</a:t>
            </a:r>
            <a:r>
              <a:rPr lang="en-US" sz="1200" dirty="0">
                <a:solidFill>
                  <a:schemeClr val="tx1"/>
                </a:solidFill>
                <a:cs typeface="+mn-ea"/>
                <a:sym typeface="+mn-lt"/>
              </a:rPr>
              <a:t> dolor sit </a:t>
            </a:r>
            <a:r>
              <a:rPr lang="en-US" sz="1200" dirty="0" err="1">
                <a:solidFill>
                  <a:schemeClr val="tx1"/>
                </a:solidFill>
                <a:cs typeface="+mn-ea"/>
                <a:sym typeface="+mn-lt"/>
              </a:rPr>
              <a:t>amet</a:t>
            </a:r>
            <a:r>
              <a:rPr lang="en-US" sz="1200" dirty="0">
                <a:solidFill>
                  <a:schemeClr val="tx1"/>
                </a:solidFill>
                <a:cs typeface="+mn-ea"/>
                <a:sym typeface="+mn-lt"/>
              </a:rPr>
              <a:t>, </a:t>
            </a:r>
            <a:r>
              <a:rPr lang="en-US" sz="1200" dirty="0" err="1">
                <a:solidFill>
                  <a:schemeClr val="tx1"/>
                </a:solidFill>
                <a:cs typeface="+mn-ea"/>
                <a:sym typeface="+mn-lt"/>
              </a:rPr>
              <a:t>consectetur</a:t>
            </a:r>
            <a:r>
              <a:rPr lang="en-US" sz="1200" dirty="0">
                <a:solidFill>
                  <a:schemeClr val="tx1"/>
                </a:solidFill>
                <a:cs typeface="+mn-ea"/>
                <a:sym typeface="+mn-lt"/>
              </a:rPr>
              <a:t> </a:t>
            </a:r>
            <a:r>
              <a:rPr lang="en-US" sz="1200" dirty="0" err="1">
                <a:solidFill>
                  <a:schemeClr val="tx1"/>
                </a:solidFill>
                <a:cs typeface="+mn-ea"/>
                <a:sym typeface="+mn-lt"/>
              </a:rPr>
              <a:t>adipiscing</a:t>
            </a:r>
            <a:r>
              <a:rPr lang="en-US" sz="1200" dirty="0">
                <a:solidFill>
                  <a:schemeClr val="tx1"/>
                </a:solidFill>
                <a:cs typeface="+mn-ea"/>
                <a:sym typeface="+mn-lt"/>
              </a:rPr>
              <a:t> </a:t>
            </a:r>
            <a:r>
              <a:rPr lang="en-US" sz="1200" dirty="0" err="1">
                <a:solidFill>
                  <a:schemeClr val="tx1"/>
                </a:solidFill>
                <a:cs typeface="+mn-ea"/>
                <a:sym typeface="+mn-lt"/>
              </a:rPr>
              <a:t>elit</a:t>
            </a:r>
            <a:r>
              <a:rPr lang="en-US" sz="1200" dirty="0">
                <a:solidFill>
                  <a:schemeClr val="tx1"/>
                </a:solidFill>
                <a:cs typeface="+mn-ea"/>
                <a:sym typeface="+mn-lt"/>
              </a:rPr>
              <a:t> </a:t>
            </a:r>
            <a:r>
              <a:rPr lang="en-US" sz="1200" dirty="0" err="1">
                <a:solidFill>
                  <a:schemeClr val="tx1"/>
                </a:solidFill>
                <a:cs typeface="+mn-ea"/>
                <a:sym typeface="+mn-lt"/>
              </a:rPr>
              <a:t>Curabitur</a:t>
            </a:r>
            <a:r>
              <a:rPr lang="en-US" sz="1200" dirty="0">
                <a:solidFill>
                  <a:schemeClr val="tx1"/>
                </a:solidFill>
                <a:cs typeface="+mn-ea"/>
                <a:sym typeface="+mn-lt"/>
              </a:rPr>
              <a:t>. </a:t>
            </a:r>
          </a:p>
        </p:txBody>
      </p:sp>
      <p:sp>
        <p:nvSpPr>
          <p:cNvPr id="42" name="Content Placeholder 2"/>
          <p:cNvSpPr txBox="1"/>
          <p:nvPr/>
        </p:nvSpPr>
        <p:spPr>
          <a:xfrm>
            <a:off x="3099978" y="1599189"/>
            <a:ext cx="1285735" cy="30618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zh-CN" sz="1200" b="1" dirty="0">
                <a:solidFill>
                  <a:schemeClr val="tx1"/>
                </a:solidFill>
                <a:cs typeface="+mn-ea"/>
                <a:sym typeface="+mn-lt"/>
              </a:rPr>
              <a:t>TEXT HERE</a:t>
            </a:r>
          </a:p>
        </p:txBody>
      </p:sp>
      <p:sp>
        <p:nvSpPr>
          <p:cNvPr id="43" name="Content Placeholder 2"/>
          <p:cNvSpPr txBox="1"/>
          <p:nvPr/>
        </p:nvSpPr>
        <p:spPr>
          <a:xfrm>
            <a:off x="3456669" y="895072"/>
            <a:ext cx="1285735" cy="30618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en-US" altLang="zh-CN" sz="1200" b="1" dirty="0">
                <a:solidFill>
                  <a:schemeClr val="tx1"/>
                </a:solidFill>
                <a:cs typeface="+mn-ea"/>
                <a:sym typeface="+mn-lt"/>
              </a:rPr>
              <a:t>TEXT HERE</a:t>
            </a:r>
          </a:p>
        </p:txBody>
      </p:sp>
      <p:sp>
        <p:nvSpPr>
          <p:cNvPr id="44" name="Content Placeholder 2"/>
          <p:cNvSpPr txBox="1"/>
          <p:nvPr/>
        </p:nvSpPr>
        <p:spPr>
          <a:xfrm>
            <a:off x="5630772" y="1991054"/>
            <a:ext cx="1285735" cy="30618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en-US" altLang="zh-CN" sz="1200" b="1" dirty="0">
                <a:solidFill>
                  <a:schemeClr val="tx1"/>
                </a:solidFill>
                <a:cs typeface="+mn-ea"/>
                <a:sym typeface="+mn-lt"/>
              </a:rPr>
              <a:t>TEXT HERE</a:t>
            </a:r>
          </a:p>
        </p:txBody>
      </p:sp>
      <p:sp>
        <p:nvSpPr>
          <p:cNvPr id="45" name="矩形 44"/>
          <p:cNvSpPr/>
          <p:nvPr/>
        </p:nvSpPr>
        <p:spPr>
          <a:xfrm>
            <a:off x="323528" y="3006512"/>
            <a:ext cx="3303058" cy="800219"/>
          </a:xfrm>
          <a:prstGeom prst="rect">
            <a:avLst/>
          </a:prstGeom>
        </p:spPr>
        <p:txBody>
          <a:bodyPr wrap="square">
            <a:spAutoFit/>
          </a:bodyPr>
          <a:lstStyle/>
          <a:p>
            <a:r>
              <a:rPr lang="en-US" altLang="zh-CN" sz="3200" b="1" dirty="0">
                <a:solidFill>
                  <a:schemeClr val="bg1"/>
                </a:solidFill>
              </a:rPr>
              <a:t>Structure diagram</a:t>
            </a:r>
          </a:p>
          <a:p>
            <a:r>
              <a:rPr lang="en-US" altLang="zh-CN" sz="1400" dirty="0" err="1">
                <a:solidFill>
                  <a:schemeClr val="bg2">
                    <a:lumMod val="75000"/>
                  </a:schemeClr>
                </a:solidFill>
                <a:sym typeface="+mn-lt"/>
              </a:rPr>
              <a:t>Lorem</a:t>
            </a:r>
            <a:r>
              <a:rPr lang="en-US" altLang="zh-CN" sz="1400" dirty="0">
                <a:solidFill>
                  <a:schemeClr val="bg2">
                    <a:lumMod val="75000"/>
                  </a:schemeClr>
                </a:solidFill>
                <a:sym typeface="+mn-lt"/>
              </a:rPr>
              <a:t> </a:t>
            </a:r>
            <a:r>
              <a:rPr lang="en-US" altLang="zh-CN" sz="1400" dirty="0" err="1">
                <a:solidFill>
                  <a:schemeClr val="bg2">
                    <a:lumMod val="75000"/>
                  </a:schemeClr>
                </a:solidFill>
                <a:sym typeface="+mn-lt"/>
              </a:rPr>
              <a:t>ipsum</a:t>
            </a:r>
            <a:r>
              <a:rPr lang="en-US" altLang="zh-CN" sz="1400" dirty="0">
                <a:solidFill>
                  <a:schemeClr val="bg2">
                    <a:lumMod val="75000"/>
                  </a:schemeClr>
                </a:solidFill>
                <a:sym typeface="+mn-lt"/>
              </a:rPr>
              <a:t> dolor sit </a:t>
            </a:r>
            <a:r>
              <a:rPr lang="en-US" altLang="zh-CN" sz="1400" dirty="0" err="1">
                <a:solidFill>
                  <a:schemeClr val="bg2">
                    <a:lumMod val="75000"/>
                  </a:schemeClr>
                </a:solidFill>
                <a:sym typeface="+mn-lt"/>
              </a:rPr>
              <a:t>amet</a:t>
            </a:r>
            <a:r>
              <a:rPr lang="en-US" altLang="zh-CN" sz="1400" dirty="0">
                <a:solidFill>
                  <a:schemeClr val="bg2">
                    <a:lumMod val="75000"/>
                  </a:schemeClr>
                </a:solidFill>
                <a:sym typeface="+mn-lt"/>
              </a:rPr>
              <a:t>, </a:t>
            </a:r>
            <a:r>
              <a:rPr lang="en-US" altLang="zh-CN" sz="1400" dirty="0" err="1">
                <a:solidFill>
                  <a:schemeClr val="bg2">
                    <a:lumMod val="75000"/>
                  </a:schemeClr>
                </a:solidFill>
                <a:sym typeface="+mn-lt"/>
              </a:rPr>
              <a:t>consectetur</a:t>
            </a:r>
            <a:r>
              <a:rPr lang="en-US" altLang="zh-CN" sz="1400" dirty="0">
                <a:solidFill>
                  <a:schemeClr val="bg2">
                    <a:lumMod val="75000"/>
                  </a:schemeClr>
                </a:solidFill>
                <a:sym typeface="+mn-lt"/>
              </a:rPr>
              <a:t> </a:t>
            </a:r>
            <a:endParaRPr lang="en-US" altLang="zh-CN" sz="1400" dirty="0">
              <a:solidFill>
                <a:schemeClr val="bg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圆角矩形标注 68"/>
          <p:cNvSpPr/>
          <p:nvPr/>
        </p:nvSpPr>
        <p:spPr>
          <a:xfrm flipH="1" flipV="1">
            <a:off x="2962254" y="3995351"/>
            <a:ext cx="3914002" cy="761823"/>
          </a:xfrm>
          <a:prstGeom prst="wedgeRoundRectCallout">
            <a:avLst>
              <a:gd name="adj1" fmla="val 56086"/>
              <a:gd name="adj2" fmla="val 22018"/>
              <a:gd name="adj3" fmla="val 16667"/>
            </a:avLst>
          </a:prstGeom>
          <a:solidFill>
            <a:schemeClr val="bg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flipV="1">
            <a:off x="15363" y="0"/>
            <a:ext cx="9144000" cy="3435846"/>
          </a:xfrm>
          <a:prstGeom prst="rect">
            <a:avLst/>
          </a:prstGeom>
          <a:solidFill>
            <a:schemeClr val="bg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椭圆 53"/>
          <p:cNvSpPr/>
          <p:nvPr/>
        </p:nvSpPr>
        <p:spPr>
          <a:xfrm rot="10800000">
            <a:off x="1245150" y="3660924"/>
            <a:ext cx="1125549" cy="1125500"/>
          </a:xfrm>
          <a:prstGeom prst="ellipse">
            <a:avLst/>
          </a:prstGeom>
          <a:solidFill>
            <a:schemeClr val="bg2"/>
          </a:solidFill>
          <a:ln w="9525">
            <a:noFill/>
          </a:ln>
          <a:effectLst>
            <a:outerShdw blurRad="63500" sx="102000" sy="102000" algn="ctr" rotWithShape="0">
              <a:prstClr val="black">
                <a:alpha val="40000"/>
              </a:prstClr>
            </a:outerShdw>
          </a:effectLst>
        </p:spPr>
        <p:style>
          <a:lnRef idx="2">
            <a:scrgbClr r="0" g="0" b="0"/>
          </a:lnRef>
          <a:fillRef idx="1">
            <a:scrgbClr r="0" g="0" b="0"/>
          </a:fillRef>
          <a:effectRef idx="0">
            <a:schemeClr val="accent4">
              <a:hueOff val="0"/>
              <a:satOff val="0"/>
              <a:lumOff val="0"/>
              <a:alphaOff val="0"/>
            </a:schemeClr>
          </a:effectRef>
          <a:fontRef idx="minor">
            <a:schemeClr val="lt1"/>
          </a:fontRef>
        </p:style>
        <p:txBody>
          <a:bodyPr spcFirstLastPara="0" vert="horz" wrap="square" lIns="482619" tIns="137161" rIns="482619" bIns="828078" numCol="1" spcCol="1270" anchor="ctr" anchorCtr="0">
            <a:noAutofit/>
          </a:bodyPr>
          <a:lstStyle/>
          <a:p>
            <a:pPr lvl="0" algn="ctr" defTabSz="1600200">
              <a:lnSpc>
                <a:spcPct val="90000"/>
              </a:lnSpc>
              <a:spcBef>
                <a:spcPct val="0"/>
              </a:spcBef>
              <a:spcAft>
                <a:spcPct val="35000"/>
              </a:spcAft>
            </a:pPr>
            <a:endParaRPr lang="en-US" sz="3600" kern="1200" dirty="0">
              <a:latin typeface="+mj-lt"/>
            </a:endParaRPr>
          </a:p>
        </p:txBody>
      </p:sp>
      <p:sp>
        <p:nvSpPr>
          <p:cNvPr id="56" name="Content Placeholder 2"/>
          <p:cNvSpPr txBox="1"/>
          <p:nvPr/>
        </p:nvSpPr>
        <p:spPr>
          <a:xfrm>
            <a:off x="6716537" y="1511966"/>
            <a:ext cx="1679646" cy="47720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200" dirty="0">
                <a:solidFill>
                  <a:schemeClr val="tx1"/>
                </a:solidFill>
                <a:cs typeface="+mn-ea"/>
                <a:sym typeface="+mn-lt"/>
              </a:rPr>
              <a:t>Lorem ipsum dolor sit amet, </a:t>
            </a:r>
            <a:r>
              <a:rPr lang="en-US" sz="1200" dirty="0" err="1">
                <a:solidFill>
                  <a:schemeClr val="tx1"/>
                </a:solidFill>
                <a:cs typeface="+mn-ea"/>
                <a:sym typeface="+mn-lt"/>
              </a:rPr>
              <a:t>consectetur</a:t>
            </a:r>
            <a:r>
              <a:rPr lang="en-US" sz="1200" dirty="0">
                <a:solidFill>
                  <a:schemeClr val="tx1"/>
                </a:solidFill>
                <a:cs typeface="+mn-ea"/>
                <a:sym typeface="+mn-lt"/>
              </a:rPr>
              <a:t> </a:t>
            </a:r>
            <a:r>
              <a:rPr lang="en-US" sz="1200" dirty="0" err="1">
                <a:solidFill>
                  <a:schemeClr val="tx1"/>
                </a:solidFill>
                <a:cs typeface="+mn-ea"/>
                <a:sym typeface="+mn-lt"/>
              </a:rPr>
              <a:t>tet</a:t>
            </a:r>
            <a:r>
              <a:rPr lang="en-US" sz="1200" dirty="0">
                <a:solidFill>
                  <a:schemeClr val="tx1"/>
                </a:solidFill>
                <a:cs typeface="+mn-ea"/>
                <a:sym typeface="+mn-lt"/>
              </a:rPr>
              <a:t>. </a:t>
            </a:r>
          </a:p>
        </p:txBody>
      </p:sp>
      <p:sp>
        <p:nvSpPr>
          <p:cNvPr id="21" name="Freeform 324"/>
          <p:cNvSpPr/>
          <p:nvPr/>
        </p:nvSpPr>
        <p:spPr bwMode="auto">
          <a:xfrm>
            <a:off x="3169845" y="744479"/>
            <a:ext cx="454717" cy="459825"/>
          </a:xfrm>
          <a:custGeom>
            <a:avLst/>
            <a:gdLst>
              <a:gd name="T0" fmla="*/ 34 w 38"/>
              <a:gd name="T1" fmla="*/ 10 h 38"/>
              <a:gd name="T2" fmla="*/ 30 w 38"/>
              <a:gd name="T3" fmla="*/ 14 h 38"/>
              <a:gd name="T4" fmla="*/ 34 w 38"/>
              <a:gd name="T5" fmla="*/ 33 h 38"/>
              <a:gd name="T6" fmla="*/ 34 w 38"/>
              <a:gd name="T7" fmla="*/ 34 h 38"/>
              <a:gd name="T8" fmla="*/ 30 w 38"/>
              <a:gd name="T9" fmla="*/ 36 h 38"/>
              <a:gd name="T10" fmla="*/ 30 w 38"/>
              <a:gd name="T11" fmla="*/ 36 h 38"/>
              <a:gd name="T12" fmla="*/ 30 w 38"/>
              <a:gd name="T13" fmla="*/ 36 h 38"/>
              <a:gd name="T14" fmla="*/ 29 w 38"/>
              <a:gd name="T15" fmla="*/ 36 h 38"/>
              <a:gd name="T16" fmla="*/ 22 w 38"/>
              <a:gd name="T17" fmla="*/ 22 h 38"/>
              <a:gd name="T18" fmla="*/ 15 w 38"/>
              <a:gd name="T19" fmla="*/ 29 h 38"/>
              <a:gd name="T20" fmla="*/ 16 w 38"/>
              <a:gd name="T21" fmla="*/ 35 h 38"/>
              <a:gd name="T22" fmla="*/ 16 w 38"/>
              <a:gd name="T23" fmla="*/ 35 h 38"/>
              <a:gd name="T24" fmla="*/ 13 w 38"/>
              <a:gd name="T25" fmla="*/ 38 h 38"/>
              <a:gd name="T26" fmla="*/ 13 w 38"/>
              <a:gd name="T27" fmla="*/ 38 h 38"/>
              <a:gd name="T28" fmla="*/ 13 w 38"/>
              <a:gd name="T29" fmla="*/ 38 h 38"/>
              <a:gd name="T30" fmla="*/ 12 w 38"/>
              <a:gd name="T31" fmla="*/ 38 h 38"/>
              <a:gd name="T32" fmla="*/ 7 w 38"/>
              <a:gd name="T33" fmla="*/ 31 h 38"/>
              <a:gd name="T34" fmla="*/ 0 w 38"/>
              <a:gd name="T35" fmla="*/ 26 h 38"/>
              <a:gd name="T36" fmla="*/ 0 w 38"/>
              <a:gd name="T37" fmla="*/ 25 h 38"/>
              <a:gd name="T38" fmla="*/ 0 w 38"/>
              <a:gd name="T39" fmla="*/ 25 h 38"/>
              <a:gd name="T40" fmla="*/ 3 w 38"/>
              <a:gd name="T41" fmla="*/ 22 h 38"/>
              <a:gd name="T42" fmla="*/ 3 w 38"/>
              <a:gd name="T43" fmla="*/ 22 h 38"/>
              <a:gd name="T44" fmla="*/ 3 w 38"/>
              <a:gd name="T45" fmla="*/ 22 h 38"/>
              <a:gd name="T46" fmla="*/ 9 w 38"/>
              <a:gd name="T47" fmla="*/ 23 h 38"/>
              <a:gd name="T48" fmla="*/ 16 w 38"/>
              <a:gd name="T49" fmla="*/ 16 h 38"/>
              <a:gd name="T50" fmla="*/ 2 w 38"/>
              <a:gd name="T51" fmla="*/ 9 h 38"/>
              <a:gd name="T52" fmla="*/ 1 w 38"/>
              <a:gd name="T53" fmla="*/ 8 h 38"/>
              <a:gd name="T54" fmla="*/ 2 w 38"/>
              <a:gd name="T55" fmla="*/ 8 h 38"/>
              <a:gd name="T56" fmla="*/ 5 w 38"/>
              <a:gd name="T57" fmla="*/ 4 h 38"/>
              <a:gd name="T58" fmla="*/ 6 w 38"/>
              <a:gd name="T59" fmla="*/ 4 h 38"/>
              <a:gd name="T60" fmla="*/ 24 w 38"/>
              <a:gd name="T61" fmla="*/ 8 h 38"/>
              <a:gd name="T62" fmla="*/ 28 w 38"/>
              <a:gd name="T63" fmla="*/ 4 h 38"/>
              <a:gd name="T64" fmla="*/ 37 w 38"/>
              <a:gd name="T65" fmla="*/ 1 h 38"/>
              <a:gd name="T66" fmla="*/ 34 w 38"/>
              <a:gd name="T67" fmla="*/ 1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8" h="38">
                <a:moveTo>
                  <a:pt x="34" y="10"/>
                </a:moveTo>
                <a:cubicBezTo>
                  <a:pt x="30" y="14"/>
                  <a:pt x="30" y="14"/>
                  <a:pt x="30" y="14"/>
                </a:cubicBezTo>
                <a:cubicBezTo>
                  <a:pt x="34" y="33"/>
                  <a:pt x="34" y="33"/>
                  <a:pt x="34" y="33"/>
                </a:cubicBezTo>
                <a:cubicBezTo>
                  <a:pt x="34" y="33"/>
                  <a:pt x="34" y="34"/>
                  <a:pt x="34" y="34"/>
                </a:cubicBezTo>
                <a:cubicBezTo>
                  <a:pt x="30" y="36"/>
                  <a:pt x="30" y="36"/>
                  <a:pt x="30" y="36"/>
                </a:cubicBezTo>
                <a:cubicBezTo>
                  <a:pt x="30" y="36"/>
                  <a:pt x="30" y="36"/>
                  <a:pt x="30" y="36"/>
                </a:cubicBezTo>
                <a:cubicBezTo>
                  <a:pt x="30" y="36"/>
                  <a:pt x="30" y="36"/>
                  <a:pt x="30" y="36"/>
                </a:cubicBezTo>
                <a:cubicBezTo>
                  <a:pt x="29" y="36"/>
                  <a:pt x="29" y="36"/>
                  <a:pt x="29" y="36"/>
                </a:cubicBezTo>
                <a:cubicBezTo>
                  <a:pt x="22" y="22"/>
                  <a:pt x="22" y="22"/>
                  <a:pt x="22" y="22"/>
                </a:cubicBezTo>
                <a:cubicBezTo>
                  <a:pt x="15" y="29"/>
                  <a:pt x="15" y="29"/>
                  <a:pt x="15" y="29"/>
                </a:cubicBezTo>
                <a:cubicBezTo>
                  <a:pt x="16" y="35"/>
                  <a:pt x="16" y="35"/>
                  <a:pt x="16" y="35"/>
                </a:cubicBezTo>
                <a:cubicBezTo>
                  <a:pt x="16" y="35"/>
                  <a:pt x="16" y="35"/>
                  <a:pt x="16" y="35"/>
                </a:cubicBezTo>
                <a:cubicBezTo>
                  <a:pt x="13" y="38"/>
                  <a:pt x="13" y="38"/>
                  <a:pt x="13" y="38"/>
                </a:cubicBezTo>
                <a:cubicBezTo>
                  <a:pt x="13" y="38"/>
                  <a:pt x="13" y="38"/>
                  <a:pt x="13" y="38"/>
                </a:cubicBezTo>
                <a:cubicBezTo>
                  <a:pt x="13" y="38"/>
                  <a:pt x="13" y="38"/>
                  <a:pt x="13" y="38"/>
                </a:cubicBezTo>
                <a:cubicBezTo>
                  <a:pt x="12" y="38"/>
                  <a:pt x="12" y="38"/>
                  <a:pt x="12" y="38"/>
                </a:cubicBezTo>
                <a:cubicBezTo>
                  <a:pt x="7" y="31"/>
                  <a:pt x="7" y="31"/>
                  <a:pt x="7" y="31"/>
                </a:cubicBezTo>
                <a:cubicBezTo>
                  <a:pt x="0" y="26"/>
                  <a:pt x="0" y="26"/>
                  <a:pt x="0" y="26"/>
                </a:cubicBezTo>
                <a:cubicBezTo>
                  <a:pt x="0" y="26"/>
                  <a:pt x="0" y="26"/>
                  <a:pt x="0" y="25"/>
                </a:cubicBezTo>
                <a:cubicBezTo>
                  <a:pt x="0" y="25"/>
                  <a:pt x="0" y="25"/>
                  <a:pt x="0" y="25"/>
                </a:cubicBezTo>
                <a:cubicBezTo>
                  <a:pt x="3" y="22"/>
                  <a:pt x="3" y="22"/>
                  <a:pt x="3" y="22"/>
                </a:cubicBezTo>
                <a:cubicBezTo>
                  <a:pt x="3" y="22"/>
                  <a:pt x="3" y="22"/>
                  <a:pt x="3" y="22"/>
                </a:cubicBezTo>
                <a:cubicBezTo>
                  <a:pt x="3" y="22"/>
                  <a:pt x="3" y="22"/>
                  <a:pt x="3" y="22"/>
                </a:cubicBezTo>
                <a:cubicBezTo>
                  <a:pt x="9" y="23"/>
                  <a:pt x="9" y="23"/>
                  <a:pt x="9" y="23"/>
                </a:cubicBezTo>
                <a:cubicBezTo>
                  <a:pt x="16" y="16"/>
                  <a:pt x="16" y="16"/>
                  <a:pt x="16" y="16"/>
                </a:cubicBezTo>
                <a:cubicBezTo>
                  <a:pt x="2" y="9"/>
                  <a:pt x="2" y="9"/>
                  <a:pt x="2" y="9"/>
                </a:cubicBezTo>
                <a:cubicBezTo>
                  <a:pt x="2" y="9"/>
                  <a:pt x="2" y="9"/>
                  <a:pt x="1" y="8"/>
                </a:cubicBezTo>
                <a:cubicBezTo>
                  <a:pt x="1" y="8"/>
                  <a:pt x="2" y="8"/>
                  <a:pt x="2" y="8"/>
                </a:cubicBezTo>
                <a:cubicBezTo>
                  <a:pt x="5" y="4"/>
                  <a:pt x="5" y="4"/>
                  <a:pt x="5" y="4"/>
                </a:cubicBezTo>
                <a:cubicBezTo>
                  <a:pt x="5" y="4"/>
                  <a:pt x="6" y="4"/>
                  <a:pt x="6" y="4"/>
                </a:cubicBezTo>
                <a:cubicBezTo>
                  <a:pt x="24" y="8"/>
                  <a:pt x="24" y="8"/>
                  <a:pt x="24" y="8"/>
                </a:cubicBezTo>
                <a:cubicBezTo>
                  <a:pt x="28" y="4"/>
                  <a:pt x="28" y="4"/>
                  <a:pt x="28" y="4"/>
                </a:cubicBezTo>
                <a:cubicBezTo>
                  <a:pt x="31" y="1"/>
                  <a:pt x="35" y="0"/>
                  <a:pt x="37" y="1"/>
                </a:cubicBezTo>
                <a:cubicBezTo>
                  <a:pt x="38" y="3"/>
                  <a:pt x="37" y="7"/>
                  <a:pt x="34" y="10"/>
                </a:cubicBezTo>
                <a:close/>
              </a:path>
            </a:pathLst>
          </a:custGeom>
          <a:solidFill>
            <a:schemeClr val="tx2"/>
          </a:solidFill>
          <a:ln>
            <a:noFill/>
          </a:ln>
        </p:spPr>
        <p:txBody>
          <a:bodyPr vert="horz" wrap="square" lIns="91440" tIns="45720" rIns="91440" bIns="45720" numCol="1" anchor="t" anchorCtr="0" compatLnSpc="1"/>
          <a:lstStyle/>
          <a:p>
            <a:endParaRPr lang="id-ID"/>
          </a:p>
        </p:txBody>
      </p:sp>
      <p:sp>
        <p:nvSpPr>
          <p:cNvPr id="22" name="Freeform 64"/>
          <p:cNvSpPr>
            <a:spLocks noEditPoints="1"/>
          </p:cNvSpPr>
          <p:nvPr/>
        </p:nvSpPr>
        <p:spPr bwMode="auto">
          <a:xfrm>
            <a:off x="1529675" y="2047791"/>
            <a:ext cx="521133" cy="510915"/>
          </a:xfrm>
          <a:custGeom>
            <a:avLst/>
            <a:gdLst>
              <a:gd name="T0" fmla="*/ 41 w 43"/>
              <a:gd name="T1" fmla="*/ 25 h 42"/>
              <a:gd name="T2" fmla="*/ 35 w 43"/>
              <a:gd name="T3" fmla="*/ 25 h 42"/>
              <a:gd name="T4" fmla="*/ 33 w 43"/>
              <a:gd name="T5" fmla="*/ 33 h 42"/>
              <a:gd name="T6" fmla="*/ 39 w 43"/>
              <a:gd name="T7" fmla="*/ 39 h 42"/>
              <a:gd name="T8" fmla="*/ 39 w 43"/>
              <a:gd name="T9" fmla="*/ 41 h 42"/>
              <a:gd name="T10" fmla="*/ 38 w 43"/>
              <a:gd name="T11" fmla="*/ 42 h 42"/>
              <a:gd name="T12" fmla="*/ 36 w 43"/>
              <a:gd name="T13" fmla="*/ 41 h 42"/>
              <a:gd name="T14" fmla="*/ 31 w 43"/>
              <a:gd name="T15" fmla="*/ 36 h 42"/>
              <a:gd name="T16" fmla="*/ 23 w 43"/>
              <a:gd name="T17" fmla="*/ 39 h 42"/>
              <a:gd name="T18" fmla="*/ 23 w 43"/>
              <a:gd name="T19" fmla="*/ 15 h 42"/>
              <a:gd name="T20" fmla="*/ 20 w 43"/>
              <a:gd name="T21" fmla="*/ 15 h 42"/>
              <a:gd name="T22" fmla="*/ 20 w 43"/>
              <a:gd name="T23" fmla="*/ 39 h 42"/>
              <a:gd name="T24" fmla="*/ 11 w 43"/>
              <a:gd name="T25" fmla="*/ 36 h 42"/>
              <a:gd name="T26" fmla="*/ 6 w 43"/>
              <a:gd name="T27" fmla="*/ 41 h 42"/>
              <a:gd name="T28" fmla="*/ 5 w 43"/>
              <a:gd name="T29" fmla="*/ 42 h 42"/>
              <a:gd name="T30" fmla="*/ 4 w 43"/>
              <a:gd name="T31" fmla="*/ 41 h 42"/>
              <a:gd name="T32" fmla="*/ 4 w 43"/>
              <a:gd name="T33" fmla="*/ 39 h 42"/>
              <a:gd name="T34" fmla="*/ 9 w 43"/>
              <a:gd name="T35" fmla="*/ 33 h 42"/>
              <a:gd name="T36" fmla="*/ 8 w 43"/>
              <a:gd name="T37" fmla="*/ 25 h 42"/>
              <a:gd name="T38" fmla="*/ 2 w 43"/>
              <a:gd name="T39" fmla="*/ 25 h 42"/>
              <a:gd name="T40" fmla="*/ 0 w 43"/>
              <a:gd name="T41" fmla="*/ 24 h 42"/>
              <a:gd name="T42" fmla="*/ 2 w 43"/>
              <a:gd name="T43" fmla="*/ 22 h 42"/>
              <a:gd name="T44" fmla="*/ 8 w 43"/>
              <a:gd name="T45" fmla="*/ 22 h 42"/>
              <a:gd name="T46" fmla="*/ 8 w 43"/>
              <a:gd name="T47" fmla="*/ 14 h 42"/>
              <a:gd name="T48" fmla="*/ 3 w 43"/>
              <a:gd name="T49" fmla="*/ 10 h 42"/>
              <a:gd name="T50" fmla="*/ 3 w 43"/>
              <a:gd name="T51" fmla="*/ 7 h 42"/>
              <a:gd name="T52" fmla="*/ 5 w 43"/>
              <a:gd name="T53" fmla="*/ 7 h 42"/>
              <a:gd name="T54" fmla="*/ 10 w 43"/>
              <a:gd name="T55" fmla="*/ 12 h 42"/>
              <a:gd name="T56" fmla="*/ 33 w 43"/>
              <a:gd name="T57" fmla="*/ 12 h 42"/>
              <a:gd name="T58" fmla="*/ 37 w 43"/>
              <a:gd name="T59" fmla="*/ 7 h 42"/>
              <a:gd name="T60" fmla="*/ 40 w 43"/>
              <a:gd name="T61" fmla="*/ 7 h 42"/>
              <a:gd name="T62" fmla="*/ 40 w 43"/>
              <a:gd name="T63" fmla="*/ 10 h 42"/>
              <a:gd name="T64" fmla="*/ 35 w 43"/>
              <a:gd name="T65" fmla="*/ 14 h 42"/>
              <a:gd name="T66" fmla="*/ 35 w 43"/>
              <a:gd name="T67" fmla="*/ 22 h 42"/>
              <a:gd name="T68" fmla="*/ 41 w 43"/>
              <a:gd name="T69" fmla="*/ 22 h 42"/>
              <a:gd name="T70" fmla="*/ 43 w 43"/>
              <a:gd name="T71" fmla="*/ 24 h 42"/>
              <a:gd name="T72" fmla="*/ 41 w 43"/>
              <a:gd name="T73" fmla="*/ 25 h 42"/>
              <a:gd name="T74" fmla="*/ 13 w 43"/>
              <a:gd name="T75" fmla="*/ 8 h 42"/>
              <a:gd name="T76" fmla="*/ 21 w 43"/>
              <a:gd name="T77" fmla="*/ 0 h 42"/>
              <a:gd name="T78" fmla="*/ 30 w 43"/>
              <a:gd name="T79" fmla="*/ 8 h 42"/>
              <a:gd name="T80" fmla="*/ 13 w 43"/>
              <a:gd name="T81" fmla="*/ 8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3" h="42">
                <a:moveTo>
                  <a:pt x="41" y="25"/>
                </a:moveTo>
                <a:cubicBezTo>
                  <a:pt x="35" y="25"/>
                  <a:pt x="35" y="25"/>
                  <a:pt x="35" y="25"/>
                </a:cubicBezTo>
                <a:cubicBezTo>
                  <a:pt x="35" y="29"/>
                  <a:pt x="34" y="31"/>
                  <a:pt x="33" y="33"/>
                </a:cubicBezTo>
                <a:cubicBezTo>
                  <a:pt x="39" y="39"/>
                  <a:pt x="39" y="39"/>
                  <a:pt x="39" y="39"/>
                </a:cubicBezTo>
                <a:cubicBezTo>
                  <a:pt x="40" y="40"/>
                  <a:pt x="40" y="41"/>
                  <a:pt x="39" y="41"/>
                </a:cubicBezTo>
                <a:cubicBezTo>
                  <a:pt x="39" y="42"/>
                  <a:pt x="38" y="42"/>
                  <a:pt x="38" y="42"/>
                </a:cubicBezTo>
                <a:cubicBezTo>
                  <a:pt x="37" y="42"/>
                  <a:pt x="37" y="42"/>
                  <a:pt x="36" y="41"/>
                </a:cubicBezTo>
                <a:cubicBezTo>
                  <a:pt x="31" y="36"/>
                  <a:pt x="31" y="36"/>
                  <a:pt x="31" y="36"/>
                </a:cubicBezTo>
                <a:cubicBezTo>
                  <a:pt x="31" y="36"/>
                  <a:pt x="28" y="39"/>
                  <a:pt x="23" y="39"/>
                </a:cubicBezTo>
                <a:cubicBezTo>
                  <a:pt x="23" y="15"/>
                  <a:pt x="23" y="15"/>
                  <a:pt x="23" y="15"/>
                </a:cubicBezTo>
                <a:cubicBezTo>
                  <a:pt x="20" y="15"/>
                  <a:pt x="20" y="15"/>
                  <a:pt x="20" y="15"/>
                </a:cubicBezTo>
                <a:cubicBezTo>
                  <a:pt x="20" y="39"/>
                  <a:pt x="20" y="39"/>
                  <a:pt x="20" y="39"/>
                </a:cubicBezTo>
                <a:cubicBezTo>
                  <a:pt x="15" y="39"/>
                  <a:pt x="11" y="36"/>
                  <a:pt x="11" y="36"/>
                </a:cubicBezTo>
                <a:cubicBezTo>
                  <a:pt x="6" y="41"/>
                  <a:pt x="6" y="41"/>
                  <a:pt x="6" y="41"/>
                </a:cubicBezTo>
                <a:cubicBezTo>
                  <a:pt x="6" y="42"/>
                  <a:pt x="6" y="42"/>
                  <a:pt x="5" y="42"/>
                </a:cubicBezTo>
                <a:cubicBezTo>
                  <a:pt x="5" y="42"/>
                  <a:pt x="4" y="42"/>
                  <a:pt x="4" y="41"/>
                </a:cubicBezTo>
                <a:cubicBezTo>
                  <a:pt x="3" y="41"/>
                  <a:pt x="3" y="40"/>
                  <a:pt x="4" y="39"/>
                </a:cubicBezTo>
                <a:cubicBezTo>
                  <a:pt x="9" y="33"/>
                  <a:pt x="9" y="33"/>
                  <a:pt x="9" y="33"/>
                </a:cubicBezTo>
                <a:cubicBezTo>
                  <a:pt x="8" y="31"/>
                  <a:pt x="8" y="29"/>
                  <a:pt x="8" y="25"/>
                </a:cubicBezTo>
                <a:cubicBezTo>
                  <a:pt x="2" y="25"/>
                  <a:pt x="2" y="25"/>
                  <a:pt x="2" y="25"/>
                </a:cubicBezTo>
                <a:cubicBezTo>
                  <a:pt x="1" y="25"/>
                  <a:pt x="0" y="25"/>
                  <a:pt x="0" y="24"/>
                </a:cubicBezTo>
                <a:cubicBezTo>
                  <a:pt x="0" y="23"/>
                  <a:pt x="1" y="22"/>
                  <a:pt x="2" y="22"/>
                </a:cubicBezTo>
                <a:cubicBezTo>
                  <a:pt x="8" y="22"/>
                  <a:pt x="8" y="22"/>
                  <a:pt x="8" y="22"/>
                </a:cubicBezTo>
                <a:cubicBezTo>
                  <a:pt x="8" y="19"/>
                  <a:pt x="8" y="16"/>
                  <a:pt x="8" y="14"/>
                </a:cubicBezTo>
                <a:cubicBezTo>
                  <a:pt x="3" y="10"/>
                  <a:pt x="3" y="10"/>
                  <a:pt x="3" y="10"/>
                </a:cubicBezTo>
                <a:cubicBezTo>
                  <a:pt x="2" y="9"/>
                  <a:pt x="2" y="8"/>
                  <a:pt x="3" y="7"/>
                </a:cubicBezTo>
                <a:cubicBezTo>
                  <a:pt x="4" y="6"/>
                  <a:pt x="5" y="6"/>
                  <a:pt x="5" y="7"/>
                </a:cubicBezTo>
                <a:cubicBezTo>
                  <a:pt x="10" y="12"/>
                  <a:pt x="10" y="12"/>
                  <a:pt x="10" y="12"/>
                </a:cubicBezTo>
                <a:cubicBezTo>
                  <a:pt x="33" y="12"/>
                  <a:pt x="33" y="12"/>
                  <a:pt x="33" y="12"/>
                </a:cubicBezTo>
                <a:cubicBezTo>
                  <a:pt x="37" y="7"/>
                  <a:pt x="37" y="7"/>
                  <a:pt x="37" y="7"/>
                </a:cubicBezTo>
                <a:cubicBezTo>
                  <a:pt x="38" y="6"/>
                  <a:pt x="39" y="6"/>
                  <a:pt x="40" y="7"/>
                </a:cubicBezTo>
                <a:cubicBezTo>
                  <a:pt x="40" y="8"/>
                  <a:pt x="40" y="9"/>
                  <a:pt x="40" y="10"/>
                </a:cubicBezTo>
                <a:cubicBezTo>
                  <a:pt x="35" y="14"/>
                  <a:pt x="35" y="14"/>
                  <a:pt x="35" y="14"/>
                </a:cubicBezTo>
                <a:cubicBezTo>
                  <a:pt x="35" y="16"/>
                  <a:pt x="35" y="19"/>
                  <a:pt x="35" y="22"/>
                </a:cubicBezTo>
                <a:cubicBezTo>
                  <a:pt x="41" y="22"/>
                  <a:pt x="41" y="22"/>
                  <a:pt x="41" y="22"/>
                </a:cubicBezTo>
                <a:cubicBezTo>
                  <a:pt x="42" y="22"/>
                  <a:pt x="43" y="23"/>
                  <a:pt x="43" y="24"/>
                </a:cubicBezTo>
                <a:cubicBezTo>
                  <a:pt x="43" y="25"/>
                  <a:pt x="42" y="25"/>
                  <a:pt x="41" y="25"/>
                </a:cubicBezTo>
                <a:close/>
                <a:moveTo>
                  <a:pt x="13" y="8"/>
                </a:moveTo>
                <a:cubicBezTo>
                  <a:pt x="13" y="4"/>
                  <a:pt x="17" y="0"/>
                  <a:pt x="21" y="0"/>
                </a:cubicBezTo>
                <a:cubicBezTo>
                  <a:pt x="26" y="0"/>
                  <a:pt x="30" y="4"/>
                  <a:pt x="30" y="8"/>
                </a:cubicBezTo>
                <a:lnTo>
                  <a:pt x="13" y="8"/>
                </a:lnTo>
                <a:close/>
              </a:path>
            </a:pathLst>
          </a:custGeom>
          <a:solidFill>
            <a:schemeClr val="tx2"/>
          </a:solidFill>
          <a:ln>
            <a:noFill/>
          </a:ln>
        </p:spPr>
        <p:txBody>
          <a:bodyPr vert="horz" wrap="square" lIns="91440" tIns="45720" rIns="91440" bIns="45720" numCol="1" anchor="t" anchorCtr="0" compatLnSpc="1"/>
          <a:lstStyle/>
          <a:p>
            <a:endParaRPr lang="id-ID"/>
          </a:p>
        </p:txBody>
      </p:sp>
      <p:sp>
        <p:nvSpPr>
          <p:cNvPr id="23" name="Freeform 74"/>
          <p:cNvSpPr>
            <a:spLocks noChangeAspect="1" noEditPoints="1"/>
          </p:cNvSpPr>
          <p:nvPr/>
        </p:nvSpPr>
        <p:spPr bwMode="auto">
          <a:xfrm>
            <a:off x="7282734" y="2294330"/>
            <a:ext cx="547251" cy="438672"/>
          </a:xfrm>
          <a:custGeom>
            <a:avLst/>
            <a:gdLst>
              <a:gd name="T0" fmla="*/ 53 w 53"/>
              <a:gd name="T1" fmla="*/ 24 h 43"/>
              <a:gd name="T2" fmla="*/ 53 w 53"/>
              <a:gd name="T3" fmla="*/ 34 h 43"/>
              <a:gd name="T4" fmla="*/ 52 w 53"/>
              <a:gd name="T5" fmla="*/ 35 h 43"/>
              <a:gd name="T6" fmla="*/ 49 w 53"/>
              <a:gd name="T7" fmla="*/ 35 h 43"/>
              <a:gd name="T8" fmla="*/ 49 w 53"/>
              <a:gd name="T9" fmla="*/ 38 h 43"/>
              <a:gd name="T10" fmla="*/ 44 w 53"/>
              <a:gd name="T11" fmla="*/ 43 h 43"/>
              <a:gd name="T12" fmla="*/ 38 w 53"/>
              <a:gd name="T13" fmla="*/ 38 h 43"/>
              <a:gd name="T14" fmla="*/ 38 w 53"/>
              <a:gd name="T15" fmla="*/ 35 h 43"/>
              <a:gd name="T16" fmla="*/ 13 w 53"/>
              <a:gd name="T17" fmla="*/ 35 h 43"/>
              <a:gd name="T18" fmla="*/ 13 w 53"/>
              <a:gd name="T19" fmla="*/ 38 h 43"/>
              <a:gd name="T20" fmla="*/ 8 w 53"/>
              <a:gd name="T21" fmla="*/ 43 h 43"/>
              <a:gd name="T22" fmla="*/ 3 w 53"/>
              <a:gd name="T23" fmla="*/ 38 h 43"/>
              <a:gd name="T24" fmla="*/ 3 w 53"/>
              <a:gd name="T25" fmla="*/ 35 h 43"/>
              <a:gd name="T26" fmla="*/ 1 w 53"/>
              <a:gd name="T27" fmla="*/ 35 h 43"/>
              <a:gd name="T28" fmla="*/ 0 w 53"/>
              <a:gd name="T29" fmla="*/ 34 h 43"/>
              <a:gd name="T30" fmla="*/ 0 w 53"/>
              <a:gd name="T31" fmla="*/ 24 h 43"/>
              <a:gd name="T32" fmla="*/ 6 w 53"/>
              <a:gd name="T33" fmla="*/ 18 h 43"/>
              <a:gd name="T34" fmla="*/ 7 w 53"/>
              <a:gd name="T35" fmla="*/ 18 h 43"/>
              <a:gd name="T36" fmla="*/ 9 w 53"/>
              <a:gd name="T37" fmla="*/ 6 h 43"/>
              <a:gd name="T38" fmla="*/ 17 w 53"/>
              <a:gd name="T39" fmla="*/ 0 h 43"/>
              <a:gd name="T40" fmla="*/ 36 w 53"/>
              <a:gd name="T41" fmla="*/ 0 h 43"/>
              <a:gd name="T42" fmla="*/ 43 w 53"/>
              <a:gd name="T43" fmla="*/ 6 h 43"/>
              <a:gd name="T44" fmla="*/ 46 w 53"/>
              <a:gd name="T45" fmla="*/ 18 h 43"/>
              <a:gd name="T46" fmla="*/ 47 w 53"/>
              <a:gd name="T47" fmla="*/ 18 h 43"/>
              <a:gd name="T48" fmla="*/ 53 w 53"/>
              <a:gd name="T49" fmla="*/ 24 h 43"/>
              <a:gd name="T50" fmla="*/ 13 w 53"/>
              <a:gd name="T51" fmla="*/ 26 h 43"/>
              <a:gd name="T52" fmla="*/ 8 w 53"/>
              <a:gd name="T53" fmla="*/ 22 h 43"/>
              <a:gd name="T54" fmla="*/ 4 w 53"/>
              <a:gd name="T55" fmla="*/ 26 h 43"/>
              <a:gd name="T56" fmla="*/ 8 w 53"/>
              <a:gd name="T57" fmla="*/ 30 h 43"/>
              <a:gd name="T58" fmla="*/ 13 w 53"/>
              <a:gd name="T59" fmla="*/ 26 h 43"/>
              <a:gd name="T60" fmla="*/ 39 w 53"/>
              <a:gd name="T61" fmla="*/ 18 h 43"/>
              <a:gd name="T62" fmla="*/ 37 w 53"/>
              <a:gd name="T63" fmla="*/ 8 h 43"/>
              <a:gd name="T64" fmla="*/ 36 w 53"/>
              <a:gd name="T65" fmla="*/ 7 h 43"/>
              <a:gd name="T66" fmla="*/ 17 w 53"/>
              <a:gd name="T67" fmla="*/ 7 h 43"/>
              <a:gd name="T68" fmla="*/ 16 w 53"/>
              <a:gd name="T69" fmla="*/ 8 h 43"/>
              <a:gd name="T70" fmla="*/ 14 w 53"/>
              <a:gd name="T71" fmla="*/ 18 h 43"/>
              <a:gd name="T72" fmla="*/ 39 w 53"/>
              <a:gd name="T73" fmla="*/ 18 h 43"/>
              <a:gd name="T74" fmla="*/ 48 w 53"/>
              <a:gd name="T75" fmla="*/ 26 h 43"/>
              <a:gd name="T76" fmla="*/ 44 w 53"/>
              <a:gd name="T77" fmla="*/ 22 h 43"/>
              <a:gd name="T78" fmla="*/ 39 w 53"/>
              <a:gd name="T79" fmla="*/ 26 h 43"/>
              <a:gd name="T80" fmla="*/ 44 w 53"/>
              <a:gd name="T81" fmla="*/ 30 h 43"/>
              <a:gd name="T82" fmla="*/ 48 w 53"/>
              <a:gd name="T83" fmla="*/ 26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3" h="43">
                <a:moveTo>
                  <a:pt x="53" y="24"/>
                </a:moveTo>
                <a:cubicBezTo>
                  <a:pt x="53" y="34"/>
                  <a:pt x="53" y="34"/>
                  <a:pt x="53" y="34"/>
                </a:cubicBezTo>
                <a:cubicBezTo>
                  <a:pt x="53" y="34"/>
                  <a:pt x="53" y="35"/>
                  <a:pt x="52" y="35"/>
                </a:cubicBezTo>
                <a:cubicBezTo>
                  <a:pt x="49" y="35"/>
                  <a:pt x="49" y="35"/>
                  <a:pt x="49" y="35"/>
                </a:cubicBezTo>
                <a:cubicBezTo>
                  <a:pt x="49" y="38"/>
                  <a:pt x="49" y="38"/>
                  <a:pt x="49" y="38"/>
                </a:cubicBezTo>
                <a:cubicBezTo>
                  <a:pt x="49" y="41"/>
                  <a:pt x="46" y="43"/>
                  <a:pt x="44" y="43"/>
                </a:cubicBezTo>
                <a:cubicBezTo>
                  <a:pt x="41" y="43"/>
                  <a:pt x="38" y="41"/>
                  <a:pt x="38" y="38"/>
                </a:cubicBezTo>
                <a:cubicBezTo>
                  <a:pt x="38" y="35"/>
                  <a:pt x="38" y="35"/>
                  <a:pt x="38" y="35"/>
                </a:cubicBezTo>
                <a:cubicBezTo>
                  <a:pt x="13" y="35"/>
                  <a:pt x="13" y="35"/>
                  <a:pt x="13" y="35"/>
                </a:cubicBezTo>
                <a:cubicBezTo>
                  <a:pt x="13" y="38"/>
                  <a:pt x="13" y="38"/>
                  <a:pt x="13" y="38"/>
                </a:cubicBezTo>
                <a:cubicBezTo>
                  <a:pt x="13" y="41"/>
                  <a:pt x="11" y="43"/>
                  <a:pt x="8" y="43"/>
                </a:cubicBezTo>
                <a:cubicBezTo>
                  <a:pt x="6" y="43"/>
                  <a:pt x="3" y="41"/>
                  <a:pt x="3" y="38"/>
                </a:cubicBezTo>
                <a:cubicBezTo>
                  <a:pt x="3" y="35"/>
                  <a:pt x="3" y="35"/>
                  <a:pt x="3" y="35"/>
                </a:cubicBezTo>
                <a:cubicBezTo>
                  <a:pt x="1" y="35"/>
                  <a:pt x="1" y="35"/>
                  <a:pt x="1" y="35"/>
                </a:cubicBezTo>
                <a:cubicBezTo>
                  <a:pt x="0" y="35"/>
                  <a:pt x="0" y="34"/>
                  <a:pt x="0" y="34"/>
                </a:cubicBezTo>
                <a:cubicBezTo>
                  <a:pt x="0" y="24"/>
                  <a:pt x="0" y="24"/>
                  <a:pt x="0" y="24"/>
                </a:cubicBezTo>
                <a:cubicBezTo>
                  <a:pt x="0" y="20"/>
                  <a:pt x="2" y="18"/>
                  <a:pt x="6" y="18"/>
                </a:cubicBezTo>
                <a:cubicBezTo>
                  <a:pt x="7" y="18"/>
                  <a:pt x="7" y="18"/>
                  <a:pt x="7" y="18"/>
                </a:cubicBezTo>
                <a:cubicBezTo>
                  <a:pt x="9" y="6"/>
                  <a:pt x="9" y="6"/>
                  <a:pt x="9" y="6"/>
                </a:cubicBezTo>
                <a:cubicBezTo>
                  <a:pt x="10" y="3"/>
                  <a:pt x="13" y="0"/>
                  <a:pt x="17" y="0"/>
                </a:cubicBezTo>
                <a:cubicBezTo>
                  <a:pt x="36" y="0"/>
                  <a:pt x="36" y="0"/>
                  <a:pt x="36" y="0"/>
                </a:cubicBezTo>
                <a:cubicBezTo>
                  <a:pt x="39" y="0"/>
                  <a:pt x="43" y="3"/>
                  <a:pt x="43" y="6"/>
                </a:cubicBezTo>
                <a:cubicBezTo>
                  <a:pt x="46" y="18"/>
                  <a:pt x="46" y="18"/>
                  <a:pt x="46" y="18"/>
                </a:cubicBezTo>
                <a:cubicBezTo>
                  <a:pt x="47" y="18"/>
                  <a:pt x="47" y="18"/>
                  <a:pt x="47" y="18"/>
                </a:cubicBezTo>
                <a:cubicBezTo>
                  <a:pt x="50" y="18"/>
                  <a:pt x="53" y="20"/>
                  <a:pt x="53" y="24"/>
                </a:cubicBezTo>
                <a:close/>
                <a:moveTo>
                  <a:pt x="13" y="26"/>
                </a:moveTo>
                <a:cubicBezTo>
                  <a:pt x="13" y="24"/>
                  <a:pt x="11" y="22"/>
                  <a:pt x="8" y="22"/>
                </a:cubicBezTo>
                <a:cubicBezTo>
                  <a:pt x="6" y="22"/>
                  <a:pt x="4" y="24"/>
                  <a:pt x="4" y="26"/>
                </a:cubicBezTo>
                <a:cubicBezTo>
                  <a:pt x="4" y="29"/>
                  <a:pt x="6" y="30"/>
                  <a:pt x="8" y="30"/>
                </a:cubicBezTo>
                <a:cubicBezTo>
                  <a:pt x="11" y="30"/>
                  <a:pt x="13" y="29"/>
                  <a:pt x="13" y="26"/>
                </a:cubicBezTo>
                <a:close/>
                <a:moveTo>
                  <a:pt x="39" y="18"/>
                </a:moveTo>
                <a:cubicBezTo>
                  <a:pt x="37" y="8"/>
                  <a:pt x="37" y="8"/>
                  <a:pt x="37" y="8"/>
                </a:cubicBezTo>
                <a:cubicBezTo>
                  <a:pt x="37" y="8"/>
                  <a:pt x="36" y="7"/>
                  <a:pt x="36" y="7"/>
                </a:cubicBezTo>
                <a:cubicBezTo>
                  <a:pt x="17" y="7"/>
                  <a:pt x="17" y="7"/>
                  <a:pt x="17" y="7"/>
                </a:cubicBezTo>
                <a:cubicBezTo>
                  <a:pt x="17" y="7"/>
                  <a:pt x="16" y="8"/>
                  <a:pt x="16" y="8"/>
                </a:cubicBezTo>
                <a:cubicBezTo>
                  <a:pt x="14" y="18"/>
                  <a:pt x="14" y="18"/>
                  <a:pt x="14" y="18"/>
                </a:cubicBezTo>
                <a:lnTo>
                  <a:pt x="39" y="18"/>
                </a:lnTo>
                <a:close/>
                <a:moveTo>
                  <a:pt x="48" y="26"/>
                </a:moveTo>
                <a:cubicBezTo>
                  <a:pt x="48" y="24"/>
                  <a:pt x="46" y="22"/>
                  <a:pt x="44" y="22"/>
                </a:cubicBezTo>
                <a:cubicBezTo>
                  <a:pt x="41" y="22"/>
                  <a:pt x="39" y="24"/>
                  <a:pt x="39" y="26"/>
                </a:cubicBezTo>
                <a:cubicBezTo>
                  <a:pt x="39" y="29"/>
                  <a:pt x="41" y="30"/>
                  <a:pt x="44" y="30"/>
                </a:cubicBezTo>
                <a:cubicBezTo>
                  <a:pt x="46" y="30"/>
                  <a:pt x="48" y="29"/>
                  <a:pt x="48" y="26"/>
                </a:cubicBezTo>
                <a:close/>
              </a:path>
            </a:pathLst>
          </a:custGeom>
          <a:solidFill>
            <a:schemeClr val="tx2"/>
          </a:solidFill>
          <a:ln>
            <a:noFill/>
          </a:ln>
        </p:spPr>
        <p:txBody>
          <a:bodyPr vert="horz" wrap="square" lIns="91440" tIns="45720" rIns="91440" bIns="45720" numCol="1" anchor="t" anchorCtr="0" compatLnSpc="1"/>
          <a:lstStyle/>
          <a:p>
            <a:endParaRPr lang="id-ID"/>
          </a:p>
        </p:txBody>
      </p:sp>
      <p:sp>
        <p:nvSpPr>
          <p:cNvPr id="24" name="Freeform 217"/>
          <p:cNvSpPr>
            <a:spLocks noChangeAspect="1" noEditPoints="1"/>
          </p:cNvSpPr>
          <p:nvPr/>
        </p:nvSpPr>
        <p:spPr bwMode="auto">
          <a:xfrm>
            <a:off x="1535819" y="3950048"/>
            <a:ext cx="531466" cy="547251"/>
          </a:xfrm>
          <a:custGeom>
            <a:avLst/>
            <a:gdLst>
              <a:gd name="T0" fmla="*/ 26 w 43"/>
              <a:gd name="T1" fmla="*/ 29 h 44"/>
              <a:gd name="T2" fmla="*/ 41 w 43"/>
              <a:gd name="T3" fmla="*/ 3 h 44"/>
              <a:gd name="T4" fmla="*/ 41 w 43"/>
              <a:gd name="T5" fmla="*/ 2 h 44"/>
              <a:gd name="T6" fmla="*/ 40 w 43"/>
              <a:gd name="T7" fmla="*/ 2 h 44"/>
              <a:gd name="T8" fmla="*/ 15 w 43"/>
              <a:gd name="T9" fmla="*/ 17 h 44"/>
              <a:gd name="T10" fmla="*/ 1 w 43"/>
              <a:gd name="T11" fmla="*/ 29 h 44"/>
              <a:gd name="T12" fmla="*/ 3 w 43"/>
              <a:gd name="T13" fmla="*/ 31 h 44"/>
              <a:gd name="T14" fmla="*/ 8 w 43"/>
              <a:gd name="T15" fmla="*/ 30 h 44"/>
              <a:gd name="T16" fmla="*/ 14 w 43"/>
              <a:gd name="T17" fmla="*/ 36 h 44"/>
              <a:gd name="T18" fmla="*/ 13 w 43"/>
              <a:gd name="T19" fmla="*/ 41 h 44"/>
              <a:gd name="T20" fmla="*/ 15 w 43"/>
              <a:gd name="T21" fmla="*/ 43 h 44"/>
              <a:gd name="T22" fmla="*/ 26 w 43"/>
              <a:gd name="T23" fmla="*/ 29 h 44"/>
              <a:gd name="T24" fmla="*/ 29 w 43"/>
              <a:gd name="T25" fmla="*/ 15 h 44"/>
              <a:gd name="T26" fmla="*/ 29 w 43"/>
              <a:gd name="T27" fmla="*/ 10 h 44"/>
              <a:gd name="T28" fmla="*/ 34 w 43"/>
              <a:gd name="T29" fmla="*/ 10 h 44"/>
              <a:gd name="T30" fmla="*/ 34 w 43"/>
              <a:gd name="T31" fmla="*/ 15 h 44"/>
              <a:gd name="T32" fmla="*/ 29 w 43"/>
              <a:gd name="T33" fmla="*/ 15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3" h="44">
                <a:moveTo>
                  <a:pt x="26" y="29"/>
                </a:moveTo>
                <a:cubicBezTo>
                  <a:pt x="26" y="29"/>
                  <a:pt x="43" y="17"/>
                  <a:pt x="41" y="3"/>
                </a:cubicBezTo>
                <a:cubicBezTo>
                  <a:pt x="41" y="3"/>
                  <a:pt x="41" y="3"/>
                  <a:pt x="41" y="2"/>
                </a:cubicBezTo>
                <a:cubicBezTo>
                  <a:pt x="41" y="2"/>
                  <a:pt x="41" y="2"/>
                  <a:pt x="40" y="2"/>
                </a:cubicBezTo>
                <a:cubicBezTo>
                  <a:pt x="27" y="0"/>
                  <a:pt x="15" y="17"/>
                  <a:pt x="15" y="17"/>
                </a:cubicBezTo>
                <a:cubicBezTo>
                  <a:pt x="5" y="16"/>
                  <a:pt x="6" y="18"/>
                  <a:pt x="1" y="29"/>
                </a:cubicBezTo>
                <a:cubicBezTo>
                  <a:pt x="0" y="31"/>
                  <a:pt x="2" y="32"/>
                  <a:pt x="3" y="31"/>
                </a:cubicBezTo>
                <a:cubicBezTo>
                  <a:pt x="5" y="31"/>
                  <a:pt x="8" y="30"/>
                  <a:pt x="8" y="30"/>
                </a:cubicBezTo>
                <a:cubicBezTo>
                  <a:pt x="14" y="36"/>
                  <a:pt x="14" y="36"/>
                  <a:pt x="14" y="36"/>
                </a:cubicBezTo>
                <a:cubicBezTo>
                  <a:pt x="14" y="36"/>
                  <a:pt x="13" y="39"/>
                  <a:pt x="13" y="41"/>
                </a:cubicBezTo>
                <a:cubicBezTo>
                  <a:pt x="12" y="42"/>
                  <a:pt x="13" y="44"/>
                  <a:pt x="15" y="43"/>
                </a:cubicBezTo>
                <a:cubicBezTo>
                  <a:pt x="26" y="38"/>
                  <a:pt x="28" y="39"/>
                  <a:pt x="26" y="29"/>
                </a:cubicBezTo>
                <a:close/>
                <a:moveTo>
                  <a:pt x="29" y="15"/>
                </a:moveTo>
                <a:cubicBezTo>
                  <a:pt x="27" y="13"/>
                  <a:pt x="27" y="11"/>
                  <a:pt x="29" y="10"/>
                </a:cubicBezTo>
                <a:cubicBezTo>
                  <a:pt x="30" y="8"/>
                  <a:pt x="32" y="8"/>
                  <a:pt x="34" y="10"/>
                </a:cubicBezTo>
                <a:cubicBezTo>
                  <a:pt x="35" y="11"/>
                  <a:pt x="35" y="13"/>
                  <a:pt x="34" y="15"/>
                </a:cubicBezTo>
                <a:cubicBezTo>
                  <a:pt x="32" y="16"/>
                  <a:pt x="30" y="16"/>
                  <a:pt x="29" y="15"/>
                </a:cubicBezTo>
                <a:close/>
              </a:path>
            </a:pathLst>
          </a:custGeom>
          <a:solidFill>
            <a:schemeClr val="tx2"/>
          </a:solidFill>
          <a:ln>
            <a:noFill/>
          </a:ln>
        </p:spPr>
        <p:txBody>
          <a:bodyPr vert="horz" wrap="square" lIns="91440" tIns="45720" rIns="91440" bIns="45720" numCol="1" anchor="t" anchorCtr="0" compatLnSpc="1"/>
          <a:lstStyle/>
          <a:p>
            <a:endParaRPr lang="id-ID"/>
          </a:p>
        </p:txBody>
      </p:sp>
      <p:sp>
        <p:nvSpPr>
          <p:cNvPr id="28" name="矩形 27"/>
          <p:cNvSpPr/>
          <p:nvPr/>
        </p:nvSpPr>
        <p:spPr>
          <a:xfrm rot="10800000">
            <a:off x="2887318" y="477594"/>
            <a:ext cx="992666" cy="993597"/>
          </a:xfrm>
          <a:prstGeom prst="rect">
            <a:avLst/>
          </a:prstGeom>
          <a:noFill/>
          <a:ln w="9525">
            <a:solidFill>
              <a:schemeClr val="tx2"/>
            </a:solidFill>
          </a:ln>
        </p:spPr>
        <p:style>
          <a:lnRef idx="2">
            <a:scrgbClr r="0" g="0" b="0"/>
          </a:lnRef>
          <a:fillRef idx="1">
            <a:scrgbClr r="0" g="0" b="0"/>
          </a:fillRef>
          <a:effectRef idx="0">
            <a:schemeClr val="accent5">
              <a:hueOff val="0"/>
              <a:satOff val="0"/>
              <a:lumOff val="0"/>
              <a:alphaOff val="0"/>
            </a:schemeClr>
          </a:effectRef>
          <a:fontRef idx="minor">
            <a:schemeClr val="lt1"/>
          </a:fontRef>
        </p:style>
        <p:txBody>
          <a:bodyPr spcFirstLastPara="0" vert="horz" wrap="square" lIns="482619" tIns="828078" rIns="482619" bIns="137160" numCol="1" spcCol="1270" anchor="ctr" anchorCtr="0">
            <a:noAutofit/>
          </a:bodyPr>
          <a:lstStyle/>
          <a:p>
            <a:pPr lvl="0" algn="ctr" defTabSz="1600200">
              <a:lnSpc>
                <a:spcPct val="90000"/>
              </a:lnSpc>
              <a:spcBef>
                <a:spcPct val="0"/>
              </a:spcBef>
              <a:spcAft>
                <a:spcPct val="35000"/>
              </a:spcAft>
            </a:pPr>
            <a:endParaRPr lang="en-US" sz="3600" kern="1200" dirty="0">
              <a:latin typeface="+mj-lt"/>
            </a:endParaRPr>
          </a:p>
        </p:txBody>
      </p:sp>
      <p:sp>
        <p:nvSpPr>
          <p:cNvPr id="17" name="矩形 16"/>
          <p:cNvSpPr/>
          <p:nvPr/>
        </p:nvSpPr>
        <p:spPr>
          <a:xfrm rot="10800000">
            <a:off x="1972625" y="870773"/>
            <a:ext cx="108000" cy="108000"/>
          </a:xfrm>
          <a:prstGeom prst="rect">
            <a:avLst/>
          </a:prstGeom>
          <a:solidFill>
            <a:schemeClr val="tx2"/>
          </a:solidFill>
          <a:ln w="9525">
            <a:solidFill>
              <a:schemeClr val="tx2"/>
            </a:solidFill>
          </a:ln>
        </p:spPr>
        <p:style>
          <a:lnRef idx="2">
            <a:scrgbClr r="0" g="0" b="0"/>
          </a:lnRef>
          <a:fillRef idx="1">
            <a:scrgbClr r="0" g="0" b="0"/>
          </a:fillRef>
          <a:effectRef idx="0">
            <a:schemeClr val="accent5">
              <a:hueOff val="0"/>
              <a:satOff val="0"/>
              <a:lumOff val="0"/>
              <a:alphaOff val="0"/>
            </a:schemeClr>
          </a:effectRef>
          <a:fontRef idx="minor">
            <a:schemeClr val="lt1"/>
          </a:fontRef>
        </p:style>
        <p:txBody>
          <a:bodyPr spcFirstLastPara="0" vert="horz" wrap="square" lIns="482619" tIns="828078" rIns="482619" bIns="137160" numCol="1" spcCol="1270" anchor="ctr" anchorCtr="0">
            <a:noAutofit/>
          </a:bodyPr>
          <a:lstStyle/>
          <a:p>
            <a:pPr lvl="0" algn="ctr" defTabSz="1600200">
              <a:lnSpc>
                <a:spcPct val="90000"/>
              </a:lnSpc>
              <a:spcBef>
                <a:spcPct val="0"/>
              </a:spcBef>
              <a:spcAft>
                <a:spcPct val="35000"/>
              </a:spcAft>
            </a:pPr>
            <a:endParaRPr lang="en-US" sz="3600" kern="1200" dirty="0">
              <a:latin typeface="+mj-lt"/>
            </a:endParaRPr>
          </a:p>
        </p:txBody>
      </p:sp>
      <p:sp>
        <p:nvSpPr>
          <p:cNvPr id="19" name="矩形 18"/>
          <p:cNvSpPr/>
          <p:nvPr/>
        </p:nvSpPr>
        <p:spPr>
          <a:xfrm rot="10800000">
            <a:off x="2185221" y="870773"/>
            <a:ext cx="108000" cy="108000"/>
          </a:xfrm>
          <a:prstGeom prst="rect">
            <a:avLst/>
          </a:prstGeom>
          <a:solidFill>
            <a:schemeClr val="tx2"/>
          </a:solidFill>
          <a:ln w="9525">
            <a:solidFill>
              <a:schemeClr val="tx2"/>
            </a:solidFill>
          </a:ln>
        </p:spPr>
        <p:style>
          <a:lnRef idx="2">
            <a:scrgbClr r="0" g="0" b="0"/>
          </a:lnRef>
          <a:fillRef idx="1">
            <a:scrgbClr r="0" g="0" b="0"/>
          </a:fillRef>
          <a:effectRef idx="0">
            <a:schemeClr val="accent5">
              <a:hueOff val="0"/>
              <a:satOff val="0"/>
              <a:lumOff val="0"/>
              <a:alphaOff val="0"/>
            </a:schemeClr>
          </a:effectRef>
          <a:fontRef idx="minor">
            <a:schemeClr val="lt1"/>
          </a:fontRef>
        </p:style>
        <p:txBody>
          <a:bodyPr spcFirstLastPara="0" vert="horz" wrap="square" lIns="482619" tIns="828078" rIns="482619" bIns="137160" numCol="1" spcCol="1270" anchor="ctr" anchorCtr="0">
            <a:noAutofit/>
          </a:bodyPr>
          <a:lstStyle/>
          <a:p>
            <a:pPr lvl="0" algn="ctr" defTabSz="1600200">
              <a:lnSpc>
                <a:spcPct val="90000"/>
              </a:lnSpc>
              <a:spcBef>
                <a:spcPct val="0"/>
              </a:spcBef>
              <a:spcAft>
                <a:spcPct val="35000"/>
              </a:spcAft>
            </a:pPr>
            <a:endParaRPr lang="en-US" sz="3600" kern="1200" dirty="0">
              <a:latin typeface="+mj-lt"/>
            </a:endParaRPr>
          </a:p>
        </p:txBody>
      </p:sp>
      <p:sp>
        <p:nvSpPr>
          <p:cNvPr id="20" name="矩形 19"/>
          <p:cNvSpPr/>
          <p:nvPr/>
        </p:nvSpPr>
        <p:spPr>
          <a:xfrm rot="10800000">
            <a:off x="2397817" y="870773"/>
            <a:ext cx="108000" cy="108000"/>
          </a:xfrm>
          <a:prstGeom prst="rect">
            <a:avLst/>
          </a:prstGeom>
          <a:solidFill>
            <a:schemeClr val="tx2"/>
          </a:solidFill>
          <a:ln w="9525">
            <a:solidFill>
              <a:schemeClr val="tx2"/>
            </a:solidFill>
          </a:ln>
        </p:spPr>
        <p:style>
          <a:lnRef idx="2">
            <a:scrgbClr r="0" g="0" b="0"/>
          </a:lnRef>
          <a:fillRef idx="1">
            <a:scrgbClr r="0" g="0" b="0"/>
          </a:fillRef>
          <a:effectRef idx="0">
            <a:schemeClr val="accent5">
              <a:hueOff val="0"/>
              <a:satOff val="0"/>
              <a:lumOff val="0"/>
              <a:alphaOff val="0"/>
            </a:schemeClr>
          </a:effectRef>
          <a:fontRef idx="minor">
            <a:schemeClr val="lt1"/>
          </a:fontRef>
        </p:style>
        <p:txBody>
          <a:bodyPr spcFirstLastPara="0" vert="horz" wrap="square" lIns="482619" tIns="828078" rIns="482619" bIns="137160" numCol="1" spcCol="1270" anchor="ctr" anchorCtr="0">
            <a:noAutofit/>
          </a:bodyPr>
          <a:lstStyle/>
          <a:p>
            <a:pPr lvl="0" algn="ctr" defTabSz="1600200">
              <a:lnSpc>
                <a:spcPct val="90000"/>
              </a:lnSpc>
              <a:spcBef>
                <a:spcPct val="0"/>
              </a:spcBef>
              <a:spcAft>
                <a:spcPct val="35000"/>
              </a:spcAft>
            </a:pPr>
            <a:endParaRPr lang="en-US" sz="3600" kern="1200" dirty="0">
              <a:latin typeface="+mj-lt"/>
            </a:endParaRPr>
          </a:p>
        </p:txBody>
      </p:sp>
      <p:sp>
        <p:nvSpPr>
          <p:cNvPr id="29" name="矩形 28"/>
          <p:cNvSpPr/>
          <p:nvPr/>
        </p:nvSpPr>
        <p:spPr>
          <a:xfrm rot="10800000">
            <a:off x="1279127" y="1810830"/>
            <a:ext cx="992666" cy="993597"/>
          </a:xfrm>
          <a:prstGeom prst="rect">
            <a:avLst/>
          </a:prstGeom>
          <a:noFill/>
          <a:ln w="9525">
            <a:solidFill>
              <a:schemeClr val="tx2"/>
            </a:solidFill>
          </a:ln>
        </p:spPr>
        <p:style>
          <a:lnRef idx="2">
            <a:scrgbClr r="0" g="0" b="0"/>
          </a:lnRef>
          <a:fillRef idx="1">
            <a:scrgbClr r="0" g="0" b="0"/>
          </a:fillRef>
          <a:effectRef idx="0">
            <a:schemeClr val="accent5">
              <a:hueOff val="0"/>
              <a:satOff val="0"/>
              <a:lumOff val="0"/>
              <a:alphaOff val="0"/>
            </a:schemeClr>
          </a:effectRef>
          <a:fontRef idx="minor">
            <a:schemeClr val="lt1"/>
          </a:fontRef>
        </p:style>
        <p:txBody>
          <a:bodyPr spcFirstLastPara="0" vert="horz" wrap="square" lIns="482619" tIns="828078" rIns="482619" bIns="137160" numCol="1" spcCol="1270" anchor="ctr" anchorCtr="0">
            <a:noAutofit/>
          </a:bodyPr>
          <a:lstStyle/>
          <a:p>
            <a:pPr lvl="0" algn="ctr" defTabSz="1600200">
              <a:lnSpc>
                <a:spcPct val="90000"/>
              </a:lnSpc>
              <a:spcBef>
                <a:spcPct val="0"/>
              </a:spcBef>
              <a:spcAft>
                <a:spcPct val="35000"/>
              </a:spcAft>
            </a:pPr>
            <a:endParaRPr lang="en-US" sz="3600" kern="1200" dirty="0">
              <a:latin typeface="+mj-lt"/>
            </a:endParaRPr>
          </a:p>
        </p:txBody>
      </p:sp>
      <p:sp>
        <p:nvSpPr>
          <p:cNvPr id="30" name="矩形 29"/>
          <p:cNvSpPr/>
          <p:nvPr/>
        </p:nvSpPr>
        <p:spPr>
          <a:xfrm rot="10800000">
            <a:off x="2609483" y="870773"/>
            <a:ext cx="108000" cy="108000"/>
          </a:xfrm>
          <a:prstGeom prst="rect">
            <a:avLst/>
          </a:prstGeom>
          <a:solidFill>
            <a:schemeClr val="tx2"/>
          </a:solidFill>
          <a:ln w="9525">
            <a:solidFill>
              <a:schemeClr val="tx2"/>
            </a:solidFill>
          </a:ln>
        </p:spPr>
        <p:style>
          <a:lnRef idx="2">
            <a:scrgbClr r="0" g="0" b="0"/>
          </a:lnRef>
          <a:fillRef idx="1">
            <a:scrgbClr r="0" g="0" b="0"/>
          </a:fillRef>
          <a:effectRef idx="0">
            <a:schemeClr val="accent5">
              <a:hueOff val="0"/>
              <a:satOff val="0"/>
              <a:lumOff val="0"/>
              <a:alphaOff val="0"/>
            </a:schemeClr>
          </a:effectRef>
          <a:fontRef idx="minor">
            <a:schemeClr val="lt1"/>
          </a:fontRef>
        </p:style>
        <p:txBody>
          <a:bodyPr spcFirstLastPara="0" vert="horz" wrap="square" lIns="482619" tIns="828078" rIns="482619" bIns="137160" numCol="1" spcCol="1270" anchor="ctr" anchorCtr="0">
            <a:noAutofit/>
          </a:bodyPr>
          <a:lstStyle/>
          <a:p>
            <a:pPr lvl="0" algn="ctr" defTabSz="1600200">
              <a:lnSpc>
                <a:spcPct val="90000"/>
              </a:lnSpc>
              <a:spcBef>
                <a:spcPct val="0"/>
              </a:spcBef>
              <a:spcAft>
                <a:spcPct val="35000"/>
              </a:spcAft>
            </a:pPr>
            <a:endParaRPr lang="en-US" sz="3600" kern="1200" dirty="0">
              <a:latin typeface="+mj-lt"/>
            </a:endParaRPr>
          </a:p>
        </p:txBody>
      </p:sp>
      <p:sp>
        <p:nvSpPr>
          <p:cNvPr id="31" name="矩形 30"/>
          <p:cNvSpPr/>
          <p:nvPr/>
        </p:nvSpPr>
        <p:spPr>
          <a:xfrm rot="10800000">
            <a:off x="1718477" y="880591"/>
            <a:ext cx="108000" cy="108000"/>
          </a:xfrm>
          <a:prstGeom prst="rect">
            <a:avLst/>
          </a:prstGeom>
          <a:solidFill>
            <a:schemeClr val="tx2"/>
          </a:solidFill>
          <a:ln w="9525">
            <a:solidFill>
              <a:schemeClr val="tx2"/>
            </a:solidFill>
          </a:ln>
        </p:spPr>
        <p:style>
          <a:lnRef idx="2">
            <a:scrgbClr r="0" g="0" b="0"/>
          </a:lnRef>
          <a:fillRef idx="1">
            <a:scrgbClr r="0" g="0" b="0"/>
          </a:fillRef>
          <a:effectRef idx="0">
            <a:schemeClr val="accent5">
              <a:hueOff val="0"/>
              <a:satOff val="0"/>
              <a:lumOff val="0"/>
              <a:alphaOff val="0"/>
            </a:schemeClr>
          </a:effectRef>
          <a:fontRef idx="minor">
            <a:schemeClr val="lt1"/>
          </a:fontRef>
        </p:style>
        <p:txBody>
          <a:bodyPr spcFirstLastPara="0" vert="horz" wrap="square" lIns="482619" tIns="828078" rIns="482619" bIns="137160" numCol="1" spcCol="1270" anchor="ctr" anchorCtr="0">
            <a:noAutofit/>
          </a:bodyPr>
          <a:lstStyle/>
          <a:p>
            <a:pPr lvl="0" algn="ctr" defTabSz="1600200">
              <a:lnSpc>
                <a:spcPct val="90000"/>
              </a:lnSpc>
              <a:spcBef>
                <a:spcPct val="0"/>
              </a:spcBef>
              <a:spcAft>
                <a:spcPct val="35000"/>
              </a:spcAft>
            </a:pPr>
            <a:endParaRPr lang="en-US" sz="3600" kern="1200" dirty="0">
              <a:latin typeface="+mj-lt"/>
            </a:endParaRPr>
          </a:p>
        </p:txBody>
      </p:sp>
      <p:sp>
        <p:nvSpPr>
          <p:cNvPr id="32" name="矩形 31"/>
          <p:cNvSpPr/>
          <p:nvPr/>
        </p:nvSpPr>
        <p:spPr>
          <a:xfrm rot="10800000">
            <a:off x="1718477" y="1126124"/>
            <a:ext cx="108000" cy="108000"/>
          </a:xfrm>
          <a:prstGeom prst="rect">
            <a:avLst/>
          </a:prstGeom>
          <a:solidFill>
            <a:schemeClr val="tx2"/>
          </a:solidFill>
          <a:ln w="9525">
            <a:solidFill>
              <a:schemeClr val="tx2"/>
            </a:solidFill>
          </a:ln>
        </p:spPr>
        <p:style>
          <a:lnRef idx="2">
            <a:scrgbClr r="0" g="0" b="0"/>
          </a:lnRef>
          <a:fillRef idx="1">
            <a:scrgbClr r="0" g="0" b="0"/>
          </a:fillRef>
          <a:effectRef idx="0">
            <a:schemeClr val="accent5">
              <a:hueOff val="0"/>
              <a:satOff val="0"/>
              <a:lumOff val="0"/>
              <a:alphaOff val="0"/>
            </a:schemeClr>
          </a:effectRef>
          <a:fontRef idx="minor">
            <a:schemeClr val="lt1"/>
          </a:fontRef>
        </p:style>
        <p:txBody>
          <a:bodyPr spcFirstLastPara="0" vert="horz" wrap="square" lIns="482619" tIns="828078" rIns="482619" bIns="137160" numCol="1" spcCol="1270" anchor="ctr" anchorCtr="0">
            <a:noAutofit/>
          </a:bodyPr>
          <a:lstStyle/>
          <a:p>
            <a:pPr lvl="0" algn="ctr" defTabSz="1600200">
              <a:lnSpc>
                <a:spcPct val="90000"/>
              </a:lnSpc>
              <a:spcBef>
                <a:spcPct val="0"/>
              </a:spcBef>
              <a:spcAft>
                <a:spcPct val="35000"/>
              </a:spcAft>
            </a:pPr>
            <a:endParaRPr lang="en-US" sz="3600" kern="1200" dirty="0">
              <a:latin typeface="+mj-lt"/>
            </a:endParaRPr>
          </a:p>
        </p:txBody>
      </p:sp>
      <p:sp>
        <p:nvSpPr>
          <p:cNvPr id="33" name="矩形 32"/>
          <p:cNvSpPr/>
          <p:nvPr/>
        </p:nvSpPr>
        <p:spPr>
          <a:xfrm rot="10800000">
            <a:off x="1718477" y="1363191"/>
            <a:ext cx="108000" cy="108000"/>
          </a:xfrm>
          <a:prstGeom prst="rect">
            <a:avLst/>
          </a:prstGeom>
          <a:solidFill>
            <a:schemeClr val="tx2"/>
          </a:solidFill>
          <a:ln w="9525">
            <a:solidFill>
              <a:schemeClr val="tx2"/>
            </a:solidFill>
          </a:ln>
        </p:spPr>
        <p:style>
          <a:lnRef idx="2">
            <a:scrgbClr r="0" g="0" b="0"/>
          </a:lnRef>
          <a:fillRef idx="1">
            <a:scrgbClr r="0" g="0" b="0"/>
          </a:fillRef>
          <a:effectRef idx="0">
            <a:schemeClr val="accent5">
              <a:hueOff val="0"/>
              <a:satOff val="0"/>
              <a:lumOff val="0"/>
              <a:alphaOff val="0"/>
            </a:schemeClr>
          </a:effectRef>
          <a:fontRef idx="minor">
            <a:schemeClr val="lt1"/>
          </a:fontRef>
        </p:style>
        <p:txBody>
          <a:bodyPr spcFirstLastPara="0" vert="horz" wrap="square" lIns="482619" tIns="828078" rIns="482619" bIns="137160" numCol="1" spcCol="1270" anchor="ctr" anchorCtr="0">
            <a:noAutofit/>
          </a:bodyPr>
          <a:lstStyle/>
          <a:p>
            <a:pPr lvl="0" algn="ctr" defTabSz="1600200">
              <a:lnSpc>
                <a:spcPct val="90000"/>
              </a:lnSpc>
              <a:spcBef>
                <a:spcPct val="0"/>
              </a:spcBef>
              <a:spcAft>
                <a:spcPct val="35000"/>
              </a:spcAft>
            </a:pPr>
            <a:endParaRPr lang="en-US" sz="3600" kern="1200" dirty="0">
              <a:latin typeface="+mj-lt"/>
            </a:endParaRPr>
          </a:p>
        </p:txBody>
      </p:sp>
      <p:sp>
        <p:nvSpPr>
          <p:cNvPr id="34" name="矩形 33"/>
          <p:cNvSpPr/>
          <p:nvPr/>
        </p:nvSpPr>
        <p:spPr>
          <a:xfrm rot="10800000">
            <a:off x="1718477" y="1608724"/>
            <a:ext cx="108000" cy="108000"/>
          </a:xfrm>
          <a:prstGeom prst="rect">
            <a:avLst/>
          </a:prstGeom>
          <a:solidFill>
            <a:schemeClr val="tx2"/>
          </a:solidFill>
          <a:ln w="9525">
            <a:solidFill>
              <a:schemeClr val="tx2"/>
            </a:solidFill>
          </a:ln>
        </p:spPr>
        <p:style>
          <a:lnRef idx="2">
            <a:scrgbClr r="0" g="0" b="0"/>
          </a:lnRef>
          <a:fillRef idx="1">
            <a:scrgbClr r="0" g="0" b="0"/>
          </a:fillRef>
          <a:effectRef idx="0">
            <a:schemeClr val="accent5">
              <a:hueOff val="0"/>
              <a:satOff val="0"/>
              <a:lumOff val="0"/>
              <a:alphaOff val="0"/>
            </a:schemeClr>
          </a:effectRef>
          <a:fontRef idx="minor">
            <a:schemeClr val="lt1"/>
          </a:fontRef>
        </p:style>
        <p:txBody>
          <a:bodyPr spcFirstLastPara="0" vert="horz" wrap="square" lIns="482619" tIns="828078" rIns="482619" bIns="137160" numCol="1" spcCol="1270" anchor="ctr" anchorCtr="0">
            <a:noAutofit/>
          </a:bodyPr>
          <a:lstStyle/>
          <a:p>
            <a:pPr lvl="0" algn="ctr" defTabSz="1600200">
              <a:lnSpc>
                <a:spcPct val="90000"/>
              </a:lnSpc>
              <a:spcBef>
                <a:spcPct val="0"/>
              </a:spcBef>
              <a:spcAft>
                <a:spcPct val="35000"/>
              </a:spcAft>
            </a:pPr>
            <a:endParaRPr lang="en-US" sz="3600" kern="1200" dirty="0">
              <a:latin typeface="+mj-lt"/>
            </a:endParaRPr>
          </a:p>
        </p:txBody>
      </p:sp>
      <p:sp>
        <p:nvSpPr>
          <p:cNvPr id="35" name="矩形 34"/>
          <p:cNvSpPr/>
          <p:nvPr/>
        </p:nvSpPr>
        <p:spPr>
          <a:xfrm rot="10800000">
            <a:off x="1763483" y="2917253"/>
            <a:ext cx="108000" cy="108000"/>
          </a:xfrm>
          <a:prstGeom prst="rect">
            <a:avLst/>
          </a:prstGeom>
          <a:solidFill>
            <a:schemeClr val="tx2"/>
          </a:solidFill>
          <a:ln w="9525">
            <a:solidFill>
              <a:schemeClr val="tx2"/>
            </a:solidFill>
          </a:ln>
        </p:spPr>
        <p:style>
          <a:lnRef idx="2">
            <a:scrgbClr r="0" g="0" b="0"/>
          </a:lnRef>
          <a:fillRef idx="1">
            <a:scrgbClr r="0" g="0" b="0"/>
          </a:fillRef>
          <a:effectRef idx="0">
            <a:schemeClr val="accent5">
              <a:hueOff val="0"/>
              <a:satOff val="0"/>
              <a:lumOff val="0"/>
              <a:alphaOff val="0"/>
            </a:schemeClr>
          </a:effectRef>
          <a:fontRef idx="minor">
            <a:schemeClr val="lt1"/>
          </a:fontRef>
        </p:style>
        <p:txBody>
          <a:bodyPr spcFirstLastPara="0" vert="horz" wrap="square" lIns="482619" tIns="828078" rIns="482619" bIns="137160" numCol="1" spcCol="1270" anchor="ctr" anchorCtr="0">
            <a:noAutofit/>
          </a:bodyPr>
          <a:lstStyle/>
          <a:p>
            <a:pPr lvl="0" algn="ctr" defTabSz="1600200">
              <a:lnSpc>
                <a:spcPct val="90000"/>
              </a:lnSpc>
              <a:spcBef>
                <a:spcPct val="0"/>
              </a:spcBef>
              <a:spcAft>
                <a:spcPct val="35000"/>
              </a:spcAft>
            </a:pPr>
            <a:endParaRPr lang="en-US" sz="3600" kern="1200" dirty="0">
              <a:latin typeface="+mj-lt"/>
            </a:endParaRPr>
          </a:p>
        </p:txBody>
      </p:sp>
      <p:sp>
        <p:nvSpPr>
          <p:cNvPr id="36" name="矩形 35"/>
          <p:cNvSpPr/>
          <p:nvPr/>
        </p:nvSpPr>
        <p:spPr>
          <a:xfrm rot="10800000">
            <a:off x="1763483" y="3154320"/>
            <a:ext cx="108000" cy="108000"/>
          </a:xfrm>
          <a:prstGeom prst="rect">
            <a:avLst/>
          </a:prstGeom>
          <a:solidFill>
            <a:schemeClr val="tx2"/>
          </a:solidFill>
          <a:ln w="9525">
            <a:solidFill>
              <a:schemeClr val="tx2"/>
            </a:solidFill>
          </a:ln>
        </p:spPr>
        <p:style>
          <a:lnRef idx="2">
            <a:scrgbClr r="0" g="0" b="0"/>
          </a:lnRef>
          <a:fillRef idx="1">
            <a:scrgbClr r="0" g="0" b="0"/>
          </a:fillRef>
          <a:effectRef idx="0">
            <a:schemeClr val="accent5">
              <a:hueOff val="0"/>
              <a:satOff val="0"/>
              <a:lumOff val="0"/>
              <a:alphaOff val="0"/>
            </a:schemeClr>
          </a:effectRef>
          <a:fontRef idx="minor">
            <a:schemeClr val="lt1"/>
          </a:fontRef>
        </p:style>
        <p:txBody>
          <a:bodyPr spcFirstLastPara="0" vert="horz" wrap="square" lIns="482619" tIns="828078" rIns="482619" bIns="137160" numCol="1" spcCol="1270" anchor="ctr" anchorCtr="0">
            <a:noAutofit/>
          </a:bodyPr>
          <a:lstStyle/>
          <a:p>
            <a:pPr lvl="0" algn="ctr" defTabSz="1600200">
              <a:lnSpc>
                <a:spcPct val="90000"/>
              </a:lnSpc>
              <a:spcBef>
                <a:spcPct val="0"/>
              </a:spcBef>
              <a:spcAft>
                <a:spcPct val="35000"/>
              </a:spcAft>
            </a:pPr>
            <a:endParaRPr lang="en-US" sz="3600" kern="1200" dirty="0">
              <a:latin typeface="+mj-lt"/>
            </a:endParaRPr>
          </a:p>
        </p:txBody>
      </p:sp>
      <p:sp>
        <p:nvSpPr>
          <p:cNvPr id="43" name="等腰三角形 42"/>
          <p:cNvSpPr/>
          <p:nvPr/>
        </p:nvSpPr>
        <p:spPr>
          <a:xfrm flipV="1">
            <a:off x="4940825" y="880591"/>
            <a:ext cx="1328169" cy="1038585"/>
          </a:xfrm>
          <a:prstGeom prst="triangle">
            <a:avLst/>
          </a:prstGeom>
          <a:noFill/>
          <a:ln w="9525">
            <a:solidFill>
              <a:schemeClr val="tx2">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solidFill>
            </a:endParaRPr>
          </a:p>
        </p:txBody>
      </p:sp>
      <p:sp>
        <p:nvSpPr>
          <p:cNvPr id="44" name="矩形 43"/>
          <p:cNvSpPr/>
          <p:nvPr/>
        </p:nvSpPr>
        <p:spPr>
          <a:xfrm rot="10800000">
            <a:off x="4080825" y="870773"/>
            <a:ext cx="108000" cy="108000"/>
          </a:xfrm>
          <a:prstGeom prst="rect">
            <a:avLst/>
          </a:prstGeom>
          <a:solidFill>
            <a:schemeClr val="tx2"/>
          </a:solidFill>
          <a:ln w="9525">
            <a:solidFill>
              <a:schemeClr val="tx2"/>
            </a:solidFill>
          </a:ln>
        </p:spPr>
        <p:style>
          <a:lnRef idx="2">
            <a:scrgbClr r="0" g="0" b="0"/>
          </a:lnRef>
          <a:fillRef idx="1">
            <a:scrgbClr r="0" g="0" b="0"/>
          </a:fillRef>
          <a:effectRef idx="0">
            <a:schemeClr val="accent5">
              <a:hueOff val="0"/>
              <a:satOff val="0"/>
              <a:lumOff val="0"/>
              <a:alphaOff val="0"/>
            </a:schemeClr>
          </a:effectRef>
          <a:fontRef idx="minor">
            <a:schemeClr val="lt1"/>
          </a:fontRef>
        </p:style>
        <p:txBody>
          <a:bodyPr spcFirstLastPara="0" vert="horz" wrap="square" lIns="482619" tIns="828078" rIns="482619" bIns="137160" numCol="1" spcCol="1270" anchor="ctr" anchorCtr="0">
            <a:noAutofit/>
          </a:bodyPr>
          <a:lstStyle/>
          <a:p>
            <a:pPr lvl="0" algn="ctr" defTabSz="1600200">
              <a:lnSpc>
                <a:spcPct val="90000"/>
              </a:lnSpc>
              <a:spcBef>
                <a:spcPct val="0"/>
              </a:spcBef>
              <a:spcAft>
                <a:spcPct val="35000"/>
              </a:spcAft>
            </a:pPr>
            <a:endParaRPr lang="en-US" sz="3600" kern="1200" dirty="0">
              <a:latin typeface="+mj-lt"/>
            </a:endParaRPr>
          </a:p>
        </p:txBody>
      </p:sp>
      <p:sp>
        <p:nvSpPr>
          <p:cNvPr id="45" name="矩形 44"/>
          <p:cNvSpPr/>
          <p:nvPr/>
        </p:nvSpPr>
        <p:spPr>
          <a:xfrm rot="10800000">
            <a:off x="4293421" y="870773"/>
            <a:ext cx="108000" cy="108000"/>
          </a:xfrm>
          <a:prstGeom prst="rect">
            <a:avLst/>
          </a:prstGeom>
          <a:solidFill>
            <a:schemeClr val="tx2"/>
          </a:solidFill>
          <a:ln w="9525">
            <a:solidFill>
              <a:schemeClr val="tx2"/>
            </a:solidFill>
          </a:ln>
        </p:spPr>
        <p:style>
          <a:lnRef idx="2">
            <a:scrgbClr r="0" g="0" b="0"/>
          </a:lnRef>
          <a:fillRef idx="1">
            <a:scrgbClr r="0" g="0" b="0"/>
          </a:fillRef>
          <a:effectRef idx="0">
            <a:schemeClr val="accent5">
              <a:hueOff val="0"/>
              <a:satOff val="0"/>
              <a:lumOff val="0"/>
              <a:alphaOff val="0"/>
            </a:schemeClr>
          </a:effectRef>
          <a:fontRef idx="minor">
            <a:schemeClr val="lt1"/>
          </a:fontRef>
        </p:style>
        <p:txBody>
          <a:bodyPr spcFirstLastPara="0" vert="horz" wrap="square" lIns="482619" tIns="828078" rIns="482619" bIns="137160" numCol="1" spcCol="1270" anchor="ctr" anchorCtr="0">
            <a:noAutofit/>
          </a:bodyPr>
          <a:lstStyle/>
          <a:p>
            <a:pPr lvl="0" algn="ctr" defTabSz="1600200">
              <a:lnSpc>
                <a:spcPct val="90000"/>
              </a:lnSpc>
              <a:spcBef>
                <a:spcPct val="0"/>
              </a:spcBef>
              <a:spcAft>
                <a:spcPct val="35000"/>
              </a:spcAft>
            </a:pPr>
            <a:endParaRPr lang="en-US" sz="3600" kern="1200" dirty="0">
              <a:latin typeface="+mj-lt"/>
            </a:endParaRPr>
          </a:p>
        </p:txBody>
      </p:sp>
      <p:sp>
        <p:nvSpPr>
          <p:cNvPr id="46" name="矩形 45"/>
          <p:cNvSpPr/>
          <p:nvPr/>
        </p:nvSpPr>
        <p:spPr>
          <a:xfrm rot="10800000">
            <a:off x="4506017" y="870773"/>
            <a:ext cx="108000" cy="108000"/>
          </a:xfrm>
          <a:prstGeom prst="rect">
            <a:avLst/>
          </a:prstGeom>
          <a:solidFill>
            <a:schemeClr val="tx2"/>
          </a:solidFill>
          <a:ln w="9525">
            <a:solidFill>
              <a:schemeClr val="tx2"/>
            </a:solidFill>
          </a:ln>
        </p:spPr>
        <p:style>
          <a:lnRef idx="2">
            <a:scrgbClr r="0" g="0" b="0"/>
          </a:lnRef>
          <a:fillRef idx="1">
            <a:scrgbClr r="0" g="0" b="0"/>
          </a:fillRef>
          <a:effectRef idx="0">
            <a:schemeClr val="accent5">
              <a:hueOff val="0"/>
              <a:satOff val="0"/>
              <a:lumOff val="0"/>
              <a:alphaOff val="0"/>
            </a:schemeClr>
          </a:effectRef>
          <a:fontRef idx="minor">
            <a:schemeClr val="lt1"/>
          </a:fontRef>
        </p:style>
        <p:txBody>
          <a:bodyPr spcFirstLastPara="0" vert="horz" wrap="square" lIns="482619" tIns="828078" rIns="482619" bIns="137160" numCol="1" spcCol="1270" anchor="ctr" anchorCtr="0">
            <a:noAutofit/>
          </a:bodyPr>
          <a:lstStyle/>
          <a:p>
            <a:pPr lvl="0" algn="ctr" defTabSz="1600200">
              <a:lnSpc>
                <a:spcPct val="90000"/>
              </a:lnSpc>
              <a:spcBef>
                <a:spcPct val="0"/>
              </a:spcBef>
              <a:spcAft>
                <a:spcPct val="35000"/>
              </a:spcAft>
            </a:pPr>
            <a:endParaRPr lang="en-US" sz="3600" kern="1200" dirty="0">
              <a:latin typeface="+mj-lt"/>
            </a:endParaRPr>
          </a:p>
        </p:txBody>
      </p:sp>
      <p:sp>
        <p:nvSpPr>
          <p:cNvPr id="47" name="矩形 46"/>
          <p:cNvSpPr/>
          <p:nvPr/>
        </p:nvSpPr>
        <p:spPr>
          <a:xfrm rot="10800000">
            <a:off x="4717683" y="870773"/>
            <a:ext cx="108000" cy="108000"/>
          </a:xfrm>
          <a:prstGeom prst="rect">
            <a:avLst/>
          </a:prstGeom>
          <a:solidFill>
            <a:schemeClr val="tx2"/>
          </a:solidFill>
          <a:ln w="9525">
            <a:solidFill>
              <a:schemeClr val="tx2"/>
            </a:solidFill>
          </a:ln>
        </p:spPr>
        <p:style>
          <a:lnRef idx="2">
            <a:scrgbClr r="0" g="0" b="0"/>
          </a:lnRef>
          <a:fillRef idx="1">
            <a:scrgbClr r="0" g="0" b="0"/>
          </a:fillRef>
          <a:effectRef idx="0">
            <a:schemeClr val="accent5">
              <a:hueOff val="0"/>
              <a:satOff val="0"/>
              <a:lumOff val="0"/>
              <a:alphaOff val="0"/>
            </a:schemeClr>
          </a:effectRef>
          <a:fontRef idx="minor">
            <a:schemeClr val="lt1"/>
          </a:fontRef>
        </p:style>
        <p:txBody>
          <a:bodyPr spcFirstLastPara="0" vert="horz" wrap="square" lIns="482619" tIns="828078" rIns="482619" bIns="137160" numCol="1" spcCol="1270" anchor="ctr" anchorCtr="0">
            <a:noAutofit/>
          </a:bodyPr>
          <a:lstStyle/>
          <a:p>
            <a:pPr lvl="0" algn="ctr" defTabSz="1600200">
              <a:lnSpc>
                <a:spcPct val="90000"/>
              </a:lnSpc>
              <a:spcBef>
                <a:spcPct val="0"/>
              </a:spcBef>
              <a:spcAft>
                <a:spcPct val="35000"/>
              </a:spcAft>
            </a:pPr>
            <a:endParaRPr lang="en-US" sz="3600" kern="1200" dirty="0">
              <a:latin typeface="+mj-lt"/>
            </a:endParaRPr>
          </a:p>
        </p:txBody>
      </p:sp>
      <p:sp>
        <p:nvSpPr>
          <p:cNvPr id="48" name="矩形 47"/>
          <p:cNvSpPr/>
          <p:nvPr/>
        </p:nvSpPr>
        <p:spPr>
          <a:xfrm rot="10800000">
            <a:off x="5539983" y="2059380"/>
            <a:ext cx="108000" cy="108000"/>
          </a:xfrm>
          <a:prstGeom prst="rect">
            <a:avLst/>
          </a:prstGeom>
          <a:solidFill>
            <a:schemeClr val="tx2"/>
          </a:solidFill>
          <a:ln w="9525">
            <a:solidFill>
              <a:schemeClr val="tx2"/>
            </a:solidFill>
          </a:ln>
        </p:spPr>
        <p:style>
          <a:lnRef idx="2">
            <a:scrgbClr r="0" g="0" b="0"/>
          </a:lnRef>
          <a:fillRef idx="1">
            <a:scrgbClr r="0" g="0" b="0"/>
          </a:fillRef>
          <a:effectRef idx="0">
            <a:schemeClr val="accent5">
              <a:hueOff val="0"/>
              <a:satOff val="0"/>
              <a:lumOff val="0"/>
              <a:alphaOff val="0"/>
            </a:schemeClr>
          </a:effectRef>
          <a:fontRef idx="minor">
            <a:schemeClr val="lt1"/>
          </a:fontRef>
        </p:style>
        <p:txBody>
          <a:bodyPr spcFirstLastPara="0" vert="horz" wrap="square" lIns="482619" tIns="828078" rIns="482619" bIns="137160" numCol="1" spcCol="1270" anchor="ctr" anchorCtr="0">
            <a:noAutofit/>
          </a:bodyPr>
          <a:lstStyle/>
          <a:p>
            <a:pPr lvl="0" algn="ctr" defTabSz="1600200">
              <a:lnSpc>
                <a:spcPct val="90000"/>
              </a:lnSpc>
              <a:spcBef>
                <a:spcPct val="0"/>
              </a:spcBef>
              <a:spcAft>
                <a:spcPct val="35000"/>
              </a:spcAft>
            </a:pPr>
            <a:endParaRPr lang="en-US" sz="3600" kern="1200" dirty="0">
              <a:latin typeface="+mj-lt"/>
            </a:endParaRPr>
          </a:p>
        </p:txBody>
      </p:sp>
      <p:sp>
        <p:nvSpPr>
          <p:cNvPr id="49" name="矩形 48"/>
          <p:cNvSpPr/>
          <p:nvPr/>
        </p:nvSpPr>
        <p:spPr>
          <a:xfrm rot="10800000">
            <a:off x="5539983" y="2296447"/>
            <a:ext cx="108000" cy="108000"/>
          </a:xfrm>
          <a:prstGeom prst="rect">
            <a:avLst/>
          </a:prstGeom>
          <a:solidFill>
            <a:schemeClr val="tx2"/>
          </a:solidFill>
          <a:ln w="9525">
            <a:solidFill>
              <a:schemeClr val="tx2"/>
            </a:solidFill>
          </a:ln>
        </p:spPr>
        <p:style>
          <a:lnRef idx="2">
            <a:scrgbClr r="0" g="0" b="0"/>
          </a:lnRef>
          <a:fillRef idx="1">
            <a:scrgbClr r="0" g="0" b="0"/>
          </a:fillRef>
          <a:effectRef idx="0">
            <a:schemeClr val="accent5">
              <a:hueOff val="0"/>
              <a:satOff val="0"/>
              <a:lumOff val="0"/>
              <a:alphaOff val="0"/>
            </a:schemeClr>
          </a:effectRef>
          <a:fontRef idx="minor">
            <a:schemeClr val="lt1"/>
          </a:fontRef>
        </p:style>
        <p:txBody>
          <a:bodyPr spcFirstLastPara="0" vert="horz" wrap="square" lIns="482619" tIns="828078" rIns="482619" bIns="137160" numCol="1" spcCol="1270" anchor="ctr" anchorCtr="0">
            <a:noAutofit/>
          </a:bodyPr>
          <a:lstStyle/>
          <a:p>
            <a:pPr lvl="0" algn="ctr" defTabSz="1600200">
              <a:lnSpc>
                <a:spcPct val="90000"/>
              </a:lnSpc>
              <a:spcBef>
                <a:spcPct val="0"/>
              </a:spcBef>
              <a:spcAft>
                <a:spcPct val="35000"/>
              </a:spcAft>
            </a:pPr>
            <a:endParaRPr lang="en-US" sz="3600" kern="1200" dirty="0">
              <a:latin typeface="+mj-lt"/>
            </a:endParaRPr>
          </a:p>
        </p:txBody>
      </p:sp>
      <p:sp>
        <p:nvSpPr>
          <p:cNvPr id="50" name="矩形 49"/>
          <p:cNvSpPr/>
          <p:nvPr/>
        </p:nvSpPr>
        <p:spPr>
          <a:xfrm rot="10800000">
            <a:off x="5539983" y="2541980"/>
            <a:ext cx="108000" cy="108000"/>
          </a:xfrm>
          <a:prstGeom prst="rect">
            <a:avLst/>
          </a:prstGeom>
          <a:solidFill>
            <a:schemeClr val="tx2"/>
          </a:solidFill>
          <a:ln w="9525">
            <a:solidFill>
              <a:schemeClr val="tx2"/>
            </a:solidFill>
          </a:ln>
        </p:spPr>
        <p:style>
          <a:lnRef idx="2">
            <a:scrgbClr r="0" g="0" b="0"/>
          </a:lnRef>
          <a:fillRef idx="1">
            <a:scrgbClr r="0" g="0" b="0"/>
          </a:fillRef>
          <a:effectRef idx="0">
            <a:schemeClr val="accent5">
              <a:hueOff val="0"/>
              <a:satOff val="0"/>
              <a:lumOff val="0"/>
              <a:alphaOff val="0"/>
            </a:schemeClr>
          </a:effectRef>
          <a:fontRef idx="minor">
            <a:schemeClr val="lt1"/>
          </a:fontRef>
        </p:style>
        <p:txBody>
          <a:bodyPr spcFirstLastPara="0" vert="horz" wrap="square" lIns="482619" tIns="828078" rIns="482619" bIns="137160" numCol="1" spcCol="1270" anchor="ctr" anchorCtr="0">
            <a:noAutofit/>
          </a:bodyPr>
          <a:lstStyle/>
          <a:p>
            <a:pPr lvl="0" algn="ctr" defTabSz="1600200">
              <a:lnSpc>
                <a:spcPct val="90000"/>
              </a:lnSpc>
              <a:spcBef>
                <a:spcPct val="0"/>
              </a:spcBef>
              <a:spcAft>
                <a:spcPct val="35000"/>
              </a:spcAft>
            </a:pPr>
            <a:endParaRPr lang="en-US" sz="3600" kern="1200" dirty="0">
              <a:latin typeface="+mj-lt"/>
            </a:endParaRPr>
          </a:p>
        </p:txBody>
      </p:sp>
      <p:sp>
        <p:nvSpPr>
          <p:cNvPr id="51" name="矩形 50"/>
          <p:cNvSpPr/>
          <p:nvPr/>
        </p:nvSpPr>
        <p:spPr>
          <a:xfrm rot="10800000">
            <a:off x="7060027" y="2039874"/>
            <a:ext cx="992666" cy="993597"/>
          </a:xfrm>
          <a:prstGeom prst="rect">
            <a:avLst/>
          </a:prstGeom>
          <a:noFill/>
          <a:ln w="9525">
            <a:solidFill>
              <a:schemeClr val="tx2"/>
            </a:solidFill>
          </a:ln>
        </p:spPr>
        <p:style>
          <a:lnRef idx="2">
            <a:scrgbClr r="0" g="0" b="0"/>
          </a:lnRef>
          <a:fillRef idx="1">
            <a:scrgbClr r="0" g="0" b="0"/>
          </a:fillRef>
          <a:effectRef idx="0">
            <a:schemeClr val="accent5">
              <a:hueOff val="0"/>
              <a:satOff val="0"/>
              <a:lumOff val="0"/>
              <a:alphaOff val="0"/>
            </a:schemeClr>
          </a:effectRef>
          <a:fontRef idx="minor">
            <a:schemeClr val="lt1"/>
          </a:fontRef>
        </p:style>
        <p:txBody>
          <a:bodyPr spcFirstLastPara="0" vert="horz" wrap="square" lIns="482619" tIns="828078" rIns="482619" bIns="137160" numCol="1" spcCol="1270" anchor="ctr" anchorCtr="0">
            <a:noAutofit/>
          </a:bodyPr>
          <a:lstStyle/>
          <a:p>
            <a:pPr lvl="0" algn="ctr" defTabSz="1600200">
              <a:lnSpc>
                <a:spcPct val="90000"/>
              </a:lnSpc>
              <a:spcBef>
                <a:spcPct val="0"/>
              </a:spcBef>
              <a:spcAft>
                <a:spcPct val="35000"/>
              </a:spcAft>
            </a:pPr>
            <a:endParaRPr lang="en-US" sz="3600" kern="1200" dirty="0">
              <a:latin typeface="+mj-lt"/>
            </a:endParaRPr>
          </a:p>
        </p:txBody>
      </p:sp>
      <p:sp>
        <p:nvSpPr>
          <p:cNvPr id="58" name="矩形 57"/>
          <p:cNvSpPr/>
          <p:nvPr/>
        </p:nvSpPr>
        <p:spPr>
          <a:xfrm rot="10800000">
            <a:off x="5770368" y="2545030"/>
            <a:ext cx="108000" cy="108000"/>
          </a:xfrm>
          <a:prstGeom prst="rect">
            <a:avLst/>
          </a:prstGeom>
          <a:solidFill>
            <a:schemeClr val="tx2"/>
          </a:solidFill>
          <a:ln w="9525">
            <a:solidFill>
              <a:schemeClr val="tx2"/>
            </a:solidFill>
          </a:ln>
        </p:spPr>
        <p:style>
          <a:lnRef idx="2">
            <a:scrgbClr r="0" g="0" b="0"/>
          </a:lnRef>
          <a:fillRef idx="1">
            <a:scrgbClr r="0" g="0" b="0"/>
          </a:fillRef>
          <a:effectRef idx="0">
            <a:schemeClr val="accent5">
              <a:hueOff val="0"/>
              <a:satOff val="0"/>
              <a:lumOff val="0"/>
              <a:alphaOff val="0"/>
            </a:schemeClr>
          </a:effectRef>
          <a:fontRef idx="minor">
            <a:schemeClr val="lt1"/>
          </a:fontRef>
        </p:style>
        <p:txBody>
          <a:bodyPr spcFirstLastPara="0" vert="horz" wrap="square" lIns="482619" tIns="828078" rIns="482619" bIns="137160" numCol="1" spcCol="1270" anchor="ctr" anchorCtr="0">
            <a:noAutofit/>
          </a:bodyPr>
          <a:lstStyle/>
          <a:p>
            <a:pPr lvl="0" algn="ctr" defTabSz="1600200">
              <a:lnSpc>
                <a:spcPct val="90000"/>
              </a:lnSpc>
              <a:spcBef>
                <a:spcPct val="0"/>
              </a:spcBef>
              <a:spcAft>
                <a:spcPct val="35000"/>
              </a:spcAft>
            </a:pPr>
            <a:endParaRPr lang="en-US" sz="3600" kern="1200" dirty="0">
              <a:latin typeface="+mj-lt"/>
            </a:endParaRPr>
          </a:p>
        </p:txBody>
      </p:sp>
      <p:sp>
        <p:nvSpPr>
          <p:cNvPr id="59" name="矩形 58"/>
          <p:cNvSpPr/>
          <p:nvPr/>
        </p:nvSpPr>
        <p:spPr>
          <a:xfrm rot="10800000">
            <a:off x="5982964" y="2545030"/>
            <a:ext cx="108000" cy="108000"/>
          </a:xfrm>
          <a:prstGeom prst="rect">
            <a:avLst/>
          </a:prstGeom>
          <a:solidFill>
            <a:schemeClr val="tx2"/>
          </a:solidFill>
          <a:ln w="9525">
            <a:solidFill>
              <a:schemeClr val="tx2"/>
            </a:solidFill>
          </a:ln>
        </p:spPr>
        <p:style>
          <a:lnRef idx="2">
            <a:scrgbClr r="0" g="0" b="0"/>
          </a:lnRef>
          <a:fillRef idx="1">
            <a:scrgbClr r="0" g="0" b="0"/>
          </a:fillRef>
          <a:effectRef idx="0">
            <a:schemeClr val="accent5">
              <a:hueOff val="0"/>
              <a:satOff val="0"/>
              <a:lumOff val="0"/>
              <a:alphaOff val="0"/>
            </a:schemeClr>
          </a:effectRef>
          <a:fontRef idx="minor">
            <a:schemeClr val="lt1"/>
          </a:fontRef>
        </p:style>
        <p:txBody>
          <a:bodyPr spcFirstLastPara="0" vert="horz" wrap="square" lIns="482619" tIns="828078" rIns="482619" bIns="137160" numCol="1" spcCol="1270" anchor="ctr" anchorCtr="0">
            <a:noAutofit/>
          </a:bodyPr>
          <a:lstStyle/>
          <a:p>
            <a:pPr lvl="0" algn="ctr" defTabSz="1600200">
              <a:lnSpc>
                <a:spcPct val="90000"/>
              </a:lnSpc>
              <a:spcBef>
                <a:spcPct val="0"/>
              </a:spcBef>
              <a:spcAft>
                <a:spcPct val="35000"/>
              </a:spcAft>
            </a:pPr>
            <a:endParaRPr lang="en-US" sz="3600" kern="1200" dirty="0">
              <a:latin typeface="+mj-lt"/>
            </a:endParaRPr>
          </a:p>
        </p:txBody>
      </p:sp>
      <p:sp>
        <p:nvSpPr>
          <p:cNvPr id="60" name="矩形 59"/>
          <p:cNvSpPr/>
          <p:nvPr/>
        </p:nvSpPr>
        <p:spPr>
          <a:xfrm rot="10800000">
            <a:off x="6195560" y="2545030"/>
            <a:ext cx="108000" cy="108000"/>
          </a:xfrm>
          <a:prstGeom prst="rect">
            <a:avLst/>
          </a:prstGeom>
          <a:solidFill>
            <a:schemeClr val="tx2"/>
          </a:solidFill>
          <a:ln w="9525">
            <a:solidFill>
              <a:schemeClr val="tx2"/>
            </a:solidFill>
          </a:ln>
        </p:spPr>
        <p:style>
          <a:lnRef idx="2">
            <a:scrgbClr r="0" g="0" b="0"/>
          </a:lnRef>
          <a:fillRef idx="1">
            <a:scrgbClr r="0" g="0" b="0"/>
          </a:fillRef>
          <a:effectRef idx="0">
            <a:schemeClr val="accent5">
              <a:hueOff val="0"/>
              <a:satOff val="0"/>
              <a:lumOff val="0"/>
              <a:alphaOff val="0"/>
            </a:schemeClr>
          </a:effectRef>
          <a:fontRef idx="minor">
            <a:schemeClr val="lt1"/>
          </a:fontRef>
        </p:style>
        <p:txBody>
          <a:bodyPr spcFirstLastPara="0" vert="horz" wrap="square" lIns="482619" tIns="828078" rIns="482619" bIns="137160" numCol="1" spcCol="1270" anchor="ctr" anchorCtr="0">
            <a:noAutofit/>
          </a:bodyPr>
          <a:lstStyle/>
          <a:p>
            <a:pPr lvl="0" algn="ctr" defTabSz="1600200">
              <a:lnSpc>
                <a:spcPct val="90000"/>
              </a:lnSpc>
              <a:spcBef>
                <a:spcPct val="0"/>
              </a:spcBef>
              <a:spcAft>
                <a:spcPct val="35000"/>
              </a:spcAft>
            </a:pPr>
            <a:endParaRPr lang="en-US" sz="3600" kern="1200" dirty="0">
              <a:latin typeface="+mj-lt"/>
            </a:endParaRPr>
          </a:p>
        </p:txBody>
      </p:sp>
      <p:sp>
        <p:nvSpPr>
          <p:cNvPr id="61" name="矩形 60"/>
          <p:cNvSpPr/>
          <p:nvPr/>
        </p:nvSpPr>
        <p:spPr>
          <a:xfrm rot="10800000">
            <a:off x="6407226" y="2545030"/>
            <a:ext cx="108000" cy="108000"/>
          </a:xfrm>
          <a:prstGeom prst="rect">
            <a:avLst/>
          </a:prstGeom>
          <a:solidFill>
            <a:schemeClr val="tx2"/>
          </a:solidFill>
          <a:ln w="9525">
            <a:solidFill>
              <a:schemeClr val="tx2"/>
            </a:solidFill>
          </a:ln>
        </p:spPr>
        <p:style>
          <a:lnRef idx="2">
            <a:scrgbClr r="0" g="0" b="0"/>
          </a:lnRef>
          <a:fillRef idx="1">
            <a:scrgbClr r="0" g="0" b="0"/>
          </a:fillRef>
          <a:effectRef idx="0">
            <a:schemeClr val="accent5">
              <a:hueOff val="0"/>
              <a:satOff val="0"/>
              <a:lumOff val="0"/>
              <a:alphaOff val="0"/>
            </a:schemeClr>
          </a:effectRef>
          <a:fontRef idx="minor">
            <a:schemeClr val="lt1"/>
          </a:fontRef>
        </p:style>
        <p:txBody>
          <a:bodyPr spcFirstLastPara="0" vert="horz" wrap="square" lIns="482619" tIns="828078" rIns="482619" bIns="137160" numCol="1" spcCol="1270" anchor="ctr" anchorCtr="0">
            <a:noAutofit/>
          </a:bodyPr>
          <a:lstStyle/>
          <a:p>
            <a:pPr lvl="0" algn="ctr" defTabSz="1600200">
              <a:lnSpc>
                <a:spcPct val="90000"/>
              </a:lnSpc>
              <a:spcBef>
                <a:spcPct val="0"/>
              </a:spcBef>
              <a:spcAft>
                <a:spcPct val="35000"/>
              </a:spcAft>
            </a:pPr>
            <a:endParaRPr lang="en-US" sz="3600" kern="1200" dirty="0">
              <a:latin typeface="+mj-lt"/>
            </a:endParaRPr>
          </a:p>
        </p:txBody>
      </p:sp>
      <p:sp>
        <p:nvSpPr>
          <p:cNvPr id="62" name="Content Placeholder 2"/>
          <p:cNvSpPr txBox="1"/>
          <p:nvPr/>
        </p:nvSpPr>
        <p:spPr>
          <a:xfrm>
            <a:off x="2411760" y="2139702"/>
            <a:ext cx="924115" cy="47720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chemeClr val="tx1"/>
                </a:solidFill>
                <a:cs typeface="+mn-ea"/>
                <a:sym typeface="+mn-lt"/>
              </a:rPr>
              <a:t>Lorem </a:t>
            </a:r>
            <a:r>
              <a:rPr lang="en-US" sz="1200" dirty="0" err="1">
                <a:solidFill>
                  <a:schemeClr val="tx1"/>
                </a:solidFill>
                <a:cs typeface="+mn-ea"/>
                <a:sym typeface="+mn-lt"/>
              </a:rPr>
              <a:t>ipsum</a:t>
            </a:r>
            <a:r>
              <a:rPr lang="en-US" sz="1200" dirty="0">
                <a:solidFill>
                  <a:schemeClr val="tx1"/>
                </a:solidFill>
                <a:cs typeface="+mn-ea"/>
                <a:sym typeface="+mn-lt"/>
              </a:rPr>
              <a:t> dolor</a:t>
            </a:r>
          </a:p>
        </p:txBody>
      </p:sp>
      <p:sp>
        <p:nvSpPr>
          <p:cNvPr id="63" name="Content Placeholder 2"/>
          <p:cNvSpPr txBox="1"/>
          <p:nvPr/>
        </p:nvSpPr>
        <p:spPr>
          <a:xfrm>
            <a:off x="1847368" y="299676"/>
            <a:ext cx="924115" cy="47720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Font typeface="Arial" panose="020B0604020202020204" pitchFamily="34" charset="0"/>
              <a:buNone/>
            </a:pPr>
            <a:r>
              <a:rPr lang="en-US" sz="1200" dirty="0">
                <a:solidFill>
                  <a:schemeClr val="tx1"/>
                </a:solidFill>
                <a:cs typeface="+mn-ea"/>
                <a:sym typeface="+mn-lt"/>
              </a:rPr>
              <a:t>Lorem </a:t>
            </a:r>
            <a:r>
              <a:rPr lang="en-US" sz="1200" dirty="0" err="1">
                <a:solidFill>
                  <a:schemeClr val="tx1"/>
                </a:solidFill>
                <a:cs typeface="+mn-ea"/>
                <a:sym typeface="+mn-lt"/>
              </a:rPr>
              <a:t>ipsum</a:t>
            </a:r>
            <a:r>
              <a:rPr lang="en-US" sz="1200" dirty="0">
                <a:solidFill>
                  <a:schemeClr val="tx1"/>
                </a:solidFill>
                <a:cs typeface="+mn-ea"/>
                <a:sym typeface="+mn-lt"/>
              </a:rPr>
              <a:t> dolor</a:t>
            </a:r>
          </a:p>
        </p:txBody>
      </p:sp>
      <p:sp>
        <p:nvSpPr>
          <p:cNvPr id="64" name="Content Placeholder 2"/>
          <p:cNvSpPr txBox="1"/>
          <p:nvPr/>
        </p:nvSpPr>
        <p:spPr>
          <a:xfrm>
            <a:off x="5224941" y="402754"/>
            <a:ext cx="924115" cy="47720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chemeClr val="tx1"/>
                </a:solidFill>
                <a:cs typeface="+mn-ea"/>
                <a:sym typeface="+mn-lt"/>
              </a:rPr>
              <a:t>Lorem </a:t>
            </a:r>
            <a:r>
              <a:rPr lang="en-US" sz="1200" dirty="0" err="1">
                <a:solidFill>
                  <a:schemeClr val="tx1"/>
                </a:solidFill>
                <a:cs typeface="+mn-ea"/>
                <a:sym typeface="+mn-lt"/>
              </a:rPr>
              <a:t>ipsum</a:t>
            </a:r>
            <a:r>
              <a:rPr lang="en-US" sz="1200" dirty="0">
                <a:solidFill>
                  <a:schemeClr val="tx1"/>
                </a:solidFill>
                <a:cs typeface="+mn-ea"/>
                <a:sym typeface="+mn-lt"/>
              </a:rPr>
              <a:t> dolor</a:t>
            </a:r>
          </a:p>
        </p:txBody>
      </p:sp>
      <p:sp>
        <p:nvSpPr>
          <p:cNvPr id="65" name="Freeform 337"/>
          <p:cNvSpPr>
            <a:spLocks noEditPoints="1"/>
          </p:cNvSpPr>
          <p:nvPr/>
        </p:nvSpPr>
        <p:spPr bwMode="auto">
          <a:xfrm>
            <a:off x="5410612" y="994422"/>
            <a:ext cx="388593" cy="546661"/>
          </a:xfrm>
          <a:custGeom>
            <a:avLst/>
            <a:gdLst>
              <a:gd name="T0" fmla="*/ 19 w 25"/>
              <a:gd name="T1" fmla="*/ 19 h 35"/>
              <a:gd name="T2" fmla="*/ 16 w 25"/>
              <a:gd name="T3" fmla="*/ 23 h 35"/>
              <a:gd name="T4" fmla="*/ 15 w 25"/>
              <a:gd name="T5" fmla="*/ 24 h 35"/>
              <a:gd name="T6" fmla="*/ 9 w 25"/>
              <a:gd name="T7" fmla="*/ 24 h 35"/>
              <a:gd name="T8" fmla="*/ 8 w 25"/>
              <a:gd name="T9" fmla="*/ 23 h 35"/>
              <a:gd name="T10" fmla="*/ 8 w 25"/>
              <a:gd name="T11" fmla="*/ 22 h 35"/>
              <a:gd name="T12" fmla="*/ 13 w 25"/>
              <a:gd name="T13" fmla="*/ 15 h 35"/>
              <a:gd name="T14" fmla="*/ 16 w 25"/>
              <a:gd name="T15" fmla="*/ 11 h 35"/>
              <a:gd name="T16" fmla="*/ 12 w 25"/>
              <a:gd name="T17" fmla="*/ 8 h 35"/>
              <a:gd name="T18" fmla="*/ 9 w 25"/>
              <a:gd name="T19" fmla="*/ 9 h 35"/>
              <a:gd name="T20" fmla="*/ 6 w 25"/>
              <a:gd name="T21" fmla="*/ 12 h 35"/>
              <a:gd name="T22" fmla="*/ 6 w 25"/>
              <a:gd name="T23" fmla="*/ 12 h 35"/>
              <a:gd name="T24" fmla="*/ 5 w 25"/>
              <a:gd name="T25" fmla="*/ 12 h 35"/>
              <a:gd name="T26" fmla="*/ 0 w 25"/>
              <a:gd name="T27" fmla="*/ 9 h 35"/>
              <a:gd name="T28" fmla="*/ 0 w 25"/>
              <a:gd name="T29" fmla="*/ 7 h 35"/>
              <a:gd name="T30" fmla="*/ 13 w 25"/>
              <a:gd name="T31" fmla="*/ 0 h 35"/>
              <a:gd name="T32" fmla="*/ 25 w 25"/>
              <a:gd name="T33" fmla="*/ 11 h 35"/>
              <a:gd name="T34" fmla="*/ 19 w 25"/>
              <a:gd name="T35" fmla="*/ 19 h 35"/>
              <a:gd name="T36" fmla="*/ 16 w 25"/>
              <a:gd name="T37" fmla="*/ 34 h 35"/>
              <a:gd name="T38" fmla="*/ 15 w 25"/>
              <a:gd name="T39" fmla="*/ 35 h 35"/>
              <a:gd name="T40" fmla="*/ 9 w 25"/>
              <a:gd name="T41" fmla="*/ 35 h 35"/>
              <a:gd name="T42" fmla="*/ 8 w 25"/>
              <a:gd name="T43" fmla="*/ 34 h 35"/>
              <a:gd name="T44" fmla="*/ 8 w 25"/>
              <a:gd name="T45" fmla="*/ 27 h 35"/>
              <a:gd name="T46" fmla="*/ 9 w 25"/>
              <a:gd name="T47" fmla="*/ 26 h 35"/>
              <a:gd name="T48" fmla="*/ 15 w 25"/>
              <a:gd name="T49" fmla="*/ 26 h 35"/>
              <a:gd name="T50" fmla="*/ 16 w 25"/>
              <a:gd name="T51" fmla="*/ 27 h 35"/>
              <a:gd name="T52" fmla="*/ 16 w 25"/>
              <a:gd name="T53" fmla="*/ 3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5" h="35">
                <a:moveTo>
                  <a:pt x="19" y="19"/>
                </a:moveTo>
                <a:cubicBezTo>
                  <a:pt x="17" y="20"/>
                  <a:pt x="16" y="22"/>
                  <a:pt x="16" y="23"/>
                </a:cubicBezTo>
                <a:cubicBezTo>
                  <a:pt x="16" y="24"/>
                  <a:pt x="16" y="24"/>
                  <a:pt x="15" y="24"/>
                </a:cubicBezTo>
                <a:cubicBezTo>
                  <a:pt x="9" y="24"/>
                  <a:pt x="9" y="24"/>
                  <a:pt x="9" y="24"/>
                </a:cubicBezTo>
                <a:cubicBezTo>
                  <a:pt x="8" y="24"/>
                  <a:pt x="8" y="23"/>
                  <a:pt x="8" y="23"/>
                </a:cubicBezTo>
                <a:cubicBezTo>
                  <a:pt x="8" y="22"/>
                  <a:pt x="8" y="22"/>
                  <a:pt x="8" y="22"/>
                </a:cubicBezTo>
                <a:cubicBezTo>
                  <a:pt x="8" y="18"/>
                  <a:pt x="11" y="16"/>
                  <a:pt x="13" y="15"/>
                </a:cubicBezTo>
                <a:cubicBezTo>
                  <a:pt x="15" y="14"/>
                  <a:pt x="16" y="13"/>
                  <a:pt x="16" y="11"/>
                </a:cubicBezTo>
                <a:cubicBezTo>
                  <a:pt x="16" y="9"/>
                  <a:pt x="14" y="8"/>
                  <a:pt x="12" y="8"/>
                </a:cubicBezTo>
                <a:cubicBezTo>
                  <a:pt x="11" y="8"/>
                  <a:pt x="10" y="9"/>
                  <a:pt x="9" y="9"/>
                </a:cubicBezTo>
                <a:cubicBezTo>
                  <a:pt x="9" y="9"/>
                  <a:pt x="8" y="10"/>
                  <a:pt x="6" y="12"/>
                </a:cubicBezTo>
                <a:cubicBezTo>
                  <a:pt x="6" y="12"/>
                  <a:pt x="6" y="12"/>
                  <a:pt x="6" y="12"/>
                </a:cubicBezTo>
                <a:cubicBezTo>
                  <a:pt x="5" y="12"/>
                  <a:pt x="5" y="12"/>
                  <a:pt x="5" y="12"/>
                </a:cubicBezTo>
                <a:cubicBezTo>
                  <a:pt x="0" y="9"/>
                  <a:pt x="0" y="9"/>
                  <a:pt x="0" y="9"/>
                </a:cubicBezTo>
                <a:cubicBezTo>
                  <a:pt x="0" y="9"/>
                  <a:pt x="0" y="8"/>
                  <a:pt x="0" y="7"/>
                </a:cubicBezTo>
                <a:cubicBezTo>
                  <a:pt x="3" y="3"/>
                  <a:pt x="7" y="0"/>
                  <a:pt x="13" y="0"/>
                </a:cubicBezTo>
                <a:cubicBezTo>
                  <a:pt x="18" y="0"/>
                  <a:pt x="25" y="5"/>
                  <a:pt x="25" y="11"/>
                </a:cubicBezTo>
                <a:cubicBezTo>
                  <a:pt x="25" y="16"/>
                  <a:pt x="21" y="18"/>
                  <a:pt x="19" y="19"/>
                </a:cubicBezTo>
                <a:close/>
                <a:moveTo>
                  <a:pt x="16" y="34"/>
                </a:moveTo>
                <a:cubicBezTo>
                  <a:pt x="16" y="34"/>
                  <a:pt x="16" y="35"/>
                  <a:pt x="15" y="35"/>
                </a:cubicBezTo>
                <a:cubicBezTo>
                  <a:pt x="9" y="35"/>
                  <a:pt x="9" y="35"/>
                  <a:pt x="9" y="35"/>
                </a:cubicBezTo>
                <a:cubicBezTo>
                  <a:pt x="8" y="35"/>
                  <a:pt x="8" y="34"/>
                  <a:pt x="8" y="34"/>
                </a:cubicBezTo>
                <a:cubicBezTo>
                  <a:pt x="8" y="27"/>
                  <a:pt x="8" y="27"/>
                  <a:pt x="8" y="27"/>
                </a:cubicBezTo>
                <a:cubicBezTo>
                  <a:pt x="8" y="27"/>
                  <a:pt x="8" y="26"/>
                  <a:pt x="9" y="26"/>
                </a:cubicBezTo>
                <a:cubicBezTo>
                  <a:pt x="15" y="26"/>
                  <a:pt x="15" y="26"/>
                  <a:pt x="15" y="26"/>
                </a:cubicBezTo>
                <a:cubicBezTo>
                  <a:pt x="16" y="26"/>
                  <a:pt x="16" y="27"/>
                  <a:pt x="16" y="27"/>
                </a:cubicBezTo>
                <a:lnTo>
                  <a:pt x="16" y="34"/>
                </a:lnTo>
                <a:close/>
              </a:path>
            </a:pathLst>
          </a:custGeom>
          <a:solidFill>
            <a:schemeClr val="tx2"/>
          </a:solidFill>
          <a:ln>
            <a:noFill/>
          </a:ln>
        </p:spPr>
        <p:txBody>
          <a:bodyPr vert="horz" wrap="square" lIns="91440" tIns="45720" rIns="91440" bIns="45720" numCol="1" anchor="t" anchorCtr="0" compatLnSpc="1"/>
          <a:lstStyle/>
          <a:p>
            <a:endParaRPr lang="id-ID"/>
          </a:p>
        </p:txBody>
      </p:sp>
      <p:sp>
        <p:nvSpPr>
          <p:cNvPr id="68" name="Freeform 99"/>
          <p:cNvSpPr>
            <a:spLocks noChangeAspect="1"/>
          </p:cNvSpPr>
          <p:nvPr/>
        </p:nvSpPr>
        <p:spPr bwMode="auto">
          <a:xfrm>
            <a:off x="6511461" y="2415980"/>
            <a:ext cx="235245" cy="360000"/>
          </a:xfrm>
          <a:custGeom>
            <a:avLst/>
            <a:gdLst>
              <a:gd name="T0" fmla="*/ 8 w 28"/>
              <a:gd name="T1" fmla="*/ 43 h 43"/>
              <a:gd name="T2" fmla="*/ 5 w 28"/>
              <a:gd name="T3" fmla="*/ 43 h 43"/>
              <a:gd name="T4" fmla="*/ 1 w 28"/>
              <a:gd name="T5" fmla="*/ 38 h 43"/>
              <a:gd name="T6" fmla="*/ 1 w 28"/>
              <a:gd name="T7" fmla="*/ 36 h 43"/>
              <a:gd name="T8" fmla="*/ 15 w 28"/>
              <a:gd name="T9" fmla="*/ 22 h 43"/>
              <a:gd name="T10" fmla="*/ 1 w 28"/>
              <a:gd name="T11" fmla="*/ 8 h 43"/>
              <a:gd name="T12" fmla="*/ 1 w 28"/>
              <a:gd name="T13" fmla="*/ 5 h 43"/>
              <a:gd name="T14" fmla="*/ 5 w 28"/>
              <a:gd name="T15" fmla="*/ 1 h 43"/>
              <a:gd name="T16" fmla="*/ 8 w 28"/>
              <a:gd name="T17" fmla="*/ 1 h 43"/>
              <a:gd name="T18" fmla="*/ 27 w 28"/>
              <a:gd name="T19" fmla="*/ 21 h 43"/>
              <a:gd name="T20" fmla="*/ 27 w 28"/>
              <a:gd name="T21" fmla="*/ 23 h 43"/>
              <a:gd name="T22" fmla="*/ 8 w 28"/>
              <a:gd name="T23"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 h="43">
                <a:moveTo>
                  <a:pt x="8" y="43"/>
                </a:moveTo>
                <a:cubicBezTo>
                  <a:pt x="7" y="43"/>
                  <a:pt x="6" y="43"/>
                  <a:pt x="5" y="43"/>
                </a:cubicBezTo>
                <a:cubicBezTo>
                  <a:pt x="1" y="38"/>
                  <a:pt x="1" y="38"/>
                  <a:pt x="1" y="38"/>
                </a:cubicBezTo>
                <a:cubicBezTo>
                  <a:pt x="0" y="38"/>
                  <a:pt x="0" y="37"/>
                  <a:pt x="1" y="36"/>
                </a:cubicBezTo>
                <a:cubicBezTo>
                  <a:pt x="15" y="22"/>
                  <a:pt x="15" y="22"/>
                  <a:pt x="15" y="22"/>
                </a:cubicBezTo>
                <a:cubicBezTo>
                  <a:pt x="1" y="8"/>
                  <a:pt x="1" y="8"/>
                  <a:pt x="1" y="8"/>
                </a:cubicBezTo>
                <a:cubicBezTo>
                  <a:pt x="0" y="7"/>
                  <a:pt x="0" y="6"/>
                  <a:pt x="1" y="5"/>
                </a:cubicBezTo>
                <a:cubicBezTo>
                  <a:pt x="5" y="1"/>
                  <a:pt x="5" y="1"/>
                  <a:pt x="5" y="1"/>
                </a:cubicBezTo>
                <a:cubicBezTo>
                  <a:pt x="6" y="0"/>
                  <a:pt x="7" y="0"/>
                  <a:pt x="8" y="1"/>
                </a:cubicBezTo>
                <a:cubicBezTo>
                  <a:pt x="27" y="21"/>
                  <a:pt x="27" y="21"/>
                  <a:pt x="27" y="21"/>
                </a:cubicBezTo>
                <a:cubicBezTo>
                  <a:pt x="28" y="21"/>
                  <a:pt x="28" y="22"/>
                  <a:pt x="27" y="23"/>
                </a:cubicBezTo>
                <a:lnTo>
                  <a:pt x="8" y="43"/>
                </a:lnTo>
                <a:close/>
              </a:path>
            </a:pathLst>
          </a:custGeom>
          <a:solidFill>
            <a:schemeClr val="tx2"/>
          </a:solidFill>
          <a:ln>
            <a:noFill/>
          </a:ln>
        </p:spPr>
        <p:txBody>
          <a:bodyPr vert="horz" wrap="square" lIns="91440" tIns="45720" rIns="91440" bIns="45720" numCol="1" anchor="t" anchorCtr="0" compatLnSpc="1"/>
          <a:lstStyle/>
          <a:p>
            <a:endParaRPr lang="id-ID"/>
          </a:p>
        </p:txBody>
      </p:sp>
      <p:sp>
        <p:nvSpPr>
          <p:cNvPr id="52" name="Content Placeholder 2"/>
          <p:cNvSpPr txBox="1"/>
          <p:nvPr/>
        </p:nvSpPr>
        <p:spPr>
          <a:xfrm>
            <a:off x="3275230" y="4151019"/>
            <a:ext cx="823520" cy="45048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2400" b="1" dirty="0">
                <a:solidFill>
                  <a:schemeClr val="bg1"/>
                </a:solidFill>
                <a:cs typeface="+mn-ea"/>
                <a:sym typeface="+mn-lt"/>
              </a:rPr>
              <a:t>35%</a:t>
            </a:r>
          </a:p>
        </p:txBody>
      </p:sp>
      <p:sp>
        <p:nvSpPr>
          <p:cNvPr id="53" name="Content Placeholder 2"/>
          <p:cNvSpPr txBox="1"/>
          <p:nvPr/>
        </p:nvSpPr>
        <p:spPr>
          <a:xfrm>
            <a:off x="4021356" y="4151019"/>
            <a:ext cx="2247638" cy="65890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err="1">
                <a:solidFill>
                  <a:schemeClr val="tx1"/>
                </a:solidFill>
                <a:cs typeface="+mn-ea"/>
                <a:sym typeface="+mn-lt"/>
              </a:rPr>
              <a:t>Lorem</a:t>
            </a:r>
            <a:r>
              <a:rPr lang="en-US" sz="1200" dirty="0">
                <a:solidFill>
                  <a:schemeClr val="tx1"/>
                </a:solidFill>
                <a:cs typeface="+mn-ea"/>
                <a:sym typeface="+mn-lt"/>
              </a:rPr>
              <a:t> ipsum dolor sit amet, consectetur adipiscing.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矩形 37"/>
          <p:cNvSpPr/>
          <p:nvPr/>
        </p:nvSpPr>
        <p:spPr>
          <a:xfrm>
            <a:off x="3010583" y="2708102"/>
            <a:ext cx="6146238" cy="877483"/>
          </a:xfrm>
          <a:prstGeom prst="rect">
            <a:avLst/>
          </a:prstGeom>
          <a:solidFill>
            <a:schemeClr val="bg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2964133" y="1703822"/>
            <a:ext cx="6192688" cy="877483"/>
          </a:xfrm>
          <a:prstGeom prst="rect">
            <a:avLst/>
          </a:prstGeom>
          <a:solidFill>
            <a:schemeClr val="bg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矩形 38"/>
          <p:cNvSpPr/>
          <p:nvPr/>
        </p:nvSpPr>
        <p:spPr>
          <a:xfrm>
            <a:off x="2964133" y="699542"/>
            <a:ext cx="6192688" cy="877483"/>
          </a:xfrm>
          <a:prstGeom prst="rect">
            <a:avLst/>
          </a:prstGeom>
          <a:solidFill>
            <a:schemeClr val="bg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矩形 39"/>
          <p:cNvSpPr/>
          <p:nvPr/>
        </p:nvSpPr>
        <p:spPr>
          <a:xfrm>
            <a:off x="3010583" y="3712383"/>
            <a:ext cx="6146238" cy="877483"/>
          </a:xfrm>
          <a:prstGeom prst="rect">
            <a:avLst/>
          </a:prstGeom>
          <a:solidFill>
            <a:schemeClr val="bg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0" y="0"/>
            <a:ext cx="2987824" cy="5143499"/>
          </a:xfrm>
          <a:prstGeom prst="rect">
            <a:avLst/>
          </a:prstGeom>
          <a:solidFill>
            <a:schemeClr val="bg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467544" y="1635646"/>
            <a:ext cx="2720627" cy="769441"/>
          </a:xfrm>
          <a:prstGeom prst="rect">
            <a:avLst/>
          </a:prstGeom>
        </p:spPr>
        <p:txBody>
          <a:bodyPr wrap="square">
            <a:spAutoFit/>
          </a:bodyPr>
          <a:lstStyle/>
          <a:p>
            <a:r>
              <a:rPr lang="en-US" altLang="zh-CN" sz="3000" b="1" dirty="0">
                <a:solidFill>
                  <a:schemeClr val="bg1"/>
                </a:solidFill>
              </a:rPr>
              <a:t> Content </a:t>
            </a:r>
          </a:p>
          <a:p>
            <a:r>
              <a:rPr lang="en-US" altLang="zh-CN" sz="1400" dirty="0">
                <a:sym typeface="+mn-lt"/>
              </a:rPr>
              <a:t>relevant subtitle in this line</a:t>
            </a:r>
            <a:endParaRPr lang="en-US" altLang="zh-CN" sz="1400" dirty="0"/>
          </a:p>
        </p:txBody>
      </p:sp>
      <p:sp>
        <p:nvSpPr>
          <p:cNvPr id="3" name="Title 13"/>
          <p:cNvSpPr txBox="1"/>
          <p:nvPr/>
        </p:nvSpPr>
        <p:spPr>
          <a:xfrm>
            <a:off x="2915816" y="529435"/>
            <a:ext cx="1474916" cy="1250227"/>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a:r>
              <a:rPr lang="en-US" sz="6000" b="1" dirty="0">
                <a:solidFill>
                  <a:schemeClr val="accent1"/>
                </a:solidFill>
                <a:latin typeface="+mn-lt"/>
                <a:ea typeface="+mn-ea"/>
                <a:cs typeface="+mn-ea"/>
                <a:sym typeface="+mn-lt"/>
              </a:rPr>
              <a:t>1</a:t>
            </a:r>
            <a:endParaRPr lang="en-US" sz="6600" b="1" dirty="0">
              <a:solidFill>
                <a:schemeClr val="accent1"/>
              </a:solidFill>
              <a:latin typeface="+mn-lt"/>
              <a:ea typeface="+mn-ea"/>
              <a:cs typeface="+mn-ea"/>
              <a:sym typeface="+mn-lt"/>
            </a:endParaRPr>
          </a:p>
        </p:txBody>
      </p:sp>
      <p:sp>
        <p:nvSpPr>
          <p:cNvPr id="5" name="Title 13"/>
          <p:cNvSpPr txBox="1"/>
          <p:nvPr/>
        </p:nvSpPr>
        <p:spPr>
          <a:xfrm>
            <a:off x="2931272" y="1547736"/>
            <a:ext cx="1474916" cy="1250227"/>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a:r>
              <a:rPr lang="en-US" sz="6000" b="1" dirty="0">
                <a:solidFill>
                  <a:schemeClr val="accent1"/>
                </a:solidFill>
                <a:latin typeface="+mn-lt"/>
                <a:ea typeface="+mn-ea"/>
                <a:cs typeface="+mn-ea"/>
                <a:sym typeface="+mn-lt"/>
              </a:rPr>
              <a:t>2</a:t>
            </a:r>
            <a:endParaRPr lang="en-US" sz="6600" b="1" dirty="0">
              <a:solidFill>
                <a:schemeClr val="accent1"/>
              </a:solidFill>
              <a:latin typeface="+mn-lt"/>
              <a:ea typeface="+mn-ea"/>
              <a:cs typeface="+mn-ea"/>
              <a:sym typeface="+mn-lt"/>
            </a:endParaRPr>
          </a:p>
        </p:txBody>
      </p:sp>
      <p:sp>
        <p:nvSpPr>
          <p:cNvPr id="7" name="Title 13"/>
          <p:cNvSpPr txBox="1"/>
          <p:nvPr/>
        </p:nvSpPr>
        <p:spPr>
          <a:xfrm>
            <a:off x="2915816" y="2545659"/>
            <a:ext cx="1474916" cy="1250227"/>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a:r>
              <a:rPr lang="en-US" sz="6000" b="1" dirty="0">
                <a:solidFill>
                  <a:schemeClr val="accent1"/>
                </a:solidFill>
                <a:latin typeface="+mn-lt"/>
                <a:ea typeface="+mn-ea"/>
                <a:cs typeface="+mn-ea"/>
                <a:sym typeface="+mn-lt"/>
              </a:rPr>
              <a:t>3</a:t>
            </a:r>
            <a:endParaRPr lang="en-US" sz="6600" b="1" dirty="0">
              <a:solidFill>
                <a:schemeClr val="accent1"/>
              </a:solidFill>
              <a:latin typeface="+mn-lt"/>
              <a:ea typeface="+mn-ea"/>
              <a:cs typeface="+mn-ea"/>
              <a:sym typeface="+mn-lt"/>
            </a:endParaRPr>
          </a:p>
        </p:txBody>
      </p:sp>
      <p:sp>
        <p:nvSpPr>
          <p:cNvPr id="14" name="Title 13"/>
          <p:cNvSpPr txBox="1"/>
          <p:nvPr/>
        </p:nvSpPr>
        <p:spPr>
          <a:xfrm>
            <a:off x="3956956" y="1121521"/>
            <a:ext cx="3839172" cy="369332"/>
          </a:xfrm>
          <a:prstGeom prst="rect">
            <a:avLst/>
          </a:prstGeom>
        </p:spPr>
        <p:txBody>
          <a:bodyPr vert="horz" lIns="91440" tIns="45720" rIns="91440" bIns="4572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r>
              <a:rPr lang="en-US" altLang="zh-CN" sz="1800" dirty="0">
                <a:solidFill>
                  <a:schemeClr val="tx1"/>
                </a:solidFill>
                <a:latin typeface="+mn-lt"/>
                <a:ea typeface="+mn-ea"/>
                <a:cs typeface="+mn-ea"/>
                <a:sym typeface="+mn-lt"/>
              </a:rPr>
              <a:t>Why choose us</a:t>
            </a:r>
            <a:endParaRPr lang="en-US" sz="1800" dirty="0">
              <a:solidFill>
                <a:schemeClr val="tx1"/>
              </a:solidFill>
              <a:latin typeface="+mn-lt"/>
              <a:ea typeface="+mn-ea"/>
              <a:cs typeface="+mn-ea"/>
              <a:sym typeface="+mn-lt"/>
            </a:endParaRPr>
          </a:p>
        </p:txBody>
      </p:sp>
      <p:sp>
        <p:nvSpPr>
          <p:cNvPr id="15" name="Title 13"/>
          <p:cNvSpPr txBox="1"/>
          <p:nvPr/>
        </p:nvSpPr>
        <p:spPr>
          <a:xfrm>
            <a:off x="3972412" y="2172660"/>
            <a:ext cx="3839172" cy="369332"/>
          </a:xfrm>
          <a:prstGeom prst="rect">
            <a:avLst/>
          </a:prstGeom>
        </p:spPr>
        <p:txBody>
          <a:bodyPr vert="horz" lIns="91440" tIns="45720" rIns="91440" bIns="4572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r>
              <a:rPr lang="en-US" sz="1800" dirty="0">
                <a:solidFill>
                  <a:schemeClr val="tx1"/>
                </a:solidFill>
                <a:latin typeface="+mn-lt"/>
                <a:ea typeface="+mn-ea"/>
                <a:cs typeface="+mn-ea"/>
                <a:sym typeface="+mn-lt"/>
              </a:rPr>
              <a:t>Users analysis report</a:t>
            </a:r>
          </a:p>
        </p:txBody>
      </p:sp>
      <p:sp>
        <p:nvSpPr>
          <p:cNvPr id="16" name="Title 13"/>
          <p:cNvSpPr txBox="1"/>
          <p:nvPr/>
        </p:nvSpPr>
        <p:spPr>
          <a:xfrm>
            <a:off x="3950687" y="3120281"/>
            <a:ext cx="3839172" cy="369332"/>
          </a:xfrm>
          <a:prstGeom prst="rect">
            <a:avLst/>
          </a:prstGeom>
        </p:spPr>
        <p:txBody>
          <a:bodyPr vert="horz" lIns="91440" tIns="45720" rIns="91440" bIns="4572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r>
              <a:rPr lang="en-US" sz="1800" dirty="0">
                <a:solidFill>
                  <a:schemeClr val="tx1"/>
                </a:solidFill>
                <a:latin typeface="+mn-lt"/>
                <a:ea typeface="+mn-ea"/>
                <a:cs typeface="+mn-ea"/>
                <a:sym typeface="+mn-lt"/>
              </a:rPr>
              <a:t>Concept &amp; work organization</a:t>
            </a:r>
          </a:p>
        </p:txBody>
      </p:sp>
      <p:sp>
        <p:nvSpPr>
          <p:cNvPr id="17" name="Title 13"/>
          <p:cNvSpPr txBox="1"/>
          <p:nvPr/>
        </p:nvSpPr>
        <p:spPr>
          <a:xfrm>
            <a:off x="3956956" y="4145634"/>
            <a:ext cx="3839172" cy="369332"/>
          </a:xfrm>
          <a:prstGeom prst="rect">
            <a:avLst/>
          </a:prstGeom>
        </p:spPr>
        <p:txBody>
          <a:bodyPr vert="horz" lIns="91440" tIns="45720" rIns="91440" bIns="4572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r>
              <a:rPr lang="en-US" sz="1800" dirty="0">
                <a:solidFill>
                  <a:schemeClr val="tx1"/>
                </a:solidFill>
                <a:latin typeface="+mn-lt"/>
                <a:ea typeface="+mn-ea"/>
                <a:cs typeface="+mn-ea"/>
                <a:sym typeface="+mn-lt"/>
              </a:rPr>
              <a:t>Produc</a:t>
            </a:r>
            <a:r>
              <a:rPr lang="en-US" altLang="zh-CN" sz="1800" dirty="0">
                <a:solidFill>
                  <a:schemeClr val="tx1"/>
                </a:solidFill>
                <a:latin typeface="+mn-lt"/>
                <a:ea typeface="+mn-ea"/>
                <a:cs typeface="+mn-ea"/>
                <a:sym typeface="+mn-lt"/>
              </a:rPr>
              <a:t>t or project</a:t>
            </a:r>
            <a:endParaRPr lang="en-US" sz="1800" dirty="0">
              <a:solidFill>
                <a:schemeClr val="tx1"/>
              </a:solidFill>
              <a:latin typeface="+mn-lt"/>
              <a:ea typeface="+mn-ea"/>
              <a:cs typeface="+mn-ea"/>
              <a:sym typeface="+mn-lt"/>
            </a:endParaRPr>
          </a:p>
        </p:txBody>
      </p:sp>
      <p:sp>
        <p:nvSpPr>
          <p:cNvPr id="18" name="Title 13"/>
          <p:cNvSpPr txBox="1"/>
          <p:nvPr/>
        </p:nvSpPr>
        <p:spPr>
          <a:xfrm>
            <a:off x="2915816" y="3553771"/>
            <a:ext cx="1474916" cy="1250227"/>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a:r>
              <a:rPr lang="en-US" sz="6000" b="1" dirty="0">
                <a:solidFill>
                  <a:schemeClr val="accent1"/>
                </a:solidFill>
                <a:latin typeface="+mn-lt"/>
                <a:ea typeface="+mn-ea"/>
                <a:cs typeface="+mn-ea"/>
                <a:sym typeface="+mn-lt"/>
              </a:rPr>
              <a:t>4</a:t>
            </a:r>
            <a:endParaRPr lang="en-US" sz="6600" b="1" dirty="0">
              <a:solidFill>
                <a:schemeClr val="accent1"/>
              </a:solidFill>
              <a:latin typeface="+mn-lt"/>
              <a:ea typeface="+mn-ea"/>
              <a:cs typeface="+mn-ea"/>
              <a:sym typeface="+mn-lt"/>
            </a:endParaRPr>
          </a:p>
        </p:txBody>
      </p:sp>
      <p:sp>
        <p:nvSpPr>
          <p:cNvPr id="32" name="十字星 31"/>
          <p:cNvSpPr/>
          <p:nvPr/>
        </p:nvSpPr>
        <p:spPr>
          <a:xfrm>
            <a:off x="1217743" y="2387125"/>
            <a:ext cx="301882" cy="361682"/>
          </a:xfrm>
          <a:prstGeom prst="star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十字星 32"/>
          <p:cNvSpPr/>
          <p:nvPr/>
        </p:nvSpPr>
        <p:spPr>
          <a:xfrm>
            <a:off x="581458" y="2405087"/>
            <a:ext cx="301882" cy="361682"/>
          </a:xfrm>
          <a:prstGeom prst="star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十字星 33"/>
          <p:cNvSpPr/>
          <p:nvPr/>
        </p:nvSpPr>
        <p:spPr>
          <a:xfrm>
            <a:off x="915861" y="2409913"/>
            <a:ext cx="301882" cy="361682"/>
          </a:xfrm>
          <a:prstGeom prst="star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椭圆 14"/>
          <p:cNvSpPr/>
          <p:nvPr/>
        </p:nvSpPr>
        <p:spPr>
          <a:xfrm rot="21174874" flipV="1">
            <a:off x="3243998" y="240660"/>
            <a:ext cx="2748934" cy="2748688"/>
          </a:xfrm>
          <a:prstGeom prst="ellipse">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云形 13"/>
          <p:cNvSpPr/>
          <p:nvPr/>
        </p:nvSpPr>
        <p:spPr>
          <a:xfrm rot="21174874" flipV="1">
            <a:off x="3505297" y="3164269"/>
            <a:ext cx="2503547" cy="1540082"/>
          </a:xfrm>
          <a:prstGeom prst="cloud">
            <a:avLst/>
          </a:prstGeom>
          <a:solidFill>
            <a:schemeClr val="bg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云形 9"/>
          <p:cNvSpPr/>
          <p:nvPr/>
        </p:nvSpPr>
        <p:spPr>
          <a:xfrm flipV="1">
            <a:off x="614868" y="2394228"/>
            <a:ext cx="2503547" cy="1540082"/>
          </a:xfrm>
          <a:prstGeom prst="cloud">
            <a:avLst/>
          </a:prstGeom>
          <a:solidFill>
            <a:schemeClr val="bg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云形 12"/>
          <p:cNvSpPr/>
          <p:nvPr/>
        </p:nvSpPr>
        <p:spPr>
          <a:xfrm rot="21174874" flipV="1">
            <a:off x="6237385" y="1436396"/>
            <a:ext cx="2503547" cy="1540082"/>
          </a:xfrm>
          <a:prstGeom prst="cloud">
            <a:avLst/>
          </a:prstGeom>
          <a:solidFill>
            <a:schemeClr val="bg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3160092" y="987425"/>
            <a:ext cx="2950192" cy="954107"/>
          </a:xfrm>
          <a:prstGeom prst="rect">
            <a:avLst/>
          </a:prstGeom>
        </p:spPr>
        <p:txBody>
          <a:bodyPr wrap="square">
            <a:spAutoFit/>
          </a:bodyPr>
          <a:lstStyle/>
          <a:p>
            <a:pPr algn="ctr"/>
            <a:r>
              <a:rPr lang="en-US" altLang="zh-CN" sz="2800" b="1" dirty="0">
                <a:solidFill>
                  <a:schemeClr val="bg1"/>
                </a:solidFill>
              </a:rPr>
              <a:t>TEXT HERE</a:t>
            </a:r>
          </a:p>
          <a:p>
            <a:pPr algn="ctr"/>
            <a:r>
              <a:rPr lang="en-US" altLang="zh-CN" sz="1400" dirty="0" err="1">
                <a:sym typeface="+mn-lt"/>
              </a:rPr>
              <a:t>Lorem</a:t>
            </a:r>
            <a:r>
              <a:rPr lang="en-US" altLang="zh-CN" sz="1400" dirty="0">
                <a:sym typeface="+mn-lt"/>
              </a:rPr>
              <a:t> </a:t>
            </a:r>
            <a:r>
              <a:rPr lang="en-US" altLang="zh-CN" sz="1400" dirty="0" err="1">
                <a:sym typeface="+mn-lt"/>
              </a:rPr>
              <a:t>ipsum</a:t>
            </a:r>
            <a:r>
              <a:rPr lang="en-US" altLang="zh-CN" sz="1400" dirty="0">
                <a:sym typeface="+mn-lt"/>
              </a:rPr>
              <a:t> dolor sit </a:t>
            </a:r>
            <a:r>
              <a:rPr lang="en-US" altLang="zh-CN" sz="1400" dirty="0" err="1">
                <a:sym typeface="+mn-lt"/>
              </a:rPr>
              <a:t>amet</a:t>
            </a:r>
            <a:r>
              <a:rPr lang="en-US" altLang="zh-CN" sz="1400" dirty="0">
                <a:sym typeface="+mn-lt"/>
              </a:rPr>
              <a:t>, </a:t>
            </a:r>
            <a:r>
              <a:rPr lang="en-US" altLang="zh-CN" sz="1400" dirty="0" err="1">
                <a:sym typeface="+mn-lt"/>
              </a:rPr>
              <a:t>consectetur</a:t>
            </a:r>
            <a:r>
              <a:rPr lang="en-US" altLang="zh-CN" sz="1400" dirty="0">
                <a:sym typeface="+mn-lt"/>
              </a:rPr>
              <a:t> </a:t>
            </a:r>
            <a:endParaRPr lang="en-US" altLang="zh-CN" sz="1400" dirty="0"/>
          </a:p>
        </p:txBody>
      </p:sp>
      <p:sp>
        <p:nvSpPr>
          <p:cNvPr id="17" name="Content Placeholder 2"/>
          <p:cNvSpPr txBox="1"/>
          <p:nvPr/>
        </p:nvSpPr>
        <p:spPr>
          <a:xfrm>
            <a:off x="1020692" y="2791426"/>
            <a:ext cx="1679646" cy="74568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200" dirty="0">
                <a:solidFill>
                  <a:schemeClr val="tx1"/>
                </a:solidFill>
                <a:cs typeface="+mn-ea"/>
                <a:sym typeface="+mn-lt"/>
              </a:rPr>
              <a:t>Lorem ipsum dolor sit amet, consectetur adipiscing elit. </a:t>
            </a:r>
          </a:p>
        </p:txBody>
      </p:sp>
      <p:sp>
        <p:nvSpPr>
          <p:cNvPr id="18" name="Content Placeholder 2"/>
          <p:cNvSpPr txBox="1"/>
          <p:nvPr/>
        </p:nvSpPr>
        <p:spPr>
          <a:xfrm>
            <a:off x="3917247" y="3561467"/>
            <a:ext cx="1679646" cy="74568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200" dirty="0">
                <a:solidFill>
                  <a:schemeClr val="tx1"/>
                </a:solidFill>
                <a:cs typeface="+mn-ea"/>
                <a:sym typeface="+mn-lt"/>
              </a:rPr>
              <a:t>Lorem ipsum dolor sit amet, consectetur adipiscing elit. </a:t>
            </a:r>
          </a:p>
        </p:txBody>
      </p:sp>
      <p:sp>
        <p:nvSpPr>
          <p:cNvPr id="19" name="Content Placeholder 2"/>
          <p:cNvSpPr txBox="1"/>
          <p:nvPr/>
        </p:nvSpPr>
        <p:spPr>
          <a:xfrm>
            <a:off x="6685160" y="1833594"/>
            <a:ext cx="1679646" cy="74568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200" dirty="0">
                <a:solidFill>
                  <a:schemeClr val="tx1"/>
                </a:solidFill>
                <a:cs typeface="+mn-ea"/>
                <a:sym typeface="+mn-lt"/>
              </a:rPr>
              <a:t>Lorem ipsum dolor sit amet, consectetur adipiscing elit. </a:t>
            </a:r>
          </a:p>
        </p:txBody>
      </p:sp>
      <p:sp>
        <p:nvSpPr>
          <p:cNvPr id="20" name="Freeform 324"/>
          <p:cNvSpPr/>
          <p:nvPr/>
        </p:nvSpPr>
        <p:spPr bwMode="auto">
          <a:xfrm>
            <a:off x="4356046" y="2156687"/>
            <a:ext cx="402222" cy="406741"/>
          </a:xfrm>
          <a:custGeom>
            <a:avLst/>
            <a:gdLst>
              <a:gd name="T0" fmla="*/ 34 w 38"/>
              <a:gd name="T1" fmla="*/ 10 h 38"/>
              <a:gd name="T2" fmla="*/ 30 w 38"/>
              <a:gd name="T3" fmla="*/ 14 h 38"/>
              <a:gd name="T4" fmla="*/ 34 w 38"/>
              <a:gd name="T5" fmla="*/ 33 h 38"/>
              <a:gd name="T6" fmla="*/ 34 w 38"/>
              <a:gd name="T7" fmla="*/ 34 h 38"/>
              <a:gd name="T8" fmla="*/ 30 w 38"/>
              <a:gd name="T9" fmla="*/ 36 h 38"/>
              <a:gd name="T10" fmla="*/ 30 w 38"/>
              <a:gd name="T11" fmla="*/ 36 h 38"/>
              <a:gd name="T12" fmla="*/ 30 w 38"/>
              <a:gd name="T13" fmla="*/ 36 h 38"/>
              <a:gd name="T14" fmla="*/ 29 w 38"/>
              <a:gd name="T15" fmla="*/ 36 h 38"/>
              <a:gd name="T16" fmla="*/ 22 w 38"/>
              <a:gd name="T17" fmla="*/ 22 h 38"/>
              <a:gd name="T18" fmla="*/ 15 w 38"/>
              <a:gd name="T19" fmla="*/ 29 h 38"/>
              <a:gd name="T20" fmla="*/ 16 w 38"/>
              <a:gd name="T21" fmla="*/ 35 h 38"/>
              <a:gd name="T22" fmla="*/ 16 w 38"/>
              <a:gd name="T23" fmla="*/ 35 h 38"/>
              <a:gd name="T24" fmla="*/ 13 w 38"/>
              <a:gd name="T25" fmla="*/ 38 h 38"/>
              <a:gd name="T26" fmla="*/ 13 w 38"/>
              <a:gd name="T27" fmla="*/ 38 h 38"/>
              <a:gd name="T28" fmla="*/ 13 w 38"/>
              <a:gd name="T29" fmla="*/ 38 h 38"/>
              <a:gd name="T30" fmla="*/ 12 w 38"/>
              <a:gd name="T31" fmla="*/ 38 h 38"/>
              <a:gd name="T32" fmla="*/ 7 w 38"/>
              <a:gd name="T33" fmla="*/ 31 h 38"/>
              <a:gd name="T34" fmla="*/ 0 w 38"/>
              <a:gd name="T35" fmla="*/ 26 h 38"/>
              <a:gd name="T36" fmla="*/ 0 w 38"/>
              <a:gd name="T37" fmla="*/ 25 h 38"/>
              <a:gd name="T38" fmla="*/ 0 w 38"/>
              <a:gd name="T39" fmla="*/ 25 h 38"/>
              <a:gd name="T40" fmla="*/ 3 w 38"/>
              <a:gd name="T41" fmla="*/ 22 h 38"/>
              <a:gd name="T42" fmla="*/ 3 w 38"/>
              <a:gd name="T43" fmla="*/ 22 h 38"/>
              <a:gd name="T44" fmla="*/ 3 w 38"/>
              <a:gd name="T45" fmla="*/ 22 h 38"/>
              <a:gd name="T46" fmla="*/ 9 w 38"/>
              <a:gd name="T47" fmla="*/ 23 h 38"/>
              <a:gd name="T48" fmla="*/ 16 w 38"/>
              <a:gd name="T49" fmla="*/ 16 h 38"/>
              <a:gd name="T50" fmla="*/ 2 w 38"/>
              <a:gd name="T51" fmla="*/ 9 h 38"/>
              <a:gd name="T52" fmla="*/ 1 w 38"/>
              <a:gd name="T53" fmla="*/ 8 h 38"/>
              <a:gd name="T54" fmla="*/ 2 w 38"/>
              <a:gd name="T55" fmla="*/ 8 h 38"/>
              <a:gd name="T56" fmla="*/ 5 w 38"/>
              <a:gd name="T57" fmla="*/ 4 h 38"/>
              <a:gd name="T58" fmla="*/ 6 w 38"/>
              <a:gd name="T59" fmla="*/ 4 h 38"/>
              <a:gd name="T60" fmla="*/ 24 w 38"/>
              <a:gd name="T61" fmla="*/ 8 h 38"/>
              <a:gd name="T62" fmla="*/ 28 w 38"/>
              <a:gd name="T63" fmla="*/ 4 h 38"/>
              <a:gd name="T64" fmla="*/ 37 w 38"/>
              <a:gd name="T65" fmla="*/ 1 h 38"/>
              <a:gd name="T66" fmla="*/ 34 w 38"/>
              <a:gd name="T67" fmla="*/ 1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8" h="38">
                <a:moveTo>
                  <a:pt x="34" y="10"/>
                </a:moveTo>
                <a:cubicBezTo>
                  <a:pt x="30" y="14"/>
                  <a:pt x="30" y="14"/>
                  <a:pt x="30" y="14"/>
                </a:cubicBezTo>
                <a:cubicBezTo>
                  <a:pt x="34" y="33"/>
                  <a:pt x="34" y="33"/>
                  <a:pt x="34" y="33"/>
                </a:cubicBezTo>
                <a:cubicBezTo>
                  <a:pt x="34" y="33"/>
                  <a:pt x="34" y="34"/>
                  <a:pt x="34" y="34"/>
                </a:cubicBezTo>
                <a:cubicBezTo>
                  <a:pt x="30" y="36"/>
                  <a:pt x="30" y="36"/>
                  <a:pt x="30" y="36"/>
                </a:cubicBezTo>
                <a:cubicBezTo>
                  <a:pt x="30" y="36"/>
                  <a:pt x="30" y="36"/>
                  <a:pt x="30" y="36"/>
                </a:cubicBezTo>
                <a:cubicBezTo>
                  <a:pt x="30" y="36"/>
                  <a:pt x="30" y="36"/>
                  <a:pt x="30" y="36"/>
                </a:cubicBezTo>
                <a:cubicBezTo>
                  <a:pt x="29" y="36"/>
                  <a:pt x="29" y="36"/>
                  <a:pt x="29" y="36"/>
                </a:cubicBezTo>
                <a:cubicBezTo>
                  <a:pt x="22" y="22"/>
                  <a:pt x="22" y="22"/>
                  <a:pt x="22" y="22"/>
                </a:cubicBezTo>
                <a:cubicBezTo>
                  <a:pt x="15" y="29"/>
                  <a:pt x="15" y="29"/>
                  <a:pt x="15" y="29"/>
                </a:cubicBezTo>
                <a:cubicBezTo>
                  <a:pt x="16" y="35"/>
                  <a:pt x="16" y="35"/>
                  <a:pt x="16" y="35"/>
                </a:cubicBezTo>
                <a:cubicBezTo>
                  <a:pt x="16" y="35"/>
                  <a:pt x="16" y="35"/>
                  <a:pt x="16" y="35"/>
                </a:cubicBezTo>
                <a:cubicBezTo>
                  <a:pt x="13" y="38"/>
                  <a:pt x="13" y="38"/>
                  <a:pt x="13" y="38"/>
                </a:cubicBezTo>
                <a:cubicBezTo>
                  <a:pt x="13" y="38"/>
                  <a:pt x="13" y="38"/>
                  <a:pt x="13" y="38"/>
                </a:cubicBezTo>
                <a:cubicBezTo>
                  <a:pt x="13" y="38"/>
                  <a:pt x="13" y="38"/>
                  <a:pt x="13" y="38"/>
                </a:cubicBezTo>
                <a:cubicBezTo>
                  <a:pt x="12" y="38"/>
                  <a:pt x="12" y="38"/>
                  <a:pt x="12" y="38"/>
                </a:cubicBezTo>
                <a:cubicBezTo>
                  <a:pt x="7" y="31"/>
                  <a:pt x="7" y="31"/>
                  <a:pt x="7" y="31"/>
                </a:cubicBezTo>
                <a:cubicBezTo>
                  <a:pt x="0" y="26"/>
                  <a:pt x="0" y="26"/>
                  <a:pt x="0" y="26"/>
                </a:cubicBezTo>
                <a:cubicBezTo>
                  <a:pt x="0" y="26"/>
                  <a:pt x="0" y="26"/>
                  <a:pt x="0" y="25"/>
                </a:cubicBezTo>
                <a:cubicBezTo>
                  <a:pt x="0" y="25"/>
                  <a:pt x="0" y="25"/>
                  <a:pt x="0" y="25"/>
                </a:cubicBezTo>
                <a:cubicBezTo>
                  <a:pt x="3" y="22"/>
                  <a:pt x="3" y="22"/>
                  <a:pt x="3" y="22"/>
                </a:cubicBezTo>
                <a:cubicBezTo>
                  <a:pt x="3" y="22"/>
                  <a:pt x="3" y="22"/>
                  <a:pt x="3" y="22"/>
                </a:cubicBezTo>
                <a:cubicBezTo>
                  <a:pt x="3" y="22"/>
                  <a:pt x="3" y="22"/>
                  <a:pt x="3" y="22"/>
                </a:cubicBezTo>
                <a:cubicBezTo>
                  <a:pt x="9" y="23"/>
                  <a:pt x="9" y="23"/>
                  <a:pt x="9" y="23"/>
                </a:cubicBezTo>
                <a:cubicBezTo>
                  <a:pt x="16" y="16"/>
                  <a:pt x="16" y="16"/>
                  <a:pt x="16" y="16"/>
                </a:cubicBezTo>
                <a:cubicBezTo>
                  <a:pt x="2" y="9"/>
                  <a:pt x="2" y="9"/>
                  <a:pt x="2" y="9"/>
                </a:cubicBezTo>
                <a:cubicBezTo>
                  <a:pt x="2" y="9"/>
                  <a:pt x="2" y="9"/>
                  <a:pt x="1" y="8"/>
                </a:cubicBezTo>
                <a:cubicBezTo>
                  <a:pt x="1" y="8"/>
                  <a:pt x="2" y="8"/>
                  <a:pt x="2" y="8"/>
                </a:cubicBezTo>
                <a:cubicBezTo>
                  <a:pt x="5" y="4"/>
                  <a:pt x="5" y="4"/>
                  <a:pt x="5" y="4"/>
                </a:cubicBezTo>
                <a:cubicBezTo>
                  <a:pt x="5" y="4"/>
                  <a:pt x="6" y="4"/>
                  <a:pt x="6" y="4"/>
                </a:cubicBezTo>
                <a:cubicBezTo>
                  <a:pt x="24" y="8"/>
                  <a:pt x="24" y="8"/>
                  <a:pt x="24" y="8"/>
                </a:cubicBezTo>
                <a:cubicBezTo>
                  <a:pt x="28" y="4"/>
                  <a:pt x="28" y="4"/>
                  <a:pt x="28" y="4"/>
                </a:cubicBezTo>
                <a:cubicBezTo>
                  <a:pt x="31" y="1"/>
                  <a:pt x="35" y="0"/>
                  <a:pt x="37" y="1"/>
                </a:cubicBezTo>
                <a:cubicBezTo>
                  <a:pt x="38" y="3"/>
                  <a:pt x="37" y="7"/>
                  <a:pt x="34" y="10"/>
                </a:cubicBezTo>
                <a:close/>
              </a:path>
            </a:pathLst>
          </a:custGeom>
          <a:solidFill>
            <a:schemeClr val="tx2"/>
          </a:solidFill>
          <a:ln>
            <a:noFill/>
          </a:ln>
        </p:spPr>
        <p:txBody>
          <a:bodyPr vert="horz" wrap="square" lIns="91440" tIns="45720" rIns="91440" bIns="45720" numCol="1" anchor="t" anchorCtr="0" compatLnSpc="1"/>
          <a:lstStyle/>
          <a:p>
            <a:endParaRPr lang="id-ID"/>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等腰三角形 56"/>
          <p:cNvSpPr/>
          <p:nvPr/>
        </p:nvSpPr>
        <p:spPr>
          <a:xfrm rot="10800000" flipH="1" flipV="1">
            <a:off x="4397439" y="922969"/>
            <a:ext cx="343684" cy="343843"/>
          </a:xfrm>
          <a:prstGeom prst="triangle">
            <a:avLst/>
          </a:prstGeom>
          <a:solidFill>
            <a:schemeClr val="accent1"/>
          </a:solidFill>
          <a:ln w="9525">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solidFill>
            </a:endParaRPr>
          </a:p>
        </p:txBody>
      </p:sp>
      <p:sp>
        <p:nvSpPr>
          <p:cNvPr id="58" name="等腰三角形 57"/>
          <p:cNvSpPr/>
          <p:nvPr/>
        </p:nvSpPr>
        <p:spPr>
          <a:xfrm rot="10800000" flipH="1">
            <a:off x="4397439" y="3681159"/>
            <a:ext cx="343684" cy="343843"/>
          </a:xfrm>
          <a:prstGeom prst="triangle">
            <a:avLst/>
          </a:prstGeom>
          <a:solidFill>
            <a:schemeClr val="accent1"/>
          </a:solidFill>
          <a:ln w="9525">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solidFill>
            </a:endParaRPr>
          </a:p>
        </p:txBody>
      </p:sp>
      <p:sp>
        <p:nvSpPr>
          <p:cNvPr id="56" name="等腰三角形 55"/>
          <p:cNvSpPr/>
          <p:nvPr/>
        </p:nvSpPr>
        <p:spPr>
          <a:xfrm rot="5400000" flipV="1">
            <a:off x="3002894" y="2399830"/>
            <a:ext cx="343684" cy="343843"/>
          </a:xfrm>
          <a:prstGeom prst="triangle">
            <a:avLst/>
          </a:prstGeom>
          <a:solidFill>
            <a:schemeClr val="accent1"/>
          </a:solidFill>
          <a:ln w="9525">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solidFill>
            </a:endParaRPr>
          </a:p>
        </p:txBody>
      </p:sp>
      <p:sp>
        <p:nvSpPr>
          <p:cNvPr id="24" name="等腰三角形 23"/>
          <p:cNvSpPr/>
          <p:nvPr/>
        </p:nvSpPr>
        <p:spPr>
          <a:xfrm rot="16200000" flipH="1" flipV="1">
            <a:off x="5779964" y="2399829"/>
            <a:ext cx="343684" cy="343843"/>
          </a:xfrm>
          <a:prstGeom prst="triangle">
            <a:avLst/>
          </a:prstGeom>
          <a:solidFill>
            <a:schemeClr val="accent1"/>
          </a:solidFill>
          <a:ln w="9525">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solidFill>
            </a:endParaRPr>
          </a:p>
        </p:txBody>
      </p:sp>
      <p:sp>
        <p:nvSpPr>
          <p:cNvPr id="3" name="同心圆 2"/>
          <p:cNvSpPr/>
          <p:nvPr/>
        </p:nvSpPr>
        <p:spPr>
          <a:xfrm rot="2700000">
            <a:off x="3243543" y="1143315"/>
            <a:ext cx="2664296" cy="2664296"/>
          </a:xfrm>
          <a:prstGeom prst="donut">
            <a:avLst>
              <a:gd name="adj" fmla="val 19888"/>
            </a:avLst>
          </a:prstGeom>
          <a:blipFill dpi="0" rotWithShape="1">
            <a:blip r:embed="rId3"/>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9" name="椭圆 28"/>
          <p:cNvSpPr/>
          <p:nvPr/>
        </p:nvSpPr>
        <p:spPr>
          <a:xfrm>
            <a:off x="3832128" y="1731555"/>
            <a:ext cx="1487127" cy="1487816"/>
          </a:xfrm>
          <a:prstGeom prst="ellipse">
            <a:avLst/>
          </a:prstGeom>
          <a:noFill/>
          <a:ln w="9525">
            <a:solidFill>
              <a:schemeClr val="tx2">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solidFill>
            </a:endParaRPr>
          </a:p>
        </p:txBody>
      </p:sp>
      <p:cxnSp>
        <p:nvCxnSpPr>
          <p:cNvPr id="5" name="直接连接符 4"/>
          <p:cNvCxnSpPr>
            <a:endCxn id="3" idx="4"/>
          </p:cNvCxnSpPr>
          <p:nvPr/>
        </p:nvCxnSpPr>
        <p:spPr>
          <a:xfrm flipH="1">
            <a:off x="3633720" y="3055218"/>
            <a:ext cx="362216" cy="362216"/>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a:stCxn id="3" idx="0"/>
          </p:cNvCxnSpPr>
          <p:nvPr/>
        </p:nvCxnSpPr>
        <p:spPr>
          <a:xfrm flipH="1">
            <a:off x="5148522" y="1533492"/>
            <a:ext cx="369140" cy="390186"/>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a:stCxn id="3" idx="2"/>
          </p:cNvCxnSpPr>
          <p:nvPr/>
        </p:nvCxnSpPr>
        <p:spPr>
          <a:xfrm>
            <a:off x="3633720" y="1533492"/>
            <a:ext cx="356166" cy="363722"/>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a:stCxn id="3" idx="6"/>
          </p:cNvCxnSpPr>
          <p:nvPr/>
        </p:nvCxnSpPr>
        <p:spPr>
          <a:xfrm>
            <a:off x="5517662" y="3417434"/>
            <a:ext cx="1718510" cy="172606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a:stCxn id="3" idx="4"/>
          </p:cNvCxnSpPr>
          <p:nvPr/>
        </p:nvCxnSpPr>
        <p:spPr>
          <a:xfrm flipH="1">
            <a:off x="1907654" y="3417434"/>
            <a:ext cx="1726066" cy="172606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a:endCxn id="3" idx="0"/>
          </p:cNvCxnSpPr>
          <p:nvPr/>
        </p:nvCxnSpPr>
        <p:spPr>
          <a:xfrm flipH="1">
            <a:off x="5517662" y="5877"/>
            <a:ext cx="1548664" cy="1527615"/>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a:endCxn id="3" idx="2"/>
          </p:cNvCxnSpPr>
          <p:nvPr/>
        </p:nvCxnSpPr>
        <p:spPr>
          <a:xfrm>
            <a:off x="2112618" y="19946"/>
            <a:ext cx="1521102" cy="151354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a:endCxn id="3" idx="6"/>
          </p:cNvCxnSpPr>
          <p:nvPr/>
        </p:nvCxnSpPr>
        <p:spPr>
          <a:xfrm>
            <a:off x="5147890" y="3055218"/>
            <a:ext cx="369772" cy="362216"/>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59" name="Freeform 64"/>
          <p:cNvSpPr>
            <a:spLocks noEditPoints="1"/>
          </p:cNvSpPr>
          <p:nvPr/>
        </p:nvSpPr>
        <p:spPr bwMode="auto">
          <a:xfrm>
            <a:off x="4269975" y="2182305"/>
            <a:ext cx="604049" cy="592205"/>
          </a:xfrm>
          <a:custGeom>
            <a:avLst/>
            <a:gdLst>
              <a:gd name="T0" fmla="*/ 41 w 43"/>
              <a:gd name="T1" fmla="*/ 25 h 42"/>
              <a:gd name="T2" fmla="*/ 35 w 43"/>
              <a:gd name="T3" fmla="*/ 25 h 42"/>
              <a:gd name="T4" fmla="*/ 33 w 43"/>
              <a:gd name="T5" fmla="*/ 33 h 42"/>
              <a:gd name="T6" fmla="*/ 39 w 43"/>
              <a:gd name="T7" fmla="*/ 39 h 42"/>
              <a:gd name="T8" fmla="*/ 39 w 43"/>
              <a:gd name="T9" fmla="*/ 41 h 42"/>
              <a:gd name="T10" fmla="*/ 38 w 43"/>
              <a:gd name="T11" fmla="*/ 42 h 42"/>
              <a:gd name="T12" fmla="*/ 36 w 43"/>
              <a:gd name="T13" fmla="*/ 41 h 42"/>
              <a:gd name="T14" fmla="*/ 31 w 43"/>
              <a:gd name="T15" fmla="*/ 36 h 42"/>
              <a:gd name="T16" fmla="*/ 23 w 43"/>
              <a:gd name="T17" fmla="*/ 39 h 42"/>
              <a:gd name="T18" fmla="*/ 23 w 43"/>
              <a:gd name="T19" fmla="*/ 15 h 42"/>
              <a:gd name="T20" fmla="*/ 20 w 43"/>
              <a:gd name="T21" fmla="*/ 15 h 42"/>
              <a:gd name="T22" fmla="*/ 20 w 43"/>
              <a:gd name="T23" fmla="*/ 39 h 42"/>
              <a:gd name="T24" fmla="*/ 11 w 43"/>
              <a:gd name="T25" fmla="*/ 36 h 42"/>
              <a:gd name="T26" fmla="*/ 6 w 43"/>
              <a:gd name="T27" fmla="*/ 41 h 42"/>
              <a:gd name="T28" fmla="*/ 5 w 43"/>
              <a:gd name="T29" fmla="*/ 42 h 42"/>
              <a:gd name="T30" fmla="*/ 4 w 43"/>
              <a:gd name="T31" fmla="*/ 41 h 42"/>
              <a:gd name="T32" fmla="*/ 4 w 43"/>
              <a:gd name="T33" fmla="*/ 39 h 42"/>
              <a:gd name="T34" fmla="*/ 9 w 43"/>
              <a:gd name="T35" fmla="*/ 33 h 42"/>
              <a:gd name="T36" fmla="*/ 8 w 43"/>
              <a:gd name="T37" fmla="*/ 25 h 42"/>
              <a:gd name="T38" fmla="*/ 2 w 43"/>
              <a:gd name="T39" fmla="*/ 25 h 42"/>
              <a:gd name="T40" fmla="*/ 0 w 43"/>
              <a:gd name="T41" fmla="*/ 24 h 42"/>
              <a:gd name="T42" fmla="*/ 2 w 43"/>
              <a:gd name="T43" fmla="*/ 22 h 42"/>
              <a:gd name="T44" fmla="*/ 8 w 43"/>
              <a:gd name="T45" fmla="*/ 22 h 42"/>
              <a:gd name="T46" fmla="*/ 8 w 43"/>
              <a:gd name="T47" fmla="*/ 14 h 42"/>
              <a:gd name="T48" fmla="*/ 3 w 43"/>
              <a:gd name="T49" fmla="*/ 10 h 42"/>
              <a:gd name="T50" fmla="*/ 3 w 43"/>
              <a:gd name="T51" fmla="*/ 7 h 42"/>
              <a:gd name="T52" fmla="*/ 5 w 43"/>
              <a:gd name="T53" fmla="*/ 7 h 42"/>
              <a:gd name="T54" fmla="*/ 10 w 43"/>
              <a:gd name="T55" fmla="*/ 12 h 42"/>
              <a:gd name="T56" fmla="*/ 33 w 43"/>
              <a:gd name="T57" fmla="*/ 12 h 42"/>
              <a:gd name="T58" fmla="*/ 37 w 43"/>
              <a:gd name="T59" fmla="*/ 7 h 42"/>
              <a:gd name="T60" fmla="*/ 40 w 43"/>
              <a:gd name="T61" fmla="*/ 7 h 42"/>
              <a:gd name="T62" fmla="*/ 40 w 43"/>
              <a:gd name="T63" fmla="*/ 10 h 42"/>
              <a:gd name="T64" fmla="*/ 35 w 43"/>
              <a:gd name="T65" fmla="*/ 14 h 42"/>
              <a:gd name="T66" fmla="*/ 35 w 43"/>
              <a:gd name="T67" fmla="*/ 22 h 42"/>
              <a:gd name="T68" fmla="*/ 41 w 43"/>
              <a:gd name="T69" fmla="*/ 22 h 42"/>
              <a:gd name="T70" fmla="*/ 43 w 43"/>
              <a:gd name="T71" fmla="*/ 24 h 42"/>
              <a:gd name="T72" fmla="*/ 41 w 43"/>
              <a:gd name="T73" fmla="*/ 25 h 42"/>
              <a:gd name="T74" fmla="*/ 13 w 43"/>
              <a:gd name="T75" fmla="*/ 8 h 42"/>
              <a:gd name="T76" fmla="*/ 21 w 43"/>
              <a:gd name="T77" fmla="*/ 0 h 42"/>
              <a:gd name="T78" fmla="*/ 30 w 43"/>
              <a:gd name="T79" fmla="*/ 8 h 42"/>
              <a:gd name="T80" fmla="*/ 13 w 43"/>
              <a:gd name="T81" fmla="*/ 8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3" h="42">
                <a:moveTo>
                  <a:pt x="41" y="25"/>
                </a:moveTo>
                <a:cubicBezTo>
                  <a:pt x="35" y="25"/>
                  <a:pt x="35" y="25"/>
                  <a:pt x="35" y="25"/>
                </a:cubicBezTo>
                <a:cubicBezTo>
                  <a:pt x="35" y="29"/>
                  <a:pt x="34" y="31"/>
                  <a:pt x="33" y="33"/>
                </a:cubicBezTo>
                <a:cubicBezTo>
                  <a:pt x="39" y="39"/>
                  <a:pt x="39" y="39"/>
                  <a:pt x="39" y="39"/>
                </a:cubicBezTo>
                <a:cubicBezTo>
                  <a:pt x="40" y="40"/>
                  <a:pt x="40" y="41"/>
                  <a:pt x="39" y="41"/>
                </a:cubicBezTo>
                <a:cubicBezTo>
                  <a:pt x="39" y="42"/>
                  <a:pt x="38" y="42"/>
                  <a:pt x="38" y="42"/>
                </a:cubicBezTo>
                <a:cubicBezTo>
                  <a:pt x="37" y="42"/>
                  <a:pt x="37" y="42"/>
                  <a:pt x="36" y="41"/>
                </a:cubicBezTo>
                <a:cubicBezTo>
                  <a:pt x="31" y="36"/>
                  <a:pt x="31" y="36"/>
                  <a:pt x="31" y="36"/>
                </a:cubicBezTo>
                <a:cubicBezTo>
                  <a:pt x="31" y="36"/>
                  <a:pt x="28" y="39"/>
                  <a:pt x="23" y="39"/>
                </a:cubicBezTo>
                <a:cubicBezTo>
                  <a:pt x="23" y="15"/>
                  <a:pt x="23" y="15"/>
                  <a:pt x="23" y="15"/>
                </a:cubicBezTo>
                <a:cubicBezTo>
                  <a:pt x="20" y="15"/>
                  <a:pt x="20" y="15"/>
                  <a:pt x="20" y="15"/>
                </a:cubicBezTo>
                <a:cubicBezTo>
                  <a:pt x="20" y="39"/>
                  <a:pt x="20" y="39"/>
                  <a:pt x="20" y="39"/>
                </a:cubicBezTo>
                <a:cubicBezTo>
                  <a:pt x="15" y="39"/>
                  <a:pt x="11" y="36"/>
                  <a:pt x="11" y="36"/>
                </a:cubicBezTo>
                <a:cubicBezTo>
                  <a:pt x="6" y="41"/>
                  <a:pt x="6" y="41"/>
                  <a:pt x="6" y="41"/>
                </a:cubicBezTo>
                <a:cubicBezTo>
                  <a:pt x="6" y="42"/>
                  <a:pt x="6" y="42"/>
                  <a:pt x="5" y="42"/>
                </a:cubicBezTo>
                <a:cubicBezTo>
                  <a:pt x="5" y="42"/>
                  <a:pt x="4" y="42"/>
                  <a:pt x="4" y="41"/>
                </a:cubicBezTo>
                <a:cubicBezTo>
                  <a:pt x="3" y="41"/>
                  <a:pt x="3" y="40"/>
                  <a:pt x="4" y="39"/>
                </a:cubicBezTo>
                <a:cubicBezTo>
                  <a:pt x="9" y="33"/>
                  <a:pt x="9" y="33"/>
                  <a:pt x="9" y="33"/>
                </a:cubicBezTo>
                <a:cubicBezTo>
                  <a:pt x="8" y="31"/>
                  <a:pt x="8" y="29"/>
                  <a:pt x="8" y="25"/>
                </a:cubicBezTo>
                <a:cubicBezTo>
                  <a:pt x="2" y="25"/>
                  <a:pt x="2" y="25"/>
                  <a:pt x="2" y="25"/>
                </a:cubicBezTo>
                <a:cubicBezTo>
                  <a:pt x="1" y="25"/>
                  <a:pt x="0" y="25"/>
                  <a:pt x="0" y="24"/>
                </a:cubicBezTo>
                <a:cubicBezTo>
                  <a:pt x="0" y="23"/>
                  <a:pt x="1" y="22"/>
                  <a:pt x="2" y="22"/>
                </a:cubicBezTo>
                <a:cubicBezTo>
                  <a:pt x="8" y="22"/>
                  <a:pt x="8" y="22"/>
                  <a:pt x="8" y="22"/>
                </a:cubicBezTo>
                <a:cubicBezTo>
                  <a:pt x="8" y="19"/>
                  <a:pt x="8" y="16"/>
                  <a:pt x="8" y="14"/>
                </a:cubicBezTo>
                <a:cubicBezTo>
                  <a:pt x="3" y="10"/>
                  <a:pt x="3" y="10"/>
                  <a:pt x="3" y="10"/>
                </a:cubicBezTo>
                <a:cubicBezTo>
                  <a:pt x="2" y="9"/>
                  <a:pt x="2" y="8"/>
                  <a:pt x="3" y="7"/>
                </a:cubicBezTo>
                <a:cubicBezTo>
                  <a:pt x="4" y="6"/>
                  <a:pt x="5" y="6"/>
                  <a:pt x="5" y="7"/>
                </a:cubicBezTo>
                <a:cubicBezTo>
                  <a:pt x="10" y="12"/>
                  <a:pt x="10" y="12"/>
                  <a:pt x="10" y="12"/>
                </a:cubicBezTo>
                <a:cubicBezTo>
                  <a:pt x="33" y="12"/>
                  <a:pt x="33" y="12"/>
                  <a:pt x="33" y="12"/>
                </a:cubicBezTo>
                <a:cubicBezTo>
                  <a:pt x="37" y="7"/>
                  <a:pt x="37" y="7"/>
                  <a:pt x="37" y="7"/>
                </a:cubicBezTo>
                <a:cubicBezTo>
                  <a:pt x="38" y="6"/>
                  <a:pt x="39" y="6"/>
                  <a:pt x="40" y="7"/>
                </a:cubicBezTo>
                <a:cubicBezTo>
                  <a:pt x="40" y="8"/>
                  <a:pt x="40" y="9"/>
                  <a:pt x="40" y="10"/>
                </a:cubicBezTo>
                <a:cubicBezTo>
                  <a:pt x="35" y="14"/>
                  <a:pt x="35" y="14"/>
                  <a:pt x="35" y="14"/>
                </a:cubicBezTo>
                <a:cubicBezTo>
                  <a:pt x="35" y="16"/>
                  <a:pt x="35" y="19"/>
                  <a:pt x="35" y="22"/>
                </a:cubicBezTo>
                <a:cubicBezTo>
                  <a:pt x="41" y="22"/>
                  <a:pt x="41" y="22"/>
                  <a:pt x="41" y="22"/>
                </a:cubicBezTo>
                <a:cubicBezTo>
                  <a:pt x="42" y="22"/>
                  <a:pt x="43" y="23"/>
                  <a:pt x="43" y="24"/>
                </a:cubicBezTo>
                <a:cubicBezTo>
                  <a:pt x="43" y="25"/>
                  <a:pt x="42" y="25"/>
                  <a:pt x="41" y="25"/>
                </a:cubicBezTo>
                <a:close/>
                <a:moveTo>
                  <a:pt x="13" y="8"/>
                </a:moveTo>
                <a:cubicBezTo>
                  <a:pt x="13" y="4"/>
                  <a:pt x="17" y="0"/>
                  <a:pt x="21" y="0"/>
                </a:cubicBezTo>
                <a:cubicBezTo>
                  <a:pt x="26" y="0"/>
                  <a:pt x="30" y="4"/>
                  <a:pt x="30" y="8"/>
                </a:cubicBezTo>
                <a:lnTo>
                  <a:pt x="13" y="8"/>
                </a:lnTo>
                <a:close/>
              </a:path>
            </a:pathLst>
          </a:custGeom>
          <a:solidFill>
            <a:schemeClr val="tx2"/>
          </a:solidFill>
          <a:ln>
            <a:noFill/>
          </a:ln>
        </p:spPr>
        <p:txBody>
          <a:bodyPr vert="horz" wrap="square" lIns="91440" tIns="45720" rIns="91440" bIns="45720" numCol="1" anchor="t" anchorCtr="0" compatLnSpc="1"/>
          <a:lstStyle/>
          <a:p>
            <a:endParaRPr lang="id-ID"/>
          </a:p>
        </p:txBody>
      </p:sp>
      <p:sp>
        <p:nvSpPr>
          <p:cNvPr id="60" name="Freeform 341"/>
          <p:cNvSpPr>
            <a:spLocks noEditPoints="1"/>
          </p:cNvSpPr>
          <p:nvPr/>
        </p:nvSpPr>
        <p:spPr bwMode="auto">
          <a:xfrm>
            <a:off x="4336818" y="4278618"/>
            <a:ext cx="419981" cy="365257"/>
          </a:xfrm>
          <a:custGeom>
            <a:avLst/>
            <a:gdLst>
              <a:gd name="T0" fmla="*/ 488 w 501"/>
              <a:gd name="T1" fmla="*/ 12 h 434"/>
              <a:gd name="T2" fmla="*/ 459 w 501"/>
              <a:gd name="T3" fmla="*/ 0 h 434"/>
              <a:gd name="T4" fmla="*/ 42 w 501"/>
              <a:gd name="T5" fmla="*/ 0 h 434"/>
              <a:gd name="T6" fmla="*/ 12 w 501"/>
              <a:gd name="T7" fmla="*/ 12 h 434"/>
              <a:gd name="T8" fmla="*/ 0 w 501"/>
              <a:gd name="T9" fmla="*/ 42 h 434"/>
              <a:gd name="T10" fmla="*/ 0 w 501"/>
              <a:gd name="T11" fmla="*/ 325 h 434"/>
              <a:gd name="T12" fmla="*/ 12 w 501"/>
              <a:gd name="T13" fmla="*/ 355 h 434"/>
              <a:gd name="T14" fmla="*/ 42 w 501"/>
              <a:gd name="T15" fmla="*/ 367 h 434"/>
              <a:gd name="T16" fmla="*/ 184 w 501"/>
              <a:gd name="T17" fmla="*/ 367 h 434"/>
              <a:gd name="T18" fmla="*/ 179 w 501"/>
              <a:gd name="T19" fmla="*/ 387 h 434"/>
              <a:gd name="T20" fmla="*/ 171 w 501"/>
              <a:gd name="T21" fmla="*/ 406 h 434"/>
              <a:gd name="T22" fmla="*/ 167 w 501"/>
              <a:gd name="T23" fmla="*/ 417 h 434"/>
              <a:gd name="T24" fmla="*/ 172 w 501"/>
              <a:gd name="T25" fmla="*/ 429 h 434"/>
              <a:gd name="T26" fmla="*/ 184 w 501"/>
              <a:gd name="T27" fmla="*/ 434 h 434"/>
              <a:gd name="T28" fmla="*/ 317 w 501"/>
              <a:gd name="T29" fmla="*/ 434 h 434"/>
              <a:gd name="T30" fmla="*/ 329 w 501"/>
              <a:gd name="T31" fmla="*/ 429 h 434"/>
              <a:gd name="T32" fmla="*/ 334 w 501"/>
              <a:gd name="T33" fmla="*/ 417 h 434"/>
              <a:gd name="T34" fmla="*/ 330 w 501"/>
              <a:gd name="T35" fmla="*/ 406 h 434"/>
              <a:gd name="T36" fmla="*/ 321 w 501"/>
              <a:gd name="T37" fmla="*/ 387 h 434"/>
              <a:gd name="T38" fmla="*/ 317 w 501"/>
              <a:gd name="T39" fmla="*/ 367 h 434"/>
              <a:gd name="T40" fmla="*/ 459 w 501"/>
              <a:gd name="T41" fmla="*/ 367 h 434"/>
              <a:gd name="T42" fmla="*/ 488 w 501"/>
              <a:gd name="T43" fmla="*/ 355 h 434"/>
              <a:gd name="T44" fmla="*/ 501 w 501"/>
              <a:gd name="T45" fmla="*/ 325 h 434"/>
              <a:gd name="T46" fmla="*/ 501 w 501"/>
              <a:gd name="T47" fmla="*/ 42 h 434"/>
              <a:gd name="T48" fmla="*/ 488 w 501"/>
              <a:gd name="T49" fmla="*/ 12 h 434"/>
              <a:gd name="T50" fmla="*/ 467 w 501"/>
              <a:gd name="T51" fmla="*/ 259 h 434"/>
              <a:gd name="T52" fmla="*/ 465 w 501"/>
              <a:gd name="T53" fmla="*/ 264 h 434"/>
              <a:gd name="T54" fmla="*/ 459 w 501"/>
              <a:gd name="T55" fmla="*/ 267 h 434"/>
              <a:gd name="T56" fmla="*/ 42 w 501"/>
              <a:gd name="T57" fmla="*/ 267 h 434"/>
              <a:gd name="T58" fmla="*/ 36 w 501"/>
              <a:gd name="T59" fmla="*/ 264 h 434"/>
              <a:gd name="T60" fmla="*/ 33 w 501"/>
              <a:gd name="T61" fmla="*/ 259 h 434"/>
              <a:gd name="T62" fmla="*/ 33 w 501"/>
              <a:gd name="T63" fmla="*/ 42 h 434"/>
              <a:gd name="T64" fmla="*/ 36 w 501"/>
              <a:gd name="T65" fmla="*/ 36 h 434"/>
              <a:gd name="T66" fmla="*/ 42 w 501"/>
              <a:gd name="T67" fmla="*/ 33 h 434"/>
              <a:gd name="T68" fmla="*/ 459 w 501"/>
              <a:gd name="T69" fmla="*/ 33 h 434"/>
              <a:gd name="T70" fmla="*/ 465 w 501"/>
              <a:gd name="T71" fmla="*/ 36 h 434"/>
              <a:gd name="T72" fmla="*/ 467 w 501"/>
              <a:gd name="T73" fmla="*/ 42 h 434"/>
              <a:gd name="T74" fmla="*/ 467 w 501"/>
              <a:gd name="T75" fmla="*/ 259 h 434"/>
              <a:gd name="T76" fmla="*/ 467 w 501"/>
              <a:gd name="T77" fmla="*/ 259 h 434"/>
              <a:gd name="T78" fmla="*/ 467 w 501"/>
              <a:gd name="T79" fmla="*/ 259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01" h="434">
                <a:moveTo>
                  <a:pt x="488" y="12"/>
                </a:moveTo>
                <a:cubicBezTo>
                  <a:pt x="480" y="4"/>
                  <a:pt x="470" y="0"/>
                  <a:pt x="459" y="0"/>
                </a:cubicBezTo>
                <a:cubicBezTo>
                  <a:pt x="42" y="0"/>
                  <a:pt x="42" y="0"/>
                  <a:pt x="42" y="0"/>
                </a:cubicBezTo>
                <a:cubicBezTo>
                  <a:pt x="30" y="0"/>
                  <a:pt x="20" y="4"/>
                  <a:pt x="12" y="12"/>
                </a:cubicBezTo>
                <a:cubicBezTo>
                  <a:pt x="4" y="20"/>
                  <a:pt x="0" y="30"/>
                  <a:pt x="0" y="42"/>
                </a:cubicBezTo>
                <a:cubicBezTo>
                  <a:pt x="0" y="325"/>
                  <a:pt x="0" y="325"/>
                  <a:pt x="0" y="325"/>
                </a:cubicBezTo>
                <a:cubicBezTo>
                  <a:pt x="0" y="337"/>
                  <a:pt x="4" y="347"/>
                  <a:pt x="12" y="355"/>
                </a:cubicBezTo>
                <a:cubicBezTo>
                  <a:pt x="20" y="363"/>
                  <a:pt x="30" y="367"/>
                  <a:pt x="42" y="367"/>
                </a:cubicBezTo>
                <a:cubicBezTo>
                  <a:pt x="184" y="367"/>
                  <a:pt x="184" y="367"/>
                  <a:pt x="184" y="367"/>
                </a:cubicBezTo>
                <a:cubicBezTo>
                  <a:pt x="184" y="374"/>
                  <a:pt x="182" y="380"/>
                  <a:pt x="179" y="387"/>
                </a:cubicBezTo>
                <a:cubicBezTo>
                  <a:pt x="177" y="394"/>
                  <a:pt x="174" y="400"/>
                  <a:pt x="171" y="406"/>
                </a:cubicBezTo>
                <a:cubicBezTo>
                  <a:pt x="168" y="411"/>
                  <a:pt x="167" y="415"/>
                  <a:pt x="167" y="417"/>
                </a:cubicBezTo>
                <a:cubicBezTo>
                  <a:pt x="167" y="422"/>
                  <a:pt x="169" y="426"/>
                  <a:pt x="172" y="429"/>
                </a:cubicBezTo>
                <a:cubicBezTo>
                  <a:pt x="175" y="432"/>
                  <a:pt x="179" y="434"/>
                  <a:pt x="184" y="434"/>
                </a:cubicBezTo>
                <a:cubicBezTo>
                  <a:pt x="317" y="434"/>
                  <a:pt x="317" y="434"/>
                  <a:pt x="317" y="434"/>
                </a:cubicBezTo>
                <a:cubicBezTo>
                  <a:pt x="322" y="434"/>
                  <a:pt x="325" y="432"/>
                  <a:pt x="329" y="429"/>
                </a:cubicBezTo>
                <a:cubicBezTo>
                  <a:pt x="332" y="426"/>
                  <a:pt x="334" y="422"/>
                  <a:pt x="334" y="417"/>
                </a:cubicBezTo>
                <a:cubicBezTo>
                  <a:pt x="334" y="415"/>
                  <a:pt x="332" y="411"/>
                  <a:pt x="330" y="406"/>
                </a:cubicBezTo>
                <a:cubicBezTo>
                  <a:pt x="327" y="400"/>
                  <a:pt x="324" y="394"/>
                  <a:pt x="321" y="387"/>
                </a:cubicBezTo>
                <a:cubicBezTo>
                  <a:pt x="318" y="380"/>
                  <a:pt x="317" y="374"/>
                  <a:pt x="317" y="367"/>
                </a:cubicBezTo>
                <a:cubicBezTo>
                  <a:pt x="459" y="367"/>
                  <a:pt x="459" y="367"/>
                  <a:pt x="459" y="367"/>
                </a:cubicBezTo>
                <a:cubicBezTo>
                  <a:pt x="470" y="367"/>
                  <a:pt x="480" y="363"/>
                  <a:pt x="488" y="355"/>
                </a:cubicBezTo>
                <a:cubicBezTo>
                  <a:pt x="496" y="347"/>
                  <a:pt x="501" y="337"/>
                  <a:pt x="501" y="325"/>
                </a:cubicBezTo>
                <a:cubicBezTo>
                  <a:pt x="501" y="42"/>
                  <a:pt x="501" y="42"/>
                  <a:pt x="501" y="42"/>
                </a:cubicBezTo>
                <a:cubicBezTo>
                  <a:pt x="501" y="30"/>
                  <a:pt x="496" y="20"/>
                  <a:pt x="488" y="12"/>
                </a:cubicBezTo>
                <a:close/>
                <a:moveTo>
                  <a:pt x="467" y="259"/>
                </a:moveTo>
                <a:cubicBezTo>
                  <a:pt x="467" y="261"/>
                  <a:pt x="466" y="263"/>
                  <a:pt x="465" y="264"/>
                </a:cubicBezTo>
                <a:cubicBezTo>
                  <a:pt x="463" y="266"/>
                  <a:pt x="461" y="267"/>
                  <a:pt x="459" y="267"/>
                </a:cubicBezTo>
                <a:cubicBezTo>
                  <a:pt x="42" y="267"/>
                  <a:pt x="42" y="267"/>
                  <a:pt x="42" y="267"/>
                </a:cubicBezTo>
                <a:cubicBezTo>
                  <a:pt x="39" y="267"/>
                  <a:pt x="38" y="266"/>
                  <a:pt x="36" y="264"/>
                </a:cubicBezTo>
                <a:cubicBezTo>
                  <a:pt x="34" y="263"/>
                  <a:pt x="33" y="261"/>
                  <a:pt x="33" y="259"/>
                </a:cubicBezTo>
                <a:cubicBezTo>
                  <a:pt x="33" y="42"/>
                  <a:pt x="33" y="42"/>
                  <a:pt x="33" y="42"/>
                </a:cubicBezTo>
                <a:cubicBezTo>
                  <a:pt x="33" y="39"/>
                  <a:pt x="34" y="37"/>
                  <a:pt x="36" y="36"/>
                </a:cubicBezTo>
                <a:cubicBezTo>
                  <a:pt x="38" y="34"/>
                  <a:pt x="39" y="33"/>
                  <a:pt x="42" y="33"/>
                </a:cubicBezTo>
                <a:cubicBezTo>
                  <a:pt x="459" y="33"/>
                  <a:pt x="459" y="33"/>
                  <a:pt x="459" y="33"/>
                </a:cubicBezTo>
                <a:cubicBezTo>
                  <a:pt x="461" y="33"/>
                  <a:pt x="463" y="34"/>
                  <a:pt x="465" y="36"/>
                </a:cubicBezTo>
                <a:cubicBezTo>
                  <a:pt x="466" y="37"/>
                  <a:pt x="467" y="39"/>
                  <a:pt x="467" y="42"/>
                </a:cubicBezTo>
                <a:lnTo>
                  <a:pt x="467" y="259"/>
                </a:lnTo>
                <a:close/>
                <a:moveTo>
                  <a:pt x="467" y="259"/>
                </a:moveTo>
                <a:cubicBezTo>
                  <a:pt x="467" y="259"/>
                  <a:pt x="467" y="259"/>
                  <a:pt x="467" y="259"/>
                </a:cubicBezTo>
              </a:path>
            </a:pathLst>
          </a:custGeom>
          <a:solidFill>
            <a:schemeClr val="tx2"/>
          </a:solidFill>
          <a:ln>
            <a:noFill/>
          </a:ln>
        </p:spPr>
        <p:txBody>
          <a:bodyPr vert="horz" wrap="square" lIns="68580" tIns="34290" rIns="68580" bIns="34290" numCol="1" anchor="t" anchorCtr="0" compatLnSpc="1"/>
          <a:lstStyle/>
          <a:p>
            <a:endParaRPr lang="en-US" sz="1350"/>
          </a:p>
        </p:txBody>
      </p:sp>
      <p:sp>
        <p:nvSpPr>
          <p:cNvPr id="61" name="Freeform 345"/>
          <p:cNvSpPr>
            <a:spLocks noEditPoints="1"/>
          </p:cNvSpPr>
          <p:nvPr/>
        </p:nvSpPr>
        <p:spPr bwMode="auto">
          <a:xfrm>
            <a:off x="4410125" y="447986"/>
            <a:ext cx="391982" cy="309259"/>
          </a:xfrm>
          <a:custGeom>
            <a:avLst/>
            <a:gdLst>
              <a:gd name="T0" fmla="*/ 399 w 467"/>
              <a:gd name="T1" fmla="*/ 68 h 367"/>
              <a:gd name="T2" fmla="*/ 234 w 467"/>
              <a:gd name="T3" fmla="*/ 0 h 367"/>
              <a:gd name="T4" fmla="*/ 68 w 467"/>
              <a:gd name="T5" fmla="*/ 68 h 367"/>
              <a:gd name="T6" fmla="*/ 0 w 467"/>
              <a:gd name="T7" fmla="*/ 234 h 367"/>
              <a:gd name="T8" fmla="*/ 51 w 467"/>
              <a:gd name="T9" fmla="*/ 367 h 367"/>
              <a:gd name="T10" fmla="*/ 430 w 467"/>
              <a:gd name="T11" fmla="*/ 360 h 367"/>
              <a:gd name="T12" fmla="*/ 449 w 467"/>
              <a:gd name="T13" fmla="*/ 143 h 367"/>
              <a:gd name="T14" fmla="*/ 234 w 467"/>
              <a:gd name="T15" fmla="*/ 33 h 367"/>
              <a:gd name="T16" fmla="*/ 267 w 467"/>
              <a:gd name="T17" fmla="*/ 67 h 367"/>
              <a:gd name="T18" fmla="*/ 234 w 467"/>
              <a:gd name="T19" fmla="*/ 100 h 367"/>
              <a:gd name="T20" fmla="*/ 200 w 467"/>
              <a:gd name="T21" fmla="*/ 67 h 367"/>
              <a:gd name="T22" fmla="*/ 90 w 467"/>
              <a:gd name="T23" fmla="*/ 257 h 367"/>
              <a:gd name="T24" fmla="*/ 43 w 467"/>
              <a:gd name="T25" fmla="*/ 257 h 367"/>
              <a:gd name="T26" fmla="*/ 43 w 467"/>
              <a:gd name="T27" fmla="*/ 210 h 367"/>
              <a:gd name="T28" fmla="*/ 90 w 467"/>
              <a:gd name="T29" fmla="*/ 210 h 367"/>
              <a:gd name="T30" fmla="*/ 90 w 467"/>
              <a:gd name="T31" fmla="*/ 257 h 367"/>
              <a:gd name="T32" fmla="*/ 117 w 467"/>
              <a:gd name="T33" fmla="*/ 150 h 367"/>
              <a:gd name="T34" fmla="*/ 83 w 467"/>
              <a:gd name="T35" fmla="*/ 117 h 367"/>
              <a:gd name="T36" fmla="*/ 117 w 467"/>
              <a:gd name="T37" fmla="*/ 83 h 367"/>
              <a:gd name="T38" fmla="*/ 150 w 467"/>
              <a:gd name="T39" fmla="*/ 117 h 367"/>
              <a:gd name="T40" fmla="*/ 288 w 467"/>
              <a:gd name="T41" fmla="*/ 143 h 367"/>
              <a:gd name="T42" fmla="*/ 281 w 467"/>
              <a:gd name="T43" fmla="*/ 266 h 367"/>
              <a:gd name="T44" fmla="*/ 259 w 467"/>
              <a:gd name="T45" fmla="*/ 327 h 367"/>
              <a:gd name="T46" fmla="*/ 190 w 467"/>
              <a:gd name="T47" fmla="*/ 309 h 367"/>
              <a:gd name="T48" fmla="*/ 202 w 467"/>
              <a:gd name="T49" fmla="*/ 245 h 367"/>
              <a:gd name="T50" fmla="*/ 256 w 467"/>
              <a:gd name="T51" fmla="*/ 134 h 367"/>
              <a:gd name="T52" fmla="*/ 276 w 467"/>
              <a:gd name="T53" fmla="*/ 122 h 367"/>
              <a:gd name="T54" fmla="*/ 288 w 467"/>
              <a:gd name="T55" fmla="*/ 143 h 367"/>
              <a:gd name="T56" fmla="*/ 317 w 467"/>
              <a:gd name="T57" fmla="*/ 117 h 367"/>
              <a:gd name="T58" fmla="*/ 350 w 467"/>
              <a:gd name="T59" fmla="*/ 83 h 367"/>
              <a:gd name="T60" fmla="*/ 384 w 467"/>
              <a:gd name="T61" fmla="*/ 117 h 367"/>
              <a:gd name="T62" fmla="*/ 350 w 467"/>
              <a:gd name="T63" fmla="*/ 150 h 367"/>
              <a:gd name="T64" fmla="*/ 424 w 467"/>
              <a:gd name="T65" fmla="*/ 257 h 367"/>
              <a:gd name="T66" fmla="*/ 377 w 467"/>
              <a:gd name="T67" fmla="*/ 257 h 367"/>
              <a:gd name="T68" fmla="*/ 377 w 467"/>
              <a:gd name="T69" fmla="*/ 210 h 367"/>
              <a:gd name="T70" fmla="*/ 424 w 467"/>
              <a:gd name="T71" fmla="*/ 210 h 367"/>
              <a:gd name="T72" fmla="*/ 424 w 467"/>
              <a:gd name="T73" fmla="*/ 257 h 367"/>
              <a:gd name="T74" fmla="*/ 424 w 467"/>
              <a:gd name="T75" fmla="*/ 257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67" h="367">
                <a:moveTo>
                  <a:pt x="449" y="143"/>
                </a:moveTo>
                <a:cubicBezTo>
                  <a:pt x="436" y="114"/>
                  <a:pt x="420" y="89"/>
                  <a:pt x="399" y="68"/>
                </a:cubicBezTo>
                <a:cubicBezTo>
                  <a:pt x="378" y="47"/>
                  <a:pt x="353" y="31"/>
                  <a:pt x="324" y="19"/>
                </a:cubicBezTo>
                <a:cubicBezTo>
                  <a:pt x="295" y="6"/>
                  <a:pt x="265" y="0"/>
                  <a:pt x="234" y="0"/>
                </a:cubicBezTo>
                <a:cubicBezTo>
                  <a:pt x="202" y="0"/>
                  <a:pt x="172" y="6"/>
                  <a:pt x="143" y="19"/>
                </a:cubicBezTo>
                <a:cubicBezTo>
                  <a:pt x="114" y="31"/>
                  <a:pt x="89" y="47"/>
                  <a:pt x="68" y="68"/>
                </a:cubicBezTo>
                <a:cubicBezTo>
                  <a:pt x="47" y="89"/>
                  <a:pt x="31" y="114"/>
                  <a:pt x="19" y="143"/>
                </a:cubicBezTo>
                <a:cubicBezTo>
                  <a:pt x="6" y="172"/>
                  <a:pt x="0" y="202"/>
                  <a:pt x="0" y="234"/>
                </a:cubicBezTo>
                <a:cubicBezTo>
                  <a:pt x="0" y="279"/>
                  <a:pt x="12" y="321"/>
                  <a:pt x="37" y="360"/>
                </a:cubicBezTo>
                <a:cubicBezTo>
                  <a:pt x="40" y="365"/>
                  <a:pt x="45" y="367"/>
                  <a:pt x="51" y="367"/>
                </a:cubicBezTo>
                <a:cubicBezTo>
                  <a:pt x="416" y="367"/>
                  <a:pt x="416" y="367"/>
                  <a:pt x="416" y="367"/>
                </a:cubicBezTo>
                <a:cubicBezTo>
                  <a:pt x="422" y="367"/>
                  <a:pt x="427" y="365"/>
                  <a:pt x="430" y="360"/>
                </a:cubicBezTo>
                <a:cubicBezTo>
                  <a:pt x="455" y="321"/>
                  <a:pt x="467" y="279"/>
                  <a:pt x="467" y="234"/>
                </a:cubicBezTo>
                <a:cubicBezTo>
                  <a:pt x="467" y="202"/>
                  <a:pt x="461" y="172"/>
                  <a:pt x="449" y="143"/>
                </a:cubicBezTo>
                <a:close/>
                <a:moveTo>
                  <a:pt x="210" y="43"/>
                </a:moveTo>
                <a:cubicBezTo>
                  <a:pt x="217" y="37"/>
                  <a:pt x="224" y="33"/>
                  <a:pt x="234" y="33"/>
                </a:cubicBezTo>
                <a:cubicBezTo>
                  <a:pt x="243" y="33"/>
                  <a:pt x="251" y="37"/>
                  <a:pt x="257" y="43"/>
                </a:cubicBezTo>
                <a:cubicBezTo>
                  <a:pt x="264" y="50"/>
                  <a:pt x="267" y="58"/>
                  <a:pt x="267" y="67"/>
                </a:cubicBezTo>
                <a:cubicBezTo>
                  <a:pt x="267" y="76"/>
                  <a:pt x="264" y="84"/>
                  <a:pt x="257" y="90"/>
                </a:cubicBezTo>
                <a:cubicBezTo>
                  <a:pt x="251" y="97"/>
                  <a:pt x="243" y="100"/>
                  <a:pt x="234" y="100"/>
                </a:cubicBezTo>
                <a:cubicBezTo>
                  <a:pt x="224" y="100"/>
                  <a:pt x="217" y="97"/>
                  <a:pt x="210" y="90"/>
                </a:cubicBezTo>
                <a:cubicBezTo>
                  <a:pt x="203" y="84"/>
                  <a:pt x="200" y="76"/>
                  <a:pt x="200" y="67"/>
                </a:cubicBezTo>
                <a:cubicBezTo>
                  <a:pt x="200" y="58"/>
                  <a:pt x="203" y="50"/>
                  <a:pt x="210" y="43"/>
                </a:cubicBezTo>
                <a:close/>
                <a:moveTo>
                  <a:pt x="90" y="257"/>
                </a:moveTo>
                <a:cubicBezTo>
                  <a:pt x="84" y="264"/>
                  <a:pt x="76" y="267"/>
                  <a:pt x="67" y="267"/>
                </a:cubicBezTo>
                <a:cubicBezTo>
                  <a:pt x="58" y="267"/>
                  <a:pt x="50" y="264"/>
                  <a:pt x="43" y="257"/>
                </a:cubicBezTo>
                <a:cubicBezTo>
                  <a:pt x="37" y="251"/>
                  <a:pt x="33" y="243"/>
                  <a:pt x="33" y="234"/>
                </a:cubicBezTo>
                <a:cubicBezTo>
                  <a:pt x="33" y="224"/>
                  <a:pt x="37" y="217"/>
                  <a:pt x="43" y="210"/>
                </a:cubicBezTo>
                <a:cubicBezTo>
                  <a:pt x="50" y="203"/>
                  <a:pt x="58" y="200"/>
                  <a:pt x="67" y="200"/>
                </a:cubicBezTo>
                <a:cubicBezTo>
                  <a:pt x="76" y="200"/>
                  <a:pt x="84" y="203"/>
                  <a:pt x="90" y="210"/>
                </a:cubicBezTo>
                <a:cubicBezTo>
                  <a:pt x="97" y="217"/>
                  <a:pt x="100" y="224"/>
                  <a:pt x="100" y="234"/>
                </a:cubicBezTo>
                <a:cubicBezTo>
                  <a:pt x="100" y="243"/>
                  <a:pt x="97" y="251"/>
                  <a:pt x="90" y="257"/>
                </a:cubicBezTo>
                <a:close/>
                <a:moveTo>
                  <a:pt x="140" y="140"/>
                </a:moveTo>
                <a:cubicBezTo>
                  <a:pt x="134" y="147"/>
                  <a:pt x="126" y="150"/>
                  <a:pt x="117" y="150"/>
                </a:cubicBezTo>
                <a:cubicBezTo>
                  <a:pt x="108" y="150"/>
                  <a:pt x="100" y="147"/>
                  <a:pt x="93" y="140"/>
                </a:cubicBezTo>
                <a:cubicBezTo>
                  <a:pt x="87" y="134"/>
                  <a:pt x="83" y="126"/>
                  <a:pt x="83" y="117"/>
                </a:cubicBezTo>
                <a:cubicBezTo>
                  <a:pt x="83" y="108"/>
                  <a:pt x="87" y="100"/>
                  <a:pt x="93" y="93"/>
                </a:cubicBezTo>
                <a:cubicBezTo>
                  <a:pt x="100" y="87"/>
                  <a:pt x="108" y="83"/>
                  <a:pt x="117" y="83"/>
                </a:cubicBezTo>
                <a:cubicBezTo>
                  <a:pt x="126" y="83"/>
                  <a:pt x="134" y="87"/>
                  <a:pt x="140" y="93"/>
                </a:cubicBezTo>
                <a:cubicBezTo>
                  <a:pt x="147" y="100"/>
                  <a:pt x="150" y="108"/>
                  <a:pt x="150" y="117"/>
                </a:cubicBezTo>
                <a:cubicBezTo>
                  <a:pt x="150" y="126"/>
                  <a:pt x="147" y="134"/>
                  <a:pt x="140" y="140"/>
                </a:cubicBezTo>
                <a:close/>
                <a:moveTo>
                  <a:pt x="288" y="143"/>
                </a:moveTo>
                <a:cubicBezTo>
                  <a:pt x="262" y="242"/>
                  <a:pt x="262" y="242"/>
                  <a:pt x="262" y="242"/>
                </a:cubicBezTo>
                <a:cubicBezTo>
                  <a:pt x="270" y="248"/>
                  <a:pt x="277" y="256"/>
                  <a:pt x="281" y="266"/>
                </a:cubicBezTo>
                <a:cubicBezTo>
                  <a:pt x="284" y="276"/>
                  <a:pt x="285" y="286"/>
                  <a:pt x="282" y="296"/>
                </a:cubicBezTo>
                <a:cubicBezTo>
                  <a:pt x="279" y="310"/>
                  <a:pt x="271" y="320"/>
                  <a:pt x="259" y="327"/>
                </a:cubicBezTo>
                <a:cubicBezTo>
                  <a:pt x="247" y="334"/>
                  <a:pt x="234" y="336"/>
                  <a:pt x="221" y="332"/>
                </a:cubicBezTo>
                <a:cubicBezTo>
                  <a:pt x="207" y="329"/>
                  <a:pt x="197" y="321"/>
                  <a:pt x="190" y="309"/>
                </a:cubicBezTo>
                <a:cubicBezTo>
                  <a:pt x="183" y="297"/>
                  <a:pt x="182" y="284"/>
                  <a:pt x="185" y="271"/>
                </a:cubicBezTo>
                <a:cubicBezTo>
                  <a:pt x="188" y="260"/>
                  <a:pt x="193" y="252"/>
                  <a:pt x="202" y="245"/>
                </a:cubicBezTo>
                <a:cubicBezTo>
                  <a:pt x="210" y="239"/>
                  <a:pt x="219" y="235"/>
                  <a:pt x="229" y="234"/>
                </a:cubicBezTo>
                <a:cubicBezTo>
                  <a:pt x="256" y="134"/>
                  <a:pt x="256" y="134"/>
                  <a:pt x="256" y="134"/>
                </a:cubicBezTo>
                <a:cubicBezTo>
                  <a:pt x="257" y="130"/>
                  <a:pt x="260" y="126"/>
                  <a:pt x="264" y="124"/>
                </a:cubicBezTo>
                <a:cubicBezTo>
                  <a:pt x="268" y="122"/>
                  <a:pt x="272" y="121"/>
                  <a:pt x="276" y="122"/>
                </a:cubicBezTo>
                <a:cubicBezTo>
                  <a:pt x="280" y="123"/>
                  <a:pt x="284" y="126"/>
                  <a:pt x="286" y="130"/>
                </a:cubicBezTo>
                <a:cubicBezTo>
                  <a:pt x="288" y="134"/>
                  <a:pt x="289" y="138"/>
                  <a:pt x="288" y="143"/>
                </a:cubicBezTo>
                <a:close/>
                <a:moveTo>
                  <a:pt x="327" y="140"/>
                </a:moveTo>
                <a:cubicBezTo>
                  <a:pt x="320" y="134"/>
                  <a:pt x="317" y="126"/>
                  <a:pt x="317" y="117"/>
                </a:cubicBezTo>
                <a:cubicBezTo>
                  <a:pt x="317" y="108"/>
                  <a:pt x="320" y="100"/>
                  <a:pt x="327" y="93"/>
                </a:cubicBezTo>
                <a:cubicBezTo>
                  <a:pt x="333" y="87"/>
                  <a:pt x="341" y="83"/>
                  <a:pt x="350" y="83"/>
                </a:cubicBezTo>
                <a:cubicBezTo>
                  <a:pt x="360" y="83"/>
                  <a:pt x="367" y="87"/>
                  <a:pt x="374" y="93"/>
                </a:cubicBezTo>
                <a:cubicBezTo>
                  <a:pt x="381" y="100"/>
                  <a:pt x="384" y="108"/>
                  <a:pt x="384" y="117"/>
                </a:cubicBezTo>
                <a:cubicBezTo>
                  <a:pt x="384" y="126"/>
                  <a:pt x="381" y="134"/>
                  <a:pt x="374" y="140"/>
                </a:cubicBezTo>
                <a:cubicBezTo>
                  <a:pt x="367" y="147"/>
                  <a:pt x="360" y="150"/>
                  <a:pt x="350" y="150"/>
                </a:cubicBezTo>
                <a:cubicBezTo>
                  <a:pt x="341" y="150"/>
                  <a:pt x="333" y="147"/>
                  <a:pt x="327" y="140"/>
                </a:cubicBezTo>
                <a:close/>
                <a:moveTo>
                  <a:pt x="424" y="257"/>
                </a:moveTo>
                <a:cubicBezTo>
                  <a:pt x="418" y="264"/>
                  <a:pt x="410" y="267"/>
                  <a:pt x="400" y="267"/>
                </a:cubicBezTo>
                <a:cubicBezTo>
                  <a:pt x="391" y="267"/>
                  <a:pt x="383" y="264"/>
                  <a:pt x="377" y="257"/>
                </a:cubicBezTo>
                <a:cubicBezTo>
                  <a:pt x="370" y="251"/>
                  <a:pt x="367" y="243"/>
                  <a:pt x="367" y="234"/>
                </a:cubicBezTo>
                <a:cubicBezTo>
                  <a:pt x="367" y="224"/>
                  <a:pt x="370" y="217"/>
                  <a:pt x="377" y="210"/>
                </a:cubicBezTo>
                <a:cubicBezTo>
                  <a:pt x="383" y="203"/>
                  <a:pt x="391" y="200"/>
                  <a:pt x="400" y="200"/>
                </a:cubicBezTo>
                <a:cubicBezTo>
                  <a:pt x="410" y="200"/>
                  <a:pt x="418" y="203"/>
                  <a:pt x="424" y="210"/>
                </a:cubicBezTo>
                <a:cubicBezTo>
                  <a:pt x="431" y="217"/>
                  <a:pt x="434" y="224"/>
                  <a:pt x="434" y="234"/>
                </a:cubicBezTo>
                <a:cubicBezTo>
                  <a:pt x="434" y="243"/>
                  <a:pt x="431" y="251"/>
                  <a:pt x="424" y="257"/>
                </a:cubicBezTo>
                <a:close/>
                <a:moveTo>
                  <a:pt x="424" y="257"/>
                </a:moveTo>
                <a:cubicBezTo>
                  <a:pt x="424" y="257"/>
                  <a:pt x="424" y="257"/>
                  <a:pt x="424" y="257"/>
                </a:cubicBezTo>
              </a:path>
            </a:pathLst>
          </a:custGeom>
          <a:solidFill>
            <a:schemeClr val="tx2"/>
          </a:solidFill>
          <a:ln>
            <a:noFill/>
          </a:ln>
        </p:spPr>
        <p:txBody>
          <a:bodyPr vert="horz" wrap="square" lIns="68580" tIns="34290" rIns="68580" bIns="34290" numCol="1" anchor="t" anchorCtr="0" compatLnSpc="1"/>
          <a:lstStyle/>
          <a:p>
            <a:endParaRPr lang="en-US" sz="1350"/>
          </a:p>
        </p:txBody>
      </p:sp>
      <p:sp>
        <p:nvSpPr>
          <p:cNvPr id="62" name="Freeform 349"/>
          <p:cNvSpPr>
            <a:spLocks noEditPoints="1"/>
          </p:cNvSpPr>
          <p:nvPr/>
        </p:nvSpPr>
        <p:spPr bwMode="auto">
          <a:xfrm>
            <a:off x="1428994" y="2427776"/>
            <a:ext cx="395801" cy="309259"/>
          </a:xfrm>
          <a:custGeom>
            <a:avLst/>
            <a:gdLst>
              <a:gd name="T0" fmla="*/ 331 w 470"/>
              <a:gd name="T1" fmla="*/ 184 h 367"/>
              <a:gd name="T2" fmla="*/ 469 w 470"/>
              <a:gd name="T3" fmla="*/ 65 h 367"/>
              <a:gd name="T4" fmla="*/ 427 w 470"/>
              <a:gd name="T5" fmla="*/ 35 h 367"/>
              <a:gd name="T6" fmla="*/ 411 w 470"/>
              <a:gd name="T7" fmla="*/ 35 h 367"/>
              <a:gd name="T8" fmla="*/ 203 w 470"/>
              <a:gd name="T9" fmla="*/ 119 h 367"/>
              <a:gd name="T10" fmla="*/ 202 w 470"/>
              <a:gd name="T11" fmla="*/ 93 h 367"/>
              <a:gd name="T12" fmla="*/ 153 w 470"/>
              <a:gd name="T13" fmla="*/ 22 h 367"/>
              <a:gd name="T14" fmla="*/ 23 w 470"/>
              <a:gd name="T15" fmla="*/ 21 h 367"/>
              <a:gd name="T16" fmla="*/ 2 w 470"/>
              <a:gd name="T17" fmla="*/ 74 h 367"/>
              <a:gd name="T18" fmla="*/ 51 w 470"/>
              <a:gd name="T19" fmla="*/ 145 h 367"/>
              <a:gd name="T20" fmla="*/ 163 w 470"/>
              <a:gd name="T21" fmla="*/ 159 h 367"/>
              <a:gd name="T22" fmla="*/ 200 w 470"/>
              <a:gd name="T23" fmla="*/ 184 h 367"/>
              <a:gd name="T24" fmla="*/ 163 w 470"/>
              <a:gd name="T25" fmla="*/ 208 h 367"/>
              <a:gd name="T26" fmla="*/ 51 w 470"/>
              <a:gd name="T27" fmla="*/ 222 h 367"/>
              <a:gd name="T28" fmla="*/ 2 w 470"/>
              <a:gd name="T29" fmla="*/ 293 h 367"/>
              <a:gd name="T30" fmla="*/ 81 w 470"/>
              <a:gd name="T31" fmla="*/ 367 h 367"/>
              <a:gd name="T32" fmla="*/ 187 w 470"/>
              <a:gd name="T33" fmla="*/ 313 h 367"/>
              <a:gd name="T34" fmla="*/ 199 w 470"/>
              <a:gd name="T35" fmla="*/ 249 h 367"/>
              <a:gd name="T36" fmla="*/ 231 w 470"/>
              <a:gd name="T37" fmla="*/ 231 h 367"/>
              <a:gd name="T38" fmla="*/ 419 w 470"/>
              <a:gd name="T39" fmla="*/ 334 h 367"/>
              <a:gd name="T40" fmla="*/ 460 w 470"/>
              <a:gd name="T41" fmla="*/ 315 h 367"/>
              <a:gd name="T42" fmla="*/ 463 w 470"/>
              <a:gd name="T43" fmla="*/ 287 h 367"/>
              <a:gd name="T44" fmla="*/ 124 w 470"/>
              <a:gd name="T45" fmla="*/ 125 h 367"/>
              <a:gd name="T46" fmla="*/ 46 w 470"/>
              <a:gd name="T47" fmla="*/ 79 h 367"/>
              <a:gd name="T48" fmla="*/ 81 w 470"/>
              <a:gd name="T49" fmla="*/ 42 h 367"/>
              <a:gd name="T50" fmla="*/ 158 w 470"/>
              <a:gd name="T51" fmla="*/ 88 h 367"/>
              <a:gd name="T52" fmla="*/ 158 w 470"/>
              <a:gd name="T53" fmla="*/ 279 h 367"/>
              <a:gd name="T54" fmla="*/ 81 w 470"/>
              <a:gd name="T55" fmla="*/ 325 h 367"/>
              <a:gd name="T56" fmla="*/ 46 w 470"/>
              <a:gd name="T57" fmla="*/ 288 h 367"/>
              <a:gd name="T58" fmla="*/ 124 w 470"/>
              <a:gd name="T59" fmla="*/ 242 h 367"/>
              <a:gd name="T60" fmla="*/ 158 w 470"/>
              <a:gd name="T61" fmla="*/ 279 h 367"/>
              <a:gd name="T62" fmla="*/ 180 w 470"/>
              <a:gd name="T63" fmla="*/ 148 h 367"/>
              <a:gd name="T64" fmla="*/ 181 w 470"/>
              <a:gd name="T65" fmla="*/ 146 h 367"/>
              <a:gd name="T66" fmla="*/ 187 w 470"/>
              <a:gd name="T67" fmla="*/ 140 h 367"/>
              <a:gd name="T68" fmla="*/ 215 w 470"/>
              <a:gd name="T69" fmla="*/ 146 h 367"/>
              <a:gd name="T70" fmla="*/ 202 w 470"/>
              <a:gd name="T71" fmla="*/ 162 h 367"/>
              <a:gd name="T72" fmla="*/ 177 w 470"/>
              <a:gd name="T73" fmla="*/ 150 h 367"/>
              <a:gd name="T74" fmla="*/ 194 w 470"/>
              <a:gd name="T75" fmla="*/ 234 h 367"/>
              <a:gd name="T76" fmla="*/ 184 w 470"/>
              <a:gd name="T77" fmla="*/ 224 h 367"/>
              <a:gd name="T78" fmla="*/ 180 w 470"/>
              <a:gd name="T79" fmla="*/ 219 h 367"/>
              <a:gd name="T80" fmla="*/ 219 w 470"/>
              <a:gd name="T81" fmla="*/ 192 h 367"/>
              <a:gd name="T82" fmla="*/ 419 w 470"/>
              <a:gd name="T83" fmla="*/ 50 h 367"/>
              <a:gd name="T84" fmla="*/ 261 w 470"/>
              <a:gd name="T85" fmla="*/ 217 h 367"/>
              <a:gd name="T86" fmla="*/ 419 w 470"/>
              <a:gd name="T87" fmla="*/ 317 h 367"/>
              <a:gd name="T88" fmla="*/ 271 w 470"/>
              <a:gd name="T89" fmla="*/ 230 h 367"/>
              <a:gd name="T90" fmla="*/ 453 w 470"/>
              <a:gd name="T91" fmla="*/ 300 h 367"/>
              <a:gd name="T92" fmla="*/ 419 w 470"/>
              <a:gd name="T93" fmla="*/ 317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70" h="367">
                <a:moveTo>
                  <a:pt x="463" y="287"/>
                </a:moveTo>
                <a:cubicBezTo>
                  <a:pt x="331" y="184"/>
                  <a:pt x="331" y="184"/>
                  <a:pt x="331" y="184"/>
                </a:cubicBezTo>
                <a:cubicBezTo>
                  <a:pt x="463" y="80"/>
                  <a:pt x="463" y="80"/>
                  <a:pt x="463" y="80"/>
                </a:cubicBezTo>
                <a:cubicBezTo>
                  <a:pt x="468" y="76"/>
                  <a:pt x="470" y="71"/>
                  <a:pt x="469" y="65"/>
                </a:cubicBezTo>
                <a:cubicBezTo>
                  <a:pt x="468" y="59"/>
                  <a:pt x="465" y="55"/>
                  <a:pt x="460" y="52"/>
                </a:cubicBezTo>
                <a:cubicBezTo>
                  <a:pt x="427" y="35"/>
                  <a:pt x="427" y="35"/>
                  <a:pt x="427" y="35"/>
                </a:cubicBezTo>
                <a:cubicBezTo>
                  <a:pt x="424" y="34"/>
                  <a:pt x="422" y="33"/>
                  <a:pt x="419" y="33"/>
                </a:cubicBezTo>
                <a:cubicBezTo>
                  <a:pt x="416" y="33"/>
                  <a:pt x="414" y="34"/>
                  <a:pt x="411" y="35"/>
                </a:cubicBezTo>
                <a:cubicBezTo>
                  <a:pt x="231" y="136"/>
                  <a:pt x="231" y="136"/>
                  <a:pt x="231" y="136"/>
                </a:cubicBezTo>
                <a:cubicBezTo>
                  <a:pt x="203" y="119"/>
                  <a:pt x="203" y="119"/>
                  <a:pt x="203" y="119"/>
                </a:cubicBezTo>
                <a:cubicBezTo>
                  <a:pt x="201" y="118"/>
                  <a:pt x="200" y="118"/>
                  <a:pt x="199" y="118"/>
                </a:cubicBezTo>
                <a:cubicBezTo>
                  <a:pt x="202" y="109"/>
                  <a:pt x="203" y="101"/>
                  <a:pt x="202" y="93"/>
                </a:cubicBezTo>
                <a:cubicBezTo>
                  <a:pt x="201" y="79"/>
                  <a:pt x="196" y="66"/>
                  <a:pt x="187" y="54"/>
                </a:cubicBezTo>
                <a:cubicBezTo>
                  <a:pt x="179" y="42"/>
                  <a:pt x="167" y="31"/>
                  <a:pt x="153" y="22"/>
                </a:cubicBezTo>
                <a:cubicBezTo>
                  <a:pt x="130" y="7"/>
                  <a:pt x="106" y="0"/>
                  <a:pt x="81" y="0"/>
                </a:cubicBezTo>
                <a:cubicBezTo>
                  <a:pt x="57" y="0"/>
                  <a:pt x="38" y="7"/>
                  <a:pt x="23" y="21"/>
                </a:cubicBezTo>
                <a:cubicBezTo>
                  <a:pt x="15" y="27"/>
                  <a:pt x="10" y="35"/>
                  <a:pt x="6" y="45"/>
                </a:cubicBezTo>
                <a:cubicBezTo>
                  <a:pt x="3" y="54"/>
                  <a:pt x="1" y="64"/>
                  <a:pt x="2" y="74"/>
                </a:cubicBezTo>
                <a:cubicBezTo>
                  <a:pt x="4" y="88"/>
                  <a:pt x="8" y="100"/>
                  <a:pt x="17" y="113"/>
                </a:cubicBezTo>
                <a:cubicBezTo>
                  <a:pt x="25" y="125"/>
                  <a:pt x="37" y="136"/>
                  <a:pt x="51" y="145"/>
                </a:cubicBezTo>
                <a:cubicBezTo>
                  <a:pt x="74" y="160"/>
                  <a:pt x="98" y="167"/>
                  <a:pt x="124" y="167"/>
                </a:cubicBezTo>
                <a:cubicBezTo>
                  <a:pt x="138" y="167"/>
                  <a:pt x="151" y="164"/>
                  <a:pt x="163" y="159"/>
                </a:cubicBezTo>
                <a:cubicBezTo>
                  <a:pt x="164" y="161"/>
                  <a:pt x="166" y="163"/>
                  <a:pt x="169" y="165"/>
                </a:cubicBezTo>
                <a:cubicBezTo>
                  <a:pt x="200" y="184"/>
                  <a:pt x="200" y="184"/>
                  <a:pt x="200" y="184"/>
                </a:cubicBezTo>
                <a:cubicBezTo>
                  <a:pt x="169" y="203"/>
                  <a:pt x="169" y="203"/>
                  <a:pt x="169" y="203"/>
                </a:cubicBezTo>
                <a:cubicBezTo>
                  <a:pt x="166" y="204"/>
                  <a:pt x="164" y="206"/>
                  <a:pt x="163" y="208"/>
                </a:cubicBezTo>
                <a:cubicBezTo>
                  <a:pt x="151" y="203"/>
                  <a:pt x="138" y="200"/>
                  <a:pt x="124" y="200"/>
                </a:cubicBezTo>
                <a:cubicBezTo>
                  <a:pt x="98" y="200"/>
                  <a:pt x="74" y="208"/>
                  <a:pt x="51" y="222"/>
                </a:cubicBezTo>
                <a:cubicBezTo>
                  <a:pt x="37" y="231"/>
                  <a:pt x="25" y="242"/>
                  <a:pt x="17" y="254"/>
                </a:cubicBezTo>
                <a:cubicBezTo>
                  <a:pt x="8" y="267"/>
                  <a:pt x="4" y="280"/>
                  <a:pt x="2" y="293"/>
                </a:cubicBezTo>
                <a:cubicBezTo>
                  <a:pt x="0" y="314"/>
                  <a:pt x="7" y="332"/>
                  <a:pt x="23" y="347"/>
                </a:cubicBezTo>
                <a:cubicBezTo>
                  <a:pt x="38" y="360"/>
                  <a:pt x="57" y="367"/>
                  <a:pt x="81" y="367"/>
                </a:cubicBezTo>
                <a:cubicBezTo>
                  <a:pt x="106" y="367"/>
                  <a:pt x="130" y="360"/>
                  <a:pt x="153" y="345"/>
                </a:cubicBezTo>
                <a:cubicBezTo>
                  <a:pt x="167" y="336"/>
                  <a:pt x="179" y="325"/>
                  <a:pt x="187" y="313"/>
                </a:cubicBezTo>
                <a:cubicBezTo>
                  <a:pt x="196" y="301"/>
                  <a:pt x="201" y="288"/>
                  <a:pt x="202" y="275"/>
                </a:cubicBezTo>
                <a:cubicBezTo>
                  <a:pt x="203" y="266"/>
                  <a:pt x="202" y="258"/>
                  <a:pt x="199" y="249"/>
                </a:cubicBezTo>
                <a:cubicBezTo>
                  <a:pt x="200" y="249"/>
                  <a:pt x="201" y="249"/>
                  <a:pt x="203" y="248"/>
                </a:cubicBezTo>
                <a:cubicBezTo>
                  <a:pt x="231" y="231"/>
                  <a:pt x="231" y="231"/>
                  <a:pt x="231" y="231"/>
                </a:cubicBezTo>
                <a:cubicBezTo>
                  <a:pt x="411" y="332"/>
                  <a:pt x="411" y="332"/>
                  <a:pt x="411" y="332"/>
                </a:cubicBezTo>
                <a:cubicBezTo>
                  <a:pt x="414" y="333"/>
                  <a:pt x="416" y="334"/>
                  <a:pt x="419" y="334"/>
                </a:cubicBezTo>
                <a:cubicBezTo>
                  <a:pt x="422" y="334"/>
                  <a:pt x="424" y="333"/>
                  <a:pt x="427" y="332"/>
                </a:cubicBezTo>
                <a:cubicBezTo>
                  <a:pt x="460" y="315"/>
                  <a:pt x="460" y="315"/>
                  <a:pt x="460" y="315"/>
                </a:cubicBezTo>
                <a:cubicBezTo>
                  <a:pt x="465" y="312"/>
                  <a:pt x="468" y="308"/>
                  <a:pt x="469" y="302"/>
                </a:cubicBezTo>
                <a:cubicBezTo>
                  <a:pt x="470" y="296"/>
                  <a:pt x="468" y="291"/>
                  <a:pt x="463" y="287"/>
                </a:cubicBezTo>
                <a:close/>
                <a:moveTo>
                  <a:pt x="153" y="116"/>
                </a:moveTo>
                <a:cubicBezTo>
                  <a:pt x="146" y="122"/>
                  <a:pt x="136" y="125"/>
                  <a:pt x="124" y="125"/>
                </a:cubicBezTo>
                <a:cubicBezTo>
                  <a:pt x="106" y="125"/>
                  <a:pt x="89" y="120"/>
                  <a:pt x="73" y="110"/>
                </a:cubicBezTo>
                <a:cubicBezTo>
                  <a:pt x="59" y="101"/>
                  <a:pt x="50" y="91"/>
                  <a:pt x="46" y="79"/>
                </a:cubicBezTo>
                <a:cubicBezTo>
                  <a:pt x="42" y="68"/>
                  <a:pt x="43" y="58"/>
                  <a:pt x="51" y="51"/>
                </a:cubicBezTo>
                <a:cubicBezTo>
                  <a:pt x="58" y="45"/>
                  <a:pt x="68" y="42"/>
                  <a:pt x="81" y="42"/>
                </a:cubicBezTo>
                <a:cubicBezTo>
                  <a:pt x="98" y="42"/>
                  <a:pt x="115" y="47"/>
                  <a:pt x="131" y="57"/>
                </a:cubicBezTo>
                <a:cubicBezTo>
                  <a:pt x="145" y="66"/>
                  <a:pt x="154" y="76"/>
                  <a:pt x="158" y="88"/>
                </a:cubicBezTo>
                <a:cubicBezTo>
                  <a:pt x="163" y="99"/>
                  <a:pt x="161" y="108"/>
                  <a:pt x="153" y="116"/>
                </a:cubicBezTo>
                <a:close/>
                <a:moveTo>
                  <a:pt x="158" y="279"/>
                </a:moveTo>
                <a:cubicBezTo>
                  <a:pt x="154" y="291"/>
                  <a:pt x="145" y="301"/>
                  <a:pt x="131" y="310"/>
                </a:cubicBezTo>
                <a:cubicBezTo>
                  <a:pt x="115" y="320"/>
                  <a:pt x="98" y="325"/>
                  <a:pt x="81" y="325"/>
                </a:cubicBezTo>
                <a:cubicBezTo>
                  <a:pt x="68" y="325"/>
                  <a:pt x="58" y="322"/>
                  <a:pt x="51" y="316"/>
                </a:cubicBezTo>
                <a:cubicBezTo>
                  <a:pt x="43" y="309"/>
                  <a:pt x="42" y="299"/>
                  <a:pt x="46" y="288"/>
                </a:cubicBezTo>
                <a:cubicBezTo>
                  <a:pt x="50" y="276"/>
                  <a:pt x="59" y="266"/>
                  <a:pt x="73" y="257"/>
                </a:cubicBezTo>
                <a:cubicBezTo>
                  <a:pt x="89" y="247"/>
                  <a:pt x="106" y="242"/>
                  <a:pt x="124" y="242"/>
                </a:cubicBezTo>
                <a:cubicBezTo>
                  <a:pt x="136" y="242"/>
                  <a:pt x="146" y="245"/>
                  <a:pt x="153" y="251"/>
                </a:cubicBezTo>
                <a:cubicBezTo>
                  <a:pt x="161" y="259"/>
                  <a:pt x="163" y="268"/>
                  <a:pt x="158" y="279"/>
                </a:cubicBezTo>
                <a:close/>
                <a:moveTo>
                  <a:pt x="177" y="150"/>
                </a:moveTo>
                <a:cubicBezTo>
                  <a:pt x="180" y="148"/>
                  <a:pt x="180" y="148"/>
                  <a:pt x="180" y="148"/>
                </a:cubicBezTo>
                <a:cubicBezTo>
                  <a:pt x="180" y="148"/>
                  <a:pt x="180" y="147"/>
                  <a:pt x="180" y="147"/>
                </a:cubicBezTo>
                <a:cubicBezTo>
                  <a:pt x="181" y="147"/>
                  <a:pt x="181" y="147"/>
                  <a:pt x="181" y="146"/>
                </a:cubicBezTo>
                <a:cubicBezTo>
                  <a:pt x="182" y="146"/>
                  <a:pt x="183" y="145"/>
                  <a:pt x="185" y="143"/>
                </a:cubicBezTo>
                <a:cubicBezTo>
                  <a:pt x="186" y="142"/>
                  <a:pt x="187" y="141"/>
                  <a:pt x="187" y="140"/>
                </a:cubicBezTo>
                <a:cubicBezTo>
                  <a:pt x="194" y="133"/>
                  <a:pt x="194" y="133"/>
                  <a:pt x="194" y="133"/>
                </a:cubicBezTo>
                <a:cubicBezTo>
                  <a:pt x="215" y="146"/>
                  <a:pt x="215" y="146"/>
                  <a:pt x="215" y="146"/>
                </a:cubicBezTo>
                <a:cubicBezTo>
                  <a:pt x="211" y="148"/>
                  <a:pt x="211" y="148"/>
                  <a:pt x="211" y="148"/>
                </a:cubicBezTo>
                <a:cubicBezTo>
                  <a:pt x="205" y="151"/>
                  <a:pt x="202" y="156"/>
                  <a:pt x="202" y="162"/>
                </a:cubicBezTo>
                <a:cubicBezTo>
                  <a:pt x="202" y="165"/>
                  <a:pt x="202" y="165"/>
                  <a:pt x="202" y="165"/>
                </a:cubicBezTo>
                <a:lnTo>
                  <a:pt x="177" y="150"/>
                </a:lnTo>
                <a:close/>
                <a:moveTo>
                  <a:pt x="236" y="209"/>
                </a:moveTo>
                <a:cubicBezTo>
                  <a:pt x="194" y="234"/>
                  <a:pt x="194" y="234"/>
                  <a:pt x="194" y="234"/>
                </a:cubicBezTo>
                <a:cubicBezTo>
                  <a:pt x="187" y="227"/>
                  <a:pt x="187" y="227"/>
                  <a:pt x="187" y="227"/>
                </a:cubicBezTo>
                <a:cubicBezTo>
                  <a:pt x="186" y="226"/>
                  <a:pt x="186" y="225"/>
                  <a:pt x="184" y="224"/>
                </a:cubicBezTo>
                <a:cubicBezTo>
                  <a:pt x="183" y="222"/>
                  <a:pt x="182" y="221"/>
                  <a:pt x="181" y="221"/>
                </a:cubicBezTo>
                <a:cubicBezTo>
                  <a:pt x="181" y="220"/>
                  <a:pt x="180" y="219"/>
                  <a:pt x="180" y="219"/>
                </a:cubicBezTo>
                <a:cubicBezTo>
                  <a:pt x="177" y="217"/>
                  <a:pt x="177" y="217"/>
                  <a:pt x="177" y="217"/>
                </a:cubicBezTo>
                <a:cubicBezTo>
                  <a:pt x="219" y="192"/>
                  <a:pt x="219" y="192"/>
                  <a:pt x="219" y="192"/>
                </a:cubicBezTo>
                <a:cubicBezTo>
                  <a:pt x="219" y="162"/>
                  <a:pt x="219" y="162"/>
                  <a:pt x="219" y="162"/>
                </a:cubicBezTo>
                <a:cubicBezTo>
                  <a:pt x="419" y="50"/>
                  <a:pt x="419" y="50"/>
                  <a:pt x="419" y="50"/>
                </a:cubicBezTo>
                <a:cubicBezTo>
                  <a:pt x="453" y="67"/>
                  <a:pt x="453" y="67"/>
                  <a:pt x="453" y="67"/>
                </a:cubicBezTo>
                <a:cubicBezTo>
                  <a:pt x="261" y="217"/>
                  <a:pt x="261" y="217"/>
                  <a:pt x="261" y="217"/>
                </a:cubicBezTo>
                <a:lnTo>
                  <a:pt x="236" y="209"/>
                </a:lnTo>
                <a:close/>
                <a:moveTo>
                  <a:pt x="419" y="317"/>
                </a:moveTo>
                <a:cubicBezTo>
                  <a:pt x="267" y="232"/>
                  <a:pt x="267" y="232"/>
                  <a:pt x="267" y="232"/>
                </a:cubicBezTo>
                <a:cubicBezTo>
                  <a:pt x="269" y="231"/>
                  <a:pt x="271" y="230"/>
                  <a:pt x="271" y="230"/>
                </a:cubicBezTo>
                <a:cubicBezTo>
                  <a:pt x="317" y="194"/>
                  <a:pt x="317" y="194"/>
                  <a:pt x="317" y="194"/>
                </a:cubicBezTo>
                <a:cubicBezTo>
                  <a:pt x="453" y="300"/>
                  <a:pt x="453" y="300"/>
                  <a:pt x="453" y="300"/>
                </a:cubicBezTo>
                <a:lnTo>
                  <a:pt x="419" y="317"/>
                </a:lnTo>
                <a:close/>
                <a:moveTo>
                  <a:pt x="419" y="317"/>
                </a:moveTo>
                <a:cubicBezTo>
                  <a:pt x="419" y="317"/>
                  <a:pt x="419" y="317"/>
                  <a:pt x="419" y="317"/>
                </a:cubicBezTo>
              </a:path>
            </a:pathLst>
          </a:custGeom>
          <a:solidFill>
            <a:schemeClr val="tx2"/>
          </a:solidFill>
          <a:ln>
            <a:noFill/>
          </a:ln>
        </p:spPr>
        <p:txBody>
          <a:bodyPr vert="horz" wrap="square" lIns="68580" tIns="34290" rIns="68580" bIns="34290" numCol="1" anchor="t" anchorCtr="0" compatLnSpc="1"/>
          <a:lstStyle/>
          <a:p>
            <a:endParaRPr lang="en-US" sz="1350"/>
          </a:p>
        </p:txBody>
      </p:sp>
      <p:sp>
        <p:nvSpPr>
          <p:cNvPr id="63" name="Freeform 190"/>
          <p:cNvSpPr>
            <a:spLocks noEditPoints="1"/>
          </p:cNvSpPr>
          <p:nvPr/>
        </p:nvSpPr>
        <p:spPr bwMode="auto">
          <a:xfrm>
            <a:off x="7308304" y="2406804"/>
            <a:ext cx="485971" cy="293055"/>
          </a:xfrm>
          <a:custGeom>
            <a:avLst/>
            <a:gdLst>
              <a:gd name="T0" fmla="*/ 500 w 501"/>
              <a:gd name="T1" fmla="*/ 149 h 300"/>
              <a:gd name="T2" fmla="*/ 425 w 501"/>
              <a:gd name="T3" fmla="*/ 125 h 300"/>
              <a:gd name="T4" fmla="*/ 334 w 501"/>
              <a:gd name="T5" fmla="*/ 117 h 300"/>
              <a:gd name="T6" fmla="*/ 275 w 501"/>
              <a:gd name="T7" fmla="*/ 100 h 300"/>
              <a:gd name="T8" fmla="*/ 259 w 501"/>
              <a:gd name="T9" fmla="*/ 100 h 300"/>
              <a:gd name="T10" fmla="*/ 182 w 501"/>
              <a:gd name="T11" fmla="*/ 8 h 300"/>
              <a:gd name="T12" fmla="*/ 200 w 501"/>
              <a:gd name="T13" fmla="*/ 8 h 300"/>
              <a:gd name="T14" fmla="*/ 212 w 501"/>
              <a:gd name="T15" fmla="*/ 7 h 300"/>
              <a:gd name="T16" fmla="*/ 217 w 501"/>
              <a:gd name="T17" fmla="*/ 4 h 300"/>
              <a:gd name="T18" fmla="*/ 212 w 501"/>
              <a:gd name="T19" fmla="*/ 1 h 300"/>
              <a:gd name="T20" fmla="*/ 200 w 501"/>
              <a:gd name="T21" fmla="*/ 0 h 300"/>
              <a:gd name="T22" fmla="*/ 117 w 501"/>
              <a:gd name="T23" fmla="*/ 0 h 300"/>
              <a:gd name="T24" fmla="*/ 117 w 501"/>
              <a:gd name="T25" fmla="*/ 8 h 300"/>
              <a:gd name="T26" fmla="*/ 133 w 501"/>
              <a:gd name="T27" fmla="*/ 8 h 300"/>
              <a:gd name="T28" fmla="*/ 133 w 501"/>
              <a:gd name="T29" fmla="*/ 117 h 300"/>
              <a:gd name="T30" fmla="*/ 92 w 501"/>
              <a:gd name="T31" fmla="*/ 117 h 300"/>
              <a:gd name="T32" fmla="*/ 42 w 501"/>
              <a:gd name="T33" fmla="*/ 58 h 300"/>
              <a:gd name="T34" fmla="*/ 17 w 501"/>
              <a:gd name="T35" fmla="*/ 58 h 300"/>
              <a:gd name="T36" fmla="*/ 8 w 501"/>
              <a:gd name="T37" fmla="*/ 67 h 300"/>
              <a:gd name="T38" fmla="*/ 8 w 501"/>
              <a:gd name="T39" fmla="*/ 117 h 300"/>
              <a:gd name="T40" fmla="*/ 17 w 501"/>
              <a:gd name="T41" fmla="*/ 117 h 300"/>
              <a:gd name="T42" fmla="*/ 17 w 501"/>
              <a:gd name="T43" fmla="*/ 125 h 300"/>
              <a:gd name="T44" fmla="*/ 50 w 501"/>
              <a:gd name="T45" fmla="*/ 125 h 300"/>
              <a:gd name="T46" fmla="*/ 50 w 501"/>
              <a:gd name="T47" fmla="*/ 127 h 300"/>
              <a:gd name="T48" fmla="*/ 0 w 501"/>
              <a:gd name="T49" fmla="*/ 133 h 300"/>
              <a:gd name="T50" fmla="*/ 0 w 501"/>
              <a:gd name="T51" fmla="*/ 167 h 300"/>
              <a:gd name="T52" fmla="*/ 50 w 501"/>
              <a:gd name="T53" fmla="*/ 173 h 300"/>
              <a:gd name="T54" fmla="*/ 50 w 501"/>
              <a:gd name="T55" fmla="*/ 175 h 300"/>
              <a:gd name="T56" fmla="*/ 17 w 501"/>
              <a:gd name="T57" fmla="*/ 175 h 300"/>
              <a:gd name="T58" fmla="*/ 17 w 501"/>
              <a:gd name="T59" fmla="*/ 184 h 300"/>
              <a:gd name="T60" fmla="*/ 8 w 501"/>
              <a:gd name="T61" fmla="*/ 184 h 300"/>
              <a:gd name="T62" fmla="*/ 8 w 501"/>
              <a:gd name="T63" fmla="*/ 234 h 300"/>
              <a:gd name="T64" fmla="*/ 17 w 501"/>
              <a:gd name="T65" fmla="*/ 242 h 300"/>
              <a:gd name="T66" fmla="*/ 42 w 501"/>
              <a:gd name="T67" fmla="*/ 242 h 300"/>
              <a:gd name="T68" fmla="*/ 92 w 501"/>
              <a:gd name="T69" fmla="*/ 184 h 300"/>
              <a:gd name="T70" fmla="*/ 133 w 501"/>
              <a:gd name="T71" fmla="*/ 184 h 300"/>
              <a:gd name="T72" fmla="*/ 133 w 501"/>
              <a:gd name="T73" fmla="*/ 292 h 300"/>
              <a:gd name="T74" fmla="*/ 117 w 501"/>
              <a:gd name="T75" fmla="*/ 292 h 300"/>
              <a:gd name="T76" fmla="*/ 117 w 501"/>
              <a:gd name="T77" fmla="*/ 300 h 300"/>
              <a:gd name="T78" fmla="*/ 200 w 501"/>
              <a:gd name="T79" fmla="*/ 300 h 300"/>
              <a:gd name="T80" fmla="*/ 212 w 501"/>
              <a:gd name="T81" fmla="*/ 299 h 300"/>
              <a:gd name="T82" fmla="*/ 217 w 501"/>
              <a:gd name="T83" fmla="*/ 296 h 300"/>
              <a:gd name="T84" fmla="*/ 212 w 501"/>
              <a:gd name="T85" fmla="*/ 293 h 300"/>
              <a:gd name="T86" fmla="*/ 200 w 501"/>
              <a:gd name="T87" fmla="*/ 292 h 300"/>
              <a:gd name="T88" fmla="*/ 182 w 501"/>
              <a:gd name="T89" fmla="*/ 292 h 300"/>
              <a:gd name="T90" fmla="*/ 259 w 501"/>
              <a:gd name="T91" fmla="*/ 200 h 300"/>
              <a:gd name="T92" fmla="*/ 275 w 501"/>
              <a:gd name="T93" fmla="*/ 200 h 300"/>
              <a:gd name="T94" fmla="*/ 334 w 501"/>
              <a:gd name="T95" fmla="*/ 184 h 300"/>
              <a:gd name="T96" fmla="*/ 425 w 501"/>
              <a:gd name="T97" fmla="*/ 175 h 300"/>
              <a:gd name="T98" fmla="*/ 501 w 501"/>
              <a:gd name="T99" fmla="*/ 150 h 300"/>
              <a:gd name="T100" fmla="*/ 500 w 501"/>
              <a:gd name="T101" fmla="*/ 149 h 300"/>
              <a:gd name="T102" fmla="*/ 500 w 501"/>
              <a:gd name="T103" fmla="*/ 149 h 300"/>
              <a:gd name="T104" fmla="*/ 500 w 501"/>
              <a:gd name="T105" fmla="*/ 149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01" h="300">
                <a:moveTo>
                  <a:pt x="500" y="149"/>
                </a:moveTo>
                <a:cubicBezTo>
                  <a:pt x="496" y="143"/>
                  <a:pt x="471" y="135"/>
                  <a:pt x="425" y="125"/>
                </a:cubicBezTo>
                <a:cubicBezTo>
                  <a:pt x="334" y="117"/>
                  <a:pt x="334" y="117"/>
                  <a:pt x="334" y="117"/>
                </a:cubicBezTo>
                <a:cubicBezTo>
                  <a:pt x="275" y="100"/>
                  <a:pt x="275" y="100"/>
                  <a:pt x="275" y="100"/>
                </a:cubicBezTo>
                <a:cubicBezTo>
                  <a:pt x="259" y="100"/>
                  <a:pt x="259" y="100"/>
                  <a:pt x="259" y="100"/>
                </a:cubicBezTo>
                <a:cubicBezTo>
                  <a:pt x="182" y="8"/>
                  <a:pt x="182" y="8"/>
                  <a:pt x="182" y="8"/>
                </a:cubicBezTo>
                <a:cubicBezTo>
                  <a:pt x="200" y="8"/>
                  <a:pt x="200" y="8"/>
                  <a:pt x="200" y="8"/>
                </a:cubicBezTo>
                <a:cubicBezTo>
                  <a:pt x="205" y="8"/>
                  <a:pt x="209" y="8"/>
                  <a:pt x="212" y="7"/>
                </a:cubicBezTo>
                <a:cubicBezTo>
                  <a:pt x="215" y="6"/>
                  <a:pt x="217" y="5"/>
                  <a:pt x="217" y="4"/>
                </a:cubicBezTo>
                <a:cubicBezTo>
                  <a:pt x="217" y="3"/>
                  <a:pt x="215" y="2"/>
                  <a:pt x="212" y="1"/>
                </a:cubicBezTo>
                <a:cubicBezTo>
                  <a:pt x="209" y="0"/>
                  <a:pt x="205" y="0"/>
                  <a:pt x="200" y="0"/>
                </a:cubicBezTo>
                <a:cubicBezTo>
                  <a:pt x="117" y="0"/>
                  <a:pt x="117" y="0"/>
                  <a:pt x="117" y="0"/>
                </a:cubicBezTo>
                <a:cubicBezTo>
                  <a:pt x="117" y="8"/>
                  <a:pt x="117" y="8"/>
                  <a:pt x="117" y="8"/>
                </a:cubicBezTo>
                <a:cubicBezTo>
                  <a:pt x="133" y="8"/>
                  <a:pt x="133" y="8"/>
                  <a:pt x="133" y="8"/>
                </a:cubicBezTo>
                <a:cubicBezTo>
                  <a:pt x="133" y="117"/>
                  <a:pt x="133" y="117"/>
                  <a:pt x="133" y="117"/>
                </a:cubicBezTo>
                <a:cubicBezTo>
                  <a:pt x="92" y="117"/>
                  <a:pt x="92" y="117"/>
                  <a:pt x="92" y="117"/>
                </a:cubicBezTo>
                <a:cubicBezTo>
                  <a:pt x="42" y="58"/>
                  <a:pt x="42" y="58"/>
                  <a:pt x="42" y="58"/>
                </a:cubicBezTo>
                <a:cubicBezTo>
                  <a:pt x="17" y="58"/>
                  <a:pt x="17" y="58"/>
                  <a:pt x="17" y="58"/>
                </a:cubicBezTo>
                <a:cubicBezTo>
                  <a:pt x="8" y="67"/>
                  <a:pt x="8" y="67"/>
                  <a:pt x="8" y="67"/>
                </a:cubicBezTo>
                <a:cubicBezTo>
                  <a:pt x="8" y="117"/>
                  <a:pt x="8" y="117"/>
                  <a:pt x="8" y="117"/>
                </a:cubicBezTo>
                <a:cubicBezTo>
                  <a:pt x="17" y="117"/>
                  <a:pt x="17" y="117"/>
                  <a:pt x="17" y="117"/>
                </a:cubicBezTo>
                <a:cubicBezTo>
                  <a:pt x="17" y="125"/>
                  <a:pt x="17" y="125"/>
                  <a:pt x="17" y="125"/>
                </a:cubicBezTo>
                <a:cubicBezTo>
                  <a:pt x="50" y="125"/>
                  <a:pt x="50" y="125"/>
                  <a:pt x="50" y="125"/>
                </a:cubicBezTo>
                <a:cubicBezTo>
                  <a:pt x="50" y="127"/>
                  <a:pt x="50" y="127"/>
                  <a:pt x="50" y="127"/>
                </a:cubicBezTo>
                <a:cubicBezTo>
                  <a:pt x="0" y="133"/>
                  <a:pt x="0" y="133"/>
                  <a:pt x="0" y="133"/>
                </a:cubicBezTo>
                <a:cubicBezTo>
                  <a:pt x="0" y="167"/>
                  <a:pt x="0" y="167"/>
                  <a:pt x="0" y="167"/>
                </a:cubicBezTo>
                <a:cubicBezTo>
                  <a:pt x="50" y="173"/>
                  <a:pt x="50" y="173"/>
                  <a:pt x="50" y="173"/>
                </a:cubicBezTo>
                <a:cubicBezTo>
                  <a:pt x="50" y="175"/>
                  <a:pt x="50" y="175"/>
                  <a:pt x="50" y="175"/>
                </a:cubicBezTo>
                <a:cubicBezTo>
                  <a:pt x="17" y="175"/>
                  <a:pt x="17" y="175"/>
                  <a:pt x="17" y="175"/>
                </a:cubicBezTo>
                <a:cubicBezTo>
                  <a:pt x="17" y="184"/>
                  <a:pt x="17" y="184"/>
                  <a:pt x="17" y="184"/>
                </a:cubicBezTo>
                <a:cubicBezTo>
                  <a:pt x="8" y="184"/>
                  <a:pt x="8" y="184"/>
                  <a:pt x="8" y="184"/>
                </a:cubicBezTo>
                <a:cubicBezTo>
                  <a:pt x="8" y="234"/>
                  <a:pt x="8" y="234"/>
                  <a:pt x="8" y="234"/>
                </a:cubicBezTo>
                <a:cubicBezTo>
                  <a:pt x="17" y="242"/>
                  <a:pt x="17" y="242"/>
                  <a:pt x="17" y="242"/>
                </a:cubicBezTo>
                <a:cubicBezTo>
                  <a:pt x="42" y="242"/>
                  <a:pt x="42" y="242"/>
                  <a:pt x="42" y="242"/>
                </a:cubicBezTo>
                <a:cubicBezTo>
                  <a:pt x="92" y="184"/>
                  <a:pt x="92" y="184"/>
                  <a:pt x="92" y="184"/>
                </a:cubicBezTo>
                <a:cubicBezTo>
                  <a:pt x="133" y="184"/>
                  <a:pt x="133" y="184"/>
                  <a:pt x="133" y="184"/>
                </a:cubicBezTo>
                <a:cubicBezTo>
                  <a:pt x="133" y="292"/>
                  <a:pt x="133" y="292"/>
                  <a:pt x="133" y="292"/>
                </a:cubicBezTo>
                <a:cubicBezTo>
                  <a:pt x="117" y="292"/>
                  <a:pt x="117" y="292"/>
                  <a:pt x="117" y="292"/>
                </a:cubicBezTo>
                <a:cubicBezTo>
                  <a:pt x="117" y="300"/>
                  <a:pt x="117" y="300"/>
                  <a:pt x="117" y="300"/>
                </a:cubicBezTo>
                <a:cubicBezTo>
                  <a:pt x="200" y="300"/>
                  <a:pt x="200" y="300"/>
                  <a:pt x="200" y="300"/>
                </a:cubicBezTo>
                <a:cubicBezTo>
                  <a:pt x="205" y="300"/>
                  <a:pt x="209" y="300"/>
                  <a:pt x="212" y="299"/>
                </a:cubicBezTo>
                <a:cubicBezTo>
                  <a:pt x="215" y="298"/>
                  <a:pt x="217" y="297"/>
                  <a:pt x="217" y="296"/>
                </a:cubicBezTo>
                <a:cubicBezTo>
                  <a:pt x="217" y="295"/>
                  <a:pt x="215" y="294"/>
                  <a:pt x="212" y="293"/>
                </a:cubicBezTo>
                <a:cubicBezTo>
                  <a:pt x="209" y="292"/>
                  <a:pt x="205" y="292"/>
                  <a:pt x="200" y="292"/>
                </a:cubicBezTo>
                <a:cubicBezTo>
                  <a:pt x="182" y="292"/>
                  <a:pt x="182" y="292"/>
                  <a:pt x="182" y="292"/>
                </a:cubicBezTo>
                <a:cubicBezTo>
                  <a:pt x="259" y="200"/>
                  <a:pt x="259" y="200"/>
                  <a:pt x="259" y="200"/>
                </a:cubicBezTo>
                <a:cubicBezTo>
                  <a:pt x="275" y="200"/>
                  <a:pt x="275" y="200"/>
                  <a:pt x="275" y="200"/>
                </a:cubicBezTo>
                <a:cubicBezTo>
                  <a:pt x="334" y="184"/>
                  <a:pt x="334" y="184"/>
                  <a:pt x="334" y="184"/>
                </a:cubicBezTo>
                <a:cubicBezTo>
                  <a:pt x="425" y="175"/>
                  <a:pt x="425" y="175"/>
                  <a:pt x="425" y="175"/>
                </a:cubicBezTo>
                <a:cubicBezTo>
                  <a:pt x="475" y="164"/>
                  <a:pt x="500" y="156"/>
                  <a:pt x="501" y="150"/>
                </a:cubicBezTo>
                <a:lnTo>
                  <a:pt x="500" y="149"/>
                </a:lnTo>
                <a:close/>
                <a:moveTo>
                  <a:pt x="500" y="149"/>
                </a:moveTo>
                <a:cubicBezTo>
                  <a:pt x="500" y="149"/>
                  <a:pt x="500" y="149"/>
                  <a:pt x="500" y="149"/>
                </a:cubicBezTo>
              </a:path>
            </a:pathLst>
          </a:custGeom>
          <a:solidFill>
            <a:schemeClr val="tx2"/>
          </a:solidFill>
          <a:ln>
            <a:noFill/>
          </a:ln>
        </p:spPr>
        <p:txBody>
          <a:bodyPr vert="horz" wrap="square" lIns="68580" tIns="34290" rIns="68580" bIns="34290" numCol="1" anchor="t" anchorCtr="0" compatLnSpc="1"/>
          <a:lstStyle/>
          <a:p>
            <a:endParaRPr lang="en-US" sz="1350"/>
          </a:p>
        </p:txBody>
      </p:sp>
      <p:sp>
        <p:nvSpPr>
          <p:cNvPr id="64" name="Content Placeholder 2"/>
          <p:cNvSpPr txBox="1"/>
          <p:nvPr/>
        </p:nvSpPr>
        <p:spPr>
          <a:xfrm>
            <a:off x="4764017" y="4218286"/>
            <a:ext cx="1320151" cy="53316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chemeClr val="tx1"/>
                </a:solidFill>
                <a:cs typeface="+mn-ea"/>
                <a:sym typeface="+mn-lt"/>
              </a:rPr>
              <a:t>Lorem ipsum dolor sit </a:t>
            </a:r>
            <a:r>
              <a:rPr lang="en-US" sz="1200" dirty="0" err="1">
                <a:solidFill>
                  <a:schemeClr val="tx1"/>
                </a:solidFill>
                <a:cs typeface="+mn-ea"/>
                <a:sym typeface="+mn-lt"/>
              </a:rPr>
              <a:t>amet</a:t>
            </a:r>
            <a:r>
              <a:rPr lang="en-US" sz="1200" dirty="0">
                <a:solidFill>
                  <a:schemeClr val="tx1"/>
                </a:solidFill>
                <a:cs typeface="+mn-ea"/>
                <a:sym typeface="+mn-lt"/>
              </a:rPr>
              <a:t>. </a:t>
            </a:r>
          </a:p>
        </p:txBody>
      </p:sp>
      <p:sp>
        <p:nvSpPr>
          <p:cNvPr id="65" name="Content Placeholder 2"/>
          <p:cNvSpPr txBox="1"/>
          <p:nvPr/>
        </p:nvSpPr>
        <p:spPr>
          <a:xfrm>
            <a:off x="3203849" y="4261674"/>
            <a:ext cx="1114668" cy="36132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600" b="1" dirty="0">
                <a:solidFill>
                  <a:schemeClr val="tx1"/>
                </a:solidFill>
                <a:cs typeface="+mn-ea"/>
                <a:sym typeface="+mn-lt"/>
              </a:rPr>
              <a:t>TEXT HERE</a:t>
            </a:r>
          </a:p>
        </p:txBody>
      </p:sp>
      <p:sp>
        <p:nvSpPr>
          <p:cNvPr id="66" name="Content Placeholder 2"/>
          <p:cNvSpPr txBox="1"/>
          <p:nvPr/>
        </p:nvSpPr>
        <p:spPr>
          <a:xfrm>
            <a:off x="3059832" y="382400"/>
            <a:ext cx="1330373" cy="53316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Font typeface="Arial" panose="020B0604020202020204" pitchFamily="34" charset="0"/>
              <a:buNone/>
            </a:pPr>
            <a:r>
              <a:rPr lang="en-US" sz="1200" dirty="0">
                <a:solidFill>
                  <a:schemeClr val="tx1"/>
                </a:solidFill>
                <a:cs typeface="+mn-ea"/>
                <a:sym typeface="+mn-lt"/>
              </a:rPr>
              <a:t>Lorem ipsum dolor sit </a:t>
            </a:r>
            <a:r>
              <a:rPr lang="en-US" sz="1200" dirty="0" err="1">
                <a:solidFill>
                  <a:schemeClr val="tx1"/>
                </a:solidFill>
                <a:cs typeface="+mn-ea"/>
                <a:sym typeface="+mn-lt"/>
              </a:rPr>
              <a:t>amet</a:t>
            </a:r>
            <a:r>
              <a:rPr lang="en-US" sz="1200" dirty="0">
                <a:solidFill>
                  <a:schemeClr val="tx1"/>
                </a:solidFill>
                <a:cs typeface="+mn-ea"/>
                <a:sym typeface="+mn-lt"/>
              </a:rPr>
              <a:t>. </a:t>
            </a:r>
          </a:p>
        </p:txBody>
      </p:sp>
      <p:sp>
        <p:nvSpPr>
          <p:cNvPr id="67" name="Content Placeholder 2"/>
          <p:cNvSpPr txBox="1"/>
          <p:nvPr/>
        </p:nvSpPr>
        <p:spPr>
          <a:xfrm>
            <a:off x="4853432" y="423423"/>
            <a:ext cx="1086720" cy="36132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600" b="1" dirty="0">
                <a:solidFill>
                  <a:schemeClr val="tx1"/>
                </a:solidFill>
                <a:cs typeface="+mn-ea"/>
                <a:sym typeface="+mn-lt"/>
              </a:rPr>
              <a:t>TEXT HERE</a:t>
            </a:r>
          </a:p>
        </p:txBody>
      </p:sp>
      <p:sp>
        <p:nvSpPr>
          <p:cNvPr id="68" name="Content Placeholder 2"/>
          <p:cNvSpPr txBox="1"/>
          <p:nvPr/>
        </p:nvSpPr>
        <p:spPr>
          <a:xfrm>
            <a:off x="1115616" y="1994399"/>
            <a:ext cx="1086720" cy="36132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600" b="1" dirty="0">
                <a:solidFill>
                  <a:schemeClr val="tx1"/>
                </a:solidFill>
                <a:cs typeface="+mn-ea"/>
                <a:sym typeface="+mn-lt"/>
              </a:rPr>
              <a:t>TEXT HERE</a:t>
            </a:r>
          </a:p>
        </p:txBody>
      </p:sp>
      <p:sp>
        <p:nvSpPr>
          <p:cNvPr id="69" name="Content Placeholder 2"/>
          <p:cNvSpPr txBox="1"/>
          <p:nvPr/>
        </p:nvSpPr>
        <p:spPr>
          <a:xfrm>
            <a:off x="847937" y="2782005"/>
            <a:ext cx="1679646" cy="53316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chemeClr val="tx1"/>
                </a:solidFill>
                <a:cs typeface="+mn-ea"/>
                <a:sym typeface="+mn-lt"/>
              </a:rPr>
              <a:t>Lorem ipsum dolor sit amet, </a:t>
            </a:r>
            <a:r>
              <a:rPr lang="en-US" sz="1200" dirty="0" err="1">
                <a:solidFill>
                  <a:schemeClr val="tx1"/>
                </a:solidFill>
                <a:cs typeface="+mn-ea"/>
                <a:sym typeface="+mn-lt"/>
              </a:rPr>
              <a:t>consectetur</a:t>
            </a:r>
            <a:r>
              <a:rPr lang="en-US" sz="1200" dirty="0">
                <a:solidFill>
                  <a:schemeClr val="tx1"/>
                </a:solidFill>
                <a:cs typeface="+mn-ea"/>
                <a:sym typeface="+mn-lt"/>
              </a:rPr>
              <a:t> </a:t>
            </a:r>
            <a:r>
              <a:rPr lang="en-US" sz="1200" dirty="0" err="1">
                <a:solidFill>
                  <a:schemeClr val="tx1"/>
                </a:solidFill>
                <a:cs typeface="+mn-ea"/>
                <a:sym typeface="+mn-lt"/>
              </a:rPr>
              <a:t>tet</a:t>
            </a:r>
            <a:r>
              <a:rPr lang="en-US" sz="1200" dirty="0">
                <a:solidFill>
                  <a:schemeClr val="tx1"/>
                </a:solidFill>
                <a:cs typeface="+mn-ea"/>
                <a:sym typeface="+mn-lt"/>
              </a:rPr>
              <a:t>. </a:t>
            </a:r>
          </a:p>
        </p:txBody>
      </p:sp>
      <p:sp>
        <p:nvSpPr>
          <p:cNvPr id="70" name="Content Placeholder 2"/>
          <p:cNvSpPr txBox="1"/>
          <p:nvPr/>
        </p:nvSpPr>
        <p:spPr>
          <a:xfrm>
            <a:off x="6969275" y="1994399"/>
            <a:ext cx="1086720" cy="36132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600" b="1" dirty="0">
                <a:solidFill>
                  <a:schemeClr val="tx1"/>
                </a:solidFill>
                <a:cs typeface="+mn-ea"/>
                <a:sym typeface="+mn-lt"/>
              </a:rPr>
              <a:t>TEXT HERE</a:t>
            </a:r>
          </a:p>
        </p:txBody>
      </p:sp>
      <p:sp>
        <p:nvSpPr>
          <p:cNvPr id="71" name="Content Placeholder 2"/>
          <p:cNvSpPr txBox="1"/>
          <p:nvPr/>
        </p:nvSpPr>
        <p:spPr>
          <a:xfrm>
            <a:off x="6701596" y="2782005"/>
            <a:ext cx="1679646" cy="53316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chemeClr val="tx1"/>
                </a:solidFill>
                <a:cs typeface="+mn-ea"/>
                <a:sym typeface="+mn-lt"/>
              </a:rPr>
              <a:t>Lorem ipsum dolor sit amet, </a:t>
            </a:r>
            <a:r>
              <a:rPr lang="en-US" sz="1200" dirty="0" err="1">
                <a:solidFill>
                  <a:schemeClr val="tx1"/>
                </a:solidFill>
                <a:cs typeface="+mn-ea"/>
                <a:sym typeface="+mn-lt"/>
              </a:rPr>
              <a:t>consectetur</a:t>
            </a:r>
            <a:r>
              <a:rPr lang="en-US" sz="1200" dirty="0">
                <a:solidFill>
                  <a:schemeClr val="tx1"/>
                </a:solidFill>
                <a:cs typeface="+mn-ea"/>
                <a:sym typeface="+mn-lt"/>
              </a:rPr>
              <a:t> </a:t>
            </a:r>
            <a:r>
              <a:rPr lang="en-US" sz="1200" dirty="0" err="1">
                <a:solidFill>
                  <a:schemeClr val="tx1"/>
                </a:solidFill>
                <a:cs typeface="+mn-ea"/>
                <a:sym typeface="+mn-lt"/>
              </a:rPr>
              <a:t>tet</a:t>
            </a:r>
            <a:r>
              <a:rPr lang="en-US" sz="1200" dirty="0">
                <a:solidFill>
                  <a:schemeClr val="tx1"/>
                </a:solidFill>
                <a:cs typeface="+mn-ea"/>
                <a:sym typeface="+mn-lt"/>
              </a:rPr>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矩形 24"/>
          <p:cNvSpPr/>
          <p:nvPr/>
        </p:nvSpPr>
        <p:spPr>
          <a:xfrm>
            <a:off x="0" y="2167466"/>
            <a:ext cx="2339752" cy="836333"/>
          </a:xfrm>
          <a:prstGeom prst="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4067944" y="2167467"/>
            <a:ext cx="5076057" cy="836332"/>
          </a:xfrm>
          <a:prstGeom prst="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20" name="组合 19"/>
          <p:cNvGrpSpPr/>
          <p:nvPr/>
        </p:nvGrpSpPr>
        <p:grpSpPr>
          <a:xfrm>
            <a:off x="2051720" y="1608934"/>
            <a:ext cx="2254235" cy="1925631"/>
            <a:chOff x="566840" y="1654592"/>
            <a:chExt cx="2254235" cy="1925631"/>
          </a:xfrm>
        </p:grpSpPr>
        <p:grpSp>
          <p:nvGrpSpPr>
            <p:cNvPr id="21" name="组合 20"/>
            <p:cNvGrpSpPr/>
            <p:nvPr/>
          </p:nvGrpSpPr>
          <p:grpSpPr>
            <a:xfrm>
              <a:off x="566840" y="1654592"/>
              <a:ext cx="2254235" cy="1925631"/>
              <a:chOff x="419987" y="1579544"/>
              <a:chExt cx="1858342" cy="1460126"/>
            </a:xfrm>
          </p:grpSpPr>
          <p:sp>
            <p:nvSpPr>
              <p:cNvPr id="28" name="八边形 27"/>
              <p:cNvSpPr/>
              <p:nvPr/>
            </p:nvSpPr>
            <p:spPr>
              <a:xfrm>
                <a:off x="419987" y="1579544"/>
                <a:ext cx="1858342" cy="1460126"/>
              </a:xfrm>
              <a:prstGeom prst="ellipse">
                <a:avLst/>
              </a:prstGeom>
              <a:solidFill>
                <a:schemeClr val="bg2"/>
              </a:solidFill>
              <a:ln>
                <a:noFill/>
              </a:ln>
              <a:effectLst>
                <a:outerShdw blurRad="177800" dist="76200" dir="8100000" sx="102000" sy="102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八边形 28"/>
              <p:cNvSpPr/>
              <p:nvPr/>
            </p:nvSpPr>
            <p:spPr>
              <a:xfrm>
                <a:off x="469042" y="1615577"/>
                <a:ext cx="1750365" cy="1375287"/>
              </a:xfrm>
              <a:prstGeom prst="ellipse">
                <a:avLst/>
              </a:prstGeom>
              <a:no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3" name="Content Placeholder 2"/>
            <p:cNvSpPr txBox="1"/>
            <p:nvPr/>
          </p:nvSpPr>
          <p:spPr>
            <a:xfrm>
              <a:off x="747558" y="2786456"/>
              <a:ext cx="2002041" cy="263001"/>
            </a:xfrm>
            <a:prstGeom prst="ellipse">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600" b="1" dirty="0">
                  <a:solidFill>
                    <a:schemeClr val="tx1"/>
                  </a:solidFill>
                </a:rPr>
                <a:t>TEXT HERE</a:t>
              </a:r>
            </a:p>
          </p:txBody>
        </p:sp>
      </p:grpSp>
      <p:sp>
        <p:nvSpPr>
          <p:cNvPr id="33" name="十字星 32"/>
          <p:cNvSpPr/>
          <p:nvPr/>
        </p:nvSpPr>
        <p:spPr>
          <a:xfrm>
            <a:off x="1146406" y="2379115"/>
            <a:ext cx="301882" cy="361682"/>
          </a:xfrm>
          <a:prstGeom prst="star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Title 13"/>
          <p:cNvSpPr txBox="1"/>
          <p:nvPr/>
        </p:nvSpPr>
        <p:spPr>
          <a:xfrm>
            <a:off x="1906825" y="1531138"/>
            <a:ext cx="2532054" cy="1334977"/>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a:r>
              <a:rPr lang="en-US" sz="8000" b="1" dirty="0">
                <a:solidFill>
                  <a:schemeClr val="bg1"/>
                </a:solidFill>
                <a:latin typeface="+mn-lt"/>
                <a:ea typeface="+mn-ea"/>
                <a:cs typeface="+mn-ea"/>
                <a:sym typeface="+mn-lt"/>
              </a:rPr>
              <a:t>4</a:t>
            </a:r>
            <a:endParaRPr lang="en-US" sz="8800" b="1" dirty="0">
              <a:solidFill>
                <a:schemeClr val="bg1"/>
              </a:solidFill>
              <a:latin typeface="+mn-lt"/>
              <a:ea typeface="+mn-ea"/>
              <a:cs typeface="+mn-ea"/>
              <a:sym typeface="+mn-lt"/>
            </a:endParaRPr>
          </a:p>
        </p:txBody>
      </p:sp>
      <p:sp>
        <p:nvSpPr>
          <p:cNvPr id="11" name="十字星 10"/>
          <p:cNvSpPr/>
          <p:nvPr/>
        </p:nvSpPr>
        <p:spPr>
          <a:xfrm>
            <a:off x="1472019" y="2379115"/>
            <a:ext cx="301882" cy="361682"/>
          </a:xfrm>
          <a:prstGeom prst="star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Content Placeholder 2"/>
          <p:cNvSpPr txBox="1"/>
          <p:nvPr/>
        </p:nvSpPr>
        <p:spPr>
          <a:xfrm>
            <a:off x="4438879" y="2303371"/>
            <a:ext cx="4320480" cy="53675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chemeClr val="tx1"/>
                </a:solidFill>
                <a:cs typeface="+mn-ea"/>
                <a:sym typeface="+mn-lt"/>
              </a:rPr>
              <a:t>Lorem ipsum dolor sit amet, consectetur adipiscing elit. Curabitur elementum posuere pretium. Quisque </a:t>
            </a:r>
            <a:r>
              <a:rPr lang="en-US" sz="1200" dirty="0" err="1">
                <a:solidFill>
                  <a:schemeClr val="tx1"/>
                </a:solidFill>
                <a:cs typeface="+mn-ea"/>
                <a:sym typeface="+mn-lt"/>
              </a:rPr>
              <a:t>nibh</a:t>
            </a:r>
            <a:r>
              <a:rPr lang="en-US" sz="1200" dirty="0">
                <a:solidFill>
                  <a:schemeClr val="tx1"/>
                </a:solidFill>
                <a:cs typeface="+mn-ea"/>
                <a:sym typeface="+mn-lt"/>
              </a:rPr>
              <a:t> dolor. </a:t>
            </a:r>
          </a:p>
        </p:txBody>
      </p:sp>
      <p:sp>
        <p:nvSpPr>
          <p:cNvPr id="13" name="十字星 12"/>
          <p:cNvSpPr/>
          <p:nvPr/>
        </p:nvSpPr>
        <p:spPr>
          <a:xfrm>
            <a:off x="494334" y="2379115"/>
            <a:ext cx="301882" cy="361682"/>
          </a:xfrm>
          <a:prstGeom prst="star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十字星 13"/>
          <p:cNvSpPr/>
          <p:nvPr/>
        </p:nvSpPr>
        <p:spPr>
          <a:xfrm>
            <a:off x="819947" y="2379115"/>
            <a:ext cx="301882" cy="361682"/>
          </a:xfrm>
          <a:prstGeom prst="star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矩形 24"/>
          <p:cNvSpPr/>
          <p:nvPr/>
        </p:nvSpPr>
        <p:spPr>
          <a:xfrm>
            <a:off x="0" y="1"/>
            <a:ext cx="6588224" cy="5143499"/>
          </a:xfrm>
          <a:prstGeom prst="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 name="组合 4"/>
          <p:cNvGrpSpPr/>
          <p:nvPr/>
        </p:nvGrpSpPr>
        <p:grpSpPr>
          <a:xfrm>
            <a:off x="3323418" y="2219169"/>
            <a:ext cx="1285735" cy="719314"/>
            <a:chOff x="3162684" y="1890720"/>
            <a:chExt cx="1285735" cy="719314"/>
          </a:xfrm>
        </p:grpSpPr>
        <p:sp>
          <p:nvSpPr>
            <p:cNvPr id="42" name="Freeform 351"/>
            <p:cNvSpPr>
              <a:spLocks noEditPoints="1"/>
            </p:cNvSpPr>
            <p:nvPr/>
          </p:nvSpPr>
          <p:spPr bwMode="auto">
            <a:xfrm>
              <a:off x="3670131" y="1890720"/>
              <a:ext cx="277998" cy="308215"/>
            </a:xfrm>
            <a:custGeom>
              <a:avLst/>
              <a:gdLst>
                <a:gd name="T0" fmla="*/ 35 w 39"/>
                <a:gd name="T1" fmla="*/ 8 h 43"/>
                <a:gd name="T2" fmla="*/ 31 w 39"/>
                <a:gd name="T3" fmla="*/ 5 h 43"/>
                <a:gd name="T4" fmla="*/ 22 w 39"/>
                <a:gd name="T5" fmla="*/ 5 h 43"/>
                <a:gd name="T6" fmla="*/ 20 w 39"/>
                <a:gd name="T7" fmla="*/ 1 h 43"/>
                <a:gd name="T8" fmla="*/ 14 w 39"/>
                <a:gd name="T9" fmla="*/ 0 h 43"/>
                <a:gd name="T10" fmla="*/ 12 w 39"/>
                <a:gd name="T11" fmla="*/ 4 h 43"/>
                <a:gd name="T12" fmla="*/ 12 w 39"/>
                <a:gd name="T13" fmla="*/ 9 h 43"/>
                <a:gd name="T14" fmla="*/ 8 w 39"/>
                <a:gd name="T15" fmla="*/ 13 h 43"/>
                <a:gd name="T16" fmla="*/ 3 w 39"/>
                <a:gd name="T17" fmla="*/ 13 h 43"/>
                <a:gd name="T18" fmla="*/ 0 w 39"/>
                <a:gd name="T19" fmla="*/ 14 h 43"/>
                <a:gd name="T20" fmla="*/ 5 w 39"/>
                <a:gd name="T21" fmla="*/ 28 h 43"/>
                <a:gd name="T22" fmla="*/ 16 w 39"/>
                <a:gd name="T23" fmla="*/ 31 h 43"/>
                <a:gd name="T24" fmla="*/ 18 w 39"/>
                <a:gd name="T25" fmla="*/ 25 h 43"/>
                <a:gd name="T26" fmla="*/ 22 w 39"/>
                <a:gd name="T27" fmla="*/ 29 h 43"/>
                <a:gd name="T28" fmla="*/ 29 w 39"/>
                <a:gd name="T29" fmla="*/ 32 h 43"/>
                <a:gd name="T30" fmla="*/ 28 w 39"/>
                <a:gd name="T31" fmla="*/ 38 h 43"/>
                <a:gd name="T32" fmla="*/ 24 w 39"/>
                <a:gd name="T33" fmla="*/ 38 h 43"/>
                <a:gd name="T34" fmla="*/ 23 w 39"/>
                <a:gd name="T35" fmla="*/ 35 h 43"/>
                <a:gd name="T36" fmla="*/ 25 w 39"/>
                <a:gd name="T37" fmla="*/ 35 h 43"/>
                <a:gd name="T38" fmla="*/ 25 w 39"/>
                <a:gd name="T39" fmla="*/ 32 h 43"/>
                <a:gd name="T40" fmla="*/ 18 w 39"/>
                <a:gd name="T41" fmla="*/ 35 h 43"/>
                <a:gd name="T42" fmla="*/ 19 w 39"/>
                <a:gd name="T43" fmla="*/ 41 h 43"/>
                <a:gd name="T44" fmla="*/ 28 w 39"/>
                <a:gd name="T45" fmla="*/ 43 h 43"/>
                <a:gd name="T46" fmla="*/ 35 w 39"/>
                <a:gd name="T47" fmla="*/ 8 h 43"/>
                <a:gd name="T48" fmla="*/ 31 w 39"/>
                <a:gd name="T49" fmla="*/ 22 h 43"/>
                <a:gd name="T50" fmla="*/ 27 w 39"/>
                <a:gd name="T51" fmla="*/ 21 h 43"/>
                <a:gd name="T52" fmla="*/ 24 w 39"/>
                <a:gd name="T53" fmla="*/ 22 h 43"/>
                <a:gd name="T54" fmla="*/ 27 w 39"/>
                <a:gd name="T55" fmla="*/ 17 h 43"/>
                <a:gd name="T56" fmla="*/ 31 w 39"/>
                <a:gd name="T57" fmla="*/ 22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9" h="43">
                  <a:moveTo>
                    <a:pt x="35" y="8"/>
                  </a:moveTo>
                  <a:cubicBezTo>
                    <a:pt x="35" y="5"/>
                    <a:pt x="31" y="5"/>
                    <a:pt x="31" y="5"/>
                  </a:cubicBezTo>
                  <a:cubicBezTo>
                    <a:pt x="22" y="5"/>
                    <a:pt x="22" y="5"/>
                    <a:pt x="22" y="5"/>
                  </a:cubicBezTo>
                  <a:cubicBezTo>
                    <a:pt x="22" y="5"/>
                    <a:pt x="21" y="2"/>
                    <a:pt x="20" y="1"/>
                  </a:cubicBezTo>
                  <a:cubicBezTo>
                    <a:pt x="18" y="0"/>
                    <a:pt x="15" y="0"/>
                    <a:pt x="14" y="0"/>
                  </a:cubicBezTo>
                  <a:cubicBezTo>
                    <a:pt x="12" y="0"/>
                    <a:pt x="12" y="2"/>
                    <a:pt x="12" y="4"/>
                  </a:cubicBezTo>
                  <a:cubicBezTo>
                    <a:pt x="12" y="6"/>
                    <a:pt x="12" y="8"/>
                    <a:pt x="12" y="9"/>
                  </a:cubicBezTo>
                  <a:cubicBezTo>
                    <a:pt x="12" y="12"/>
                    <a:pt x="11" y="13"/>
                    <a:pt x="8" y="13"/>
                  </a:cubicBezTo>
                  <a:cubicBezTo>
                    <a:pt x="3" y="13"/>
                    <a:pt x="3" y="13"/>
                    <a:pt x="3" y="13"/>
                  </a:cubicBezTo>
                  <a:cubicBezTo>
                    <a:pt x="1" y="13"/>
                    <a:pt x="0" y="13"/>
                    <a:pt x="0" y="14"/>
                  </a:cubicBezTo>
                  <a:cubicBezTo>
                    <a:pt x="0" y="15"/>
                    <a:pt x="2" y="26"/>
                    <a:pt x="5" y="28"/>
                  </a:cubicBezTo>
                  <a:cubicBezTo>
                    <a:pt x="6" y="30"/>
                    <a:pt x="15" y="31"/>
                    <a:pt x="16" y="31"/>
                  </a:cubicBezTo>
                  <a:cubicBezTo>
                    <a:pt x="18" y="31"/>
                    <a:pt x="18" y="25"/>
                    <a:pt x="18" y="25"/>
                  </a:cubicBezTo>
                  <a:cubicBezTo>
                    <a:pt x="19" y="25"/>
                    <a:pt x="19" y="28"/>
                    <a:pt x="22" y="29"/>
                  </a:cubicBezTo>
                  <a:cubicBezTo>
                    <a:pt x="25" y="30"/>
                    <a:pt x="29" y="30"/>
                    <a:pt x="29" y="32"/>
                  </a:cubicBezTo>
                  <a:cubicBezTo>
                    <a:pt x="29" y="34"/>
                    <a:pt x="30" y="38"/>
                    <a:pt x="28" y="38"/>
                  </a:cubicBezTo>
                  <a:cubicBezTo>
                    <a:pt x="24" y="38"/>
                    <a:pt x="24" y="38"/>
                    <a:pt x="24" y="38"/>
                  </a:cubicBezTo>
                  <a:cubicBezTo>
                    <a:pt x="21" y="38"/>
                    <a:pt x="22" y="35"/>
                    <a:pt x="23" y="35"/>
                  </a:cubicBezTo>
                  <a:cubicBezTo>
                    <a:pt x="24" y="35"/>
                    <a:pt x="25" y="35"/>
                    <a:pt x="25" y="35"/>
                  </a:cubicBezTo>
                  <a:cubicBezTo>
                    <a:pt x="25" y="32"/>
                    <a:pt x="25" y="32"/>
                    <a:pt x="25" y="32"/>
                  </a:cubicBezTo>
                  <a:cubicBezTo>
                    <a:pt x="25" y="32"/>
                    <a:pt x="19" y="31"/>
                    <a:pt x="18" y="35"/>
                  </a:cubicBezTo>
                  <a:cubicBezTo>
                    <a:pt x="18" y="39"/>
                    <a:pt x="19" y="41"/>
                    <a:pt x="19" y="41"/>
                  </a:cubicBezTo>
                  <a:cubicBezTo>
                    <a:pt x="20" y="42"/>
                    <a:pt x="21" y="43"/>
                    <a:pt x="28" y="43"/>
                  </a:cubicBezTo>
                  <a:cubicBezTo>
                    <a:pt x="39" y="43"/>
                    <a:pt x="35" y="11"/>
                    <a:pt x="35" y="8"/>
                  </a:cubicBezTo>
                  <a:close/>
                  <a:moveTo>
                    <a:pt x="31" y="22"/>
                  </a:moveTo>
                  <a:cubicBezTo>
                    <a:pt x="30" y="23"/>
                    <a:pt x="29" y="21"/>
                    <a:pt x="27" y="21"/>
                  </a:cubicBezTo>
                  <a:cubicBezTo>
                    <a:pt x="26" y="21"/>
                    <a:pt x="24" y="22"/>
                    <a:pt x="24" y="22"/>
                  </a:cubicBezTo>
                  <a:cubicBezTo>
                    <a:pt x="24" y="21"/>
                    <a:pt x="24" y="17"/>
                    <a:pt x="27" y="17"/>
                  </a:cubicBezTo>
                  <a:cubicBezTo>
                    <a:pt x="30" y="17"/>
                    <a:pt x="31" y="22"/>
                    <a:pt x="31" y="22"/>
                  </a:cubicBezTo>
                  <a:close/>
                </a:path>
              </a:pathLst>
            </a:custGeom>
            <a:solidFill>
              <a:schemeClr val="tx2"/>
            </a:solidFill>
            <a:ln>
              <a:noFill/>
            </a:ln>
          </p:spPr>
          <p:txBody>
            <a:bodyPr vert="horz" wrap="square" lIns="91440" tIns="45720" rIns="91440" bIns="45720" numCol="1" anchor="t" anchorCtr="0" compatLnSpc="1"/>
            <a:lstStyle/>
            <a:p>
              <a:endParaRPr lang="id-ID"/>
            </a:p>
          </p:txBody>
        </p:sp>
        <p:sp>
          <p:nvSpPr>
            <p:cNvPr id="31" name="Content Placeholder 2"/>
            <p:cNvSpPr txBox="1"/>
            <p:nvPr/>
          </p:nvSpPr>
          <p:spPr>
            <a:xfrm>
              <a:off x="3162684" y="2303849"/>
              <a:ext cx="1285735" cy="30618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zh-CN" sz="1200" b="1" dirty="0">
                  <a:solidFill>
                    <a:schemeClr val="accent1"/>
                  </a:solidFill>
                  <a:cs typeface="+mn-ea"/>
                  <a:sym typeface="+mn-lt"/>
                </a:rPr>
                <a:t>TEXT HERE</a:t>
              </a:r>
            </a:p>
          </p:txBody>
        </p:sp>
      </p:grpSp>
      <p:grpSp>
        <p:nvGrpSpPr>
          <p:cNvPr id="6" name="组合 5"/>
          <p:cNvGrpSpPr/>
          <p:nvPr/>
        </p:nvGrpSpPr>
        <p:grpSpPr>
          <a:xfrm>
            <a:off x="3367620" y="3429674"/>
            <a:ext cx="1285735" cy="682363"/>
            <a:chOff x="4443086" y="1927671"/>
            <a:chExt cx="1285735" cy="682363"/>
          </a:xfrm>
        </p:grpSpPr>
        <p:sp>
          <p:nvSpPr>
            <p:cNvPr id="80" name="Content Placeholder 2"/>
            <p:cNvSpPr txBox="1"/>
            <p:nvPr/>
          </p:nvSpPr>
          <p:spPr>
            <a:xfrm>
              <a:off x="4443086" y="2339945"/>
              <a:ext cx="1285735" cy="27008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zh-CN" sz="1200" b="1" dirty="0">
                  <a:solidFill>
                    <a:schemeClr val="accent1"/>
                  </a:solidFill>
                  <a:cs typeface="+mn-ea"/>
                  <a:sym typeface="+mn-lt"/>
                </a:rPr>
                <a:t>TEXT HERE</a:t>
              </a:r>
              <a:endParaRPr lang="en-US" sz="1200" b="1" dirty="0">
                <a:solidFill>
                  <a:schemeClr val="accent1"/>
                </a:solidFill>
                <a:cs typeface="+mn-ea"/>
                <a:sym typeface="+mn-lt"/>
              </a:endParaRPr>
            </a:p>
          </p:txBody>
        </p:sp>
        <p:sp>
          <p:nvSpPr>
            <p:cNvPr id="36" name="Freeform 429"/>
            <p:cNvSpPr>
              <a:spLocks noEditPoints="1"/>
            </p:cNvSpPr>
            <p:nvPr/>
          </p:nvSpPr>
          <p:spPr bwMode="auto">
            <a:xfrm>
              <a:off x="5006695" y="1927671"/>
              <a:ext cx="208019" cy="312029"/>
            </a:xfrm>
            <a:custGeom>
              <a:avLst/>
              <a:gdLst>
                <a:gd name="T0" fmla="*/ 16 w 32"/>
                <a:gd name="T1" fmla="*/ 31 h 48"/>
                <a:gd name="T2" fmla="*/ 12 w 32"/>
                <a:gd name="T3" fmla="*/ 31 h 48"/>
                <a:gd name="T4" fmla="*/ 11 w 32"/>
                <a:gd name="T5" fmla="*/ 29 h 48"/>
                <a:gd name="T6" fmla="*/ 13 w 32"/>
                <a:gd name="T7" fmla="*/ 28 h 48"/>
                <a:gd name="T8" fmla="*/ 16 w 32"/>
                <a:gd name="T9" fmla="*/ 28 h 48"/>
                <a:gd name="T10" fmla="*/ 29 w 32"/>
                <a:gd name="T11" fmla="*/ 16 h 48"/>
                <a:gd name="T12" fmla="*/ 16 w 32"/>
                <a:gd name="T13" fmla="*/ 3 h 48"/>
                <a:gd name="T14" fmla="*/ 3 w 32"/>
                <a:gd name="T15" fmla="*/ 16 h 48"/>
                <a:gd name="T16" fmla="*/ 5 w 32"/>
                <a:gd name="T17" fmla="*/ 22 h 48"/>
                <a:gd name="T18" fmla="*/ 4 w 32"/>
                <a:gd name="T19" fmla="*/ 23 h 48"/>
                <a:gd name="T20" fmla="*/ 2 w 32"/>
                <a:gd name="T21" fmla="*/ 23 h 48"/>
                <a:gd name="T22" fmla="*/ 0 w 32"/>
                <a:gd name="T23" fmla="*/ 16 h 48"/>
                <a:gd name="T24" fmla="*/ 16 w 32"/>
                <a:gd name="T25" fmla="*/ 0 h 48"/>
                <a:gd name="T26" fmla="*/ 32 w 32"/>
                <a:gd name="T27" fmla="*/ 16 h 48"/>
                <a:gd name="T28" fmla="*/ 16 w 32"/>
                <a:gd name="T29" fmla="*/ 31 h 48"/>
                <a:gd name="T30" fmla="*/ 16 w 32"/>
                <a:gd name="T31" fmla="*/ 21 h 48"/>
                <a:gd name="T32" fmla="*/ 13 w 32"/>
                <a:gd name="T33" fmla="*/ 20 h 48"/>
                <a:gd name="T34" fmla="*/ 10 w 32"/>
                <a:gd name="T35" fmla="*/ 24 h 48"/>
                <a:gd name="T36" fmla="*/ 5 w 32"/>
                <a:gd name="T37" fmla="*/ 47 h 48"/>
                <a:gd name="T38" fmla="*/ 3 w 32"/>
                <a:gd name="T39" fmla="*/ 48 h 48"/>
                <a:gd name="T40" fmla="*/ 3 w 32"/>
                <a:gd name="T41" fmla="*/ 48 h 48"/>
                <a:gd name="T42" fmla="*/ 2 w 32"/>
                <a:gd name="T43" fmla="*/ 47 h 48"/>
                <a:gd name="T44" fmla="*/ 8 w 32"/>
                <a:gd name="T45" fmla="*/ 22 h 48"/>
                <a:gd name="T46" fmla="*/ 11 w 32"/>
                <a:gd name="T47" fmla="*/ 17 h 48"/>
                <a:gd name="T48" fmla="*/ 11 w 32"/>
                <a:gd name="T49" fmla="*/ 15 h 48"/>
                <a:gd name="T50" fmla="*/ 16 w 32"/>
                <a:gd name="T51" fmla="*/ 10 h 48"/>
                <a:gd name="T52" fmla="*/ 21 w 32"/>
                <a:gd name="T53" fmla="*/ 15 h 48"/>
                <a:gd name="T54" fmla="*/ 16 w 32"/>
                <a:gd name="T55" fmla="*/ 21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2" h="48">
                  <a:moveTo>
                    <a:pt x="16" y="31"/>
                  </a:moveTo>
                  <a:cubicBezTo>
                    <a:pt x="15" y="31"/>
                    <a:pt x="14" y="31"/>
                    <a:pt x="12" y="31"/>
                  </a:cubicBezTo>
                  <a:cubicBezTo>
                    <a:pt x="12" y="31"/>
                    <a:pt x="11" y="30"/>
                    <a:pt x="11" y="29"/>
                  </a:cubicBezTo>
                  <a:cubicBezTo>
                    <a:pt x="12" y="28"/>
                    <a:pt x="12" y="28"/>
                    <a:pt x="13" y="28"/>
                  </a:cubicBezTo>
                  <a:cubicBezTo>
                    <a:pt x="14" y="28"/>
                    <a:pt x="15" y="28"/>
                    <a:pt x="16" y="28"/>
                  </a:cubicBezTo>
                  <a:cubicBezTo>
                    <a:pt x="23" y="28"/>
                    <a:pt x="29" y="23"/>
                    <a:pt x="29" y="16"/>
                  </a:cubicBezTo>
                  <a:cubicBezTo>
                    <a:pt x="29" y="9"/>
                    <a:pt x="23" y="3"/>
                    <a:pt x="16" y="3"/>
                  </a:cubicBezTo>
                  <a:cubicBezTo>
                    <a:pt x="9" y="3"/>
                    <a:pt x="3" y="9"/>
                    <a:pt x="3" y="16"/>
                  </a:cubicBezTo>
                  <a:cubicBezTo>
                    <a:pt x="3" y="18"/>
                    <a:pt x="4" y="20"/>
                    <a:pt x="5" y="22"/>
                  </a:cubicBezTo>
                  <a:cubicBezTo>
                    <a:pt x="5" y="22"/>
                    <a:pt x="5" y="23"/>
                    <a:pt x="4" y="23"/>
                  </a:cubicBezTo>
                  <a:cubicBezTo>
                    <a:pt x="3" y="24"/>
                    <a:pt x="2" y="23"/>
                    <a:pt x="2" y="23"/>
                  </a:cubicBezTo>
                  <a:cubicBezTo>
                    <a:pt x="1" y="21"/>
                    <a:pt x="0" y="18"/>
                    <a:pt x="0" y="16"/>
                  </a:cubicBezTo>
                  <a:cubicBezTo>
                    <a:pt x="0" y="7"/>
                    <a:pt x="7" y="0"/>
                    <a:pt x="16" y="0"/>
                  </a:cubicBezTo>
                  <a:cubicBezTo>
                    <a:pt x="25" y="0"/>
                    <a:pt x="32" y="7"/>
                    <a:pt x="32" y="16"/>
                  </a:cubicBezTo>
                  <a:cubicBezTo>
                    <a:pt x="32" y="24"/>
                    <a:pt x="25" y="31"/>
                    <a:pt x="16" y="31"/>
                  </a:cubicBezTo>
                  <a:close/>
                  <a:moveTo>
                    <a:pt x="16" y="21"/>
                  </a:moveTo>
                  <a:cubicBezTo>
                    <a:pt x="15" y="21"/>
                    <a:pt x="14" y="20"/>
                    <a:pt x="13" y="20"/>
                  </a:cubicBezTo>
                  <a:cubicBezTo>
                    <a:pt x="12" y="21"/>
                    <a:pt x="11" y="22"/>
                    <a:pt x="10" y="24"/>
                  </a:cubicBezTo>
                  <a:cubicBezTo>
                    <a:pt x="6" y="30"/>
                    <a:pt x="4" y="38"/>
                    <a:pt x="5" y="47"/>
                  </a:cubicBezTo>
                  <a:cubicBezTo>
                    <a:pt x="5" y="47"/>
                    <a:pt x="4" y="48"/>
                    <a:pt x="3" y="48"/>
                  </a:cubicBezTo>
                  <a:cubicBezTo>
                    <a:pt x="3" y="48"/>
                    <a:pt x="3" y="48"/>
                    <a:pt x="3" y="48"/>
                  </a:cubicBezTo>
                  <a:cubicBezTo>
                    <a:pt x="3" y="48"/>
                    <a:pt x="2" y="48"/>
                    <a:pt x="2" y="47"/>
                  </a:cubicBezTo>
                  <a:cubicBezTo>
                    <a:pt x="1" y="35"/>
                    <a:pt x="5" y="27"/>
                    <a:pt x="8" y="22"/>
                  </a:cubicBezTo>
                  <a:cubicBezTo>
                    <a:pt x="9" y="20"/>
                    <a:pt x="10" y="19"/>
                    <a:pt x="11" y="17"/>
                  </a:cubicBezTo>
                  <a:cubicBezTo>
                    <a:pt x="11" y="17"/>
                    <a:pt x="11" y="16"/>
                    <a:pt x="11" y="15"/>
                  </a:cubicBezTo>
                  <a:cubicBezTo>
                    <a:pt x="11" y="13"/>
                    <a:pt x="13" y="10"/>
                    <a:pt x="16" y="10"/>
                  </a:cubicBezTo>
                  <a:cubicBezTo>
                    <a:pt x="19" y="10"/>
                    <a:pt x="21" y="13"/>
                    <a:pt x="21" y="15"/>
                  </a:cubicBezTo>
                  <a:cubicBezTo>
                    <a:pt x="21" y="18"/>
                    <a:pt x="19" y="21"/>
                    <a:pt x="16" y="21"/>
                  </a:cubicBezTo>
                  <a:close/>
                </a:path>
              </a:pathLst>
            </a:custGeom>
            <a:solidFill>
              <a:schemeClr val="tx2"/>
            </a:solidFill>
            <a:ln>
              <a:noFill/>
            </a:ln>
          </p:spPr>
          <p:txBody>
            <a:bodyPr vert="horz" wrap="square" lIns="91440" tIns="45720" rIns="91440" bIns="45720" numCol="1" anchor="t" anchorCtr="0" compatLnSpc="1"/>
            <a:lstStyle/>
            <a:p>
              <a:endParaRPr lang="id-ID"/>
            </a:p>
          </p:txBody>
        </p:sp>
      </p:grpSp>
      <p:grpSp>
        <p:nvGrpSpPr>
          <p:cNvPr id="7" name="组合 6"/>
          <p:cNvGrpSpPr/>
          <p:nvPr/>
        </p:nvGrpSpPr>
        <p:grpSpPr>
          <a:xfrm>
            <a:off x="334358" y="2192797"/>
            <a:ext cx="1285735" cy="701388"/>
            <a:chOff x="5839668" y="1908646"/>
            <a:chExt cx="1285735" cy="701388"/>
          </a:xfrm>
        </p:grpSpPr>
        <p:sp>
          <p:nvSpPr>
            <p:cNvPr id="69" name="Content Placeholder 2"/>
            <p:cNvSpPr txBox="1"/>
            <p:nvPr/>
          </p:nvSpPr>
          <p:spPr>
            <a:xfrm>
              <a:off x="5839668" y="2322002"/>
              <a:ext cx="1285735" cy="2880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zh-CN" sz="1200" b="1" dirty="0">
                  <a:solidFill>
                    <a:schemeClr val="accent1"/>
                  </a:solidFill>
                  <a:cs typeface="+mn-ea"/>
                  <a:sym typeface="+mn-lt"/>
                </a:rPr>
                <a:t>TEXT HERE</a:t>
              </a:r>
              <a:endParaRPr lang="en-US" sz="1200" b="1" dirty="0">
                <a:solidFill>
                  <a:schemeClr val="accent1"/>
                </a:solidFill>
                <a:cs typeface="+mn-ea"/>
                <a:sym typeface="+mn-lt"/>
              </a:endParaRPr>
            </a:p>
          </p:txBody>
        </p:sp>
        <p:sp>
          <p:nvSpPr>
            <p:cNvPr id="38" name="Freeform 459"/>
            <p:cNvSpPr>
              <a:spLocks noEditPoints="1"/>
            </p:cNvSpPr>
            <p:nvPr/>
          </p:nvSpPr>
          <p:spPr bwMode="auto">
            <a:xfrm>
              <a:off x="6339100" y="1908646"/>
              <a:ext cx="309294" cy="254551"/>
            </a:xfrm>
            <a:custGeom>
              <a:avLst/>
              <a:gdLst>
                <a:gd name="T0" fmla="*/ 20 w 48"/>
                <a:gd name="T1" fmla="*/ 39 h 39"/>
                <a:gd name="T2" fmla="*/ 0 w 48"/>
                <a:gd name="T3" fmla="*/ 26 h 39"/>
                <a:gd name="T4" fmla="*/ 7 w 48"/>
                <a:gd name="T5" fmla="*/ 13 h 39"/>
                <a:gd name="T6" fmla="*/ 22 w 48"/>
                <a:gd name="T7" fmla="*/ 7 h 39"/>
                <a:gd name="T8" fmla="*/ 23 w 48"/>
                <a:gd name="T9" fmla="*/ 12 h 39"/>
                <a:gd name="T10" fmla="*/ 24 w 48"/>
                <a:gd name="T11" fmla="*/ 13 h 39"/>
                <a:gd name="T12" fmla="*/ 35 w 48"/>
                <a:gd name="T13" fmla="*/ 13 h 39"/>
                <a:gd name="T14" fmla="*/ 35 w 48"/>
                <a:gd name="T15" fmla="*/ 18 h 39"/>
                <a:gd name="T16" fmla="*/ 36 w 48"/>
                <a:gd name="T17" fmla="*/ 19 h 39"/>
                <a:gd name="T18" fmla="*/ 41 w 48"/>
                <a:gd name="T19" fmla="*/ 25 h 39"/>
                <a:gd name="T20" fmla="*/ 20 w 48"/>
                <a:gd name="T21" fmla="*/ 39 h 39"/>
                <a:gd name="T22" fmla="*/ 18 w 48"/>
                <a:gd name="T23" fmla="*/ 17 h 39"/>
                <a:gd name="T24" fmla="*/ 4 w 48"/>
                <a:gd name="T25" fmla="*/ 28 h 39"/>
                <a:gd name="T26" fmla="*/ 20 w 48"/>
                <a:gd name="T27" fmla="*/ 36 h 39"/>
                <a:gd name="T28" fmla="*/ 33 w 48"/>
                <a:gd name="T29" fmla="*/ 25 h 39"/>
                <a:gd name="T30" fmla="*/ 18 w 48"/>
                <a:gd name="T31" fmla="*/ 17 h 39"/>
                <a:gd name="T32" fmla="*/ 15 w 48"/>
                <a:gd name="T33" fmla="*/ 34 h 39"/>
                <a:gd name="T34" fmla="*/ 11 w 48"/>
                <a:gd name="T35" fmla="*/ 26 h 39"/>
                <a:gd name="T36" fmla="*/ 20 w 48"/>
                <a:gd name="T37" fmla="*/ 21 h 39"/>
                <a:gd name="T38" fmla="*/ 25 w 48"/>
                <a:gd name="T39" fmla="*/ 30 h 39"/>
                <a:gd name="T40" fmla="*/ 15 w 48"/>
                <a:gd name="T41" fmla="*/ 34 h 39"/>
                <a:gd name="T42" fmla="*/ 17 w 48"/>
                <a:gd name="T43" fmla="*/ 27 h 39"/>
                <a:gd name="T44" fmla="*/ 13 w 48"/>
                <a:gd name="T45" fmla="*/ 28 h 39"/>
                <a:gd name="T46" fmla="*/ 14 w 48"/>
                <a:gd name="T47" fmla="*/ 31 h 39"/>
                <a:gd name="T48" fmla="*/ 18 w 48"/>
                <a:gd name="T49" fmla="*/ 30 h 39"/>
                <a:gd name="T50" fmla="*/ 17 w 48"/>
                <a:gd name="T51" fmla="*/ 27 h 39"/>
                <a:gd name="T52" fmla="*/ 20 w 48"/>
                <a:gd name="T53" fmla="*/ 26 h 39"/>
                <a:gd name="T54" fmla="*/ 18 w 48"/>
                <a:gd name="T55" fmla="*/ 26 h 39"/>
                <a:gd name="T56" fmla="*/ 19 w 48"/>
                <a:gd name="T57" fmla="*/ 27 h 39"/>
                <a:gd name="T58" fmla="*/ 20 w 48"/>
                <a:gd name="T59" fmla="*/ 27 h 39"/>
                <a:gd name="T60" fmla="*/ 20 w 48"/>
                <a:gd name="T61" fmla="*/ 26 h 39"/>
                <a:gd name="T62" fmla="*/ 47 w 48"/>
                <a:gd name="T63" fmla="*/ 17 h 39"/>
                <a:gd name="T64" fmla="*/ 45 w 48"/>
                <a:gd name="T65" fmla="*/ 18 h 39"/>
                <a:gd name="T66" fmla="*/ 43 w 48"/>
                <a:gd name="T67" fmla="*/ 16 h 39"/>
                <a:gd name="T68" fmla="*/ 42 w 48"/>
                <a:gd name="T69" fmla="*/ 7 h 39"/>
                <a:gd name="T70" fmla="*/ 33 w 48"/>
                <a:gd name="T71" fmla="*/ 4 h 39"/>
                <a:gd name="T72" fmla="*/ 31 w 48"/>
                <a:gd name="T73" fmla="*/ 3 h 39"/>
                <a:gd name="T74" fmla="*/ 32 w 48"/>
                <a:gd name="T75" fmla="*/ 0 h 39"/>
                <a:gd name="T76" fmla="*/ 44 w 48"/>
                <a:gd name="T77" fmla="*/ 4 h 39"/>
                <a:gd name="T78" fmla="*/ 47 w 48"/>
                <a:gd name="T79" fmla="*/ 17 h 39"/>
                <a:gd name="T80" fmla="*/ 41 w 48"/>
                <a:gd name="T81" fmla="*/ 15 h 39"/>
                <a:gd name="T82" fmla="*/ 39 w 48"/>
                <a:gd name="T83" fmla="*/ 16 h 39"/>
                <a:gd name="T84" fmla="*/ 38 w 48"/>
                <a:gd name="T85" fmla="*/ 14 h 39"/>
                <a:gd name="T86" fmla="*/ 37 w 48"/>
                <a:gd name="T87" fmla="*/ 11 h 39"/>
                <a:gd name="T88" fmla="*/ 34 w 48"/>
                <a:gd name="T89" fmla="*/ 10 h 39"/>
                <a:gd name="T90" fmla="*/ 32 w 48"/>
                <a:gd name="T91" fmla="*/ 9 h 39"/>
                <a:gd name="T92" fmla="*/ 34 w 48"/>
                <a:gd name="T93" fmla="*/ 7 h 39"/>
                <a:gd name="T94" fmla="*/ 39 w 48"/>
                <a:gd name="T95" fmla="*/ 9 h 39"/>
                <a:gd name="T96" fmla="*/ 41 w 48"/>
                <a:gd name="T97" fmla="*/ 15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8" h="39">
                  <a:moveTo>
                    <a:pt x="20" y="39"/>
                  </a:moveTo>
                  <a:cubicBezTo>
                    <a:pt x="10" y="39"/>
                    <a:pt x="0" y="34"/>
                    <a:pt x="0" y="26"/>
                  </a:cubicBezTo>
                  <a:cubicBezTo>
                    <a:pt x="0" y="22"/>
                    <a:pt x="2" y="17"/>
                    <a:pt x="7" y="13"/>
                  </a:cubicBezTo>
                  <a:cubicBezTo>
                    <a:pt x="13" y="7"/>
                    <a:pt x="20" y="4"/>
                    <a:pt x="22" y="7"/>
                  </a:cubicBezTo>
                  <a:cubicBezTo>
                    <a:pt x="24" y="8"/>
                    <a:pt x="24" y="10"/>
                    <a:pt x="23" y="12"/>
                  </a:cubicBezTo>
                  <a:cubicBezTo>
                    <a:pt x="23" y="14"/>
                    <a:pt x="24" y="13"/>
                    <a:pt x="24" y="13"/>
                  </a:cubicBezTo>
                  <a:cubicBezTo>
                    <a:pt x="29" y="11"/>
                    <a:pt x="33" y="11"/>
                    <a:pt x="35" y="13"/>
                  </a:cubicBezTo>
                  <a:cubicBezTo>
                    <a:pt x="36" y="14"/>
                    <a:pt x="36" y="16"/>
                    <a:pt x="35" y="18"/>
                  </a:cubicBezTo>
                  <a:cubicBezTo>
                    <a:pt x="34" y="19"/>
                    <a:pt x="35" y="19"/>
                    <a:pt x="36" y="19"/>
                  </a:cubicBezTo>
                  <a:cubicBezTo>
                    <a:pt x="38" y="20"/>
                    <a:pt x="41" y="22"/>
                    <a:pt x="41" y="25"/>
                  </a:cubicBezTo>
                  <a:cubicBezTo>
                    <a:pt x="41" y="32"/>
                    <a:pt x="33" y="39"/>
                    <a:pt x="20" y="39"/>
                  </a:cubicBezTo>
                  <a:close/>
                  <a:moveTo>
                    <a:pt x="18" y="17"/>
                  </a:moveTo>
                  <a:cubicBezTo>
                    <a:pt x="10" y="18"/>
                    <a:pt x="4" y="23"/>
                    <a:pt x="4" y="28"/>
                  </a:cubicBezTo>
                  <a:cubicBezTo>
                    <a:pt x="5" y="33"/>
                    <a:pt x="12" y="37"/>
                    <a:pt x="20" y="36"/>
                  </a:cubicBezTo>
                  <a:cubicBezTo>
                    <a:pt x="28" y="35"/>
                    <a:pt x="34" y="31"/>
                    <a:pt x="33" y="25"/>
                  </a:cubicBezTo>
                  <a:cubicBezTo>
                    <a:pt x="33" y="20"/>
                    <a:pt x="26" y="17"/>
                    <a:pt x="18" y="17"/>
                  </a:cubicBezTo>
                  <a:close/>
                  <a:moveTo>
                    <a:pt x="15" y="34"/>
                  </a:moveTo>
                  <a:cubicBezTo>
                    <a:pt x="11" y="33"/>
                    <a:pt x="9" y="29"/>
                    <a:pt x="11" y="26"/>
                  </a:cubicBezTo>
                  <a:cubicBezTo>
                    <a:pt x="12" y="22"/>
                    <a:pt x="17" y="20"/>
                    <a:pt x="20" y="21"/>
                  </a:cubicBezTo>
                  <a:cubicBezTo>
                    <a:pt x="24" y="22"/>
                    <a:pt x="26" y="26"/>
                    <a:pt x="25" y="30"/>
                  </a:cubicBezTo>
                  <a:cubicBezTo>
                    <a:pt x="23" y="33"/>
                    <a:pt x="19" y="35"/>
                    <a:pt x="15" y="34"/>
                  </a:cubicBezTo>
                  <a:close/>
                  <a:moveTo>
                    <a:pt x="17" y="27"/>
                  </a:moveTo>
                  <a:cubicBezTo>
                    <a:pt x="16" y="26"/>
                    <a:pt x="14" y="27"/>
                    <a:pt x="13" y="28"/>
                  </a:cubicBezTo>
                  <a:cubicBezTo>
                    <a:pt x="12" y="29"/>
                    <a:pt x="13" y="31"/>
                    <a:pt x="14" y="31"/>
                  </a:cubicBezTo>
                  <a:cubicBezTo>
                    <a:pt x="15" y="32"/>
                    <a:pt x="17" y="31"/>
                    <a:pt x="18" y="30"/>
                  </a:cubicBezTo>
                  <a:cubicBezTo>
                    <a:pt x="18" y="29"/>
                    <a:pt x="18" y="27"/>
                    <a:pt x="17" y="27"/>
                  </a:cubicBezTo>
                  <a:close/>
                  <a:moveTo>
                    <a:pt x="20" y="26"/>
                  </a:moveTo>
                  <a:cubicBezTo>
                    <a:pt x="19" y="25"/>
                    <a:pt x="19" y="26"/>
                    <a:pt x="18" y="26"/>
                  </a:cubicBezTo>
                  <a:cubicBezTo>
                    <a:pt x="18" y="27"/>
                    <a:pt x="18" y="27"/>
                    <a:pt x="19" y="27"/>
                  </a:cubicBezTo>
                  <a:cubicBezTo>
                    <a:pt x="19" y="28"/>
                    <a:pt x="20" y="27"/>
                    <a:pt x="20" y="27"/>
                  </a:cubicBezTo>
                  <a:cubicBezTo>
                    <a:pt x="20" y="26"/>
                    <a:pt x="20" y="26"/>
                    <a:pt x="20" y="26"/>
                  </a:cubicBezTo>
                  <a:close/>
                  <a:moveTo>
                    <a:pt x="47" y="17"/>
                  </a:moveTo>
                  <a:cubicBezTo>
                    <a:pt x="47" y="18"/>
                    <a:pt x="46" y="18"/>
                    <a:pt x="45" y="18"/>
                  </a:cubicBezTo>
                  <a:cubicBezTo>
                    <a:pt x="44" y="18"/>
                    <a:pt x="43" y="17"/>
                    <a:pt x="43" y="16"/>
                  </a:cubicBezTo>
                  <a:cubicBezTo>
                    <a:pt x="44" y="13"/>
                    <a:pt x="44" y="9"/>
                    <a:pt x="42" y="7"/>
                  </a:cubicBezTo>
                  <a:cubicBezTo>
                    <a:pt x="39" y="4"/>
                    <a:pt x="36" y="3"/>
                    <a:pt x="33" y="4"/>
                  </a:cubicBezTo>
                  <a:cubicBezTo>
                    <a:pt x="32" y="4"/>
                    <a:pt x="31" y="4"/>
                    <a:pt x="31" y="3"/>
                  </a:cubicBezTo>
                  <a:cubicBezTo>
                    <a:pt x="31" y="2"/>
                    <a:pt x="31" y="1"/>
                    <a:pt x="32" y="0"/>
                  </a:cubicBezTo>
                  <a:cubicBezTo>
                    <a:pt x="36" y="0"/>
                    <a:pt x="41" y="1"/>
                    <a:pt x="44" y="4"/>
                  </a:cubicBezTo>
                  <a:cubicBezTo>
                    <a:pt x="47" y="8"/>
                    <a:pt x="48" y="13"/>
                    <a:pt x="47" y="17"/>
                  </a:cubicBezTo>
                  <a:close/>
                  <a:moveTo>
                    <a:pt x="41" y="15"/>
                  </a:moveTo>
                  <a:cubicBezTo>
                    <a:pt x="40" y="16"/>
                    <a:pt x="40" y="16"/>
                    <a:pt x="39" y="16"/>
                  </a:cubicBezTo>
                  <a:cubicBezTo>
                    <a:pt x="38" y="16"/>
                    <a:pt x="37" y="15"/>
                    <a:pt x="38" y="14"/>
                  </a:cubicBezTo>
                  <a:cubicBezTo>
                    <a:pt x="38" y="13"/>
                    <a:pt x="38" y="12"/>
                    <a:pt x="37" y="11"/>
                  </a:cubicBezTo>
                  <a:cubicBezTo>
                    <a:pt x="36" y="10"/>
                    <a:pt x="35" y="10"/>
                    <a:pt x="34" y="10"/>
                  </a:cubicBezTo>
                  <a:cubicBezTo>
                    <a:pt x="33" y="10"/>
                    <a:pt x="32" y="10"/>
                    <a:pt x="32" y="9"/>
                  </a:cubicBezTo>
                  <a:cubicBezTo>
                    <a:pt x="32" y="8"/>
                    <a:pt x="33" y="7"/>
                    <a:pt x="34" y="7"/>
                  </a:cubicBezTo>
                  <a:cubicBezTo>
                    <a:pt x="36" y="6"/>
                    <a:pt x="38" y="7"/>
                    <a:pt x="39" y="9"/>
                  </a:cubicBezTo>
                  <a:cubicBezTo>
                    <a:pt x="41" y="10"/>
                    <a:pt x="41" y="13"/>
                    <a:pt x="41" y="15"/>
                  </a:cubicBezTo>
                  <a:close/>
                </a:path>
              </a:pathLst>
            </a:custGeom>
            <a:solidFill>
              <a:schemeClr val="tx2"/>
            </a:solidFill>
            <a:ln>
              <a:noFill/>
            </a:ln>
          </p:spPr>
          <p:txBody>
            <a:bodyPr vert="horz" wrap="square" lIns="91440" tIns="45720" rIns="91440" bIns="45720" numCol="1" anchor="t" anchorCtr="0" compatLnSpc="1"/>
            <a:lstStyle/>
            <a:p>
              <a:endParaRPr lang="id-ID"/>
            </a:p>
          </p:txBody>
        </p:sp>
      </p:grpSp>
      <p:grpSp>
        <p:nvGrpSpPr>
          <p:cNvPr id="2" name="组合 1"/>
          <p:cNvGrpSpPr/>
          <p:nvPr/>
        </p:nvGrpSpPr>
        <p:grpSpPr>
          <a:xfrm>
            <a:off x="356380" y="3411731"/>
            <a:ext cx="1285735" cy="700306"/>
            <a:chOff x="7306175" y="1909728"/>
            <a:chExt cx="1285735" cy="700306"/>
          </a:xfrm>
        </p:grpSpPr>
        <p:sp>
          <p:nvSpPr>
            <p:cNvPr id="27" name="Content Placeholder 2"/>
            <p:cNvSpPr txBox="1"/>
            <p:nvPr/>
          </p:nvSpPr>
          <p:spPr>
            <a:xfrm>
              <a:off x="7306175" y="2322001"/>
              <a:ext cx="1285735" cy="28803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zh-CN" sz="1200" b="1" dirty="0">
                  <a:solidFill>
                    <a:schemeClr val="accent1"/>
                  </a:solidFill>
                  <a:cs typeface="+mn-ea"/>
                  <a:sym typeface="+mn-lt"/>
                </a:rPr>
                <a:t>TEXT HERE</a:t>
              </a:r>
              <a:endParaRPr lang="en-US" sz="1200" b="1" dirty="0">
                <a:solidFill>
                  <a:schemeClr val="accent1"/>
                </a:solidFill>
                <a:cs typeface="+mn-ea"/>
                <a:sym typeface="+mn-lt"/>
              </a:endParaRPr>
            </a:p>
          </p:txBody>
        </p:sp>
        <p:sp>
          <p:nvSpPr>
            <p:cNvPr id="40" name="Freeform 456"/>
            <p:cNvSpPr/>
            <p:nvPr/>
          </p:nvSpPr>
          <p:spPr bwMode="auto">
            <a:xfrm>
              <a:off x="7876721" y="1909728"/>
              <a:ext cx="161490" cy="265500"/>
            </a:xfrm>
            <a:custGeom>
              <a:avLst/>
              <a:gdLst>
                <a:gd name="T0" fmla="*/ 14 w 25"/>
                <a:gd name="T1" fmla="*/ 0 h 41"/>
                <a:gd name="T2" fmla="*/ 14 w 25"/>
                <a:gd name="T3" fmla="*/ 11 h 41"/>
                <a:gd name="T4" fmla="*/ 24 w 25"/>
                <a:gd name="T5" fmla="*/ 11 h 41"/>
                <a:gd name="T6" fmla="*/ 24 w 25"/>
                <a:gd name="T7" fmla="*/ 17 h 41"/>
                <a:gd name="T8" fmla="*/ 14 w 25"/>
                <a:gd name="T9" fmla="*/ 17 h 41"/>
                <a:gd name="T10" fmla="*/ 14 w 25"/>
                <a:gd name="T11" fmla="*/ 28 h 41"/>
                <a:gd name="T12" fmla="*/ 15 w 25"/>
                <a:gd name="T13" fmla="*/ 32 h 41"/>
                <a:gd name="T14" fmla="*/ 16 w 25"/>
                <a:gd name="T15" fmla="*/ 34 h 41"/>
                <a:gd name="T16" fmla="*/ 19 w 25"/>
                <a:gd name="T17" fmla="*/ 35 h 41"/>
                <a:gd name="T18" fmla="*/ 25 w 25"/>
                <a:gd name="T19" fmla="*/ 33 h 41"/>
                <a:gd name="T20" fmla="*/ 25 w 25"/>
                <a:gd name="T21" fmla="*/ 39 h 41"/>
                <a:gd name="T22" fmla="*/ 20 w 25"/>
                <a:gd name="T23" fmla="*/ 41 h 41"/>
                <a:gd name="T24" fmla="*/ 16 w 25"/>
                <a:gd name="T25" fmla="*/ 41 h 41"/>
                <a:gd name="T26" fmla="*/ 11 w 25"/>
                <a:gd name="T27" fmla="*/ 41 h 41"/>
                <a:gd name="T28" fmla="*/ 7 w 25"/>
                <a:gd name="T29" fmla="*/ 39 h 41"/>
                <a:gd name="T30" fmla="*/ 5 w 25"/>
                <a:gd name="T31" fmla="*/ 36 h 41"/>
                <a:gd name="T32" fmla="*/ 4 w 25"/>
                <a:gd name="T33" fmla="*/ 32 h 41"/>
                <a:gd name="T34" fmla="*/ 4 w 25"/>
                <a:gd name="T35" fmla="*/ 17 h 41"/>
                <a:gd name="T36" fmla="*/ 0 w 25"/>
                <a:gd name="T37" fmla="*/ 17 h 41"/>
                <a:gd name="T38" fmla="*/ 0 w 25"/>
                <a:gd name="T39" fmla="*/ 11 h 41"/>
                <a:gd name="T40" fmla="*/ 4 w 25"/>
                <a:gd name="T41" fmla="*/ 9 h 41"/>
                <a:gd name="T42" fmla="*/ 7 w 25"/>
                <a:gd name="T43" fmla="*/ 6 h 41"/>
                <a:gd name="T44" fmla="*/ 8 w 25"/>
                <a:gd name="T45" fmla="*/ 0 h 41"/>
                <a:gd name="T46" fmla="*/ 14 w 25"/>
                <a:gd name="T47"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5" h="41">
                  <a:moveTo>
                    <a:pt x="14" y="0"/>
                  </a:moveTo>
                  <a:cubicBezTo>
                    <a:pt x="14" y="11"/>
                    <a:pt x="14" y="11"/>
                    <a:pt x="14" y="11"/>
                  </a:cubicBezTo>
                  <a:cubicBezTo>
                    <a:pt x="24" y="11"/>
                    <a:pt x="24" y="11"/>
                    <a:pt x="24" y="11"/>
                  </a:cubicBezTo>
                  <a:cubicBezTo>
                    <a:pt x="24" y="17"/>
                    <a:pt x="24" y="17"/>
                    <a:pt x="24" y="17"/>
                  </a:cubicBezTo>
                  <a:cubicBezTo>
                    <a:pt x="14" y="17"/>
                    <a:pt x="14" y="17"/>
                    <a:pt x="14" y="17"/>
                  </a:cubicBezTo>
                  <a:cubicBezTo>
                    <a:pt x="14" y="28"/>
                    <a:pt x="14" y="28"/>
                    <a:pt x="14" y="28"/>
                  </a:cubicBezTo>
                  <a:cubicBezTo>
                    <a:pt x="14" y="30"/>
                    <a:pt x="14" y="32"/>
                    <a:pt x="15" y="32"/>
                  </a:cubicBezTo>
                  <a:cubicBezTo>
                    <a:pt x="15" y="33"/>
                    <a:pt x="15" y="34"/>
                    <a:pt x="16" y="34"/>
                  </a:cubicBezTo>
                  <a:cubicBezTo>
                    <a:pt x="17" y="34"/>
                    <a:pt x="18" y="35"/>
                    <a:pt x="19" y="35"/>
                  </a:cubicBezTo>
                  <a:cubicBezTo>
                    <a:pt x="21" y="35"/>
                    <a:pt x="23" y="34"/>
                    <a:pt x="25" y="33"/>
                  </a:cubicBezTo>
                  <a:cubicBezTo>
                    <a:pt x="25" y="39"/>
                    <a:pt x="25" y="39"/>
                    <a:pt x="25" y="39"/>
                  </a:cubicBezTo>
                  <a:cubicBezTo>
                    <a:pt x="23" y="40"/>
                    <a:pt x="22" y="41"/>
                    <a:pt x="20" y="41"/>
                  </a:cubicBezTo>
                  <a:cubicBezTo>
                    <a:pt x="19" y="41"/>
                    <a:pt x="18" y="41"/>
                    <a:pt x="16" y="41"/>
                  </a:cubicBezTo>
                  <a:cubicBezTo>
                    <a:pt x="14" y="41"/>
                    <a:pt x="12" y="41"/>
                    <a:pt x="11" y="41"/>
                  </a:cubicBezTo>
                  <a:cubicBezTo>
                    <a:pt x="9" y="40"/>
                    <a:pt x="8" y="40"/>
                    <a:pt x="7" y="39"/>
                  </a:cubicBezTo>
                  <a:cubicBezTo>
                    <a:pt x="6" y="38"/>
                    <a:pt x="5" y="37"/>
                    <a:pt x="5" y="36"/>
                  </a:cubicBezTo>
                  <a:cubicBezTo>
                    <a:pt x="5" y="35"/>
                    <a:pt x="4" y="33"/>
                    <a:pt x="4" y="32"/>
                  </a:cubicBezTo>
                  <a:cubicBezTo>
                    <a:pt x="4" y="17"/>
                    <a:pt x="4" y="17"/>
                    <a:pt x="4" y="17"/>
                  </a:cubicBezTo>
                  <a:cubicBezTo>
                    <a:pt x="0" y="17"/>
                    <a:pt x="0" y="17"/>
                    <a:pt x="0" y="17"/>
                  </a:cubicBezTo>
                  <a:cubicBezTo>
                    <a:pt x="0" y="11"/>
                    <a:pt x="0" y="11"/>
                    <a:pt x="0" y="11"/>
                  </a:cubicBezTo>
                  <a:cubicBezTo>
                    <a:pt x="2" y="11"/>
                    <a:pt x="3" y="10"/>
                    <a:pt x="4" y="9"/>
                  </a:cubicBezTo>
                  <a:cubicBezTo>
                    <a:pt x="5" y="8"/>
                    <a:pt x="6" y="7"/>
                    <a:pt x="7" y="6"/>
                  </a:cubicBezTo>
                  <a:cubicBezTo>
                    <a:pt x="8" y="4"/>
                    <a:pt x="8" y="2"/>
                    <a:pt x="8" y="0"/>
                  </a:cubicBezTo>
                  <a:lnTo>
                    <a:pt x="14" y="0"/>
                  </a:lnTo>
                  <a:close/>
                </a:path>
              </a:pathLst>
            </a:custGeom>
            <a:solidFill>
              <a:schemeClr val="tx2"/>
            </a:solidFill>
            <a:ln>
              <a:noFill/>
            </a:ln>
          </p:spPr>
          <p:txBody>
            <a:bodyPr vert="horz" wrap="square" lIns="91440" tIns="45720" rIns="91440" bIns="45720" numCol="1" anchor="t" anchorCtr="0" compatLnSpc="1"/>
            <a:lstStyle/>
            <a:p>
              <a:endParaRPr lang="id-ID"/>
            </a:p>
          </p:txBody>
        </p:sp>
      </p:grpSp>
      <p:sp>
        <p:nvSpPr>
          <p:cNvPr id="30" name="矩形 29"/>
          <p:cNvSpPr/>
          <p:nvPr/>
        </p:nvSpPr>
        <p:spPr>
          <a:xfrm>
            <a:off x="611560" y="690901"/>
            <a:ext cx="5540678" cy="800219"/>
          </a:xfrm>
          <a:prstGeom prst="rect">
            <a:avLst/>
          </a:prstGeom>
        </p:spPr>
        <p:txBody>
          <a:bodyPr wrap="square">
            <a:spAutoFit/>
          </a:bodyPr>
          <a:lstStyle/>
          <a:p>
            <a:pPr algn="ctr"/>
            <a:r>
              <a:rPr lang="en-US" altLang="zh-CN" sz="3200" b="1" dirty="0">
                <a:solidFill>
                  <a:schemeClr val="bg1"/>
                </a:solidFill>
              </a:rPr>
              <a:t>Our Client</a:t>
            </a:r>
          </a:p>
          <a:p>
            <a:pPr algn="ctr"/>
            <a:r>
              <a:rPr lang="en-US" altLang="zh-CN" sz="1400" dirty="0" err="1">
                <a:sym typeface="+mn-lt"/>
              </a:rPr>
              <a:t>Lorem</a:t>
            </a:r>
            <a:r>
              <a:rPr lang="en-US" altLang="zh-CN" sz="1400" dirty="0">
                <a:sym typeface="+mn-lt"/>
              </a:rPr>
              <a:t> </a:t>
            </a:r>
            <a:r>
              <a:rPr lang="en-US" altLang="zh-CN" sz="1400" dirty="0" err="1">
                <a:sym typeface="+mn-lt"/>
              </a:rPr>
              <a:t>ipsum</a:t>
            </a:r>
            <a:r>
              <a:rPr lang="en-US" altLang="zh-CN" sz="1400" dirty="0">
                <a:sym typeface="+mn-lt"/>
              </a:rPr>
              <a:t> dolor sit </a:t>
            </a:r>
            <a:r>
              <a:rPr lang="en-US" altLang="zh-CN" sz="1400" dirty="0" err="1">
                <a:sym typeface="+mn-lt"/>
              </a:rPr>
              <a:t>amet</a:t>
            </a:r>
            <a:r>
              <a:rPr lang="en-US" altLang="zh-CN" sz="1400" dirty="0">
                <a:sym typeface="+mn-lt"/>
              </a:rPr>
              <a:t>, </a:t>
            </a:r>
            <a:r>
              <a:rPr lang="en-US" altLang="zh-CN" sz="1400" dirty="0" err="1">
                <a:sym typeface="+mn-lt"/>
              </a:rPr>
              <a:t>consectetur</a:t>
            </a:r>
            <a:r>
              <a:rPr lang="en-US" altLang="zh-CN" sz="1400" dirty="0">
                <a:sym typeface="+mn-lt"/>
              </a:rPr>
              <a:t> </a:t>
            </a:r>
            <a:r>
              <a:rPr lang="en-US" altLang="zh-CN" sz="1400" dirty="0" err="1">
                <a:sym typeface="+mn-lt"/>
              </a:rPr>
              <a:t>adipiscing</a:t>
            </a:r>
            <a:r>
              <a:rPr lang="en-US" altLang="zh-CN" sz="1400" dirty="0">
                <a:sym typeface="+mn-lt"/>
              </a:rPr>
              <a:t> </a:t>
            </a:r>
            <a:r>
              <a:rPr lang="en-US" altLang="zh-CN" sz="1400" dirty="0" err="1">
                <a:sym typeface="+mn-lt"/>
              </a:rPr>
              <a:t>elit</a:t>
            </a:r>
            <a:r>
              <a:rPr lang="en-US" altLang="zh-CN" sz="1400" dirty="0">
                <a:sym typeface="+mn-lt"/>
              </a:rPr>
              <a:t>. </a:t>
            </a:r>
            <a:endParaRPr lang="en-US" altLang="zh-CN" sz="1400" dirty="0"/>
          </a:p>
        </p:txBody>
      </p:sp>
      <p:sp>
        <p:nvSpPr>
          <p:cNvPr id="26" name="矩形 25"/>
          <p:cNvSpPr/>
          <p:nvPr/>
        </p:nvSpPr>
        <p:spPr>
          <a:xfrm>
            <a:off x="6864963" y="0"/>
            <a:ext cx="2279037" cy="5163598"/>
          </a:xfrm>
          <a:prstGeom prst="rect">
            <a:avLst/>
          </a:prstGeom>
          <a:solidFill>
            <a:schemeClr val="bg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2" name="Content Placeholder 2"/>
          <p:cNvSpPr txBox="1"/>
          <p:nvPr/>
        </p:nvSpPr>
        <p:spPr>
          <a:xfrm>
            <a:off x="6948192" y="3498739"/>
            <a:ext cx="2124058" cy="129671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200" dirty="0">
                <a:solidFill>
                  <a:schemeClr val="tx1"/>
                </a:solidFill>
                <a:cs typeface="+mn-ea"/>
                <a:sym typeface="+mn-lt"/>
              </a:rPr>
              <a:t>Lorem ipsum dolor sit amet, consectetur adipiscing elit. Curabitur elementum posuere pretium. Quisque nibh dolor, dignissim ac </a:t>
            </a:r>
            <a:r>
              <a:rPr lang="en-US" sz="1200" dirty="0" err="1">
                <a:solidFill>
                  <a:schemeClr val="tx1"/>
                </a:solidFill>
                <a:cs typeface="+mn-ea"/>
                <a:sym typeface="+mn-lt"/>
              </a:rPr>
              <a:t>dignissim</a:t>
            </a:r>
            <a:r>
              <a:rPr lang="en-US" sz="1200" dirty="0">
                <a:solidFill>
                  <a:schemeClr val="tx1"/>
                </a:solidFill>
                <a:cs typeface="+mn-ea"/>
                <a:sym typeface="+mn-lt"/>
              </a:rPr>
              <a:t> </a:t>
            </a:r>
            <a:r>
              <a:rPr lang="en-US" sz="1200" dirty="0" err="1">
                <a:solidFill>
                  <a:schemeClr val="tx1"/>
                </a:solidFill>
                <a:cs typeface="+mn-ea"/>
                <a:sym typeface="+mn-lt"/>
              </a:rPr>
              <a:t>ut.</a:t>
            </a:r>
            <a:r>
              <a:rPr lang="en-US" sz="1200" dirty="0">
                <a:solidFill>
                  <a:schemeClr val="tx1"/>
                </a:solidFill>
                <a:cs typeface="+mn-ea"/>
                <a:sym typeface="+mn-lt"/>
              </a:rPr>
              <a:t> </a:t>
            </a:r>
          </a:p>
        </p:txBody>
      </p:sp>
      <p:sp>
        <p:nvSpPr>
          <p:cNvPr id="43" name="Content Placeholder 2"/>
          <p:cNvSpPr txBox="1"/>
          <p:nvPr/>
        </p:nvSpPr>
        <p:spPr>
          <a:xfrm>
            <a:off x="1474110" y="2258112"/>
            <a:ext cx="1679646" cy="74568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chemeClr val="tx1"/>
                </a:solidFill>
                <a:cs typeface="+mn-ea"/>
                <a:sym typeface="+mn-lt"/>
              </a:rPr>
              <a:t>Lorem ipsum dolor sit amet, consectetur adipiscing elit. </a:t>
            </a:r>
          </a:p>
        </p:txBody>
      </p:sp>
      <p:sp>
        <p:nvSpPr>
          <p:cNvPr id="44" name="Content Placeholder 2"/>
          <p:cNvSpPr txBox="1"/>
          <p:nvPr/>
        </p:nvSpPr>
        <p:spPr>
          <a:xfrm>
            <a:off x="1474110" y="3455799"/>
            <a:ext cx="1679646" cy="74568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chemeClr val="tx1"/>
                </a:solidFill>
                <a:cs typeface="+mn-ea"/>
                <a:sym typeface="+mn-lt"/>
              </a:rPr>
              <a:t>Lorem ipsum dolor sit amet, consectetur adipiscing elit. </a:t>
            </a:r>
          </a:p>
        </p:txBody>
      </p:sp>
      <p:sp>
        <p:nvSpPr>
          <p:cNvPr id="20" name="Content Placeholder 2"/>
          <p:cNvSpPr txBox="1"/>
          <p:nvPr/>
        </p:nvSpPr>
        <p:spPr>
          <a:xfrm>
            <a:off x="4476530" y="2257407"/>
            <a:ext cx="1679646" cy="74568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chemeClr val="tx1"/>
                </a:solidFill>
                <a:cs typeface="+mn-ea"/>
                <a:sym typeface="+mn-lt"/>
              </a:rPr>
              <a:t>Lorem ipsum dolor sit amet, consectetur adipiscing elit. </a:t>
            </a:r>
          </a:p>
        </p:txBody>
      </p:sp>
      <p:sp>
        <p:nvSpPr>
          <p:cNvPr id="21" name="Content Placeholder 2"/>
          <p:cNvSpPr txBox="1"/>
          <p:nvPr/>
        </p:nvSpPr>
        <p:spPr>
          <a:xfrm>
            <a:off x="4476530" y="3482248"/>
            <a:ext cx="1679646" cy="74568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chemeClr val="tx1"/>
                </a:solidFill>
                <a:cs typeface="+mn-ea"/>
                <a:sym typeface="+mn-lt"/>
              </a:rPr>
              <a:t>Lorem ipsum dolor sit amet, consectetur adipiscing elit.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组合 28"/>
          <p:cNvGrpSpPr/>
          <p:nvPr/>
        </p:nvGrpSpPr>
        <p:grpSpPr>
          <a:xfrm rot="16200000" flipH="1">
            <a:off x="7805709" y="1441380"/>
            <a:ext cx="2351721" cy="2830484"/>
            <a:chOff x="-828600" y="3311802"/>
            <a:chExt cx="2762618" cy="2029330"/>
          </a:xfrm>
        </p:grpSpPr>
        <p:sp>
          <p:nvSpPr>
            <p:cNvPr id="30" name="Freeform 40"/>
            <p:cNvSpPr/>
            <p:nvPr/>
          </p:nvSpPr>
          <p:spPr bwMode="auto">
            <a:xfrm rot="16200000" flipH="1">
              <a:off x="-461956" y="2945158"/>
              <a:ext cx="1838092" cy="2571379"/>
            </a:xfrm>
            <a:custGeom>
              <a:avLst/>
              <a:gdLst>
                <a:gd name="T0" fmla="*/ 636 w 636"/>
                <a:gd name="T1" fmla="*/ 48 h 891"/>
                <a:gd name="T2" fmla="*/ 588 w 636"/>
                <a:gd name="T3" fmla="*/ 0 h 891"/>
                <a:gd name="T4" fmla="*/ 539 w 636"/>
                <a:gd name="T5" fmla="*/ 48 h 891"/>
                <a:gd name="T6" fmla="*/ 552 w 636"/>
                <a:gd name="T7" fmla="*/ 48 h 891"/>
                <a:gd name="T8" fmla="*/ 552 w 636"/>
                <a:gd name="T9" fmla="*/ 551 h 891"/>
                <a:gd name="T10" fmla="*/ 284 w 636"/>
                <a:gd name="T11" fmla="*/ 818 h 891"/>
                <a:gd name="T12" fmla="*/ 0 w 636"/>
                <a:gd name="T13" fmla="*/ 818 h 891"/>
                <a:gd name="T14" fmla="*/ 0 w 636"/>
                <a:gd name="T15" fmla="*/ 891 h 891"/>
                <a:gd name="T16" fmla="*/ 284 w 636"/>
                <a:gd name="T17" fmla="*/ 891 h 891"/>
                <a:gd name="T18" fmla="*/ 624 w 636"/>
                <a:gd name="T19" fmla="*/ 551 h 891"/>
                <a:gd name="T20" fmla="*/ 624 w 636"/>
                <a:gd name="T21" fmla="*/ 48 h 891"/>
                <a:gd name="T22" fmla="*/ 636 w 636"/>
                <a:gd name="T23" fmla="*/ 48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36" h="891">
                  <a:moveTo>
                    <a:pt x="636" y="48"/>
                  </a:moveTo>
                  <a:cubicBezTo>
                    <a:pt x="588" y="0"/>
                    <a:pt x="588" y="0"/>
                    <a:pt x="588" y="0"/>
                  </a:cubicBezTo>
                  <a:cubicBezTo>
                    <a:pt x="539" y="48"/>
                    <a:pt x="539" y="48"/>
                    <a:pt x="539" y="48"/>
                  </a:cubicBezTo>
                  <a:cubicBezTo>
                    <a:pt x="552" y="48"/>
                    <a:pt x="552" y="48"/>
                    <a:pt x="552" y="48"/>
                  </a:cubicBezTo>
                  <a:cubicBezTo>
                    <a:pt x="552" y="551"/>
                    <a:pt x="552" y="551"/>
                    <a:pt x="552" y="551"/>
                  </a:cubicBezTo>
                  <a:cubicBezTo>
                    <a:pt x="552" y="699"/>
                    <a:pt x="432" y="818"/>
                    <a:pt x="284" y="818"/>
                  </a:cubicBezTo>
                  <a:cubicBezTo>
                    <a:pt x="0" y="818"/>
                    <a:pt x="0" y="818"/>
                    <a:pt x="0" y="818"/>
                  </a:cubicBezTo>
                  <a:cubicBezTo>
                    <a:pt x="0" y="891"/>
                    <a:pt x="0" y="891"/>
                    <a:pt x="0" y="891"/>
                  </a:cubicBezTo>
                  <a:cubicBezTo>
                    <a:pt x="284" y="891"/>
                    <a:pt x="284" y="891"/>
                    <a:pt x="284" y="891"/>
                  </a:cubicBezTo>
                  <a:cubicBezTo>
                    <a:pt x="472" y="891"/>
                    <a:pt x="624" y="739"/>
                    <a:pt x="624" y="551"/>
                  </a:cubicBezTo>
                  <a:cubicBezTo>
                    <a:pt x="624" y="48"/>
                    <a:pt x="624" y="48"/>
                    <a:pt x="624" y="48"/>
                  </a:cubicBezTo>
                  <a:lnTo>
                    <a:pt x="636" y="48"/>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31" name="Freeform 42"/>
            <p:cNvSpPr/>
            <p:nvPr/>
          </p:nvSpPr>
          <p:spPr bwMode="auto">
            <a:xfrm rot="16200000" flipH="1">
              <a:off x="-360245" y="3045649"/>
              <a:ext cx="1456830" cy="1989135"/>
            </a:xfrm>
            <a:custGeom>
              <a:avLst/>
              <a:gdLst>
                <a:gd name="T0" fmla="*/ 504 w 504"/>
                <a:gd name="T1" fmla="*/ 48 h 689"/>
                <a:gd name="T2" fmla="*/ 456 w 504"/>
                <a:gd name="T3" fmla="*/ 0 h 689"/>
                <a:gd name="T4" fmla="*/ 407 w 504"/>
                <a:gd name="T5" fmla="*/ 48 h 689"/>
                <a:gd name="T6" fmla="*/ 420 w 504"/>
                <a:gd name="T7" fmla="*/ 48 h 689"/>
                <a:gd name="T8" fmla="*/ 420 w 504"/>
                <a:gd name="T9" fmla="*/ 481 h 689"/>
                <a:gd name="T10" fmla="*/ 284 w 504"/>
                <a:gd name="T11" fmla="*/ 616 h 689"/>
                <a:gd name="T12" fmla="*/ 0 w 504"/>
                <a:gd name="T13" fmla="*/ 616 h 689"/>
                <a:gd name="T14" fmla="*/ 0 w 504"/>
                <a:gd name="T15" fmla="*/ 689 h 689"/>
                <a:gd name="T16" fmla="*/ 284 w 504"/>
                <a:gd name="T17" fmla="*/ 689 h 689"/>
                <a:gd name="T18" fmla="*/ 492 w 504"/>
                <a:gd name="T19" fmla="*/ 481 h 689"/>
                <a:gd name="T20" fmla="*/ 492 w 504"/>
                <a:gd name="T21" fmla="*/ 48 h 689"/>
                <a:gd name="T22" fmla="*/ 504 w 504"/>
                <a:gd name="T23" fmla="*/ 48 h 6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4" h="689">
                  <a:moveTo>
                    <a:pt x="504" y="48"/>
                  </a:moveTo>
                  <a:cubicBezTo>
                    <a:pt x="456" y="0"/>
                    <a:pt x="456" y="0"/>
                    <a:pt x="456" y="0"/>
                  </a:cubicBezTo>
                  <a:cubicBezTo>
                    <a:pt x="407" y="48"/>
                    <a:pt x="407" y="48"/>
                    <a:pt x="407" y="48"/>
                  </a:cubicBezTo>
                  <a:cubicBezTo>
                    <a:pt x="420" y="48"/>
                    <a:pt x="420" y="48"/>
                    <a:pt x="420" y="48"/>
                  </a:cubicBezTo>
                  <a:cubicBezTo>
                    <a:pt x="420" y="481"/>
                    <a:pt x="420" y="481"/>
                    <a:pt x="420" y="481"/>
                  </a:cubicBezTo>
                  <a:cubicBezTo>
                    <a:pt x="420" y="556"/>
                    <a:pt x="359" y="616"/>
                    <a:pt x="284" y="616"/>
                  </a:cubicBezTo>
                  <a:cubicBezTo>
                    <a:pt x="0" y="616"/>
                    <a:pt x="0" y="616"/>
                    <a:pt x="0" y="616"/>
                  </a:cubicBezTo>
                  <a:cubicBezTo>
                    <a:pt x="0" y="689"/>
                    <a:pt x="0" y="689"/>
                    <a:pt x="0" y="689"/>
                  </a:cubicBezTo>
                  <a:cubicBezTo>
                    <a:pt x="284" y="689"/>
                    <a:pt x="284" y="689"/>
                    <a:pt x="284" y="689"/>
                  </a:cubicBezTo>
                  <a:cubicBezTo>
                    <a:pt x="399" y="689"/>
                    <a:pt x="492" y="596"/>
                    <a:pt x="492" y="481"/>
                  </a:cubicBezTo>
                  <a:cubicBezTo>
                    <a:pt x="492" y="48"/>
                    <a:pt x="492" y="48"/>
                    <a:pt x="492" y="48"/>
                  </a:cubicBezTo>
                  <a:lnTo>
                    <a:pt x="504" y="48"/>
                  </a:lnTo>
                  <a:close/>
                </a:path>
              </a:pathLst>
            </a:custGeom>
            <a:solidFill>
              <a:schemeClr val="accent6"/>
            </a:solidFill>
            <a:ln>
              <a:noFill/>
            </a:ln>
          </p:spPr>
          <p:txBody>
            <a:bodyPr vert="horz" wrap="square" lIns="91440" tIns="45720" rIns="91440" bIns="45720" numCol="1" anchor="t" anchorCtr="0" compatLnSpc="1"/>
            <a:lstStyle/>
            <a:p>
              <a:endParaRPr lang="en-US"/>
            </a:p>
          </p:txBody>
        </p:sp>
        <p:grpSp>
          <p:nvGrpSpPr>
            <p:cNvPr id="32" name="组合 31"/>
            <p:cNvGrpSpPr/>
            <p:nvPr/>
          </p:nvGrpSpPr>
          <p:grpSpPr>
            <a:xfrm>
              <a:off x="-583765" y="3311802"/>
              <a:ext cx="2517783" cy="2029330"/>
              <a:chOff x="-583765" y="3311802"/>
              <a:chExt cx="2517783" cy="2029330"/>
            </a:xfrm>
          </p:grpSpPr>
          <p:sp>
            <p:nvSpPr>
              <p:cNvPr id="33" name="Freeform 39"/>
              <p:cNvSpPr/>
              <p:nvPr/>
            </p:nvSpPr>
            <p:spPr bwMode="auto">
              <a:xfrm rot="16200000" flipH="1">
                <a:off x="-339538" y="3067575"/>
                <a:ext cx="2029330" cy="2517783"/>
              </a:xfrm>
              <a:custGeom>
                <a:avLst/>
                <a:gdLst>
                  <a:gd name="T0" fmla="*/ 702 w 702"/>
                  <a:gd name="T1" fmla="*/ 48 h 872"/>
                  <a:gd name="T2" fmla="*/ 654 w 702"/>
                  <a:gd name="T3" fmla="*/ 0 h 872"/>
                  <a:gd name="T4" fmla="*/ 605 w 702"/>
                  <a:gd name="T5" fmla="*/ 48 h 872"/>
                  <a:gd name="T6" fmla="*/ 618 w 702"/>
                  <a:gd name="T7" fmla="*/ 48 h 872"/>
                  <a:gd name="T8" fmla="*/ 618 w 702"/>
                  <a:gd name="T9" fmla="*/ 466 h 872"/>
                  <a:gd name="T10" fmla="*/ 284 w 702"/>
                  <a:gd name="T11" fmla="*/ 799 h 872"/>
                  <a:gd name="T12" fmla="*/ 0 w 702"/>
                  <a:gd name="T13" fmla="*/ 799 h 872"/>
                  <a:gd name="T14" fmla="*/ 0 w 702"/>
                  <a:gd name="T15" fmla="*/ 872 h 872"/>
                  <a:gd name="T16" fmla="*/ 284 w 702"/>
                  <a:gd name="T17" fmla="*/ 872 h 872"/>
                  <a:gd name="T18" fmla="*/ 690 w 702"/>
                  <a:gd name="T19" fmla="*/ 466 h 872"/>
                  <a:gd name="T20" fmla="*/ 690 w 702"/>
                  <a:gd name="T21" fmla="*/ 48 h 872"/>
                  <a:gd name="T22" fmla="*/ 702 w 702"/>
                  <a:gd name="T23" fmla="*/ 48 h 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02" h="872">
                    <a:moveTo>
                      <a:pt x="702" y="48"/>
                    </a:moveTo>
                    <a:cubicBezTo>
                      <a:pt x="654" y="0"/>
                      <a:pt x="654" y="0"/>
                      <a:pt x="654" y="0"/>
                    </a:cubicBezTo>
                    <a:cubicBezTo>
                      <a:pt x="605" y="48"/>
                      <a:pt x="605" y="48"/>
                      <a:pt x="605" y="48"/>
                    </a:cubicBezTo>
                    <a:cubicBezTo>
                      <a:pt x="618" y="48"/>
                      <a:pt x="618" y="48"/>
                      <a:pt x="618" y="48"/>
                    </a:cubicBezTo>
                    <a:cubicBezTo>
                      <a:pt x="618" y="466"/>
                      <a:pt x="618" y="466"/>
                      <a:pt x="618" y="466"/>
                    </a:cubicBezTo>
                    <a:cubicBezTo>
                      <a:pt x="618" y="650"/>
                      <a:pt x="468" y="799"/>
                      <a:pt x="284" y="799"/>
                    </a:cubicBezTo>
                    <a:cubicBezTo>
                      <a:pt x="0" y="799"/>
                      <a:pt x="0" y="799"/>
                      <a:pt x="0" y="799"/>
                    </a:cubicBezTo>
                    <a:cubicBezTo>
                      <a:pt x="0" y="872"/>
                      <a:pt x="0" y="872"/>
                      <a:pt x="0" y="872"/>
                    </a:cubicBezTo>
                    <a:cubicBezTo>
                      <a:pt x="284" y="872"/>
                      <a:pt x="284" y="872"/>
                      <a:pt x="284" y="872"/>
                    </a:cubicBezTo>
                    <a:cubicBezTo>
                      <a:pt x="508" y="872"/>
                      <a:pt x="690" y="690"/>
                      <a:pt x="690" y="466"/>
                    </a:cubicBezTo>
                    <a:cubicBezTo>
                      <a:pt x="690" y="48"/>
                      <a:pt x="690" y="48"/>
                      <a:pt x="690" y="48"/>
                    </a:cubicBezTo>
                    <a:lnTo>
                      <a:pt x="702" y="48"/>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34" name="Freeform 41"/>
              <p:cNvSpPr/>
              <p:nvPr/>
            </p:nvSpPr>
            <p:spPr bwMode="auto">
              <a:xfrm rot="16200000" flipH="1">
                <a:off x="-285333" y="3120562"/>
                <a:ext cx="1646851" cy="2029331"/>
              </a:xfrm>
              <a:custGeom>
                <a:avLst/>
                <a:gdLst>
                  <a:gd name="T0" fmla="*/ 570 w 570"/>
                  <a:gd name="T1" fmla="*/ 49 h 703"/>
                  <a:gd name="T2" fmla="*/ 522 w 570"/>
                  <a:gd name="T3" fmla="*/ 0 h 703"/>
                  <a:gd name="T4" fmla="*/ 473 w 570"/>
                  <a:gd name="T5" fmla="*/ 49 h 703"/>
                  <a:gd name="T6" fmla="*/ 486 w 570"/>
                  <a:gd name="T7" fmla="*/ 49 h 703"/>
                  <a:gd name="T8" fmla="*/ 486 w 570"/>
                  <a:gd name="T9" fmla="*/ 429 h 703"/>
                  <a:gd name="T10" fmla="*/ 284 w 570"/>
                  <a:gd name="T11" fmla="*/ 630 h 703"/>
                  <a:gd name="T12" fmla="*/ 0 w 570"/>
                  <a:gd name="T13" fmla="*/ 630 h 703"/>
                  <a:gd name="T14" fmla="*/ 0 w 570"/>
                  <a:gd name="T15" fmla="*/ 703 h 703"/>
                  <a:gd name="T16" fmla="*/ 284 w 570"/>
                  <a:gd name="T17" fmla="*/ 703 h 703"/>
                  <a:gd name="T18" fmla="*/ 558 w 570"/>
                  <a:gd name="T19" fmla="*/ 429 h 703"/>
                  <a:gd name="T20" fmla="*/ 558 w 570"/>
                  <a:gd name="T21" fmla="*/ 49 h 703"/>
                  <a:gd name="T22" fmla="*/ 570 w 570"/>
                  <a:gd name="T23" fmla="*/ 49 h 7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70" h="703">
                    <a:moveTo>
                      <a:pt x="570" y="49"/>
                    </a:moveTo>
                    <a:cubicBezTo>
                      <a:pt x="522" y="0"/>
                      <a:pt x="522" y="0"/>
                      <a:pt x="522" y="0"/>
                    </a:cubicBezTo>
                    <a:cubicBezTo>
                      <a:pt x="473" y="49"/>
                      <a:pt x="473" y="49"/>
                      <a:pt x="473" y="49"/>
                    </a:cubicBezTo>
                    <a:cubicBezTo>
                      <a:pt x="486" y="49"/>
                      <a:pt x="486" y="49"/>
                      <a:pt x="486" y="49"/>
                    </a:cubicBezTo>
                    <a:cubicBezTo>
                      <a:pt x="486" y="429"/>
                      <a:pt x="486" y="429"/>
                      <a:pt x="486" y="429"/>
                    </a:cubicBezTo>
                    <a:cubicBezTo>
                      <a:pt x="486" y="540"/>
                      <a:pt x="395" y="630"/>
                      <a:pt x="284" y="630"/>
                    </a:cubicBezTo>
                    <a:cubicBezTo>
                      <a:pt x="0" y="630"/>
                      <a:pt x="0" y="630"/>
                      <a:pt x="0" y="630"/>
                    </a:cubicBezTo>
                    <a:cubicBezTo>
                      <a:pt x="0" y="703"/>
                      <a:pt x="0" y="703"/>
                      <a:pt x="0" y="703"/>
                    </a:cubicBezTo>
                    <a:cubicBezTo>
                      <a:pt x="284" y="703"/>
                      <a:pt x="284" y="703"/>
                      <a:pt x="284" y="703"/>
                    </a:cubicBezTo>
                    <a:cubicBezTo>
                      <a:pt x="435" y="703"/>
                      <a:pt x="558" y="580"/>
                      <a:pt x="558" y="429"/>
                    </a:cubicBezTo>
                    <a:cubicBezTo>
                      <a:pt x="558" y="49"/>
                      <a:pt x="558" y="49"/>
                      <a:pt x="558" y="49"/>
                    </a:cubicBezTo>
                    <a:lnTo>
                      <a:pt x="570" y="49"/>
                    </a:lnTo>
                    <a:close/>
                  </a:path>
                </a:pathLst>
              </a:custGeom>
              <a:solidFill>
                <a:schemeClr val="bg2"/>
              </a:solidFill>
              <a:ln>
                <a:noFill/>
              </a:ln>
            </p:spPr>
            <p:txBody>
              <a:bodyPr vert="horz" wrap="square" lIns="91440" tIns="45720" rIns="91440" bIns="45720" numCol="1" anchor="t" anchorCtr="0" compatLnSpc="1"/>
              <a:lstStyle/>
              <a:p>
                <a:endParaRPr lang="en-US"/>
              </a:p>
            </p:txBody>
          </p:sp>
          <p:sp>
            <p:nvSpPr>
              <p:cNvPr id="35" name="Freeform 43"/>
              <p:cNvSpPr/>
              <p:nvPr/>
            </p:nvSpPr>
            <p:spPr bwMode="auto">
              <a:xfrm rot="16200000" flipH="1">
                <a:off x="-187277" y="3218619"/>
                <a:ext cx="1265591" cy="1451959"/>
              </a:xfrm>
              <a:custGeom>
                <a:avLst/>
                <a:gdLst>
                  <a:gd name="T0" fmla="*/ 438 w 438"/>
                  <a:gd name="T1" fmla="*/ 49 h 503"/>
                  <a:gd name="T2" fmla="*/ 390 w 438"/>
                  <a:gd name="T3" fmla="*/ 0 h 503"/>
                  <a:gd name="T4" fmla="*/ 341 w 438"/>
                  <a:gd name="T5" fmla="*/ 49 h 503"/>
                  <a:gd name="T6" fmla="*/ 354 w 438"/>
                  <a:gd name="T7" fmla="*/ 49 h 503"/>
                  <a:gd name="T8" fmla="*/ 354 w 438"/>
                  <a:gd name="T9" fmla="*/ 361 h 503"/>
                  <a:gd name="T10" fmla="*/ 284 w 438"/>
                  <a:gd name="T11" fmla="*/ 430 h 503"/>
                  <a:gd name="T12" fmla="*/ 0 w 438"/>
                  <a:gd name="T13" fmla="*/ 430 h 503"/>
                  <a:gd name="T14" fmla="*/ 0 w 438"/>
                  <a:gd name="T15" fmla="*/ 503 h 503"/>
                  <a:gd name="T16" fmla="*/ 284 w 438"/>
                  <a:gd name="T17" fmla="*/ 503 h 503"/>
                  <a:gd name="T18" fmla="*/ 426 w 438"/>
                  <a:gd name="T19" fmla="*/ 361 h 503"/>
                  <a:gd name="T20" fmla="*/ 426 w 438"/>
                  <a:gd name="T21" fmla="*/ 49 h 503"/>
                  <a:gd name="T22" fmla="*/ 438 w 438"/>
                  <a:gd name="T23" fmla="*/ 49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38" h="503">
                    <a:moveTo>
                      <a:pt x="438" y="49"/>
                    </a:moveTo>
                    <a:cubicBezTo>
                      <a:pt x="390" y="0"/>
                      <a:pt x="390" y="0"/>
                      <a:pt x="390" y="0"/>
                    </a:cubicBezTo>
                    <a:cubicBezTo>
                      <a:pt x="341" y="49"/>
                      <a:pt x="341" y="49"/>
                      <a:pt x="341" y="49"/>
                    </a:cubicBezTo>
                    <a:cubicBezTo>
                      <a:pt x="354" y="49"/>
                      <a:pt x="354" y="49"/>
                      <a:pt x="354" y="49"/>
                    </a:cubicBezTo>
                    <a:cubicBezTo>
                      <a:pt x="354" y="361"/>
                      <a:pt x="354" y="361"/>
                      <a:pt x="354" y="361"/>
                    </a:cubicBezTo>
                    <a:cubicBezTo>
                      <a:pt x="354" y="399"/>
                      <a:pt x="323" y="430"/>
                      <a:pt x="284" y="430"/>
                    </a:cubicBezTo>
                    <a:cubicBezTo>
                      <a:pt x="0" y="430"/>
                      <a:pt x="0" y="430"/>
                      <a:pt x="0" y="430"/>
                    </a:cubicBezTo>
                    <a:cubicBezTo>
                      <a:pt x="0" y="503"/>
                      <a:pt x="0" y="503"/>
                      <a:pt x="0" y="503"/>
                    </a:cubicBezTo>
                    <a:cubicBezTo>
                      <a:pt x="284" y="503"/>
                      <a:pt x="284" y="503"/>
                      <a:pt x="284" y="503"/>
                    </a:cubicBezTo>
                    <a:cubicBezTo>
                      <a:pt x="363" y="503"/>
                      <a:pt x="426" y="439"/>
                      <a:pt x="426" y="361"/>
                    </a:cubicBezTo>
                    <a:cubicBezTo>
                      <a:pt x="426" y="49"/>
                      <a:pt x="426" y="49"/>
                      <a:pt x="426" y="49"/>
                    </a:cubicBezTo>
                    <a:lnTo>
                      <a:pt x="438" y="49"/>
                    </a:lnTo>
                    <a:close/>
                  </a:path>
                </a:pathLst>
              </a:custGeom>
              <a:solidFill>
                <a:schemeClr val="accent5"/>
              </a:solidFill>
              <a:ln>
                <a:noFill/>
              </a:ln>
            </p:spPr>
            <p:txBody>
              <a:bodyPr vert="horz" wrap="square" lIns="91440" tIns="45720" rIns="91440" bIns="45720" numCol="1" anchor="t" anchorCtr="0" compatLnSpc="1"/>
              <a:lstStyle/>
              <a:p>
                <a:endParaRPr lang="en-US"/>
              </a:p>
            </p:txBody>
          </p:sp>
        </p:grpSp>
      </p:grpSp>
      <p:grpSp>
        <p:nvGrpSpPr>
          <p:cNvPr id="3" name="组合 2"/>
          <p:cNvGrpSpPr/>
          <p:nvPr/>
        </p:nvGrpSpPr>
        <p:grpSpPr>
          <a:xfrm rot="16200000" flipH="1">
            <a:off x="-149839" y="2941941"/>
            <a:ext cx="2351721" cy="2051398"/>
            <a:chOff x="-828600" y="3311802"/>
            <a:chExt cx="2762618" cy="2029330"/>
          </a:xfrm>
        </p:grpSpPr>
        <p:sp>
          <p:nvSpPr>
            <p:cNvPr id="15" name="Freeform 40"/>
            <p:cNvSpPr/>
            <p:nvPr/>
          </p:nvSpPr>
          <p:spPr bwMode="auto">
            <a:xfrm rot="16200000" flipH="1">
              <a:off x="-461956" y="2945158"/>
              <a:ext cx="1838092" cy="2571379"/>
            </a:xfrm>
            <a:custGeom>
              <a:avLst/>
              <a:gdLst>
                <a:gd name="T0" fmla="*/ 636 w 636"/>
                <a:gd name="T1" fmla="*/ 48 h 891"/>
                <a:gd name="T2" fmla="*/ 588 w 636"/>
                <a:gd name="T3" fmla="*/ 0 h 891"/>
                <a:gd name="T4" fmla="*/ 539 w 636"/>
                <a:gd name="T5" fmla="*/ 48 h 891"/>
                <a:gd name="T6" fmla="*/ 552 w 636"/>
                <a:gd name="T7" fmla="*/ 48 h 891"/>
                <a:gd name="T8" fmla="*/ 552 w 636"/>
                <a:gd name="T9" fmla="*/ 551 h 891"/>
                <a:gd name="T10" fmla="*/ 284 w 636"/>
                <a:gd name="T11" fmla="*/ 818 h 891"/>
                <a:gd name="T12" fmla="*/ 0 w 636"/>
                <a:gd name="T13" fmla="*/ 818 h 891"/>
                <a:gd name="T14" fmla="*/ 0 w 636"/>
                <a:gd name="T15" fmla="*/ 891 h 891"/>
                <a:gd name="T16" fmla="*/ 284 w 636"/>
                <a:gd name="T17" fmla="*/ 891 h 891"/>
                <a:gd name="T18" fmla="*/ 624 w 636"/>
                <a:gd name="T19" fmla="*/ 551 h 891"/>
                <a:gd name="T20" fmla="*/ 624 w 636"/>
                <a:gd name="T21" fmla="*/ 48 h 891"/>
                <a:gd name="T22" fmla="*/ 636 w 636"/>
                <a:gd name="T23" fmla="*/ 48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36" h="891">
                  <a:moveTo>
                    <a:pt x="636" y="48"/>
                  </a:moveTo>
                  <a:cubicBezTo>
                    <a:pt x="588" y="0"/>
                    <a:pt x="588" y="0"/>
                    <a:pt x="588" y="0"/>
                  </a:cubicBezTo>
                  <a:cubicBezTo>
                    <a:pt x="539" y="48"/>
                    <a:pt x="539" y="48"/>
                    <a:pt x="539" y="48"/>
                  </a:cubicBezTo>
                  <a:cubicBezTo>
                    <a:pt x="552" y="48"/>
                    <a:pt x="552" y="48"/>
                    <a:pt x="552" y="48"/>
                  </a:cubicBezTo>
                  <a:cubicBezTo>
                    <a:pt x="552" y="551"/>
                    <a:pt x="552" y="551"/>
                    <a:pt x="552" y="551"/>
                  </a:cubicBezTo>
                  <a:cubicBezTo>
                    <a:pt x="552" y="699"/>
                    <a:pt x="432" y="818"/>
                    <a:pt x="284" y="818"/>
                  </a:cubicBezTo>
                  <a:cubicBezTo>
                    <a:pt x="0" y="818"/>
                    <a:pt x="0" y="818"/>
                    <a:pt x="0" y="818"/>
                  </a:cubicBezTo>
                  <a:cubicBezTo>
                    <a:pt x="0" y="891"/>
                    <a:pt x="0" y="891"/>
                    <a:pt x="0" y="891"/>
                  </a:cubicBezTo>
                  <a:cubicBezTo>
                    <a:pt x="284" y="891"/>
                    <a:pt x="284" y="891"/>
                    <a:pt x="284" y="891"/>
                  </a:cubicBezTo>
                  <a:cubicBezTo>
                    <a:pt x="472" y="891"/>
                    <a:pt x="624" y="739"/>
                    <a:pt x="624" y="551"/>
                  </a:cubicBezTo>
                  <a:cubicBezTo>
                    <a:pt x="624" y="48"/>
                    <a:pt x="624" y="48"/>
                    <a:pt x="624" y="48"/>
                  </a:cubicBezTo>
                  <a:lnTo>
                    <a:pt x="636" y="48"/>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17" name="Freeform 42"/>
            <p:cNvSpPr/>
            <p:nvPr/>
          </p:nvSpPr>
          <p:spPr bwMode="auto">
            <a:xfrm rot="16200000" flipH="1">
              <a:off x="-360245" y="3045649"/>
              <a:ext cx="1456830" cy="1989135"/>
            </a:xfrm>
            <a:custGeom>
              <a:avLst/>
              <a:gdLst>
                <a:gd name="T0" fmla="*/ 504 w 504"/>
                <a:gd name="T1" fmla="*/ 48 h 689"/>
                <a:gd name="T2" fmla="*/ 456 w 504"/>
                <a:gd name="T3" fmla="*/ 0 h 689"/>
                <a:gd name="T4" fmla="*/ 407 w 504"/>
                <a:gd name="T5" fmla="*/ 48 h 689"/>
                <a:gd name="T6" fmla="*/ 420 w 504"/>
                <a:gd name="T7" fmla="*/ 48 h 689"/>
                <a:gd name="T8" fmla="*/ 420 w 504"/>
                <a:gd name="T9" fmla="*/ 481 h 689"/>
                <a:gd name="T10" fmla="*/ 284 w 504"/>
                <a:gd name="T11" fmla="*/ 616 h 689"/>
                <a:gd name="T12" fmla="*/ 0 w 504"/>
                <a:gd name="T13" fmla="*/ 616 h 689"/>
                <a:gd name="T14" fmla="*/ 0 w 504"/>
                <a:gd name="T15" fmla="*/ 689 h 689"/>
                <a:gd name="T16" fmla="*/ 284 w 504"/>
                <a:gd name="T17" fmla="*/ 689 h 689"/>
                <a:gd name="T18" fmla="*/ 492 w 504"/>
                <a:gd name="T19" fmla="*/ 481 h 689"/>
                <a:gd name="T20" fmla="*/ 492 w 504"/>
                <a:gd name="T21" fmla="*/ 48 h 689"/>
                <a:gd name="T22" fmla="*/ 504 w 504"/>
                <a:gd name="T23" fmla="*/ 48 h 6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4" h="689">
                  <a:moveTo>
                    <a:pt x="504" y="48"/>
                  </a:moveTo>
                  <a:cubicBezTo>
                    <a:pt x="456" y="0"/>
                    <a:pt x="456" y="0"/>
                    <a:pt x="456" y="0"/>
                  </a:cubicBezTo>
                  <a:cubicBezTo>
                    <a:pt x="407" y="48"/>
                    <a:pt x="407" y="48"/>
                    <a:pt x="407" y="48"/>
                  </a:cubicBezTo>
                  <a:cubicBezTo>
                    <a:pt x="420" y="48"/>
                    <a:pt x="420" y="48"/>
                    <a:pt x="420" y="48"/>
                  </a:cubicBezTo>
                  <a:cubicBezTo>
                    <a:pt x="420" y="481"/>
                    <a:pt x="420" y="481"/>
                    <a:pt x="420" y="481"/>
                  </a:cubicBezTo>
                  <a:cubicBezTo>
                    <a:pt x="420" y="556"/>
                    <a:pt x="359" y="616"/>
                    <a:pt x="284" y="616"/>
                  </a:cubicBezTo>
                  <a:cubicBezTo>
                    <a:pt x="0" y="616"/>
                    <a:pt x="0" y="616"/>
                    <a:pt x="0" y="616"/>
                  </a:cubicBezTo>
                  <a:cubicBezTo>
                    <a:pt x="0" y="689"/>
                    <a:pt x="0" y="689"/>
                    <a:pt x="0" y="689"/>
                  </a:cubicBezTo>
                  <a:cubicBezTo>
                    <a:pt x="284" y="689"/>
                    <a:pt x="284" y="689"/>
                    <a:pt x="284" y="689"/>
                  </a:cubicBezTo>
                  <a:cubicBezTo>
                    <a:pt x="399" y="689"/>
                    <a:pt x="492" y="596"/>
                    <a:pt x="492" y="481"/>
                  </a:cubicBezTo>
                  <a:cubicBezTo>
                    <a:pt x="492" y="48"/>
                    <a:pt x="492" y="48"/>
                    <a:pt x="492" y="48"/>
                  </a:cubicBezTo>
                  <a:lnTo>
                    <a:pt x="504" y="48"/>
                  </a:lnTo>
                  <a:close/>
                </a:path>
              </a:pathLst>
            </a:custGeom>
            <a:solidFill>
              <a:schemeClr val="accent6"/>
            </a:solidFill>
            <a:ln>
              <a:noFill/>
            </a:ln>
          </p:spPr>
          <p:txBody>
            <a:bodyPr vert="horz" wrap="square" lIns="91440" tIns="45720" rIns="91440" bIns="45720" numCol="1" anchor="t" anchorCtr="0" compatLnSpc="1"/>
            <a:lstStyle/>
            <a:p>
              <a:endParaRPr lang="en-US"/>
            </a:p>
          </p:txBody>
        </p:sp>
        <p:grpSp>
          <p:nvGrpSpPr>
            <p:cNvPr id="2" name="组合 1"/>
            <p:cNvGrpSpPr/>
            <p:nvPr/>
          </p:nvGrpSpPr>
          <p:grpSpPr>
            <a:xfrm>
              <a:off x="-583765" y="3311802"/>
              <a:ext cx="2517783" cy="2029330"/>
              <a:chOff x="-583765" y="3311802"/>
              <a:chExt cx="2517783" cy="2029330"/>
            </a:xfrm>
          </p:grpSpPr>
          <p:sp>
            <p:nvSpPr>
              <p:cNvPr id="11" name="Freeform 39"/>
              <p:cNvSpPr/>
              <p:nvPr/>
            </p:nvSpPr>
            <p:spPr bwMode="auto">
              <a:xfrm rot="16200000" flipH="1">
                <a:off x="-339538" y="3067575"/>
                <a:ext cx="2029330" cy="2517783"/>
              </a:xfrm>
              <a:custGeom>
                <a:avLst/>
                <a:gdLst>
                  <a:gd name="T0" fmla="*/ 702 w 702"/>
                  <a:gd name="T1" fmla="*/ 48 h 872"/>
                  <a:gd name="T2" fmla="*/ 654 w 702"/>
                  <a:gd name="T3" fmla="*/ 0 h 872"/>
                  <a:gd name="T4" fmla="*/ 605 w 702"/>
                  <a:gd name="T5" fmla="*/ 48 h 872"/>
                  <a:gd name="T6" fmla="*/ 618 w 702"/>
                  <a:gd name="T7" fmla="*/ 48 h 872"/>
                  <a:gd name="T8" fmla="*/ 618 w 702"/>
                  <a:gd name="T9" fmla="*/ 466 h 872"/>
                  <a:gd name="T10" fmla="*/ 284 w 702"/>
                  <a:gd name="T11" fmla="*/ 799 h 872"/>
                  <a:gd name="T12" fmla="*/ 0 w 702"/>
                  <a:gd name="T13" fmla="*/ 799 h 872"/>
                  <a:gd name="T14" fmla="*/ 0 w 702"/>
                  <a:gd name="T15" fmla="*/ 872 h 872"/>
                  <a:gd name="T16" fmla="*/ 284 w 702"/>
                  <a:gd name="T17" fmla="*/ 872 h 872"/>
                  <a:gd name="T18" fmla="*/ 690 w 702"/>
                  <a:gd name="T19" fmla="*/ 466 h 872"/>
                  <a:gd name="T20" fmla="*/ 690 w 702"/>
                  <a:gd name="T21" fmla="*/ 48 h 872"/>
                  <a:gd name="T22" fmla="*/ 702 w 702"/>
                  <a:gd name="T23" fmla="*/ 48 h 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02" h="872">
                    <a:moveTo>
                      <a:pt x="702" y="48"/>
                    </a:moveTo>
                    <a:cubicBezTo>
                      <a:pt x="654" y="0"/>
                      <a:pt x="654" y="0"/>
                      <a:pt x="654" y="0"/>
                    </a:cubicBezTo>
                    <a:cubicBezTo>
                      <a:pt x="605" y="48"/>
                      <a:pt x="605" y="48"/>
                      <a:pt x="605" y="48"/>
                    </a:cubicBezTo>
                    <a:cubicBezTo>
                      <a:pt x="618" y="48"/>
                      <a:pt x="618" y="48"/>
                      <a:pt x="618" y="48"/>
                    </a:cubicBezTo>
                    <a:cubicBezTo>
                      <a:pt x="618" y="466"/>
                      <a:pt x="618" y="466"/>
                      <a:pt x="618" y="466"/>
                    </a:cubicBezTo>
                    <a:cubicBezTo>
                      <a:pt x="618" y="650"/>
                      <a:pt x="468" y="799"/>
                      <a:pt x="284" y="799"/>
                    </a:cubicBezTo>
                    <a:cubicBezTo>
                      <a:pt x="0" y="799"/>
                      <a:pt x="0" y="799"/>
                      <a:pt x="0" y="799"/>
                    </a:cubicBezTo>
                    <a:cubicBezTo>
                      <a:pt x="0" y="872"/>
                      <a:pt x="0" y="872"/>
                      <a:pt x="0" y="872"/>
                    </a:cubicBezTo>
                    <a:cubicBezTo>
                      <a:pt x="284" y="872"/>
                      <a:pt x="284" y="872"/>
                      <a:pt x="284" y="872"/>
                    </a:cubicBezTo>
                    <a:cubicBezTo>
                      <a:pt x="508" y="872"/>
                      <a:pt x="690" y="690"/>
                      <a:pt x="690" y="466"/>
                    </a:cubicBezTo>
                    <a:cubicBezTo>
                      <a:pt x="690" y="48"/>
                      <a:pt x="690" y="48"/>
                      <a:pt x="690" y="48"/>
                    </a:cubicBezTo>
                    <a:lnTo>
                      <a:pt x="702" y="48"/>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16" name="Freeform 41"/>
              <p:cNvSpPr/>
              <p:nvPr/>
            </p:nvSpPr>
            <p:spPr bwMode="auto">
              <a:xfrm rot="16200000" flipH="1">
                <a:off x="-285333" y="3120562"/>
                <a:ext cx="1646851" cy="2029331"/>
              </a:xfrm>
              <a:custGeom>
                <a:avLst/>
                <a:gdLst>
                  <a:gd name="T0" fmla="*/ 570 w 570"/>
                  <a:gd name="T1" fmla="*/ 49 h 703"/>
                  <a:gd name="T2" fmla="*/ 522 w 570"/>
                  <a:gd name="T3" fmla="*/ 0 h 703"/>
                  <a:gd name="T4" fmla="*/ 473 w 570"/>
                  <a:gd name="T5" fmla="*/ 49 h 703"/>
                  <a:gd name="T6" fmla="*/ 486 w 570"/>
                  <a:gd name="T7" fmla="*/ 49 h 703"/>
                  <a:gd name="T8" fmla="*/ 486 w 570"/>
                  <a:gd name="T9" fmla="*/ 429 h 703"/>
                  <a:gd name="T10" fmla="*/ 284 w 570"/>
                  <a:gd name="T11" fmla="*/ 630 h 703"/>
                  <a:gd name="T12" fmla="*/ 0 w 570"/>
                  <a:gd name="T13" fmla="*/ 630 h 703"/>
                  <a:gd name="T14" fmla="*/ 0 w 570"/>
                  <a:gd name="T15" fmla="*/ 703 h 703"/>
                  <a:gd name="T16" fmla="*/ 284 w 570"/>
                  <a:gd name="T17" fmla="*/ 703 h 703"/>
                  <a:gd name="T18" fmla="*/ 558 w 570"/>
                  <a:gd name="T19" fmla="*/ 429 h 703"/>
                  <a:gd name="T20" fmla="*/ 558 w 570"/>
                  <a:gd name="T21" fmla="*/ 49 h 703"/>
                  <a:gd name="T22" fmla="*/ 570 w 570"/>
                  <a:gd name="T23" fmla="*/ 49 h 7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70" h="703">
                    <a:moveTo>
                      <a:pt x="570" y="49"/>
                    </a:moveTo>
                    <a:cubicBezTo>
                      <a:pt x="522" y="0"/>
                      <a:pt x="522" y="0"/>
                      <a:pt x="522" y="0"/>
                    </a:cubicBezTo>
                    <a:cubicBezTo>
                      <a:pt x="473" y="49"/>
                      <a:pt x="473" y="49"/>
                      <a:pt x="473" y="49"/>
                    </a:cubicBezTo>
                    <a:cubicBezTo>
                      <a:pt x="486" y="49"/>
                      <a:pt x="486" y="49"/>
                      <a:pt x="486" y="49"/>
                    </a:cubicBezTo>
                    <a:cubicBezTo>
                      <a:pt x="486" y="429"/>
                      <a:pt x="486" y="429"/>
                      <a:pt x="486" y="429"/>
                    </a:cubicBezTo>
                    <a:cubicBezTo>
                      <a:pt x="486" y="540"/>
                      <a:pt x="395" y="630"/>
                      <a:pt x="284" y="630"/>
                    </a:cubicBezTo>
                    <a:cubicBezTo>
                      <a:pt x="0" y="630"/>
                      <a:pt x="0" y="630"/>
                      <a:pt x="0" y="630"/>
                    </a:cubicBezTo>
                    <a:cubicBezTo>
                      <a:pt x="0" y="703"/>
                      <a:pt x="0" y="703"/>
                      <a:pt x="0" y="703"/>
                    </a:cubicBezTo>
                    <a:cubicBezTo>
                      <a:pt x="284" y="703"/>
                      <a:pt x="284" y="703"/>
                      <a:pt x="284" y="703"/>
                    </a:cubicBezTo>
                    <a:cubicBezTo>
                      <a:pt x="435" y="703"/>
                      <a:pt x="558" y="580"/>
                      <a:pt x="558" y="429"/>
                    </a:cubicBezTo>
                    <a:cubicBezTo>
                      <a:pt x="558" y="49"/>
                      <a:pt x="558" y="49"/>
                      <a:pt x="558" y="49"/>
                    </a:cubicBezTo>
                    <a:lnTo>
                      <a:pt x="570" y="49"/>
                    </a:lnTo>
                    <a:close/>
                  </a:path>
                </a:pathLst>
              </a:custGeom>
              <a:solidFill>
                <a:schemeClr val="bg2"/>
              </a:solidFill>
              <a:ln>
                <a:noFill/>
              </a:ln>
            </p:spPr>
            <p:txBody>
              <a:bodyPr vert="horz" wrap="square" lIns="91440" tIns="45720" rIns="91440" bIns="45720" numCol="1" anchor="t" anchorCtr="0" compatLnSpc="1"/>
              <a:lstStyle/>
              <a:p>
                <a:endParaRPr lang="en-US"/>
              </a:p>
            </p:txBody>
          </p:sp>
          <p:sp>
            <p:nvSpPr>
              <p:cNvPr id="18" name="Freeform 43"/>
              <p:cNvSpPr/>
              <p:nvPr/>
            </p:nvSpPr>
            <p:spPr bwMode="auto">
              <a:xfrm rot="16200000" flipH="1">
                <a:off x="-187277" y="3218618"/>
                <a:ext cx="1265591" cy="1451959"/>
              </a:xfrm>
              <a:custGeom>
                <a:avLst/>
                <a:gdLst>
                  <a:gd name="T0" fmla="*/ 438 w 438"/>
                  <a:gd name="T1" fmla="*/ 49 h 503"/>
                  <a:gd name="T2" fmla="*/ 390 w 438"/>
                  <a:gd name="T3" fmla="*/ 0 h 503"/>
                  <a:gd name="T4" fmla="*/ 341 w 438"/>
                  <a:gd name="T5" fmla="*/ 49 h 503"/>
                  <a:gd name="T6" fmla="*/ 354 w 438"/>
                  <a:gd name="T7" fmla="*/ 49 h 503"/>
                  <a:gd name="T8" fmla="*/ 354 w 438"/>
                  <a:gd name="T9" fmla="*/ 361 h 503"/>
                  <a:gd name="T10" fmla="*/ 284 w 438"/>
                  <a:gd name="T11" fmla="*/ 430 h 503"/>
                  <a:gd name="T12" fmla="*/ 0 w 438"/>
                  <a:gd name="T13" fmla="*/ 430 h 503"/>
                  <a:gd name="T14" fmla="*/ 0 w 438"/>
                  <a:gd name="T15" fmla="*/ 503 h 503"/>
                  <a:gd name="T16" fmla="*/ 284 w 438"/>
                  <a:gd name="T17" fmla="*/ 503 h 503"/>
                  <a:gd name="T18" fmla="*/ 426 w 438"/>
                  <a:gd name="T19" fmla="*/ 361 h 503"/>
                  <a:gd name="T20" fmla="*/ 426 w 438"/>
                  <a:gd name="T21" fmla="*/ 49 h 503"/>
                  <a:gd name="T22" fmla="*/ 438 w 438"/>
                  <a:gd name="T23" fmla="*/ 49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38" h="503">
                    <a:moveTo>
                      <a:pt x="438" y="49"/>
                    </a:moveTo>
                    <a:cubicBezTo>
                      <a:pt x="390" y="0"/>
                      <a:pt x="390" y="0"/>
                      <a:pt x="390" y="0"/>
                    </a:cubicBezTo>
                    <a:cubicBezTo>
                      <a:pt x="341" y="49"/>
                      <a:pt x="341" y="49"/>
                      <a:pt x="341" y="49"/>
                    </a:cubicBezTo>
                    <a:cubicBezTo>
                      <a:pt x="354" y="49"/>
                      <a:pt x="354" y="49"/>
                      <a:pt x="354" y="49"/>
                    </a:cubicBezTo>
                    <a:cubicBezTo>
                      <a:pt x="354" y="361"/>
                      <a:pt x="354" y="361"/>
                      <a:pt x="354" y="361"/>
                    </a:cubicBezTo>
                    <a:cubicBezTo>
                      <a:pt x="354" y="399"/>
                      <a:pt x="323" y="430"/>
                      <a:pt x="284" y="430"/>
                    </a:cubicBezTo>
                    <a:cubicBezTo>
                      <a:pt x="0" y="430"/>
                      <a:pt x="0" y="430"/>
                      <a:pt x="0" y="430"/>
                    </a:cubicBezTo>
                    <a:cubicBezTo>
                      <a:pt x="0" y="503"/>
                      <a:pt x="0" y="503"/>
                      <a:pt x="0" y="503"/>
                    </a:cubicBezTo>
                    <a:cubicBezTo>
                      <a:pt x="284" y="503"/>
                      <a:pt x="284" y="503"/>
                      <a:pt x="284" y="503"/>
                    </a:cubicBezTo>
                    <a:cubicBezTo>
                      <a:pt x="363" y="503"/>
                      <a:pt x="426" y="439"/>
                      <a:pt x="426" y="361"/>
                    </a:cubicBezTo>
                    <a:cubicBezTo>
                      <a:pt x="426" y="49"/>
                      <a:pt x="426" y="49"/>
                      <a:pt x="426" y="49"/>
                    </a:cubicBezTo>
                    <a:lnTo>
                      <a:pt x="438" y="49"/>
                    </a:lnTo>
                    <a:close/>
                  </a:path>
                </a:pathLst>
              </a:custGeom>
              <a:solidFill>
                <a:schemeClr val="accent5"/>
              </a:solidFill>
              <a:ln>
                <a:noFill/>
              </a:ln>
            </p:spPr>
            <p:txBody>
              <a:bodyPr vert="horz" wrap="square" lIns="91440" tIns="45720" rIns="91440" bIns="45720" numCol="1" anchor="t" anchorCtr="0" compatLnSpc="1"/>
              <a:lstStyle/>
              <a:p>
                <a:endParaRPr lang="en-US"/>
              </a:p>
            </p:txBody>
          </p:sp>
        </p:grpSp>
      </p:grpSp>
      <p:grpSp>
        <p:nvGrpSpPr>
          <p:cNvPr id="4" name="组合 3"/>
          <p:cNvGrpSpPr/>
          <p:nvPr/>
        </p:nvGrpSpPr>
        <p:grpSpPr>
          <a:xfrm>
            <a:off x="1028070" y="843558"/>
            <a:ext cx="3336849" cy="2880320"/>
            <a:chOff x="1083449" y="307192"/>
            <a:chExt cx="3916022" cy="3499945"/>
          </a:xfrm>
          <a:effectLst>
            <a:outerShdw blurRad="63500" sx="102000" sy="102000" algn="ctr" rotWithShape="0">
              <a:prstClr val="black">
                <a:alpha val="40000"/>
              </a:prstClr>
            </a:outerShdw>
          </a:effectLst>
        </p:grpSpPr>
        <p:sp>
          <p:nvSpPr>
            <p:cNvPr id="49" name="圆角矩形 48"/>
            <p:cNvSpPr/>
            <p:nvPr/>
          </p:nvSpPr>
          <p:spPr>
            <a:xfrm flipV="1">
              <a:off x="1083449" y="307192"/>
              <a:ext cx="3916022" cy="3499945"/>
            </a:xfrm>
            <a:prstGeom prst="roundRect">
              <a:avLst>
                <a:gd name="adj" fmla="val 0"/>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1147581" y="367841"/>
              <a:ext cx="3787759" cy="3378647"/>
            </a:xfrm>
            <a:prstGeom prst="rect">
              <a:avLst/>
            </a:prstGeom>
            <a:noFill/>
            <a:ln w="9525">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solidFill>
              </a:endParaRPr>
            </a:p>
          </p:txBody>
        </p:sp>
      </p:grpSp>
      <p:grpSp>
        <p:nvGrpSpPr>
          <p:cNvPr id="19" name="组合 18"/>
          <p:cNvGrpSpPr/>
          <p:nvPr/>
        </p:nvGrpSpPr>
        <p:grpSpPr>
          <a:xfrm rot="5400000" flipH="1" flipV="1">
            <a:off x="4408725" y="1045315"/>
            <a:ext cx="2351721" cy="2439328"/>
            <a:chOff x="-828600" y="3311802"/>
            <a:chExt cx="2762618" cy="2029330"/>
          </a:xfrm>
        </p:grpSpPr>
        <p:sp>
          <p:nvSpPr>
            <p:cNvPr id="20" name="Freeform 40"/>
            <p:cNvSpPr/>
            <p:nvPr/>
          </p:nvSpPr>
          <p:spPr bwMode="auto">
            <a:xfrm rot="16200000" flipH="1">
              <a:off x="-461956" y="2945158"/>
              <a:ext cx="1838092" cy="2571379"/>
            </a:xfrm>
            <a:custGeom>
              <a:avLst/>
              <a:gdLst>
                <a:gd name="T0" fmla="*/ 636 w 636"/>
                <a:gd name="T1" fmla="*/ 48 h 891"/>
                <a:gd name="T2" fmla="*/ 588 w 636"/>
                <a:gd name="T3" fmla="*/ 0 h 891"/>
                <a:gd name="T4" fmla="*/ 539 w 636"/>
                <a:gd name="T5" fmla="*/ 48 h 891"/>
                <a:gd name="T6" fmla="*/ 552 w 636"/>
                <a:gd name="T7" fmla="*/ 48 h 891"/>
                <a:gd name="T8" fmla="*/ 552 w 636"/>
                <a:gd name="T9" fmla="*/ 551 h 891"/>
                <a:gd name="T10" fmla="*/ 284 w 636"/>
                <a:gd name="T11" fmla="*/ 818 h 891"/>
                <a:gd name="T12" fmla="*/ 0 w 636"/>
                <a:gd name="T13" fmla="*/ 818 h 891"/>
                <a:gd name="T14" fmla="*/ 0 w 636"/>
                <a:gd name="T15" fmla="*/ 891 h 891"/>
                <a:gd name="T16" fmla="*/ 284 w 636"/>
                <a:gd name="T17" fmla="*/ 891 h 891"/>
                <a:gd name="T18" fmla="*/ 624 w 636"/>
                <a:gd name="T19" fmla="*/ 551 h 891"/>
                <a:gd name="T20" fmla="*/ 624 w 636"/>
                <a:gd name="T21" fmla="*/ 48 h 891"/>
                <a:gd name="T22" fmla="*/ 636 w 636"/>
                <a:gd name="T23" fmla="*/ 48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36" h="891">
                  <a:moveTo>
                    <a:pt x="636" y="48"/>
                  </a:moveTo>
                  <a:cubicBezTo>
                    <a:pt x="588" y="0"/>
                    <a:pt x="588" y="0"/>
                    <a:pt x="588" y="0"/>
                  </a:cubicBezTo>
                  <a:cubicBezTo>
                    <a:pt x="539" y="48"/>
                    <a:pt x="539" y="48"/>
                    <a:pt x="539" y="48"/>
                  </a:cubicBezTo>
                  <a:cubicBezTo>
                    <a:pt x="552" y="48"/>
                    <a:pt x="552" y="48"/>
                    <a:pt x="552" y="48"/>
                  </a:cubicBezTo>
                  <a:cubicBezTo>
                    <a:pt x="552" y="551"/>
                    <a:pt x="552" y="551"/>
                    <a:pt x="552" y="551"/>
                  </a:cubicBezTo>
                  <a:cubicBezTo>
                    <a:pt x="552" y="699"/>
                    <a:pt x="432" y="818"/>
                    <a:pt x="284" y="818"/>
                  </a:cubicBezTo>
                  <a:cubicBezTo>
                    <a:pt x="0" y="818"/>
                    <a:pt x="0" y="818"/>
                    <a:pt x="0" y="818"/>
                  </a:cubicBezTo>
                  <a:cubicBezTo>
                    <a:pt x="0" y="891"/>
                    <a:pt x="0" y="891"/>
                    <a:pt x="0" y="891"/>
                  </a:cubicBezTo>
                  <a:cubicBezTo>
                    <a:pt x="284" y="891"/>
                    <a:pt x="284" y="891"/>
                    <a:pt x="284" y="891"/>
                  </a:cubicBezTo>
                  <a:cubicBezTo>
                    <a:pt x="472" y="891"/>
                    <a:pt x="624" y="739"/>
                    <a:pt x="624" y="551"/>
                  </a:cubicBezTo>
                  <a:cubicBezTo>
                    <a:pt x="624" y="48"/>
                    <a:pt x="624" y="48"/>
                    <a:pt x="624" y="48"/>
                  </a:cubicBezTo>
                  <a:lnTo>
                    <a:pt x="636" y="48"/>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21" name="Freeform 42"/>
            <p:cNvSpPr/>
            <p:nvPr/>
          </p:nvSpPr>
          <p:spPr bwMode="auto">
            <a:xfrm rot="16200000" flipH="1">
              <a:off x="-360245" y="3045649"/>
              <a:ext cx="1456830" cy="1989135"/>
            </a:xfrm>
            <a:custGeom>
              <a:avLst/>
              <a:gdLst>
                <a:gd name="T0" fmla="*/ 504 w 504"/>
                <a:gd name="T1" fmla="*/ 48 h 689"/>
                <a:gd name="T2" fmla="*/ 456 w 504"/>
                <a:gd name="T3" fmla="*/ 0 h 689"/>
                <a:gd name="T4" fmla="*/ 407 w 504"/>
                <a:gd name="T5" fmla="*/ 48 h 689"/>
                <a:gd name="T6" fmla="*/ 420 w 504"/>
                <a:gd name="T7" fmla="*/ 48 h 689"/>
                <a:gd name="T8" fmla="*/ 420 w 504"/>
                <a:gd name="T9" fmla="*/ 481 h 689"/>
                <a:gd name="T10" fmla="*/ 284 w 504"/>
                <a:gd name="T11" fmla="*/ 616 h 689"/>
                <a:gd name="T12" fmla="*/ 0 w 504"/>
                <a:gd name="T13" fmla="*/ 616 h 689"/>
                <a:gd name="T14" fmla="*/ 0 w 504"/>
                <a:gd name="T15" fmla="*/ 689 h 689"/>
                <a:gd name="T16" fmla="*/ 284 w 504"/>
                <a:gd name="T17" fmla="*/ 689 h 689"/>
                <a:gd name="T18" fmla="*/ 492 w 504"/>
                <a:gd name="T19" fmla="*/ 481 h 689"/>
                <a:gd name="T20" fmla="*/ 492 w 504"/>
                <a:gd name="T21" fmla="*/ 48 h 689"/>
                <a:gd name="T22" fmla="*/ 504 w 504"/>
                <a:gd name="T23" fmla="*/ 48 h 6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4" h="689">
                  <a:moveTo>
                    <a:pt x="504" y="48"/>
                  </a:moveTo>
                  <a:cubicBezTo>
                    <a:pt x="456" y="0"/>
                    <a:pt x="456" y="0"/>
                    <a:pt x="456" y="0"/>
                  </a:cubicBezTo>
                  <a:cubicBezTo>
                    <a:pt x="407" y="48"/>
                    <a:pt x="407" y="48"/>
                    <a:pt x="407" y="48"/>
                  </a:cubicBezTo>
                  <a:cubicBezTo>
                    <a:pt x="420" y="48"/>
                    <a:pt x="420" y="48"/>
                    <a:pt x="420" y="48"/>
                  </a:cubicBezTo>
                  <a:cubicBezTo>
                    <a:pt x="420" y="481"/>
                    <a:pt x="420" y="481"/>
                    <a:pt x="420" y="481"/>
                  </a:cubicBezTo>
                  <a:cubicBezTo>
                    <a:pt x="420" y="556"/>
                    <a:pt x="359" y="616"/>
                    <a:pt x="284" y="616"/>
                  </a:cubicBezTo>
                  <a:cubicBezTo>
                    <a:pt x="0" y="616"/>
                    <a:pt x="0" y="616"/>
                    <a:pt x="0" y="616"/>
                  </a:cubicBezTo>
                  <a:cubicBezTo>
                    <a:pt x="0" y="689"/>
                    <a:pt x="0" y="689"/>
                    <a:pt x="0" y="689"/>
                  </a:cubicBezTo>
                  <a:cubicBezTo>
                    <a:pt x="284" y="689"/>
                    <a:pt x="284" y="689"/>
                    <a:pt x="284" y="689"/>
                  </a:cubicBezTo>
                  <a:cubicBezTo>
                    <a:pt x="399" y="689"/>
                    <a:pt x="492" y="596"/>
                    <a:pt x="492" y="481"/>
                  </a:cubicBezTo>
                  <a:cubicBezTo>
                    <a:pt x="492" y="48"/>
                    <a:pt x="492" y="48"/>
                    <a:pt x="492" y="48"/>
                  </a:cubicBezTo>
                  <a:lnTo>
                    <a:pt x="504" y="48"/>
                  </a:lnTo>
                  <a:close/>
                </a:path>
              </a:pathLst>
            </a:custGeom>
            <a:solidFill>
              <a:schemeClr val="accent6"/>
            </a:solidFill>
            <a:ln>
              <a:noFill/>
            </a:ln>
          </p:spPr>
          <p:txBody>
            <a:bodyPr vert="horz" wrap="square" lIns="91440" tIns="45720" rIns="91440" bIns="45720" numCol="1" anchor="t" anchorCtr="0" compatLnSpc="1"/>
            <a:lstStyle/>
            <a:p>
              <a:endParaRPr lang="en-US"/>
            </a:p>
          </p:txBody>
        </p:sp>
        <p:grpSp>
          <p:nvGrpSpPr>
            <p:cNvPr id="22" name="组合 21"/>
            <p:cNvGrpSpPr/>
            <p:nvPr/>
          </p:nvGrpSpPr>
          <p:grpSpPr>
            <a:xfrm>
              <a:off x="-583765" y="3311802"/>
              <a:ext cx="2517783" cy="2029330"/>
              <a:chOff x="-583765" y="3311802"/>
              <a:chExt cx="2517783" cy="2029330"/>
            </a:xfrm>
          </p:grpSpPr>
          <p:sp>
            <p:nvSpPr>
              <p:cNvPr id="23" name="Freeform 39"/>
              <p:cNvSpPr/>
              <p:nvPr/>
            </p:nvSpPr>
            <p:spPr bwMode="auto">
              <a:xfrm rot="16200000" flipH="1">
                <a:off x="-339538" y="3067575"/>
                <a:ext cx="2029330" cy="2517783"/>
              </a:xfrm>
              <a:custGeom>
                <a:avLst/>
                <a:gdLst>
                  <a:gd name="T0" fmla="*/ 702 w 702"/>
                  <a:gd name="T1" fmla="*/ 48 h 872"/>
                  <a:gd name="T2" fmla="*/ 654 w 702"/>
                  <a:gd name="T3" fmla="*/ 0 h 872"/>
                  <a:gd name="T4" fmla="*/ 605 w 702"/>
                  <a:gd name="T5" fmla="*/ 48 h 872"/>
                  <a:gd name="T6" fmla="*/ 618 w 702"/>
                  <a:gd name="T7" fmla="*/ 48 h 872"/>
                  <a:gd name="T8" fmla="*/ 618 w 702"/>
                  <a:gd name="T9" fmla="*/ 466 h 872"/>
                  <a:gd name="T10" fmla="*/ 284 w 702"/>
                  <a:gd name="T11" fmla="*/ 799 h 872"/>
                  <a:gd name="T12" fmla="*/ 0 w 702"/>
                  <a:gd name="T13" fmla="*/ 799 h 872"/>
                  <a:gd name="T14" fmla="*/ 0 w 702"/>
                  <a:gd name="T15" fmla="*/ 872 h 872"/>
                  <a:gd name="T16" fmla="*/ 284 w 702"/>
                  <a:gd name="T17" fmla="*/ 872 h 872"/>
                  <a:gd name="T18" fmla="*/ 690 w 702"/>
                  <a:gd name="T19" fmla="*/ 466 h 872"/>
                  <a:gd name="T20" fmla="*/ 690 w 702"/>
                  <a:gd name="T21" fmla="*/ 48 h 872"/>
                  <a:gd name="T22" fmla="*/ 702 w 702"/>
                  <a:gd name="T23" fmla="*/ 48 h 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02" h="872">
                    <a:moveTo>
                      <a:pt x="702" y="48"/>
                    </a:moveTo>
                    <a:cubicBezTo>
                      <a:pt x="654" y="0"/>
                      <a:pt x="654" y="0"/>
                      <a:pt x="654" y="0"/>
                    </a:cubicBezTo>
                    <a:cubicBezTo>
                      <a:pt x="605" y="48"/>
                      <a:pt x="605" y="48"/>
                      <a:pt x="605" y="48"/>
                    </a:cubicBezTo>
                    <a:cubicBezTo>
                      <a:pt x="618" y="48"/>
                      <a:pt x="618" y="48"/>
                      <a:pt x="618" y="48"/>
                    </a:cubicBezTo>
                    <a:cubicBezTo>
                      <a:pt x="618" y="466"/>
                      <a:pt x="618" y="466"/>
                      <a:pt x="618" y="466"/>
                    </a:cubicBezTo>
                    <a:cubicBezTo>
                      <a:pt x="618" y="650"/>
                      <a:pt x="468" y="799"/>
                      <a:pt x="284" y="799"/>
                    </a:cubicBezTo>
                    <a:cubicBezTo>
                      <a:pt x="0" y="799"/>
                      <a:pt x="0" y="799"/>
                      <a:pt x="0" y="799"/>
                    </a:cubicBezTo>
                    <a:cubicBezTo>
                      <a:pt x="0" y="872"/>
                      <a:pt x="0" y="872"/>
                      <a:pt x="0" y="872"/>
                    </a:cubicBezTo>
                    <a:cubicBezTo>
                      <a:pt x="284" y="872"/>
                      <a:pt x="284" y="872"/>
                      <a:pt x="284" y="872"/>
                    </a:cubicBezTo>
                    <a:cubicBezTo>
                      <a:pt x="508" y="872"/>
                      <a:pt x="690" y="690"/>
                      <a:pt x="690" y="466"/>
                    </a:cubicBezTo>
                    <a:cubicBezTo>
                      <a:pt x="690" y="48"/>
                      <a:pt x="690" y="48"/>
                      <a:pt x="690" y="48"/>
                    </a:cubicBezTo>
                    <a:lnTo>
                      <a:pt x="702" y="48"/>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24" name="Freeform 41"/>
              <p:cNvSpPr/>
              <p:nvPr/>
            </p:nvSpPr>
            <p:spPr bwMode="auto">
              <a:xfrm rot="16200000" flipH="1">
                <a:off x="-285333" y="3120562"/>
                <a:ext cx="1646851" cy="2029331"/>
              </a:xfrm>
              <a:custGeom>
                <a:avLst/>
                <a:gdLst>
                  <a:gd name="T0" fmla="*/ 570 w 570"/>
                  <a:gd name="T1" fmla="*/ 49 h 703"/>
                  <a:gd name="T2" fmla="*/ 522 w 570"/>
                  <a:gd name="T3" fmla="*/ 0 h 703"/>
                  <a:gd name="T4" fmla="*/ 473 w 570"/>
                  <a:gd name="T5" fmla="*/ 49 h 703"/>
                  <a:gd name="T6" fmla="*/ 486 w 570"/>
                  <a:gd name="T7" fmla="*/ 49 h 703"/>
                  <a:gd name="T8" fmla="*/ 486 w 570"/>
                  <a:gd name="T9" fmla="*/ 429 h 703"/>
                  <a:gd name="T10" fmla="*/ 284 w 570"/>
                  <a:gd name="T11" fmla="*/ 630 h 703"/>
                  <a:gd name="T12" fmla="*/ 0 w 570"/>
                  <a:gd name="T13" fmla="*/ 630 h 703"/>
                  <a:gd name="T14" fmla="*/ 0 w 570"/>
                  <a:gd name="T15" fmla="*/ 703 h 703"/>
                  <a:gd name="T16" fmla="*/ 284 w 570"/>
                  <a:gd name="T17" fmla="*/ 703 h 703"/>
                  <a:gd name="T18" fmla="*/ 558 w 570"/>
                  <a:gd name="T19" fmla="*/ 429 h 703"/>
                  <a:gd name="T20" fmla="*/ 558 w 570"/>
                  <a:gd name="T21" fmla="*/ 49 h 703"/>
                  <a:gd name="T22" fmla="*/ 570 w 570"/>
                  <a:gd name="T23" fmla="*/ 49 h 7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70" h="703">
                    <a:moveTo>
                      <a:pt x="570" y="49"/>
                    </a:moveTo>
                    <a:cubicBezTo>
                      <a:pt x="522" y="0"/>
                      <a:pt x="522" y="0"/>
                      <a:pt x="522" y="0"/>
                    </a:cubicBezTo>
                    <a:cubicBezTo>
                      <a:pt x="473" y="49"/>
                      <a:pt x="473" y="49"/>
                      <a:pt x="473" y="49"/>
                    </a:cubicBezTo>
                    <a:cubicBezTo>
                      <a:pt x="486" y="49"/>
                      <a:pt x="486" y="49"/>
                      <a:pt x="486" y="49"/>
                    </a:cubicBezTo>
                    <a:cubicBezTo>
                      <a:pt x="486" y="429"/>
                      <a:pt x="486" y="429"/>
                      <a:pt x="486" y="429"/>
                    </a:cubicBezTo>
                    <a:cubicBezTo>
                      <a:pt x="486" y="540"/>
                      <a:pt x="395" y="630"/>
                      <a:pt x="284" y="630"/>
                    </a:cubicBezTo>
                    <a:cubicBezTo>
                      <a:pt x="0" y="630"/>
                      <a:pt x="0" y="630"/>
                      <a:pt x="0" y="630"/>
                    </a:cubicBezTo>
                    <a:cubicBezTo>
                      <a:pt x="0" y="703"/>
                      <a:pt x="0" y="703"/>
                      <a:pt x="0" y="703"/>
                    </a:cubicBezTo>
                    <a:cubicBezTo>
                      <a:pt x="284" y="703"/>
                      <a:pt x="284" y="703"/>
                      <a:pt x="284" y="703"/>
                    </a:cubicBezTo>
                    <a:cubicBezTo>
                      <a:pt x="435" y="703"/>
                      <a:pt x="558" y="580"/>
                      <a:pt x="558" y="429"/>
                    </a:cubicBezTo>
                    <a:cubicBezTo>
                      <a:pt x="558" y="49"/>
                      <a:pt x="558" y="49"/>
                      <a:pt x="558" y="49"/>
                    </a:cubicBezTo>
                    <a:lnTo>
                      <a:pt x="570" y="49"/>
                    </a:lnTo>
                    <a:close/>
                  </a:path>
                </a:pathLst>
              </a:custGeom>
              <a:solidFill>
                <a:schemeClr val="bg2"/>
              </a:solidFill>
              <a:ln>
                <a:noFill/>
              </a:ln>
            </p:spPr>
            <p:txBody>
              <a:bodyPr vert="horz" wrap="square" lIns="91440" tIns="45720" rIns="91440" bIns="45720" numCol="1" anchor="t" anchorCtr="0" compatLnSpc="1"/>
              <a:lstStyle/>
              <a:p>
                <a:endParaRPr lang="en-US"/>
              </a:p>
            </p:txBody>
          </p:sp>
          <p:sp>
            <p:nvSpPr>
              <p:cNvPr id="25" name="Freeform 43"/>
              <p:cNvSpPr/>
              <p:nvPr/>
            </p:nvSpPr>
            <p:spPr bwMode="auto">
              <a:xfrm rot="16200000" flipH="1">
                <a:off x="-187277" y="3218618"/>
                <a:ext cx="1265591" cy="1451959"/>
              </a:xfrm>
              <a:custGeom>
                <a:avLst/>
                <a:gdLst>
                  <a:gd name="T0" fmla="*/ 438 w 438"/>
                  <a:gd name="T1" fmla="*/ 49 h 503"/>
                  <a:gd name="T2" fmla="*/ 390 w 438"/>
                  <a:gd name="T3" fmla="*/ 0 h 503"/>
                  <a:gd name="T4" fmla="*/ 341 w 438"/>
                  <a:gd name="T5" fmla="*/ 49 h 503"/>
                  <a:gd name="T6" fmla="*/ 354 w 438"/>
                  <a:gd name="T7" fmla="*/ 49 h 503"/>
                  <a:gd name="T8" fmla="*/ 354 w 438"/>
                  <a:gd name="T9" fmla="*/ 361 h 503"/>
                  <a:gd name="T10" fmla="*/ 284 w 438"/>
                  <a:gd name="T11" fmla="*/ 430 h 503"/>
                  <a:gd name="T12" fmla="*/ 0 w 438"/>
                  <a:gd name="T13" fmla="*/ 430 h 503"/>
                  <a:gd name="T14" fmla="*/ 0 w 438"/>
                  <a:gd name="T15" fmla="*/ 503 h 503"/>
                  <a:gd name="T16" fmla="*/ 284 w 438"/>
                  <a:gd name="T17" fmla="*/ 503 h 503"/>
                  <a:gd name="T18" fmla="*/ 426 w 438"/>
                  <a:gd name="T19" fmla="*/ 361 h 503"/>
                  <a:gd name="T20" fmla="*/ 426 w 438"/>
                  <a:gd name="T21" fmla="*/ 49 h 503"/>
                  <a:gd name="T22" fmla="*/ 438 w 438"/>
                  <a:gd name="T23" fmla="*/ 49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38" h="503">
                    <a:moveTo>
                      <a:pt x="438" y="49"/>
                    </a:moveTo>
                    <a:cubicBezTo>
                      <a:pt x="390" y="0"/>
                      <a:pt x="390" y="0"/>
                      <a:pt x="390" y="0"/>
                    </a:cubicBezTo>
                    <a:cubicBezTo>
                      <a:pt x="341" y="49"/>
                      <a:pt x="341" y="49"/>
                      <a:pt x="341" y="49"/>
                    </a:cubicBezTo>
                    <a:cubicBezTo>
                      <a:pt x="354" y="49"/>
                      <a:pt x="354" y="49"/>
                      <a:pt x="354" y="49"/>
                    </a:cubicBezTo>
                    <a:cubicBezTo>
                      <a:pt x="354" y="361"/>
                      <a:pt x="354" y="361"/>
                      <a:pt x="354" y="361"/>
                    </a:cubicBezTo>
                    <a:cubicBezTo>
                      <a:pt x="354" y="399"/>
                      <a:pt x="323" y="430"/>
                      <a:pt x="284" y="430"/>
                    </a:cubicBezTo>
                    <a:cubicBezTo>
                      <a:pt x="0" y="430"/>
                      <a:pt x="0" y="430"/>
                      <a:pt x="0" y="430"/>
                    </a:cubicBezTo>
                    <a:cubicBezTo>
                      <a:pt x="0" y="503"/>
                      <a:pt x="0" y="503"/>
                      <a:pt x="0" y="503"/>
                    </a:cubicBezTo>
                    <a:cubicBezTo>
                      <a:pt x="284" y="503"/>
                      <a:pt x="284" y="503"/>
                      <a:pt x="284" y="503"/>
                    </a:cubicBezTo>
                    <a:cubicBezTo>
                      <a:pt x="363" y="503"/>
                      <a:pt x="426" y="439"/>
                      <a:pt x="426" y="361"/>
                    </a:cubicBezTo>
                    <a:cubicBezTo>
                      <a:pt x="426" y="49"/>
                      <a:pt x="426" y="49"/>
                      <a:pt x="426" y="49"/>
                    </a:cubicBezTo>
                    <a:lnTo>
                      <a:pt x="438" y="49"/>
                    </a:lnTo>
                    <a:close/>
                  </a:path>
                </a:pathLst>
              </a:custGeom>
              <a:solidFill>
                <a:schemeClr val="accent5"/>
              </a:solidFill>
              <a:ln>
                <a:noFill/>
              </a:ln>
            </p:spPr>
            <p:txBody>
              <a:bodyPr vert="horz" wrap="square" lIns="91440" tIns="45720" rIns="91440" bIns="45720" numCol="1" anchor="t" anchorCtr="0" compatLnSpc="1"/>
              <a:lstStyle/>
              <a:p>
                <a:endParaRPr lang="en-US"/>
              </a:p>
            </p:txBody>
          </p:sp>
        </p:grpSp>
      </p:grpSp>
      <p:grpSp>
        <p:nvGrpSpPr>
          <p:cNvPr id="26" name="组合 25"/>
          <p:cNvGrpSpPr/>
          <p:nvPr/>
        </p:nvGrpSpPr>
        <p:grpSpPr>
          <a:xfrm>
            <a:off x="5307774" y="2499742"/>
            <a:ext cx="2410407" cy="2154301"/>
            <a:chOff x="1083449" y="307192"/>
            <a:chExt cx="3916022" cy="3499945"/>
          </a:xfrm>
          <a:effectLst>
            <a:outerShdw blurRad="63500" sx="102000" sy="102000" algn="ctr" rotWithShape="0">
              <a:prstClr val="black">
                <a:alpha val="40000"/>
              </a:prstClr>
            </a:outerShdw>
          </a:effectLst>
        </p:grpSpPr>
        <p:sp>
          <p:nvSpPr>
            <p:cNvPr id="27" name="圆角矩形 26"/>
            <p:cNvSpPr/>
            <p:nvPr/>
          </p:nvSpPr>
          <p:spPr>
            <a:xfrm flipV="1">
              <a:off x="1083449" y="307192"/>
              <a:ext cx="3916022" cy="3499945"/>
            </a:xfrm>
            <a:prstGeom prst="ellipse">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1147581" y="367841"/>
              <a:ext cx="3787759" cy="3378647"/>
            </a:xfrm>
            <a:prstGeom prst="ellipse">
              <a:avLst/>
            </a:prstGeom>
            <a:noFill/>
            <a:ln w="9525">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solidFill>
              </a:endParaRPr>
            </a:p>
          </p:txBody>
        </p:sp>
      </p:grpSp>
      <p:grpSp>
        <p:nvGrpSpPr>
          <p:cNvPr id="36" name="组合 35"/>
          <p:cNvGrpSpPr/>
          <p:nvPr/>
        </p:nvGrpSpPr>
        <p:grpSpPr>
          <a:xfrm>
            <a:off x="1974271" y="1419622"/>
            <a:ext cx="1444446" cy="1109445"/>
            <a:chOff x="3919538" y="3848100"/>
            <a:chExt cx="1163638" cy="893763"/>
          </a:xfrm>
        </p:grpSpPr>
        <p:sp>
          <p:nvSpPr>
            <p:cNvPr id="37" name="Freeform 2342"/>
            <p:cNvSpPr/>
            <p:nvPr/>
          </p:nvSpPr>
          <p:spPr bwMode="auto">
            <a:xfrm>
              <a:off x="4308475" y="4575175"/>
              <a:ext cx="388938" cy="166688"/>
            </a:xfrm>
            <a:custGeom>
              <a:avLst/>
              <a:gdLst>
                <a:gd name="T0" fmla="*/ 432 w 453"/>
                <a:gd name="T1" fmla="*/ 171 h 196"/>
                <a:gd name="T2" fmla="*/ 396 w 453"/>
                <a:gd name="T3" fmla="*/ 138 h 196"/>
                <a:gd name="T4" fmla="*/ 379 w 453"/>
                <a:gd name="T5" fmla="*/ 110 h 196"/>
                <a:gd name="T6" fmla="*/ 369 w 453"/>
                <a:gd name="T7" fmla="*/ 0 h 196"/>
                <a:gd name="T8" fmla="*/ 84 w 453"/>
                <a:gd name="T9" fmla="*/ 0 h 196"/>
                <a:gd name="T10" fmla="*/ 74 w 453"/>
                <a:gd name="T11" fmla="*/ 110 h 196"/>
                <a:gd name="T12" fmla="*/ 58 w 453"/>
                <a:gd name="T13" fmla="*/ 139 h 196"/>
                <a:gd name="T14" fmla="*/ 21 w 453"/>
                <a:gd name="T15" fmla="*/ 172 h 196"/>
                <a:gd name="T16" fmla="*/ 32 w 453"/>
                <a:gd name="T17" fmla="*/ 191 h 196"/>
                <a:gd name="T18" fmla="*/ 196 w 453"/>
                <a:gd name="T19" fmla="*/ 196 h 196"/>
                <a:gd name="T20" fmla="*/ 257 w 453"/>
                <a:gd name="T21" fmla="*/ 196 h 196"/>
                <a:gd name="T22" fmla="*/ 422 w 453"/>
                <a:gd name="T23" fmla="*/ 191 h 196"/>
                <a:gd name="T24" fmla="*/ 432 w 453"/>
                <a:gd name="T25" fmla="*/ 171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53" h="196">
                  <a:moveTo>
                    <a:pt x="432" y="171"/>
                  </a:moveTo>
                  <a:cubicBezTo>
                    <a:pt x="432" y="171"/>
                    <a:pt x="409" y="151"/>
                    <a:pt x="396" y="138"/>
                  </a:cubicBezTo>
                  <a:cubicBezTo>
                    <a:pt x="383" y="125"/>
                    <a:pt x="379" y="110"/>
                    <a:pt x="379" y="110"/>
                  </a:cubicBezTo>
                  <a:cubicBezTo>
                    <a:pt x="369" y="0"/>
                    <a:pt x="369" y="0"/>
                    <a:pt x="369" y="0"/>
                  </a:cubicBezTo>
                  <a:cubicBezTo>
                    <a:pt x="84" y="0"/>
                    <a:pt x="84" y="0"/>
                    <a:pt x="84" y="0"/>
                  </a:cubicBezTo>
                  <a:cubicBezTo>
                    <a:pt x="74" y="110"/>
                    <a:pt x="74" y="110"/>
                    <a:pt x="74" y="110"/>
                  </a:cubicBezTo>
                  <a:cubicBezTo>
                    <a:pt x="74" y="110"/>
                    <a:pt x="70" y="126"/>
                    <a:pt x="58" y="139"/>
                  </a:cubicBezTo>
                  <a:cubicBezTo>
                    <a:pt x="45" y="152"/>
                    <a:pt x="21" y="172"/>
                    <a:pt x="21" y="172"/>
                  </a:cubicBezTo>
                  <a:cubicBezTo>
                    <a:pt x="21" y="172"/>
                    <a:pt x="0" y="187"/>
                    <a:pt x="32" y="191"/>
                  </a:cubicBezTo>
                  <a:cubicBezTo>
                    <a:pt x="50" y="194"/>
                    <a:pt x="131" y="196"/>
                    <a:pt x="196" y="196"/>
                  </a:cubicBezTo>
                  <a:cubicBezTo>
                    <a:pt x="257" y="196"/>
                    <a:pt x="257" y="196"/>
                    <a:pt x="257" y="196"/>
                  </a:cubicBezTo>
                  <a:cubicBezTo>
                    <a:pt x="324" y="196"/>
                    <a:pt x="403" y="194"/>
                    <a:pt x="422" y="191"/>
                  </a:cubicBezTo>
                  <a:cubicBezTo>
                    <a:pt x="453" y="186"/>
                    <a:pt x="432" y="171"/>
                    <a:pt x="432" y="171"/>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2343"/>
            <p:cNvSpPr>
              <a:spLocks noEditPoints="1"/>
            </p:cNvSpPr>
            <p:nvPr/>
          </p:nvSpPr>
          <p:spPr bwMode="auto">
            <a:xfrm>
              <a:off x="3919538" y="3848100"/>
              <a:ext cx="1163638" cy="709613"/>
            </a:xfrm>
            <a:custGeom>
              <a:avLst/>
              <a:gdLst>
                <a:gd name="T0" fmla="*/ 1323 w 1356"/>
                <a:gd name="T1" fmla="*/ 0 h 828"/>
                <a:gd name="T2" fmla="*/ 35 w 1356"/>
                <a:gd name="T3" fmla="*/ 0 h 828"/>
                <a:gd name="T4" fmla="*/ 0 w 1356"/>
                <a:gd name="T5" fmla="*/ 36 h 828"/>
                <a:gd name="T6" fmla="*/ 0 w 1356"/>
                <a:gd name="T7" fmla="*/ 792 h 828"/>
                <a:gd name="T8" fmla="*/ 35 w 1356"/>
                <a:gd name="T9" fmla="*/ 828 h 828"/>
                <a:gd name="T10" fmla="*/ 512 w 1356"/>
                <a:gd name="T11" fmla="*/ 828 h 828"/>
                <a:gd name="T12" fmla="*/ 539 w 1356"/>
                <a:gd name="T13" fmla="*/ 828 h 828"/>
                <a:gd name="T14" fmla="*/ 820 w 1356"/>
                <a:gd name="T15" fmla="*/ 828 h 828"/>
                <a:gd name="T16" fmla="*/ 849 w 1356"/>
                <a:gd name="T17" fmla="*/ 828 h 828"/>
                <a:gd name="T18" fmla="*/ 1323 w 1356"/>
                <a:gd name="T19" fmla="*/ 828 h 828"/>
                <a:gd name="T20" fmla="*/ 1356 w 1356"/>
                <a:gd name="T21" fmla="*/ 792 h 828"/>
                <a:gd name="T22" fmla="*/ 1356 w 1356"/>
                <a:gd name="T23" fmla="*/ 36 h 828"/>
                <a:gd name="T24" fmla="*/ 1323 w 1356"/>
                <a:gd name="T25" fmla="*/ 0 h 828"/>
                <a:gd name="T26" fmla="*/ 1300 w 1356"/>
                <a:gd name="T27" fmla="*/ 768 h 828"/>
                <a:gd name="T28" fmla="*/ 52 w 1356"/>
                <a:gd name="T29" fmla="*/ 768 h 828"/>
                <a:gd name="T30" fmla="*/ 52 w 1356"/>
                <a:gd name="T31" fmla="*/ 60 h 828"/>
                <a:gd name="T32" fmla="*/ 1300 w 1356"/>
                <a:gd name="T33" fmla="*/ 60 h 828"/>
                <a:gd name="T34" fmla="*/ 1300 w 1356"/>
                <a:gd name="T35" fmla="*/ 768 h 8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56" h="828">
                  <a:moveTo>
                    <a:pt x="1323" y="0"/>
                  </a:moveTo>
                  <a:cubicBezTo>
                    <a:pt x="35" y="0"/>
                    <a:pt x="35" y="0"/>
                    <a:pt x="35" y="0"/>
                  </a:cubicBezTo>
                  <a:cubicBezTo>
                    <a:pt x="16" y="0"/>
                    <a:pt x="0" y="17"/>
                    <a:pt x="0" y="36"/>
                  </a:cubicBezTo>
                  <a:cubicBezTo>
                    <a:pt x="0" y="792"/>
                    <a:pt x="0" y="792"/>
                    <a:pt x="0" y="792"/>
                  </a:cubicBezTo>
                  <a:cubicBezTo>
                    <a:pt x="0" y="811"/>
                    <a:pt x="16" y="828"/>
                    <a:pt x="35" y="828"/>
                  </a:cubicBezTo>
                  <a:cubicBezTo>
                    <a:pt x="512" y="828"/>
                    <a:pt x="512" y="828"/>
                    <a:pt x="512" y="828"/>
                  </a:cubicBezTo>
                  <a:cubicBezTo>
                    <a:pt x="539" y="828"/>
                    <a:pt x="539" y="828"/>
                    <a:pt x="539" y="828"/>
                  </a:cubicBezTo>
                  <a:cubicBezTo>
                    <a:pt x="820" y="828"/>
                    <a:pt x="820" y="828"/>
                    <a:pt x="820" y="828"/>
                  </a:cubicBezTo>
                  <a:cubicBezTo>
                    <a:pt x="849" y="828"/>
                    <a:pt x="849" y="828"/>
                    <a:pt x="849" y="828"/>
                  </a:cubicBezTo>
                  <a:cubicBezTo>
                    <a:pt x="1323" y="828"/>
                    <a:pt x="1323" y="828"/>
                    <a:pt x="1323" y="828"/>
                  </a:cubicBezTo>
                  <a:cubicBezTo>
                    <a:pt x="1342" y="828"/>
                    <a:pt x="1356" y="811"/>
                    <a:pt x="1356" y="792"/>
                  </a:cubicBezTo>
                  <a:cubicBezTo>
                    <a:pt x="1356" y="36"/>
                    <a:pt x="1356" y="36"/>
                    <a:pt x="1356" y="36"/>
                  </a:cubicBezTo>
                  <a:cubicBezTo>
                    <a:pt x="1356" y="17"/>
                    <a:pt x="1342" y="0"/>
                    <a:pt x="1323" y="0"/>
                  </a:cubicBezTo>
                  <a:moveTo>
                    <a:pt x="1300" y="768"/>
                  </a:moveTo>
                  <a:cubicBezTo>
                    <a:pt x="52" y="768"/>
                    <a:pt x="52" y="768"/>
                    <a:pt x="52" y="768"/>
                  </a:cubicBezTo>
                  <a:cubicBezTo>
                    <a:pt x="52" y="60"/>
                    <a:pt x="52" y="60"/>
                    <a:pt x="52" y="60"/>
                  </a:cubicBezTo>
                  <a:cubicBezTo>
                    <a:pt x="1300" y="60"/>
                    <a:pt x="1300" y="60"/>
                    <a:pt x="1300" y="60"/>
                  </a:cubicBezTo>
                  <a:lnTo>
                    <a:pt x="1300" y="768"/>
                  </a:lnTo>
                  <a:close/>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9" name="组合 38"/>
          <p:cNvGrpSpPr/>
          <p:nvPr/>
        </p:nvGrpSpPr>
        <p:grpSpPr>
          <a:xfrm>
            <a:off x="1913049" y="2656869"/>
            <a:ext cx="1523465" cy="757800"/>
            <a:chOff x="576442" y="2577390"/>
            <a:chExt cx="1523465" cy="757800"/>
          </a:xfrm>
        </p:grpSpPr>
        <p:sp>
          <p:nvSpPr>
            <p:cNvPr id="40" name="Rectangle 20"/>
            <p:cNvSpPr/>
            <p:nvPr/>
          </p:nvSpPr>
          <p:spPr>
            <a:xfrm flipH="1">
              <a:off x="887055" y="2595662"/>
              <a:ext cx="902240" cy="272053"/>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41" name="Content Placeholder 2"/>
            <p:cNvSpPr txBox="1"/>
            <p:nvPr/>
          </p:nvSpPr>
          <p:spPr>
            <a:xfrm>
              <a:off x="576442" y="2935416"/>
              <a:ext cx="1523465" cy="3997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200" dirty="0" err="1">
                  <a:solidFill>
                    <a:schemeClr val="tx1"/>
                  </a:solidFill>
                  <a:cs typeface="+mn-ea"/>
                  <a:sym typeface="+mn-lt"/>
                </a:rPr>
                <a:t>Lorem</a:t>
              </a:r>
              <a:r>
                <a:rPr lang="en-US" sz="1200" dirty="0">
                  <a:solidFill>
                    <a:schemeClr val="tx1"/>
                  </a:solidFill>
                  <a:cs typeface="+mn-ea"/>
                  <a:sym typeface="+mn-lt"/>
                </a:rPr>
                <a:t> ipsum dolor sit </a:t>
              </a:r>
              <a:r>
                <a:rPr lang="en-US" sz="1200" dirty="0" err="1">
                  <a:solidFill>
                    <a:schemeClr val="tx1"/>
                  </a:solidFill>
                  <a:cs typeface="+mn-ea"/>
                  <a:sym typeface="+mn-lt"/>
                </a:rPr>
                <a:t>amet</a:t>
              </a:r>
              <a:r>
                <a:rPr lang="en-US" sz="1200" dirty="0">
                  <a:solidFill>
                    <a:schemeClr val="tx1"/>
                  </a:solidFill>
                  <a:cs typeface="+mn-ea"/>
                  <a:sym typeface="+mn-lt"/>
                </a:rPr>
                <a:t> </a:t>
              </a:r>
              <a:r>
                <a:rPr lang="en-US" sz="1200" dirty="0" err="1">
                  <a:solidFill>
                    <a:schemeClr val="tx1"/>
                  </a:solidFill>
                  <a:cs typeface="+mn-ea"/>
                  <a:sym typeface="+mn-lt"/>
                </a:rPr>
                <a:t>consectetur</a:t>
              </a:r>
              <a:r>
                <a:rPr lang="en-US" sz="1200" dirty="0">
                  <a:solidFill>
                    <a:schemeClr val="tx1"/>
                  </a:solidFill>
                  <a:cs typeface="+mn-ea"/>
                  <a:sym typeface="+mn-lt"/>
                </a:rPr>
                <a:t>.</a:t>
              </a:r>
            </a:p>
          </p:txBody>
        </p:sp>
        <p:sp>
          <p:nvSpPr>
            <p:cNvPr id="42" name="矩形 41"/>
            <p:cNvSpPr/>
            <p:nvPr/>
          </p:nvSpPr>
          <p:spPr>
            <a:xfrm>
              <a:off x="887056" y="2577390"/>
              <a:ext cx="902240" cy="276999"/>
            </a:xfrm>
            <a:prstGeom prst="rect">
              <a:avLst/>
            </a:prstGeom>
          </p:spPr>
          <p:txBody>
            <a:bodyPr wrap="square">
              <a:spAutoFit/>
            </a:bodyPr>
            <a:lstStyle/>
            <a:p>
              <a:pPr algn="ctr"/>
              <a:r>
                <a:rPr lang="en-US" altLang="zh-CN" sz="1200" b="1" dirty="0">
                  <a:solidFill>
                    <a:schemeClr val="bg2"/>
                  </a:solidFill>
                  <a:cs typeface="+mn-ea"/>
                </a:rPr>
                <a:t>Desktop </a:t>
              </a:r>
              <a:endParaRPr lang="zh-CN" altLang="en-US" sz="1200" b="1" dirty="0">
                <a:solidFill>
                  <a:schemeClr val="bg2"/>
                </a:solidFill>
                <a:cs typeface="+mn-ea"/>
              </a:endParaRPr>
            </a:p>
          </p:txBody>
        </p:sp>
      </p:grpSp>
      <p:grpSp>
        <p:nvGrpSpPr>
          <p:cNvPr id="5" name="组合 4"/>
          <p:cNvGrpSpPr/>
          <p:nvPr/>
        </p:nvGrpSpPr>
        <p:grpSpPr>
          <a:xfrm>
            <a:off x="6012160" y="3003798"/>
            <a:ext cx="1069975" cy="609600"/>
            <a:chOff x="6022305" y="3058327"/>
            <a:chExt cx="1069975" cy="609600"/>
          </a:xfrm>
        </p:grpSpPr>
        <p:sp>
          <p:nvSpPr>
            <p:cNvPr id="44" name="Freeform 2344"/>
            <p:cNvSpPr>
              <a:spLocks noEditPoints="1"/>
            </p:cNvSpPr>
            <p:nvPr/>
          </p:nvSpPr>
          <p:spPr bwMode="auto">
            <a:xfrm>
              <a:off x="6149305" y="3058327"/>
              <a:ext cx="819150" cy="538163"/>
            </a:xfrm>
            <a:custGeom>
              <a:avLst/>
              <a:gdLst>
                <a:gd name="T0" fmla="*/ 956 w 956"/>
                <a:gd name="T1" fmla="*/ 628 h 628"/>
                <a:gd name="T2" fmla="*/ 956 w 956"/>
                <a:gd name="T3" fmla="*/ 34 h 628"/>
                <a:gd name="T4" fmla="*/ 921 w 956"/>
                <a:gd name="T5" fmla="*/ 0 h 628"/>
                <a:gd name="T6" fmla="*/ 32 w 956"/>
                <a:gd name="T7" fmla="*/ 0 h 628"/>
                <a:gd name="T8" fmla="*/ 0 w 956"/>
                <a:gd name="T9" fmla="*/ 34 h 628"/>
                <a:gd name="T10" fmla="*/ 0 w 956"/>
                <a:gd name="T11" fmla="*/ 628 h 628"/>
                <a:gd name="T12" fmla="*/ 956 w 956"/>
                <a:gd name="T13" fmla="*/ 628 h 628"/>
                <a:gd name="T14" fmla="*/ 48 w 956"/>
                <a:gd name="T15" fmla="*/ 60 h 628"/>
                <a:gd name="T16" fmla="*/ 900 w 956"/>
                <a:gd name="T17" fmla="*/ 60 h 628"/>
                <a:gd name="T18" fmla="*/ 900 w 956"/>
                <a:gd name="T19" fmla="*/ 592 h 628"/>
                <a:gd name="T20" fmla="*/ 48 w 956"/>
                <a:gd name="T21" fmla="*/ 592 h 628"/>
                <a:gd name="T22" fmla="*/ 48 w 956"/>
                <a:gd name="T23" fmla="*/ 60 h 6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56" h="628">
                  <a:moveTo>
                    <a:pt x="956" y="628"/>
                  </a:moveTo>
                  <a:cubicBezTo>
                    <a:pt x="956" y="34"/>
                    <a:pt x="956" y="34"/>
                    <a:pt x="956" y="34"/>
                  </a:cubicBezTo>
                  <a:cubicBezTo>
                    <a:pt x="956" y="16"/>
                    <a:pt x="939" y="0"/>
                    <a:pt x="921" y="0"/>
                  </a:cubicBezTo>
                  <a:cubicBezTo>
                    <a:pt x="32" y="0"/>
                    <a:pt x="32" y="0"/>
                    <a:pt x="32" y="0"/>
                  </a:cubicBezTo>
                  <a:cubicBezTo>
                    <a:pt x="13" y="0"/>
                    <a:pt x="0" y="16"/>
                    <a:pt x="0" y="34"/>
                  </a:cubicBezTo>
                  <a:cubicBezTo>
                    <a:pt x="0" y="628"/>
                    <a:pt x="0" y="628"/>
                    <a:pt x="0" y="628"/>
                  </a:cubicBezTo>
                  <a:lnTo>
                    <a:pt x="956" y="628"/>
                  </a:lnTo>
                  <a:close/>
                  <a:moveTo>
                    <a:pt x="48" y="60"/>
                  </a:moveTo>
                  <a:cubicBezTo>
                    <a:pt x="900" y="60"/>
                    <a:pt x="900" y="60"/>
                    <a:pt x="900" y="60"/>
                  </a:cubicBezTo>
                  <a:cubicBezTo>
                    <a:pt x="900" y="592"/>
                    <a:pt x="900" y="592"/>
                    <a:pt x="900" y="592"/>
                  </a:cubicBezTo>
                  <a:cubicBezTo>
                    <a:pt x="48" y="592"/>
                    <a:pt x="48" y="592"/>
                    <a:pt x="48" y="592"/>
                  </a:cubicBezTo>
                  <a:lnTo>
                    <a:pt x="48" y="60"/>
                  </a:lnTo>
                  <a:close/>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2345"/>
            <p:cNvSpPr/>
            <p:nvPr/>
          </p:nvSpPr>
          <p:spPr bwMode="auto">
            <a:xfrm>
              <a:off x="6022305" y="3613952"/>
              <a:ext cx="1069975" cy="53975"/>
            </a:xfrm>
            <a:custGeom>
              <a:avLst/>
              <a:gdLst>
                <a:gd name="T0" fmla="*/ 603 w 674"/>
                <a:gd name="T1" fmla="*/ 0 h 34"/>
                <a:gd name="T2" fmla="*/ 595 w 674"/>
                <a:gd name="T3" fmla="*/ 0 h 34"/>
                <a:gd name="T4" fmla="*/ 81 w 674"/>
                <a:gd name="T5" fmla="*/ 0 h 34"/>
                <a:gd name="T6" fmla="*/ 34 w 674"/>
                <a:gd name="T7" fmla="*/ 0 h 34"/>
                <a:gd name="T8" fmla="*/ 0 w 674"/>
                <a:gd name="T9" fmla="*/ 0 h 34"/>
                <a:gd name="T10" fmla="*/ 0 w 674"/>
                <a:gd name="T11" fmla="*/ 34 h 34"/>
                <a:gd name="T12" fmla="*/ 674 w 674"/>
                <a:gd name="T13" fmla="*/ 34 h 34"/>
                <a:gd name="T14" fmla="*/ 674 w 674"/>
                <a:gd name="T15" fmla="*/ 0 h 34"/>
                <a:gd name="T16" fmla="*/ 603 w 674"/>
                <a:gd name="T17"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4" h="34">
                  <a:moveTo>
                    <a:pt x="603" y="0"/>
                  </a:moveTo>
                  <a:lnTo>
                    <a:pt x="595" y="0"/>
                  </a:lnTo>
                  <a:lnTo>
                    <a:pt x="81" y="0"/>
                  </a:lnTo>
                  <a:lnTo>
                    <a:pt x="34" y="0"/>
                  </a:lnTo>
                  <a:lnTo>
                    <a:pt x="0" y="0"/>
                  </a:lnTo>
                  <a:lnTo>
                    <a:pt x="0" y="34"/>
                  </a:lnTo>
                  <a:lnTo>
                    <a:pt x="674" y="34"/>
                  </a:lnTo>
                  <a:lnTo>
                    <a:pt x="674" y="0"/>
                  </a:lnTo>
                  <a:lnTo>
                    <a:pt x="603" y="0"/>
                  </a:lnTo>
                  <a:close/>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47" name="Freeform 372"/>
          <p:cNvSpPr>
            <a:spLocks noEditPoints="1"/>
          </p:cNvSpPr>
          <p:nvPr/>
        </p:nvSpPr>
        <p:spPr bwMode="auto">
          <a:xfrm>
            <a:off x="5662004" y="3878713"/>
            <a:ext cx="307538" cy="307538"/>
          </a:xfrm>
          <a:custGeom>
            <a:avLst/>
            <a:gdLst>
              <a:gd name="T0" fmla="*/ 41 w 41"/>
              <a:gd name="T1" fmla="*/ 34 h 41"/>
              <a:gd name="T2" fmla="*/ 33 w 41"/>
              <a:gd name="T3" fmla="*/ 41 h 41"/>
              <a:gd name="T4" fmla="*/ 7 w 41"/>
              <a:gd name="T5" fmla="*/ 41 h 41"/>
              <a:gd name="T6" fmla="*/ 0 w 41"/>
              <a:gd name="T7" fmla="*/ 34 h 41"/>
              <a:gd name="T8" fmla="*/ 0 w 41"/>
              <a:gd name="T9" fmla="*/ 8 h 41"/>
              <a:gd name="T10" fmla="*/ 7 w 41"/>
              <a:gd name="T11" fmla="*/ 0 h 41"/>
              <a:gd name="T12" fmla="*/ 33 w 41"/>
              <a:gd name="T13" fmla="*/ 0 h 41"/>
              <a:gd name="T14" fmla="*/ 41 w 41"/>
              <a:gd name="T15" fmla="*/ 8 h 41"/>
              <a:gd name="T16" fmla="*/ 41 w 41"/>
              <a:gd name="T17" fmla="*/ 34 h 41"/>
              <a:gd name="T18" fmla="*/ 28 w 41"/>
              <a:gd name="T19" fmla="*/ 23 h 41"/>
              <a:gd name="T20" fmla="*/ 24 w 41"/>
              <a:gd name="T21" fmla="*/ 24 h 41"/>
              <a:gd name="T22" fmla="*/ 18 w 41"/>
              <a:gd name="T23" fmla="*/ 21 h 41"/>
              <a:gd name="T24" fmla="*/ 18 w 41"/>
              <a:gd name="T25" fmla="*/ 21 h 41"/>
              <a:gd name="T26" fmla="*/ 18 w 41"/>
              <a:gd name="T27" fmla="*/ 20 h 41"/>
              <a:gd name="T28" fmla="*/ 24 w 41"/>
              <a:gd name="T29" fmla="*/ 17 h 41"/>
              <a:gd name="T30" fmla="*/ 28 w 41"/>
              <a:gd name="T31" fmla="*/ 18 h 41"/>
              <a:gd name="T32" fmla="*/ 34 w 41"/>
              <a:gd name="T33" fmla="*/ 13 h 41"/>
              <a:gd name="T34" fmla="*/ 28 w 41"/>
              <a:gd name="T35" fmla="*/ 7 h 41"/>
              <a:gd name="T36" fmla="*/ 23 w 41"/>
              <a:gd name="T37" fmla="*/ 13 h 41"/>
              <a:gd name="T38" fmla="*/ 23 w 41"/>
              <a:gd name="T39" fmla="*/ 13 h 41"/>
              <a:gd name="T40" fmla="*/ 16 w 41"/>
              <a:gd name="T41" fmla="*/ 16 h 41"/>
              <a:gd name="T42" fmla="*/ 12 w 41"/>
              <a:gd name="T43" fmla="*/ 15 h 41"/>
              <a:gd name="T44" fmla="*/ 7 w 41"/>
              <a:gd name="T45" fmla="*/ 21 h 41"/>
              <a:gd name="T46" fmla="*/ 12 w 41"/>
              <a:gd name="T47" fmla="*/ 26 h 41"/>
              <a:gd name="T48" fmla="*/ 16 w 41"/>
              <a:gd name="T49" fmla="*/ 25 h 41"/>
              <a:gd name="T50" fmla="*/ 23 w 41"/>
              <a:gd name="T51" fmla="*/ 28 h 41"/>
              <a:gd name="T52" fmla="*/ 23 w 41"/>
              <a:gd name="T53" fmla="*/ 29 h 41"/>
              <a:gd name="T54" fmla="*/ 28 w 41"/>
              <a:gd name="T55" fmla="*/ 34 h 41"/>
              <a:gd name="T56" fmla="*/ 34 w 41"/>
              <a:gd name="T57" fmla="*/ 29 h 41"/>
              <a:gd name="T58" fmla="*/ 28 w 41"/>
              <a:gd name="T59" fmla="*/ 23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1" h="41">
                <a:moveTo>
                  <a:pt x="41" y="34"/>
                </a:moveTo>
                <a:cubicBezTo>
                  <a:pt x="41" y="38"/>
                  <a:pt x="37" y="41"/>
                  <a:pt x="33" y="41"/>
                </a:cubicBezTo>
                <a:cubicBezTo>
                  <a:pt x="7" y="41"/>
                  <a:pt x="7" y="41"/>
                  <a:pt x="7" y="41"/>
                </a:cubicBezTo>
                <a:cubicBezTo>
                  <a:pt x="3" y="41"/>
                  <a:pt x="0" y="38"/>
                  <a:pt x="0" y="34"/>
                </a:cubicBezTo>
                <a:cubicBezTo>
                  <a:pt x="0" y="8"/>
                  <a:pt x="0" y="8"/>
                  <a:pt x="0" y="8"/>
                </a:cubicBezTo>
                <a:cubicBezTo>
                  <a:pt x="0" y="4"/>
                  <a:pt x="3" y="0"/>
                  <a:pt x="7" y="0"/>
                </a:cubicBezTo>
                <a:cubicBezTo>
                  <a:pt x="33" y="0"/>
                  <a:pt x="33" y="0"/>
                  <a:pt x="33" y="0"/>
                </a:cubicBezTo>
                <a:cubicBezTo>
                  <a:pt x="37" y="0"/>
                  <a:pt x="41" y="4"/>
                  <a:pt x="41" y="8"/>
                </a:cubicBezTo>
                <a:lnTo>
                  <a:pt x="41" y="34"/>
                </a:lnTo>
                <a:close/>
                <a:moveTo>
                  <a:pt x="28" y="23"/>
                </a:moveTo>
                <a:cubicBezTo>
                  <a:pt x="27" y="23"/>
                  <a:pt x="25" y="24"/>
                  <a:pt x="24" y="24"/>
                </a:cubicBezTo>
                <a:cubicBezTo>
                  <a:pt x="18" y="21"/>
                  <a:pt x="18" y="21"/>
                  <a:pt x="18" y="21"/>
                </a:cubicBezTo>
                <a:cubicBezTo>
                  <a:pt x="18" y="21"/>
                  <a:pt x="18" y="21"/>
                  <a:pt x="18" y="21"/>
                </a:cubicBezTo>
                <a:cubicBezTo>
                  <a:pt x="18" y="20"/>
                  <a:pt x="18" y="20"/>
                  <a:pt x="18" y="20"/>
                </a:cubicBezTo>
                <a:cubicBezTo>
                  <a:pt x="24" y="17"/>
                  <a:pt x="24" y="17"/>
                  <a:pt x="24" y="17"/>
                </a:cubicBezTo>
                <a:cubicBezTo>
                  <a:pt x="25" y="18"/>
                  <a:pt x="27" y="18"/>
                  <a:pt x="28" y="18"/>
                </a:cubicBezTo>
                <a:cubicBezTo>
                  <a:pt x="31" y="18"/>
                  <a:pt x="34" y="16"/>
                  <a:pt x="34" y="13"/>
                </a:cubicBezTo>
                <a:cubicBezTo>
                  <a:pt x="34" y="10"/>
                  <a:pt x="31" y="7"/>
                  <a:pt x="28" y="7"/>
                </a:cubicBezTo>
                <a:cubicBezTo>
                  <a:pt x="25" y="7"/>
                  <a:pt x="23" y="10"/>
                  <a:pt x="23" y="13"/>
                </a:cubicBezTo>
                <a:cubicBezTo>
                  <a:pt x="23" y="13"/>
                  <a:pt x="23" y="13"/>
                  <a:pt x="23" y="13"/>
                </a:cubicBezTo>
                <a:cubicBezTo>
                  <a:pt x="16" y="16"/>
                  <a:pt x="16" y="16"/>
                  <a:pt x="16" y="16"/>
                </a:cubicBezTo>
                <a:cubicBezTo>
                  <a:pt x="15" y="16"/>
                  <a:pt x="14" y="15"/>
                  <a:pt x="12" y="15"/>
                </a:cubicBezTo>
                <a:cubicBezTo>
                  <a:pt x="9" y="15"/>
                  <a:pt x="7" y="17"/>
                  <a:pt x="7" y="21"/>
                </a:cubicBezTo>
                <a:cubicBezTo>
                  <a:pt x="7" y="24"/>
                  <a:pt x="9" y="26"/>
                  <a:pt x="12" y="26"/>
                </a:cubicBezTo>
                <a:cubicBezTo>
                  <a:pt x="14" y="26"/>
                  <a:pt x="15" y="26"/>
                  <a:pt x="16" y="25"/>
                </a:cubicBezTo>
                <a:cubicBezTo>
                  <a:pt x="23" y="28"/>
                  <a:pt x="23" y="28"/>
                  <a:pt x="23" y="28"/>
                </a:cubicBezTo>
                <a:cubicBezTo>
                  <a:pt x="23" y="28"/>
                  <a:pt x="23" y="28"/>
                  <a:pt x="23" y="29"/>
                </a:cubicBezTo>
                <a:cubicBezTo>
                  <a:pt x="23" y="32"/>
                  <a:pt x="25" y="34"/>
                  <a:pt x="28" y="34"/>
                </a:cubicBezTo>
                <a:cubicBezTo>
                  <a:pt x="31" y="34"/>
                  <a:pt x="34" y="32"/>
                  <a:pt x="34" y="29"/>
                </a:cubicBezTo>
                <a:cubicBezTo>
                  <a:pt x="34" y="26"/>
                  <a:pt x="31" y="23"/>
                  <a:pt x="28" y="23"/>
                </a:cubicBezTo>
                <a:close/>
              </a:path>
            </a:pathLst>
          </a:custGeom>
          <a:solidFill>
            <a:schemeClr val="tx2"/>
          </a:solidFill>
          <a:ln>
            <a:noFill/>
          </a:ln>
        </p:spPr>
        <p:txBody>
          <a:bodyPr vert="horz" wrap="square" lIns="91440" tIns="45720" rIns="91440" bIns="45720" numCol="1" anchor="t" anchorCtr="0" compatLnSpc="1"/>
          <a:lstStyle/>
          <a:p>
            <a:endParaRPr lang="id-ID"/>
          </a:p>
        </p:txBody>
      </p:sp>
      <p:sp>
        <p:nvSpPr>
          <p:cNvPr id="48" name="Content Placeholder 2"/>
          <p:cNvSpPr txBox="1"/>
          <p:nvPr/>
        </p:nvSpPr>
        <p:spPr>
          <a:xfrm>
            <a:off x="6017321" y="3789966"/>
            <a:ext cx="1649025" cy="3997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err="1">
                <a:solidFill>
                  <a:schemeClr val="tx1"/>
                </a:solidFill>
                <a:cs typeface="+mn-ea"/>
                <a:sym typeface="+mn-lt"/>
              </a:rPr>
              <a:t>Lorem</a:t>
            </a:r>
            <a:r>
              <a:rPr lang="en-US" sz="1200" dirty="0">
                <a:solidFill>
                  <a:schemeClr val="tx1"/>
                </a:solidFill>
                <a:cs typeface="+mn-ea"/>
                <a:sym typeface="+mn-lt"/>
              </a:rPr>
              <a:t> ipsum dolor sit amet, </a:t>
            </a:r>
            <a:r>
              <a:rPr lang="en-US" sz="1200" dirty="0" err="1">
                <a:solidFill>
                  <a:schemeClr val="tx1"/>
                </a:solidFill>
                <a:cs typeface="+mn-ea"/>
                <a:sym typeface="+mn-lt"/>
              </a:rPr>
              <a:t>consectetur</a:t>
            </a:r>
            <a:r>
              <a:rPr lang="en-US" sz="1200" dirty="0">
                <a:solidFill>
                  <a:schemeClr val="tx1"/>
                </a:solidFill>
                <a:cs typeface="+mn-ea"/>
                <a:sym typeface="+mn-lt"/>
              </a:rPr>
              <a: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圆角矩形 48"/>
          <p:cNvSpPr/>
          <p:nvPr/>
        </p:nvSpPr>
        <p:spPr>
          <a:xfrm flipV="1">
            <a:off x="-30088" y="0"/>
            <a:ext cx="9174088" cy="1419622"/>
          </a:xfrm>
          <a:prstGeom prst="roundRect">
            <a:avLst>
              <a:gd name="adj" fmla="val 0"/>
            </a:avLst>
          </a:prstGeom>
          <a:solidFill>
            <a:schemeClr val="bg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4" name="组合 3"/>
          <p:cNvGrpSpPr/>
          <p:nvPr/>
        </p:nvGrpSpPr>
        <p:grpSpPr>
          <a:xfrm>
            <a:off x="971600" y="1419623"/>
            <a:ext cx="8352928" cy="3193768"/>
            <a:chOff x="971600" y="1419623"/>
            <a:chExt cx="8352928" cy="3193768"/>
          </a:xfrm>
          <a:effectLst>
            <a:outerShdw blurRad="63500" sx="102000" sy="102000" algn="ctr" rotWithShape="0">
              <a:prstClr val="black">
                <a:alpha val="40000"/>
              </a:prstClr>
            </a:outerShdw>
          </a:effectLst>
        </p:grpSpPr>
        <p:sp>
          <p:nvSpPr>
            <p:cNvPr id="27" name="Freeform 785"/>
            <p:cNvSpPr/>
            <p:nvPr/>
          </p:nvSpPr>
          <p:spPr bwMode="auto">
            <a:xfrm rot="10800000" flipH="1">
              <a:off x="2542970" y="2502792"/>
              <a:ext cx="3455607" cy="1365101"/>
            </a:xfrm>
            <a:custGeom>
              <a:avLst/>
              <a:gdLst>
                <a:gd name="T0" fmla="*/ 697 w 697"/>
                <a:gd name="T1" fmla="*/ 60 h 275"/>
                <a:gd name="T2" fmla="*/ 592 w 697"/>
                <a:gd name="T3" fmla="*/ 0 h 275"/>
                <a:gd name="T4" fmla="*/ 592 w 697"/>
                <a:gd name="T5" fmla="*/ 16 h 275"/>
                <a:gd name="T6" fmla="*/ 169 w 697"/>
                <a:gd name="T7" fmla="*/ 16 h 275"/>
                <a:gd name="T8" fmla="*/ 0 w 697"/>
                <a:gd name="T9" fmla="*/ 186 h 275"/>
                <a:gd name="T10" fmla="*/ 0 w 697"/>
                <a:gd name="T11" fmla="*/ 275 h 275"/>
                <a:gd name="T12" fmla="*/ 169 w 697"/>
                <a:gd name="T13" fmla="*/ 106 h 275"/>
                <a:gd name="T14" fmla="*/ 592 w 697"/>
                <a:gd name="T15" fmla="*/ 106 h 275"/>
                <a:gd name="T16" fmla="*/ 592 w 697"/>
                <a:gd name="T17" fmla="*/ 121 h 275"/>
                <a:gd name="T18" fmla="*/ 697 w 697"/>
                <a:gd name="T19" fmla="*/ 60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7" h="275">
                  <a:moveTo>
                    <a:pt x="697" y="60"/>
                  </a:moveTo>
                  <a:cubicBezTo>
                    <a:pt x="592" y="0"/>
                    <a:pt x="592" y="0"/>
                    <a:pt x="592" y="0"/>
                  </a:cubicBezTo>
                  <a:cubicBezTo>
                    <a:pt x="592" y="16"/>
                    <a:pt x="592" y="16"/>
                    <a:pt x="592" y="16"/>
                  </a:cubicBezTo>
                  <a:cubicBezTo>
                    <a:pt x="169" y="16"/>
                    <a:pt x="169" y="16"/>
                    <a:pt x="169" y="16"/>
                  </a:cubicBezTo>
                  <a:cubicBezTo>
                    <a:pt x="76" y="16"/>
                    <a:pt x="0" y="92"/>
                    <a:pt x="0" y="186"/>
                  </a:cubicBezTo>
                  <a:cubicBezTo>
                    <a:pt x="0" y="275"/>
                    <a:pt x="0" y="275"/>
                    <a:pt x="0" y="275"/>
                  </a:cubicBezTo>
                  <a:cubicBezTo>
                    <a:pt x="0" y="182"/>
                    <a:pt x="76" y="106"/>
                    <a:pt x="169" y="106"/>
                  </a:cubicBezTo>
                  <a:cubicBezTo>
                    <a:pt x="592" y="106"/>
                    <a:pt x="592" y="106"/>
                    <a:pt x="592" y="106"/>
                  </a:cubicBezTo>
                  <a:cubicBezTo>
                    <a:pt x="592" y="121"/>
                    <a:pt x="592" y="121"/>
                    <a:pt x="592" y="121"/>
                  </a:cubicBezTo>
                  <a:lnTo>
                    <a:pt x="697" y="60"/>
                  </a:lnTo>
                  <a:close/>
                </a:path>
              </a:pathLst>
            </a:custGeom>
            <a:solidFill>
              <a:schemeClr val="bg2"/>
            </a:solidFill>
            <a:ln>
              <a:noFill/>
            </a:ln>
            <a:effectLst/>
          </p:spPr>
          <p:txBody>
            <a:bodyPr vert="horz" wrap="square" lIns="91440" tIns="45720" rIns="91440" bIns="45720" numCol="1" anchor="t" anchorCtr="0" compatLnSpc="1"/>
            <a:lstStyle/>
            <a:p>
              <a:endParaRPr lang="en-US"/>
            </a:p>
          </p:txBody>
        </p:sp>
        <p:sp>
          <p:nvSpPr>
            <p:cNvPr id="30" name="任意多边形 29"/>
            <p:cNvSpPr/>
            <p:nvPr/>
          </p:nvSpPr>
          <p:spPr bwMode="auto">
            <a:xfrm rot="10800000" flipH="1">
              <a:off x="5447335" y="3237536"/>
              <a:ext cx="3877193" cy="600644"/>
            </a:xfrm>
            <a:custGeom>
              <a:avLst/>
              <a:gdLst>
                <a:gd name="connsiteX0" fmla="*/ 2206807 w 2727379"/>
                <a:gd name="connsiteY0" fmla="*/ 600644 h 600644"/>
                <a:gd name="connsiteX1" fmla="*/ 2727379 w 2727379"/>
                <a:gd name="connsiteY1" fmla="*/ 297840 h 600644"/>
                <a:gd name="connsiteX2" fmla="*/ 2206807 w 2727379"/>
                <a:gd name="connsiteY2" fmla="*/ 0 h 600644"/>
                <a:gd name="connsiteX3" fmla="*/ 2206807 w 2727379"/>
                <a:gd name="connsiteY3" fmla="*/ 79424 h 600644"/>
                <a:gd name="connsiteX4" fmla="*/ 109645 w 2727379"/>
                <a:gd name="connsiteY4" fmla="*/ 79424 h 600644"/>
                <a:gd name="connsiteX5" fmla="*/ 24252 w 2727379"/>
                <a:gd name="connsiteY5" fmla="*/ 83775 h 600644"/>
                <a:gd name="connsiteX6" fmla="*/ 0 w 2727379"/>
                <a:gd name="connsiteY6" fmla="*/ 87507 h 600644"/>
                <a:gd name="connsiteX7" fmla="*/ 0 w 2727379"/>
                <a:gd name="connsiteY7" fmla="*/ 534264 h 600644"/>
                <a:gd name="connsiteX8" fmla="*/ 24252 w 2727379"/>
                <a:gd name="connsiteY8" fmla="*/ 530534 h 600644"/>
                <a:gd name="connsiteX9" fmla="*/ 109645 w 2727379"/>
                <a:gd name="connsiteY9" fmla="*/ 526184 h 600644"/>
                <a:gd name="connsiteX10" fmla="*/ 2206807 w 2727379"/>
                <a:gd name="connsiteY10" fmla="*/ 526184 h 600644"/>
                <a:gd name="connsiteX11" fmla="*/ 2206807 w 2727379"/>
                <a:gd name="connsiteY11" fmla="*/ 600644 h 600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27379" h="600644">
                  <a:moveTo>
                    <a:pt x="2206807" y="600644"/>
                  </a:moveTo>
                  <a:lnTo>
                    <a:pt x="2727379" y="297840"/>
                  </a:lnTo>
                  <a:cubicBezTo>
                    <a:pt x="2206807" y="0"/>
                    <a:pt x="2206807" y="0"/>
                    <a:pt x="2206807" y="0"/>
                  </a:cubicBezTo>
                  <a:cubicBezTo>
                    <a:pt x="2206807" y="79424"/>
                    <a:pt x="2206807" y="79424"/>
                    <a:pt x="2206807" y="79424"/>
                  </a:cubicBezTo>
                  <a:cubicBezTo>
                    <a:pt x="109645" y="79424"/>
                    <a:pt x="109645" y="79424"/>
                    <a:pt x="109645" y="79424"/>
                  </a:cubicBezTo>
                  <a:cubicBezTo>
                    <a:pt x="80828" y="79424"/>
                    <a:pt x="52340" y="80898"/>
                    <a:pt x="24252" y="83775"/>
                  </a:cubicBezTo>
                  <a:lnTo>
                    <a:pt x="0" y="87507"/>
                  </a:lnTo>
                  <a:lnTo>
                    <a:pt x="0" y="534264"/>
                  </a:lnTo>
                  <a:lnTo>
                    <a:pt x="24252" y="530534"/>
                  </a:lnTo>
                  <a:cubicBezTo>
                    <a:pt x="52340" y="527658"/>
                    <a:pt x="80828" y="526184"/>
                    <a:pt x="109645" y="526184"/>
                  </a:cubicBezTo>
                  <a:cubicBezTo>
                    <a:pt x="2206807" y="526184"/>
                    <a:pt x="2206807" y="526184"/>
                    <a:pt x="2206807" y="526184"/>
                  </a:cubicBezTo>
                  <a:cubicBezTo>
                    <a:pt x="2206807" y="600644"/>
                    <a:pt x="2206807" y="600644"/>
                    <a:pt x="2206807" y="600644"/>
                  </a:cubicBezTo>
                  <a:close/>
                </a:path>
              </a:pathLst>
            </a:custGeom>
            <a:solidFill>
              <a:schemeClr val="bg2"/>
            </a:solidFill>
            <a:ln>
              <a:noFill/>
            </a:ln>
            <a:effectLst/>
          </p:spPr>
          <p:txBody>
            <a:bodyPr vert="horz" wrap="square" lIns="91440" tIns="45720" rIns="91440" bIns="45720" numCol="1" anchor="t" anchorCtr="0" compatLnSpc="1">
              <a:noAutofit/>
            </a:bodyPr>
            <a:lstStyle/>
            <a:p>
              <a:endParaRPr lang="en-US"/>
            </a:p>
          </p:txBody>
        </p:sp>
        <p:sp>
          <p:nvSpPr>
            <p:cNvPr id="26" name="Freeform 785"/>
            <p:cNvSpPr/>
            <p:nvPr/>
          </p:nvSpPr>
          <p:spPr bwMode="auto">
            <a:xfrm rot="5400000">
              <a:off x="526888" y="1916914"/>
              <a:ext cx="2340619" cy="1346037"/>
            </a:xfrm>
            <a:custGeom>
              <a:avLst/>
              <a:gdLst>
                <a:gd name="T0" fmla="*/ 697 w 697"/>
                <a:gd name="T1" fmla="*/ 60 h 275"/>
                <a:gd name="T2" fmla="*/ 592 w 697"/>
                <a:gd name="T3" fmla="*/ 0 h 275"/>
                <a:gd name="T4" fmla="*/ 592 w 697"/>
                <a:gd name="T5" fmla="*/ 16 h 275"/>
                <a:gd name="T6" fmla="*/ 169 w 697"/>
                <a:gd name="T7" fmla="*/ 16 h 275"/>
                <a:gd name="T8" fmla="*/ 0 w 697"/>
                <a:gd name="T9" fmla="*/ 186 h 275"/>
                <a:gd name="T10" fmla="*/ 0 w 697"/>
                <a:gd name="T11" fmla="*/ 275 h 275"/>
                <a:gd name="T12" fmla="*/ 169 w 697"/>
                <a:gd name="T13" fmla="*/ 106 h 275"/>
                <a:gd name="T14" fmla="*/ 592 w 697"/>
                <a:gd name="T15" fmla="*/ 106 h 275"/>
                <a:gd name="T16" fmla="*/ 592 w 697"/>
                <a:gd name="T17" fmla="*/ 121 h 275"/>
                <a:gd name="T18" fmla="*/ 697 w 697"/>
                <a:gd name="T19" fmla="*/ 60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7" h="275">
                  <a:moveTo>
                    <a:pt x="697" y="60"/>
                  </a:moveTo>
                  <a:cubicBezTo>
                    <a:pt x="592" y="0"/>
                    <a:pt x="592" y="0"/>
                    <a:pt x="592" y="0"/>
                  </a:cubicBezTo>
                  <a:cubicBezTo>
                    <a:pt x="592" y="16"/>
                    <a:pt x="592" y="16"/>
                    <a:pt x="592" y="16"/>
                  </a:cubicBezTo>
                  <a:cubicBezTo>
                    <a:pt x="169" y="16"/>
                    <a:pt x="169" y="16"/>
                    <a:pt x="169" y="16"/>
                  </a:cubicBezTo>
                  <a:cubicBezTo>
                    <a:pt x="76" y="16"/>
                    <a:pt x="0" y="92"/>
                    <a:pt x="0" y="186"/>
                  </a:cubicBezTo>
                  <a:cubicBezTo>
                    <a:pt x="0" y="275"/>
                    <a:pt x="0" y="275"/>
                    <a:pt x="0" y="275"/>
                  </a:cubicBezTo>
                  <a:cubicBezTo>
                    <a:pt x="0" y="182"/>
                    <a:pt x="76" y="106"/>
                    <a:pt x="169" y="106"/>
                  </a:cubicBezTo>
                  <a:cubicBezTo>
                    <a:pt x="592" y="106"/>
                    <a:pt x="592" y="106"/>
                    <a:pt x="592" y="106"/>
                  </a:cubicBezTo>
                  <a:cubicBezTo>
                    <a:pt x="592" y="121"/>
                    <a:pt x="592" y="121"/>
                    <a:pt x="592" y="121"/>
                  </a:cubicBezTo>
                  <a:lnTo>
                    <a:pt x="697" y="60"/>
                  </a:lnTo>
                  <a:close/>
                </a:path>
              </a:pathLst>
            </a:custGeom>
            <a:solidFill>
              <a:schemeClr val="bg2"/>
            </a:solidFill>
            <a:ln>
              <a:noFill/>
            </a:ln>
            <a:effectLst/>
          </p:spPr>
          <p:txBody>
            <a:bodyPr vert="horz" wrap="square" lIns="91440" tIns="45720" rIns="91440" bIns="45720" numCol="1" anchor="t" anchorCtr="0" compatLnSpc="1"/>
            <a:lstStyle/>
            <a:p>
              <a:endParaRPr lang="en-US"/>
            </a:p>
          </p:txBody>
        </p:sp>
        <p:grpSp>
          <p:nvGrpSpPr>
            <p:cNvPr id="2" name="组合 1"/>
            <p:cNvGrpSpPr/>
            <p:nvPr/>
          </p:nvGrpSpPr>
          <p:grpSpPr>
            <a:xfrm>
              <a:off x="6156176" y="2186293"/>
              <a:ext cx="2107457" cy="1897625"/>
              <a:chOff x="5704903" y="2319616"/>
              <a:chExt cx="2298080" cy="2069268"/>
            </a:xfrm>
            <a:effectLst/>
          </p:grpSpPr>
          <p:sp>
            <p:nvSpPr>
              <p:cNvPr id="12" name="圆角矩形 11"/>
              <p:cNvSpPr/>
              <p:nvPr/>
            </p:nvSpPr>
            <p:spPr>
              <a:xfrm flipV="1">
                <a:off x="5704903" y="2319616"/>
                <a:ext cx="2298080" cy="2069268"/>
              </a:xfrm>
              <a:prstGeom prst="roundRect">
                <a:avLst>
                  <a:gd name="adj" fmla="val 0"/>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5762239" y="2386202"/>
                <a:ext cx="2183408" cy="1936096"/>
              </a:xfrm>
              <a:prstGeom prst="rect">
                <a:avLst/>
              </a:prstGeom>
              <a:noFill/>
              <a:ln w="9525">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solidFill>
                </a:endParaRPr>
              </a:p>
            </p:txBody>
          </p:sp>
        </p:grpSp>
        <p:grpSp>
          <p:nvGrpSpPr>
            <p:cNvPr id="11" name="组合 10"/>
            <p:cNvGrpSpPr/>
            <p:nvPr/>
          </p:nvGrpSpPr>
          <p:grpSpPr>
            <a:xfrm>
              <a:off x="971600" y="1923678"/>
              <a:ext cx="2107457" cy="1897625"/>
              <a:chOff x="5704903" y="2319616"/>
              <a:chExt cx="2298080" cy="2069268"/>
            </a:xfrm>
            <a:effectLst/>
          </p:grpSpPr>
          <p:sp>
            <p:nvSpPr>
              <p:cNvPr id="15" name="圆角矩形 14"/>
              <p:cNvSpPr/>
              <p:nvPr/>
            </p:nvSpPr>
            <p:spPr>
              <a:xfrm flipV="1">
                <a:off x="5704903" y="2319616"/>
                <a:ext cx="2298080" cy="2069268"/>
              </a:xfrm>
              <a:prstGeom prst="roundRect">
                <a:avLst>
                  <a:gd name="adj" fmla="val 0"/>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5762239" y="2386202"/>
                <a:ext cx="2183408" cy="1936096"/>
              </a:xfrm>
              <a:prstGeom prst="rect">
                <a:avLst/>
              </a:prstGeom>
              <a:noFill/>
              <a:ln w="9525">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solidFill>
                </a:endParaRPr>
              </a:p>
            </p:txBody>
          </p:sp>
        </p:grpSp>
        <p:grpSp>
          <p:nvGrpSpPr>
            <p:cNvPr id="17" name="组合 16"/>
            <p:cNvGrpSpPr/>
            <p:nvPr/>
          </p:nvGrpSpPr>
          <p:grpSpPr>
            <a:xfrm>
              <a:off x="3518271" y="2715766"/>
              <a:ext cx="2107457" cy="1897625"/>
              <a:chOff x="5704903" y="2319616"/>
              <a:chExt cx="2298080" cy="2069268"/>
            </a:xfrm>
            <a:effectLst/>
          </p:grpSpPr>
          <p:sp>
            <p:nvSpPr>
              <p:cNvPr id="18" name="圆角矩形 17"/>
              <p:cNvSpPr/>
              <p:nvPr/>
            </p:nvSpPr>
            <p:spPr>
              <a:xfrm flipV="1">
                <a:off x="5704903" y="2319616"/>
                <a:ext cx="2298080" cy="2069268"/>
              </a:xfrm>
              <a:prstGeom prst="roundRect">
                <a:avLst>
                  <a:gd name="adj" fmla="val 0"/>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5762239" y="2386202"/>
                <a:ext cx="2183408" cy="1936096"/>
              </a:xfrm>
              <a:prstGeom prst="rect">
                <a:avLst/>
              </a:prstGeom>
              <a:noFill/>
              <a:ln w="9525">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solidFill>
                </a:endParaRPr>
              </a:p>
            </p:txBody>
          </p:sp>
        </p:grpSp>
      </p:grpSp>
      <p:sp>
        <p:nvSpPr>
          <p:cNvPr id="13" name="矩形 12"/>
          <p:cNvSpPr/>
          <p:nvPr/>
        </p:nvSpPr>
        <p:spPr>
          <a:xfrm>
            <a:off x="1801661" y="275977"/>
            <a:ext cx="5540678" cy="800219"/>
          </a:xfrm>
          <a:prstGeom prst="rect">
            <a:avLst/>
          </a:prstGeom>
        </p:spPr>
        <p:txBody>
          <a:bodyPr wrap="square">
            <a:spAutoFit/>
          </a:bodyPr>
          <a:lstStyle/>
          <a:p>
            <a:pPr algn="ctr"/>
            <a:r>
              <a:rPr lang="en-US" altLang="zh-CN" sz="3200" b="1" dirty="0">
                <a:solidFill>
                  <a:schemeClr val="bg1"/>
                </a:solidFill>
              </a:rPr>
              <a:t>Our products</a:t>
            </a:r>
          </a:p>
          <a:p>
            <a:pPr algn="ctr"/>
            <a:r>
              <a:rPr lang="en-US" altLang="zh-CN" sz="1400" dirty="0" err="1">
                <a:sym typeface="+mn-lt"/>
              </a:rPr>
              <a:t>Lorem</a:t>
            </a:r>
            <a:r>
              <a:rPr lang="en-US" altLang="zh-CN" sz="1400" dirty="0">
                <a:sym typeface="+mn-lt"/>
              </a:rPr>
              <a:t> </a:t>
            </a:r>
            <a:r>
              <a:rPr lang="en-US" altLang="zh-CN" sz="1400" dirty="0" err="1">
                <a:sym typeface="+mn-lt"/>
              </a:rPr>
              <a:t>ipsum</a:t>
            </a:r>
            <a:r>
              <a:rPr lang="en-US" altLang="zh-CN" sz="1400" dirty="0">
                <a:sym typeface="+mn-lt"/>
              </a:rPr>
              <a:t> dolor sit </a:t>
            </a:r>
            <a:r>
              <a:rPr lang="en-US" altLang="zh-CN" sz="1400" dirty="0" err="1">
                <a:sym typeface="+mn-lt"/>
              </a:rPr>
              <a:t>amet</a:t>
            </a:r>
            <a:r>
              <a:rPr lang="en-US" altLang="zh-CN" sz="1400" dirty="0">
                <a:sym typeface="+mn-lt"/>
              </a:rPr>
              <a:t>, </a:t>
            </a:r>
            <a:r>
              <a:rPr lang="en-US" altLang="zh-CN" sz="1400" dirty="0" err="1">
                <a:sym typeface="+mn-lt"/>
              </a:rPr>
              <a:t>consectetur</a:t>
            </a:r>
            <a:r>
              <a:rPr lang="en-US" altLang="zh-CN" sz="1400" dirty="0">
                <a:sym typeface="+mn-lt"/>
              </a:rPr>
              <a:t> </a:t>
            </a:r>
            <a:r>
              <a:rPr lang="en-US" altLang="zh-CN" sz="1400" dirty="0" err="1">
                <a:sym typeface="+mn-lt"/>
              </a:rPr>
              <a:t>adipiscing</a:t>
            </a:r>
            <a:r>
              <a:rPr lang="en-US" altLang="zh-CN" sz="1400" dirty="0">
                <a:sym typeface="+mn-lt"/>
              </a:rPr>
              <a:t> </a:t>
            </a:r>
            <a:r>
              <a:rPr lang="en-US" altLang="zh-CN" sz="1400" dirty="0" err="1">
                <a:sym typeface="+mn-lt"/>
              </a:rPr>
              <a:t>elit</a:t>
            </a:r>
            <a:r>
              <a:rPr lang="en-US" altLang="zh-CN" sz="1400" dirty="0">
                <a:sym typeface="+mn-lt"/>
              </a:rPr>
              <a:t>. </a:t>
            </a:r>
            <a:endParaRPr lang="en-US" altLang="zh-CN" sz="1400" dirty="0"/>
          </a:p>
        </p:txBody>
      </p:sp>
      <p:sp>
        <p:nvSpPr>
          <p:cNvPr id="20" name="Content Placeholder 2"/>
          <p:cNvSpPr txBox="1"/>
          <p:nvPr/>
        </p:nvSpPr>
        <p:spPr>
          <a:xfrm>
            <a:off x="1328438" y="3047688"/>
            <a:ext cx="1371900" cy="55102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200" b="1" dirty="0">
                <a:solidFill>
                  <a:schemeClr val="tx1"/>
                </a:solidFill>
              </a:rPr>
              <a:t>TEXT HERE</a:t>
            </a:r>
          </a:p>
          <a:p>
            <a:pPr marL="0" indent="0" algn="ctr">
              <a:buFont typeface="Arial" panose="020B0604020202020204" pitchFamily="34" charset="0"/>
              <a:buNone/>
            </a:pPr>
            <a:r>
              <a:rPr lang="en-US" sz="800" dirty="0">
                <a:solidFill>
                  <a:schemeClr val="tx1"/>
                </a:solidFill>
              </a:rPr>
              <a:t>Lorem ipsum dolor sit amet, consectetur adipiscing.</a:t>
            </a:r>
          </a:p>
        </p:txBody>
      </p:sp>
      <p:sp>
        <p:nvSpPr>
          <p:cNvPr id="21" name="Freeform 2312"/>
          <p:cNvSpPr>
            <a:spLocks noEditPoints="1"/>
          </p:cNvSpPr>
          <p:nvPr/>
        </p:nvSpPr>
        <p:spPr bwMode="auto">
          <a:xfrm>
            <a:off x="1884654" y="2262275"/>
            <a:ext cx="295275" cy="623888"/>
          </a:xfrm>
          <a:custGeom>
            <a:avLst/>
            <a:gdLst>
              <a:gd name="T0" fmla="*/ 344 w 344"/>
              <a:gd name="T1" fmla="*/ 49 h 728"/>
              <a:gd name="T2" fmla="*/ 295 w 344"/>
              <a:gd name="T3" fmla="*/ 0 h 728"/>
              <a:gd name="T4" fmla="*/ 49 w 344"/>
              <a:gd name="T5" fmla="*/ 0 h 728"/>
              <a:gd name="T6" fmla="*/ 0 w 344"/>
              <a:gd name="T7" fmla="*/ 49 h 728"/>
              <a:gd name="T8" fmla="*/ 0 w 344"/>
              <a:gd name="T9" fmla="*/ 679 h 728"/>
              <a:gd name="T10" fmla="*/ 49 w 344"/>
              <a:gd name="T11" fmla="*/ 728 h 728"/>
              <a:gd name="T12" fmla="*/ 295 w 344"/>
              <a:gd name="T13" fmla="*/ 728 h 728"/>
              <a:gd name="T14" fmla="*/ 344 w 344"/>
              <a:gd name="T15" fmla="*/ 679 h 728"/>
              <a:gd name="T16" fmla="*/ 344 w 344"/>
              <a:gd name="T17" fmla="*/ 49 h 728"/>
              <a:gd name="T18" fmla="*/ 208 w 344"/>
              <a:gd name="T19" fmla="*/ 64 h 728"/>
              <a:gd name="T20" fmla="*/ 200 w 344"/>
              <a:gd name="T21" fmla="*/ 72 h 728"/>
              <a:gd name="T22" fmla="*/ 148 w 344"/>
              <a:gd name="T23" fmla="*/ 72 h 728"/>
              <a:gd name="T24" fmla="*/ 140 w 344"/>
              <a:gd name="T25" fmla="*/ 64 h 728"/>
              <a:gd name="T26" fmla="*/ 140 w 344"/>
              <a:gd name="T27" fmla="*/ 64 h 728"/>
              <a:gd name="T28" fmla="*/ 148 w 344"/>
              <a:gd name="T29" fmla="*/ 56 h 728"/>
              <a:gd name="T30" fmla="*/ 200 w 344"/>
              <a:gd name="T31" fmla="*/ 56 h 728"/>
              <a:gd name="T32" fmla="*/ 208 w 344"/>
              <a:gd name="T33" fmla="*/ 64 h 728"/>
              <a:gd name="T34" fmla="*/ 175 w 344"/>
              <a:gd name="T35" fmla="*/ 709 h 728"/>
              <a:gd name="T36" fmla="*/ 143 w 344"/>
              <a:gd name="T37" fmla="*/ 677 h 728"/>
              <a:gd name="T38" fmla="*/ 175 w 344"/>
              <a:gd name="T39" fmla="*/ 645 h 728"/>
              <a:gd name="T40" fmla="*/ 207 w 344"/>
              <a:gd name="T41" fmla="*/ 677 h 728"/>
              <a:gd name="T42" fmla="*/ 175 w 344"/>
              <a:gd name="T43" fmla="*/ 709 h 728"/>
              <a:gd name="T44" fmla="*/ 320 w 344"/>
              <a:gd name="T45" fmla="*/ 624 h 728"/>
              <a:gd name="T46" fmla="*/ 28 w 344"/>
              <a:gd name="T47" fmla="*/ 624 h 728"/>
              <a:gd name="T48" fmla="*/ 28 w 344"/>
              <a:gd name="T49" fmla="*/ 104 h 728"/>
              <a:gd name="T50" fmla="*/ 320 w 344"/>
              <a:gd name="T51" fmla="*/ 104 h 728"/>
              <a:gd name="T52" fmla="*/ 320 w 344"/>
              <a:gd name="T53" fmla="*/ 624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44" h="728">
                <a:moveTo>
                  <a:pt x="344" y="49"/>
                </a:moveTo>
                <a:cubicBezTo>
                  <a:pt x="344" y="22"/>
                  <a:pt x="322" y="0"/>
                  <a:pt x="295" y="0"/>
                </a:cubicBezTo>
                <a:cubicBezTo>
                  <a:pt x="49" y="0"/>
                  <a:pt x="49" y="0"/>
                  <a:pt x="49" y="0"/>
                </a:cubicBezTo>
                <a:cubicBezTo>
                  <a:pt x="22" y="0"/>
                  <a:pt x="0" y="22"/>
                  <a:pt x="0" y="49"/>
                </a:cubicBezTo>
                <a:cubicBezTo>
                  <a:pt x="0" y="679"/>
                  <a:pt x="0" y="679"/>
                  <a:pt x="0" y="679"/>
                </a:cubicBezTo>
                <a:cubicBezTo>
                  <a:pt x="0" y="706"/>
                  <a:pt x="22" y="728"/>
                  <a:pt x="49" y="728"/>
                </a:cubicBezTo>
                <a:cubicBezTo>
                  <a:pt x="295" y="728"/>
                  <a:pt x="295" y="728"/>
                  <a:pt x="295" y="728"/>
                </a:cubicBezTo>
                <a:cubicBezTo>
                  <a:pt x="322" y="728"/>
                  <a:pt x="344" y="706"/>
                  <a:pt x="344" y="679"/>
                </a:cubicBezTo>
                <a:lnTo>
                  <a:pt x="344" y="49"/>
                </a:lnTo>
                <a:close/>
                <a:moveTo>
                  <a:pt x="208" y="64"/>
                </a:moveTo>
                <a:cubicBezTo>
                  <a:pt x="208" y="69"/>
                  <a:pt x="205" y="72"/>
                  <a:pt x="200" y="72"/>
                </a:cubicBezTo>
                <a:cubicBezTo>
                  <a:pt x="148" y="72"/>
                  <a:pt x="148" y="72"/>
                  <a:pt x="148" y="72"/>
                </a:cubicBezTo>
                <a:cubicBezTo>
                  <a:pt x="143" y="72"/>
                  <a:pt x="140" y="69"/>
                  <a:pt x="140" y="64"/>
                </a:cubicBezTo>
                <a:cubicBezTo>
                  <a:pt x="140" y="64"/>
                  <a:pt x="140" y="64"/>
                  <a:pt x="140" y="64"/>
                </a:cubicBezTo>
                <a:cubicBezTo>
                  <a:pt x="140" y="59"/>
                  <a:pt x="143" y="56"/>
                  <a:pt x="148" y="56"/>
                </a:cubicBezTo>
                <a:cubicBezTo>
                  <a:pt x="200" y="56"/>
                  <a:pt x="200" y="56"/>
                  <a:pt x="200" y="56"/>
                </a:cubicBezTo>
                <a:cubicBezTo>
                  <a:pt x="205" y="56"/>
                  <a:pt x="208" y="59"/>
                  <a:pt x="208" y="64"/>
                </a:cubicBezTo>
                <a:close/>
                <a:moveTo>
                  <a:pt x="175" y="709"/>
                </a:moveTo>
                <a:cubicBezTo>
                  <a:pt x="158" y="709"/>
                  <a:pt x="143" y="694"/>
                  <a:pt x="143" y="677"/>
                </a:cubicBezTo>
                <a:cubicBezTo>
                  <a:pt x="143" y="659"/>
                  <a:pt x="158" y="645"/>
                  <a:pt x="175" y="645"/>
                </a:cubicBezTo>
                <a:cubicBezTo>
                  <a:pt x="193" y="645"/>
                  <a:pt x="207" y="659"/>
                  <a:pt x="207" y="677"/>
                </a:cubicBezTo>
                <a:cubicBezTo>
                  <a:pt x="207" y="694"/>
                  <a:pt x="193" y="709"/>
                  <a:pt x="175" y="709"/>
                </a:cubicBezTo>
                <a:moveTo>
                  <a:pt x="320" y="624"/>
                </a:moveTo>
                <a:cubicBezTo>
                  <a:pt x="28" y="624"/>
                  <a:pt x="28" y="624"/>
                  <a:pt x="28" y="624"/>
                </a:cubicBezTo>
                <a:cubicBezTo>
                  <a:pt x="28" y="104"/>
                  <a:pt x="28" y="104"/>
                  <a:pt x="28" y="104"/>
                </a:cubicBezTo>
                <a:cubicBezTo>
                  <a:pt x="320" y="104"/>
                  <a:pt x="320" y="104"/>
                  <a:pt x="320" y="104"/>
                </a:cubicBezTo>
                <a:lnTo>
                  <a:pt x="320" y="624"/>
                </a:lnTo>
                <a:close/>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2340"/>
          <p:cNvSpPr>
            <a:spLocks noEditPoints="1"/>
          </p:cNvSpPr>
          <p:nvPr/>
        </p:nvSpPr>
        <p:spPr bwMode="auto">
          <a:xfrm rot="16200000">
            <a:off x="7066831" y="2431322"/>
            <a:ext cx="286147" cy="683958"/>
          </a:xfrm>
          <a:custGeom>
            <a:avLst/>
            <a:gdLst>
              <a:gd name="T0" fmla="*/ 220 w 228"/>
              <a:gd name="T1" fmla="*/ 0 h 544"/>
              <a:gd name="T2" fmla="*/ 8 w 228"/>
              <a:gd name="T3" fmla="*/ 0 h 544"/>
              <a:gd name="T4" fmla="*/ 0 w 228"/>
              <a:gd name="T5" fmla="*/ 2 h 544"/>
              <a:gd name="T6" fmla="*/ 0 w 228"/>
              <a:gd name="T7" fmla="*/ 12 h 544"/>
              <a:gd name="T8" fmla="*/ 0 w 228"/>
              <a:gd name="T9" fmla="*/ 25 h 544"/>
              <a:gd name="T10" fmla="*/ 0 w 228"/>
              <a:gd name="T11" fmla="*/ 280 h 544"/>
              <a:gd name="T12" fmla="*/ 0 w 228"/>
              <a:gd name="T13" fmla="*/ 502 h 544"/>
              <a:gd name="T14" fmla="*/ 0 w 228"/>
              <a:gd name="T15" fmla="*/ 544 h 544"/>
              <a:gd name="T16" fmla="*/ 8 w 228"/>
              <a:gd name="T17" fmla="*/ 544 h 544"/>
              <a:gd name="T18" fmla="*/ 220 w 228"/>
              <a:gd name="T19" fmla="*/ 544 h 544"/>
              <a:gd name="T20" fmla="*/ 228 w 228"/>
              <a:gd name="T21" fmla="*/ 544 h 544"/>
              <a:gd name="T22" fmla="*/ 228 w 228"/>
              <a:gd name="T23" fmla="*/ 513 h 544"/>
              <a:gd name="T24" fmla="*/ 228 w 228"/>
              <a:gd name="T25" fmla="*/ 280 h 544"/>
              <a:gd name="T26" fmla="*/ 228 w 228"/>
              <a:gd name="T27" fmla="*/ 32 h 544"/>
              <a:gd name="T28" fmla="*/ 228 w 228"/>
              <a:gd name="T29" fmla="*/ 12 h 544"/>
              <a:gd name="T30" fmla="*/ 228 w 228"/>
              <a:gd name="T31" fmla="*/ 2 h 544"/>
              <a:gd name="T32" fmla="*/ 220 w 228"/>
              <a:gd name="T33" fmla="*/ 0 h 544"/>
              <a:gd name="T34" fmla="*/ 114 w 228"/>
              <a:gd name="T35" fmla="*/ 493 h 544"/>
              <a:gd name="T36" fmla="*/ 27 w 228"/>
              <a:gd name="T37" fmla="*/ 407 h 544"/>
              <a:gd name="T38" fmla="*/ 114 w 228"/>
              <a:gd name="T39" fmla="*/ 320 h 544"/>
              <a:gd name="T40" fmla="*/ 201 w 228"/>
              <a:gd name="T41" fmla="*/ 407 h 544"/>
              <a:gd name="T42" fmla="*/ 114 w 228"/>
              <a:gd name="T43" fmla="*/ 493 h 544"/>
              <a:gd name="T44" fmla="*/ 24 w 228"/>
              <a:gd name="T45" fmla="*/ 36 h 544"/>
              <a:gd name="T46" fmla="*/ 204 w 228"/>
              <a:gd name="T47" fmla="*/ 36 h 544"/>
              <a:gd name="T48" fmla="*/ 204 w 228"/>
              <a:gd name="T49" fmla="*/ 280 h 544"/>
              <a:gd name="T50" fmla="*/ 24 w 228"/>
              <a:gd name="T51" fmla="*/ 280 h 544"/>
              <a:gd name="T52" fmla="*/ 24 w 228"/>
              <a:gd name="T53" fmla="*/ 3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8" h="544">
                <a:moveTo>
                  <a:pt x="220" y="0"/>
                </a:moveTo>
                <a:cubicBezTo>
                  <a:pt x="8" y="0"/>
                  <a:pt x="8" y="0"/>
                  <a:pt x="8" y="0"/>
                </a:cubicBezTo>
                <a:cubicBezTo>
                  <a:pt x="6" y="0"/>
                  <a:pt x="0" y="2"/>
                  <a:pt x="0" y="2"/>
                </a:cubicBezTo>
                <a:cubicBezTo>
                  <a:pt x="0" y="12"/>
                  <a:pt x="0" y="12"/>
                  <a:pt x="0" y="12"/>
                </a:cubicBezTo>
                <a:cubicBezTo>
                  <a:pt x="0" y="25"/>
                  <a:pt x="0" y="25"/>
                  <a:pt x="0" y="25"/>
                </a:cubicBezTo>
                <a:cubicBezTo>
                  <a:pt x="0" y="280"/>
                  <a:pt x="0" y="280"/>
                  <a:pt x="0" y="280"/>
                </a:cubicBezTo>
                <a:cubicBezTo>
                  <a:pt x="0" y="502"/>
                  <a:pt x="0" y="502"/>
                  <a:pt x="0" y="502"/>
                </a:cubicBezTo>
                <a:cubicBezTo>
                  <a:pt x="0" y="544"/>
                  <a:pt x="0" y="544"/>
                  <a:pt x="0" y="544"/>
                </a:cubicBezTo>
                <a:cubicBezTo>
                  <a:pt x="0" y="544"/>
                  <a:pt x="6" y="544"/>
                  <a:pt x="8" y="544"/>
                </a:cubicBezTo>
                <a:cubicBezTo>
                  <a:pt x="220" y="544"/>
                  <a:pt x="220" y="544"/>
                  <a:pt x="220" y="544"/>
                </a:cubicBezTo>
                <a:cubicBezTo>
                  <a:pt x="222" y="544"/>
                  <a:pt x="228" y="544"/>
                  <a:pt x="228" y="544"/>
                </a:cubicBezTo>
                <a:cubicBezTo>
                  <a:pt x="228" y="513"/>
                  <a:pt x="228" y="513"/>
                  <a:pt x="228" y="513"/>
                </a:cubicBezTo>
                <a:cubicBezTo>
                  <a:pt x="228" y="280"/>
                  <a:pt x="228" y="280"/>
                  <a:pt x="228" y="280"/>
                </a:cubicBezTo>
                <a:cubicBezTo>
                  <a:pt x="228" y="32"/>
                  <a:pt x="228" y="32"/>
                  <a:pt x="228" y="32"/>
                </a:cubicBezTo>
                <a:cubicBezTo>
                  <a:pt x="228" y="12"/>
                  <a:pt x="228" y="12"/>
                  <a:pt x="228" y="12"/>
                </a:cubicBezTo>
                <a:cubicBezTo>
                  <a:pt x="228" y="2"/>
                  <a:pt x="228" y="2"/>
                  <a:pt x="228" y="2"/>
                </a:cubicBezTo>
                <a:cubicBezTo>
                  <a:pt x="228" y="2"/>
                  <a:pt x="222" y="0"/>
                  <a:pt x="220" y="0"/>
                </a:cubicBezTo>
                <a:moveTo>
                  <a:pt x="114" y="493"/>
                </a:moveTo>
                <a:cubicBezTo>
                  <a:pt x="66" y="493"/>
                  <a:pt x="27" y="454"/>
                  <a:pt x="27" y="407"/>
                </a:cubicBezTo>
                <a:cubicBezTo>
                  <a:pt x="27" y="359"/>
                  <a:pt x="66" y="320"/>
                  <a:pt x="114" y="320"/>
                </a:cubicBezTo>
                <a:cubicBezTo>
                  <a:pt x="162" y="320"/>
                  <a:pt x="201" y="359"/>
                  <a:pt x="201" y="407"/>
                </a:cubicBezTo>
                <a:cubicBezTo>
                  <a:pt x="201" y="454"/>
                  <a:pt x="162" y="493"/>
                  <a:pt x="114" y="493"/>
                </a:cubicBezTo>
                <a:moveTo>
                  <a:pt x="24" y="36"/>
                </a:moveTo>
                <a:cubicBezTo>
                  <a:pt x="204" y="36"/>
                  <a:pt x="204" y="36"/>
                  <a:pt x="204" y="36"/>
                </a:cubicBezTo>
                <a:cubicBezTo>
                  <a:pt x="204" y="280"/>
                  <a:pt x="204" y="280"/>
                  <a:pt x="204" y="280"/>
                </a:cubicBezTo>
                <a:cubicBezTo>
                  <a:pt x="24" y="280"/>
                  <a:pt x="24" y="280"/>
                  <a:pt x="24" y="280"/>
                </a:cubicBezTo>
                <a:lnTo>
                  <a:pt x="24" y="36"/>
                </a:lnTo>
                <a:close/>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2359"/>
          <p:cNvSpPr>
            <a:spLocks noEditPoints="1"/>
          </p:cNvSpPr>
          <p:nvPr/>
        </p:nvSpPr>
        <p:spPr bwMode="auto">
          <a:xfrm>
            <a:off x="4112418" y="3089143"/>
            <a:ext cx="919163" cy="415925"/>
          </a:xfrm>
          <a:custGeom>
            <a:avLst/>
            <a:gdLst>
              <a:gd name="T0" fmla="*/ 882 w 1072"/>
              <a:gd name="T1" fmla="*/ 0 h 484"/>
              <a:gd name="T2" fmla="*/ 0 w 1072"/>
              <a:gd name="T3" fmla="*/ 190 h 484"/>
              <a:gd name="T4" fmla="*/ 190 w 1072"/>
              <a:gd name="T5" fmla="*/ 484 h 484"/>
              <a:gd name="T6" fmla="*/ 1072 w 1072"/>
              <a:gd name="T7" fmla="*/ 294 h 484"/>
              <a:gd name="T8" fmla="*/ 929 w 1072"/>
              <a:gd name="T9" fmla="*/ 125 h 484"/>
              <a:gd name="T10" fmla="*/ 929 w 1072"/>
              <a:gd name="T11" fmla="*/ 170 h 484"/>
              <a:gd name="T12" fmla="*/ 929 w 1072"/>
              <a:gd name="T13" fmla="*/ 125 h 484"/>
              <a:gd name="T14" fmla="*/ 989 w 1072"/>
              <a:gd name="T15" fmla="*/ 299 h 484"/>
              <a:gd name="T16" fmla="*/ 904 w 1072"/>
              <a:gd name="T17" fmla="*/ 299 h 484"/>
              <a:gd name="T18" fmla="*/ 48 w 1072"/>
              <a:gd name="T19" fmla="*/ 168 h 484"/>
              <a:gd name="T20" fmla="*/ 88 w 1072"/>
              <a:gd name="T21" fmla="*/ 128 h 484"/>
              <a:gd name="T22" fmla="*/ 128 w 1072"/>
              <a:gd name="T23" fmla="*/ 84 h 484"/>
              <a:gd name="T24" fmla="*/ 168 w 1072"/>
              <a:gd name="T25" fmla="*/ 128 h 484"/>
              <a:gd name="T26" fmla="*/ 128 w 1072"/>
              <a:gd name="T27" fmla="*/ 168 h 484"/>
              <a:gd name="T28" fmla="*/ 88 w 1072"/>
              <a:gd name="T29" fmla="*/ 208 h 484"/>
              <a:gd name="T30" fmla="*/ 48 w 1072"/>
              <a:gd name="T31" fmla="*/ 168 h 484"/>
              <a:gd name="T32" fmla="*/ 127 w 1072"/>
              <a:gd name="T33" fmla="*/ 341 h 484"/>
              <a:gd name="T34" fmla="*/ 127 w 1072"/>
              <a:gd name="T35" fmla="*/ 257 h 484"/>
              <a:gd name="T36" fmla="*/ 196 w 1072"/>
              <a:gd name="T37" fmla="*/ 464 h 484"/>
              <a:gd name="T38" fmla="*/ 75 w 1072"/>
              <a:gd name="T39" fmla="*/ 415 h 484"/>
              <a:gd name="T40" fmla="*/ 121 w 1072"/>
              <a:gd name="T41" fmla="*/ 412 h 484"/>
              <a:gd name="T42" fmla="*/ 868 w 1072"/>
              <a:gd name="T43" fmla="*/ 404 h 484"/>
              <a:gd name="T44" fmla="*/ 204 w 1072"/>
              <a:gd name="T45" fmla="*/ 32 h 484"/>
              <a:gd name="T46" fmla="*/ 868 w 1072"/>
              <a:gd name="T47" fmla="*/ 404 h 484"/>
              <a:gd name="T48" fmla="*/ 877 w 1072"/>
              <a:gd name="T49" fmla="*/ 464 h 484"/>
              <a:gd name="T50" fmla="*/ 952 w 1072"/>
              <a:gd name="T51" fmla="*/ 412 h 484"/>
              <a:gd name="T52" fmla="*/ 998 w 1072"/>
              <a:gd name="T53" fmla="*/ 415 h 484"/>
              <a:gd name="T54" fmla="*/ 977 w 1072"/>
              <a:gd name="T55" fmla="*/ 215 h 484"/>
              <a:gd name="T56" fmla="*/ 977 w 1072"/>
              <a:gd name="T57" fmla="*/ 170 h 484"/>
              <a:gd name="T58" fmla="*/ 977 w 1072"/>
              <a:gd name="T59" fmla="*/ 215 h 484"/>
              <a:gd name="T60" fmla="*/ 954 w 1072"/>
              <a:gd name="T61" fmla="*/ 104 h 484"/>
              <a:gd name="T62" fmla="*/ 999 w 1072"/>
              <a:gd name="T63" fmla="*/ 104 h 484"/>
              <a:gd name="T64" fmla="*/ 1024 w 1072"/>
              <a:gd name="T65" fmla="*/ 170 h 484"/>
              <a:gd name="T66" fmla="*/ 1024 w 1072"/>
              <a:gd name="T67" fmla="*/ 125 h 484"/>
              <a:gd name="T68" fmla="*/ 1024 w 1072"/>
              <a:gd name="T69" fmla="*/ 170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72" h="484">
                <a:moveTo>
                  <a:pt x="1072" y="190"/>
                </a:moveTo>
                <a:cubicBezTo>
                  <a:pt x="1072" y="85"/>
                  <a:pt x="987" y="0"/>
                  <a:pt x="882" y="0"/>
                </a:cubicBezTo>
                <a:cubicBezTo>
                  <a:pt x="190" y="0"/>
                  <a:pt x="190" y="0"/>
                  <a:pt x="190" y="0"/>
                </a:cubicBezTo>
                <a:cubicBezTo>
                  <a:pt x="85" y="0"/>
                  <a:pt x="0" y="85"/>
                  <a:pt x="0" y="190"/>
                </a:cubicBezTo>
                <a:cubicBezTo>
                  <a:pt x="0" y="294"/>
                  <a:pt x="0" y="294"/>
                  <a:pt x="0" y="294"/>
                </a:cubicBezTo>
                <a:cubicBezTo>
                  <a:pt x="0" y="399"/>
                  <a:pt x="85" y="484"/>
                  <a:pt x="190" y="484"/>
                </a:cubicBezTo>
                <a:cubicBezTo>
                  <a:pt x="882" y="484"/>
                  <a:pt x="882" y="484"/>
                  <a:pt x="882" y="484"/>
                </a:cubicBezTo>
                <a:cubicBezTo>
                  <a:pt x="987" y="484"/>
                  <a:pt x="1072" y="399"/>
                  <a:pt x="1072" y="294"/>
                </a:cubicBezTo>
                <a:lnTo>
                  <a:pt x="1072" y="190"/>
                </a:lnTo>
                <a:close/>
                <a:moveTo>
                  <a:pt x="929" y="125"/>
                </a:moveTo>
                <a:cubicBezTo>
                  <a:pt x="941" y="125"/>
                  <a:pt x="951" y="135"/>
                  <a:pt x="951" y="148"/>
                </a:cubicBezTo>
                <a:cubicBezTo>
                  <a:pt x="951" y="160"/>
                  <a:pt x="941" y="170"/>
                  <a:pt x="929" y="170"/>
                </a:cubicBezTo>
                <a:cubicBezTo>
                  <a:pt x="916" y="170"/>
                  <a:pt x="906" y="160"/>
                  <a:pt x="906" y="148"/>
                </a:cubicBezTo>
                <a:cubicBezTo>
                  <a:pt x="906" y="135"/>
                  <a:pt x="916" y="125"/>
                  <a:pt x="929" y="125"/>
                </a:cubicBezTo>
                <a:moveTo>
                  <a:pt x="946" y="257"/>
                </a:moveTo>
                <a:cubicBezTo>
                  <a:pt x="970" y="257"/>
                  <a:pt x="989" y="276"/>
                  <a:pt x="989" y="299"/>
                </a:cubicBezTo>
                <a:cubicBezTo>
                  <a:pt x="989" y="322"/>
                  <a:pt x="970" y="341"/>
                  <a:pt x="946" y="341"/>
                </a:cubicBezTo>
                <a:cubicBezTo>
                  <a:pt x="923" y="341"/>
                  <a:pt x="904" y="322"/>
                  <a:pt x="904" y="299"/>
                </a:cubicBezTo>
                <a:cubicBezTo>
                  <a:pt x="904" y="276"/>
                  <a:pt x="923" y="257"/>
                  <a:pt x="946" y="257"/>
                </a:cubicBezTo>
                <a:moveTo>
                  <a:pt x="48" y="168"/>
                </a:moveTo>
                <a:cubicBezTo>
                  <a:pt x="48" y="128"/>
                  <a:pt x="48" y="128"/>
                  <a:pt x="48" y="128"/>
                </a:cubicBezTo>
                <a:cubicBezTo>
                  <a:pt x="88" y="128"/>
                  <a:pt x="88" y="128"/>
                  <a:pt x="88" y="128"/>
                </a:cubicBezTo>
                <a:cubicBezTo>
                  <a:pt x="88" y="84"/>
                  <a:pt x="88" y="84"/>
                  <a:pt x="88" y="84"/>
                </a:cubicBezTo>
                <a:cubicBezTo>
                  <a:pt x="128" y="84"/>
                  <a:pt x="128" y="84"/>
                  <a:pt x="128" y="84"/>
                </a:cubicBezTo>
                <a:cubicBezTo>
                  <a:pt x="128" y="128"/>
                  <a:pt x="128" y="128"/>
                  <a:pt x="128" y="128"/>
                </a:cubicBezTo>
                <a:cubicBezTo>
                  <a:pt x="168" y="128"/>
                  <a:pt x="168" y="128"/>
                  <a:pt x="168" y="128"/>
                </a:cubicBezTo>
                <a:cubicBezTo>
                  <a:pt x="168" y="168"/>
                  <a:pt x="168" y="168"/>
                  <a:pt x="168" y="168"/>
                </a:cubicBezTo>
                <a:cubicBezTo>
                  <a:pt x="128" y="168"/>
                  <a:pt x="128" y="168"/>
                  <a:pt x="128" y="168"/>
                </a:cubicBezTo>
                <a:cubicBezTo>
                  <a:pt x="128" y="208"/>
                  <a:pt x="128" y="208"/>
                  <a:pt x="128" y="208"/>
                </a:cubicBezTo>
                <a:cubicBezTo>
                  <a:pt x="88" y="208"/>
                  <a:pt x="88" y="208"/>
                  <a:pt x="88" y="208"/>
                </a:cubicBezTo>
                <a:cubicBezTo>
                  <a:pt x="88" y="168"/>
                  <a:pt x="88" y="168"/>
                  <a:pt x="88" y="168"/>
                </a:cubicBezTo>
                <a:lnTo>
                  <a:pt x="48" y="168"/>
                </a:lnTo>
                <a:close/>
                <a:moveTo>
                  <a:pt x="169" y="299"/>
                </a:moveTo>
                <a:cubicBezTo>
                  <a:pt x="169" y="322"/>
                  <a:pt x="150" y="341"/>
                  <a:pt x="127" y="341"/>
                </a:cubicBezTo>
                <a:cubicBezTo>
                  <a:pt x="104" y="341"/>
                  <a:pt x="85" y="322"/>
                  <a:pt x="85" y="299"/>
                </a:cubicBezTo>
                <a:cubicBezTo>
                  <a:pt x="85" y="276"/>
                  <a:pt x="104" y="257"/>
                  <a:pt x="127" y="257"/>
                </a:cubicBezTo>
                <a:cubicBezTo>
                  <a:pt x="150" y="257"/>
                  <a:pt x="169" y="276"/>
                  <a:pt x="169" y="299"/>
                </a:cubicBezTo>
                <a:moveTo>
                  <a:pt x="196" y="464"/>
                </a:moveTo>
                <a:cubicBezTo>
                  <a:pt x="172" y="464"/>
                  <a:pt x="150" y="461"/>
                  <a:pt x="128" y="452"/>
                </a:cubicBezTo>
                <a:cubicBezTo>
                  <a:pt x="109" y="443"/>
                  <a:pt x="91" y="430"/>
                  <a:pt x="75" y="415"/>
                </a:cubicBezTo>
                <a:cubicBezTo>
                  <a:pt x="81" y="414"/>
                  <a:pt x="86" y="412"/>
                  <a:pt x="92" y="412"/>
                </a:cubicBezTo>
                <a:cubicBezTo>
                  <a:pt x="121" y="412"/>
                  <a:pt x="121" y="412"/>
                  <a:pt x="121" y="412"/>
                </a:cubicBezTo>
                <a:cubicBezTo>
                  <a:pt x="155" y="412"/>
                  <a:pt x="184" y="436"/>
                  <a:pt x="196" y="464"/>
                </a:cubicBezTo>
                <a:close/>
                <a:moveTo>
                  <a:pt x="868" y="404"/>
                </a:moveTo>
                <a:cubicBezTo>
                  <a:pt x="204" y="404"/>
                  <a:pt x="204" y="404"/>
                  <a:pt x="204" y="404"/>
                </a:cubicBezTo>
                <a:cubicBezTo>
                  <a:pt x="204" y="32"/>
                  <a:pt x="204" y="32"/>
                  <a:pt x="204" y="32"/>
                </a:cubicBezTo>
                <a:cubicBezTo>
                  <a:pt x="868" y="32"/>
                  <a:pt x="868" y="32"/>
                  <a:pt x="868" y="32"/>
                </a:cubicBezTo>
                <a:lnTo>
                  <a:pt x="868" y="404"/>
                </a:lnTo>
                <a:close/>
                <a:moveTo>
                  <a:pt x="945" y="452"/>
                </a:moveTo>
                <a:cubicBezTo>
                  <a:pt x="923" y="461"/>
                  <a:pt x="901" y="464"/>
                  <a:pt x="877" y="464"/>
                </a:cubicBezTo>
                <a:cubicBezTo>
                  <a:pt x="877" y="464"/>
                  <a:pt x="877" y="464"/>
                  <a:pt x="877" y="464"/>
                </a:cubicBezTo>
                <a:cubicBezTo>
                  <a:pt x="889" y="436"/>
                  <a:pt x="918" y="412"/>
                  <a:pt x="952" y="412"/>
                </a:cubicBezTo>
                <a:cubicBezTo>
                  <a:pt x="981" y="412"/>
                  <a:pt x="981" y="412"/>
                  <a:pt x="981" y="412"/>
                </a:cubicBezTo>
                <a:cubicBezTo>
                  <a:pt x="987" y="412"/>
                  <a:pt x="992" y="414"/>
                  <a:pt x="998" y="415"/>
                </a:cubicBezTo>
                <a:cubicBezTo>
                  <a:pt x="982" y="430"/>
                  <a:pt x="964" y="443"/>
                  <a:pt x="945" y="452"/>
                </a:cubicBezTo>
                <a:moveTo>
                  <a:pt x="977" y="215"/>
                </a:moveTo>
                <a:cubicBezTo>
                  <a:pt x="964" y="215"/>
                  <a:pt x="954" y="205"/>
                  <a:pt x="954" y="193"/>
                </a:cubicBezTo>
                <a:cubicBezTo>
                  <a:pt x="954" y="180"/>
                  <a:pt x="964" y="170"/>
                  <a:pt x="977" y="170"/>
                </a:cubicBezTo>
                <a:cubicBezTo>
                  <a:pt x="989" y="170"/>
                  <a:pt x="999" y="180"/>
                  <a:pt x="999" y="193"/>
                </a:cubicBezTo>
                <a:cubicBezTo>
                  <a:pt x="999" y="205"/>
                  <a:pt x="989" y="215"/>
                  <a:pt x="977" y="215"/>
                </a:cubicBezTo>
                <a:moveTo>
                  <a:pt x="977" y="127"/>
                </a:moveTo>
                <a:cubicBezTo>
                  <a:pt x="964" y="127"/>
                  <a:pt x="954" y="117"/>
                  <a:pt x="954" y="104"/>
                </a:cubicBezTo>
                <a:cubicBezTo>
                  <a:pt x="954" y="92"/>
                  <a:pt x="964" y="82"/>
                  <a:pt x="977" y="82"/>
                </a:cubicBezTo>
                <a:cubicBezTo>
                  <a:pt x="989" y="82"/>
                  <a:pt x="999" y="92"/>
                  <a:pt x="999" y="104"/>
                </a:cubicBezTo>
                <a:cubicBezTo>
                  <a:pt x="999" y="117"/>
                  <a:pt x="989" y="127"/>
                  <a:pt x="977" y="127"/>
                </a:cubicBezTo>
                <a:moveTo>
                  <a:pt x="1024" y="170"/>
                </a:moveTo>
                <a:cubicBezTo>
                  <a:pt x="1012" y="170"/>
                  <a:pt x="1002" y="160"/>
                  <a:pt x="1002" y="148"/>
                </a:cubicBezTo>
                <a:cubicBezTo>
                  <a:pt x="1002" y="135"/>
                  <a:pt x="1012" y="125"/>
                  <a:pt x="1024" y="125"/>
                </a:cubicBezTo>
                <a:cubicBezTo>
                  <a:pt x="1037" y="125"/>
                  <a:pt x="1047" y="135"/>
                  <a:pt x="1047" y="148"/>
                </a:cubicBezTo>
                <a:cubicBezTo>
                  <a:pt x="1047" y="160"/>
                  <a:pt x="1037" y="170"/>
                  <a:pt x="1024" y="170"/>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Content Placeholder 2"/>
          <p:cNvSpPr txBox="1"/>
          <p:nvPr/>
        </p:nvSpPr>
        <p:spPr>
          <a:xfrm>
            <a:off x="3886050" y="3817382"/>
            <a:ext cx="1371900" cy="55102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200" b="1" dirty="0">
                <a:solidFill>
                  <a:schemeClr val="tx1"/>
                </a:solidFill>
              </a:rPr>
              <a:t>TEXT HERE</a:t>
            </a:r>
          </a:p>
          <a:p>
            <a:pPr marL="0" indent="0" algn="ctr">
              <a:buFont typeface="Arial" panose="020B0604020202020204" pitchFamily="34" charset="0"/>
              <a:buNone/>
            </a:pPr>
            <a:r>
              <a:rPr lang="en-US" sz="800" dirty="0">
                <a:solidFill>
                  <a:schemeClr val="tx1"/>
                </a:solidFill>
              </a:rPr>
              <a:t>Lorem ipsum dolor sit amet, consectetur adipiscing.</a:t>
            </a:r>
          </a:p>
        </p:txBody>
      </p:sp>
      <p:sp>
        <p:nvSpPr>
          <p:cNvPr id="25" name="Content Placeholder 2"/>
          <p:cNvSpPr txBox="1"/>
          <p:nvPr/>
        </p:nvSpPr>
        <p:spPr>
          <a:xfrm>
            <a:off x="6523954" y="3209504"/>
            <a:ext cx="1371900" cy="55102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200" b="1" dirty="0">
                <a:solidFill>
                  <a:schemeClr val="tx1"/>
                </a:solidFill>
              </a:rPr>
              <a:t>TEXT HERE</a:t>
            </a:r>
          </a:p>
          <a:p>
            <a:pPr marL="0" indent="0" algn="ctr">
              <a:buFont typeface="Arial" panose="020B0604020202020204" pitchFamily="34" charset="0"/>
              <a:buNone/>
            </a:pPr>
            <a:r>
              <a:rPr lang="en-US" sz="800" dirty="0">
                <a:solidFill>
                  <a:schemeClr val="tx1"/>
                </a:solidFill>
              </a:rPr>
              <a:t>Lorem ipsum dolor sit amet, consectetur adipiscing.</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云形 1"/>
          <p:cNvSpPr/>
          <p:nvPr/>
        </p:nvSpPr>
        <p:spPr>
          <a:xfrm flipV="1">
            <a:off x="1979713" y="608018"/>
            <a:ext cx="2493286" cy="2031910"/>
          </a:xfrm>
          <a:prstGeom prst="cloud">
            <a:avLst/>
          </a:prstGeom>
          <a:solidFill>
            <a:schemeClr val="bg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2436396" y="1116141"/>
            <a:ext cx="2088232" cy="1015663"/>
          </a:xfrm>
          <a:prstGeom prst="rect">
            <a:avLst/>
          </a:prstGeom>
        </p:spPr>
        <p:txBody>
          <a:bodyPr wrap="square">
            <a:spAutoFit/>
          </a:bodyPr>
          <a:lstStyle/>
          <a:p>
            <a:r>
              <a:rPr lang="zh-CN" altLang="en-US" sz="6000" b="1" dirty="0">
                <a:solidFill>
                  <a:schemeClr val="bg1"/>
                </a:solidFill>
                <a:latin typeface="宋体" panose="02010600030101010101" pitchFamily="2" charset="-122"/>
                <a:ea typeface="宋体" panose="02010600030101010101" pitchFamily="2" charset="-122"/>
              </a:rPr>
              <a:t>谢谢</a:t>
            </a:r>
          </a:p>
        </p:txBody>
      </p:sp>
      <p:sp>
        <p:nvSpPr>
          <p:cNvPr id="8" name="椭圆 7"/>
          <p:cNvSpPr/>
          <p:nvPr/>
        </p:nvSpPr>
        <p:spPr>
          <a:xfrm>
            <a:off x="4161559" y="3644061"/>
            <a:ext cx="145621" cy="145689"/>
          </a:xfrm>
          <a:prstGeom prst="ellipse">
            <a:avLst/>
          </a:prstGeom>
          <a:solidFill>
            <a:schemeClr val="accent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solidFill>
            </a:endParaRPr>
          </a:p>
        </p:txBody>
      </p:sp>
      <p:sp>
        <p:nvSpPr>
          <p:cNvPr id="10" name="云形 9"/>
          <p:cNvSpPr/>
          <p:nvPr/>
        </p:nvSpPr>
        <p:spPr>
          <a:xfrm flipV="1">
            <a:off x="4355976" y="2335298"/>
            <a:ext cx="580283" cy="472903"/>
          </a:xfrm>
          <a:prstGeom prst="cloud">
            <a:avLst/>
          </a:prstGeom>
          <a:solidFill>
            <a:schemeClr val="bg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等腰三角形 11"/>
          <p:cNvSpPr/>
          <p:nvPr/>
        </p:nvSpPr>
        <p:spPr>
          <a:xfrm>
            <a:off x="5818803" y="3433772"/>
            <a:ext cx="2160240" cy="1715931"/>
          </a:xfrm>
          <a:prstGeom prst="triangle">
            <a:avLst/>
          </a:prstGeom>
          <a:solidFill>
            <a:srgbClr val="FFFFFF">
              <a:alpha val="74902"/>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p:nvSpPr>
        <p:spPr>
          <a:xfrm>
            <a:off x="3934697" y="3712715"/>
            <a:ext cx="1801260" cy="1430785"/>
          </a:xfrm>
          <a:prstGeom prst="triangle">
            <a:avLst/>
          </a:prstGeom>
          <a:solidFill>
            <a:srgbClr val="FFFFFF">
              <a:alpha val="74902"/>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p:nvSpPr>
        <p:spPr>
          <a:xfrm>
            <a:off x="4472999" y="3011695"/>
            <a:ext cx="2691607" cy="2138009"/>
          </a:xfrm>
          <a:prstGeom prst="triangle">
            <a:avLst/>
          </a:prstGeom>
          <a:solidFill>
            <a:srgbClr val="FFFFF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5164403" y="4166497"/>
            <a:ext cx="2407422" cy="523220"/>
          </a:xfrm>
          <a:prstGeom prst="rect">
            <a:avLst/>
          </a:prstGeom>
        </p:spPr>
        <p:txBody>
          <a:bodyPr wrap="square">
            <a:spAutoFit/>
          </a:bodyPr>
          <a:lstStyle/>
          <a:p>
            <a:r>
              <a:rPr lang="en-US" altLang="zh-CN" sz="2800" b="1" dirty="0">
                <a:solidFill>
                  <a:schemeClr val="bg1"/>
                </a:solidFill>
              </a:rPr>
              <a:t>ABOOBEE PPT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矩形 24"/>
          <p:cNvSpPr/>
          <p:nvPr/>
        </p:nvSpPr>
        <p:spPr>
          <a:xfrm>
            <a:off x="0" y="2167466"/>
            <a:ext cx="2339752" cy="836333"/>
          </a:xfrm>
          <a:prstGeom prst="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4067944" y="2167467"/>
            <a:ext cx="5076057" cy="836332"/>
          </a:xfrm>
          <a:prstGeom prst="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20" name="组合 19"/>
          <p:cNvGrpSpPr/>
          <p:nvPr/>
        </p:nvGrpSpPr>
        <p:grpSpPr>
          <a:xfrm>
            <a:off x="2051720" y="1608934"/>
            <a:ext cx="2254235" cy="1925631"/>
            <a:chOff x="566840" y="1654592"/>
            <a:chExt cx="2254235" cy="1925631"/>
          </a:xfrm>
        </p:grpSpPr>
        <p:grpSp>
          <p:nvGrpSpPr>
            <p:cNvPr id="21" name="组合 20"/>
            <p:cNvGrpSpPr/>
            <p:nvPr/>
          </p:nvGrpSpPr>
          <p:grpSpPr>
            <a:xfrm>
              <a:off x="566840" y="1654592"/>
              <a:ext cx="2254235" cy="1925631"/>
              <a:chOff x="419987" y="1579544"/>
              <a:chExt cx="1858342" cy="1460126"/>
            </a:xfrm>
          </p:grpSpPr>
          <p:sp>
            <p:nvSpPr>
              <p:cNvPr id="28" name="八边形 27"/>
              <p:cNvSpPr/>
              <p:nvPr/>
            </p:nvSpPr>
            <p:spPr>
              <a:xfrm>
                <a:off x="419987" y="1579544"/>
                <a:ext cx="1858342" cy="1460126"/>
              </a:xfrm>
              <a:prstGeom prst="ellipse">
                <a:avLst/>
              </a:prstGeom>
              <a:solidFill>
                <a:schemeClr val="bg2"/>
              </a:solidFill>
              <a:ln>
                <a:noFill/>
              </a:ln>
              <a:effectLst>
                <a:outerShdw blurRad="177800" dist="76200" dir="8100000" sx="102000" sy="102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八边形 28"/>
              <p:cNvSpPr/>
              <p:nvPr/>
            </p:nvSpPr>
            <p:spPr>
              <a:xfrm>
                <a:off x="469042" y="1615577"/>
                <a:ext cx="1750365" cy="1375287"/>
              </a:xfrm>
              <a:prstGeom prst="ellipse">
                <a:avLst/>
              </a:prstGeom>
              <a:no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3" name="Content Placeholder 2"/>
            <p:cNvSpPr txBox="1"/>
            <p:nvPr/>
          </p:nvSpPr>
          <p:spPr>
            <a:xfrm>
              <a:off x="747558" y="2786456"/>
              <a:ext cx="2002041" cy="263001"/>
            </a:xfrm>
            <a:prstGeom prst="ellipse">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600" b="1" dirty="0">
                  <a:solidFill>
                    <a:schemeClr val="tx1"/>
                  </a:solidFill>
                </a:rPr>
                <a:t>TEXT HERE</a:t>
              </a:r>
            </a:p>
          </p:txBody>
        </p:sp>
      </p:grpSp>
      <p:sp>
        <p:nvSpPr>
          <p:cNvPr id="34" name="Title 13"/>
          <p:cNvSpPr txBox="1"/>
          <p:nvPr/>
        </p:nvSpPr>
        <p:spPr>
          <a:xfrm>
            <a:off x="1906825" y="1531138"/>
            <a:ext cx="2532054" cy="1334977"/>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a:r>
              <a:rPr lang="en-US" sz="8000" b="1" dirty="0">
                <a:solidFill>
                  <a:schemeClr val="bg1"/>
                </a:solidFill>
                <a:latin typeface="+mn-lt"/>
                <a:ea typeface="+mn-ea"/>
                <a:cs typeface="+mn-ea"/>
                <a:sym typeface="+mn-lt"/>
              </a:rPr>
              <a:t>1</a:t>
            </a:r>
            <a:endParaRPr lang="en-US" sz="8800" b="1" dirty="0">
              <a:solidFill>
                <a:schemeClr val="bg1"/>
              </a:solidFill>
              <a:latin typeface="+mn-lt"/>
              <a:ea typeface="+mn-ea"/>
              <a:cs typeface="+mn-ea"/>
              <a:sym typeface="+mn-lt"/>
            </a:endParaRPr>
          </a:p>
        </p:txBody>
      </p:sp>
      <p:sp>
        <p:nvSpPr>
          <p:cNvPr id="11" name="十字星 10"/>
          <p:cNvSpPr/>
          <p:nvPr/>
        </p:nvSpPr>
        <p:spPr>
          <a:xfrm>
            <a:off x="1472019" y="2379115"/>
            <a:ext cx="301882" cy="361682"/>
          </a:xfrm>
          <a:prstGeom prst="star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Content Placeholder 2"/>
          <p:cNvSpPr txBox="1"/>
          <p:nvPr/>
        </p:nvSpPr>
        <p:spPr>
          <a:xfrm>
            <a:off x="4438879" y="2303371"/>
            <a:ext cx="4320480" cy="53675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chemeClr val="tx1"/>
                </a:solidFill>
                <a:cs typeface="+mn-ea"/>
                <a:sym typeface="+mn-lt"/>
              </a:rPr>
              <a:t>Lorem ipsum dolor sit amet, consectetur adipiscing elit. Curabitur elementum posuere pretium. Quisque </a:t>
            </a:r>
            <a:r>
              <a:rPr lang="en-US" sz="1200" dirty="0" err="1">
                <a:solidFill>
                  <a:schemeClr val="tx1"/>
                </a:solidFill>
                <a:cs typeface="+mn-ea"/>
                <a:sym typeface="+mn-lt"/>
              </a:rPr>
              <a:t>nibh</a:t>
            </a:r>
            <a:r>
              <a:rPr lang="en-US" sz="1200" dirty="0">
                <a:solidFill>
                  <a:schemeClr val="tx1"/>
                </a:solidFill>
                <a:cs typeface="+mn-ea"/>
                <a:sym typeface="+mn-lt"/>
              </a:rPr>
              <a:t> dolor.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1"/>
            <a:ext cx="9144000" cy="2178012"/>
          </a:xfrm>
          <a:prstGeom prst="rect">
            <a:avLst/>
          </a:prstGeom>
          <a:solidFill>
            <a:schemeClr val="bg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0" y="2598948"/>
            <a:ext cx="9144000" cy="2544552"/>
          </a:xfrm>
          <a:prstGeom prst="rect">
            <a:avLst/>
          </a:prstGeom>
          <a:solidFill>
            <a:schemeClr val="bg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809933" y="3206566"/>
            <a:ext cx="2720627" cy="1231106"/>
          </a:xfrm>
          <a:prstGeom prst="rect">
            <a:avLst/>
          </a:prstGeom>
        </p:spPr>
        <p:txBody>
          <a:bodyPr wrap="square">
            <a:spAutoFit/>
          </a:bodyPr>
          <a:lstStyle/>
          <a:p>
            <a:r>
              <a:rPr lang="en-US" altLang="zh-CN" sz="3000" b="1" dirty="0">
                <a:solidFill>
                  <a:schemeClr val="bg1"/>
                </a:solidFill>
              </a:rPr>
              <a:t>Our awesome team</a:t>
            </a:r>
          </a:p>
          <a:p>
            <a:r>
              <a:rPr lang="en-US" altLang="zh-CN" sz="1400" dirty="0">
                <a:sym typeface="+mn-lt"/>
              </a:rPr>
              <a:t>relevant subtitle in this line</a:t>
            </a:r>
            <a:endParaRPr lang="en-US" altLang="zh-CN" sz="1400" dirty="0"/>
          </a:p>
        </p:txBody>
      </p:sp>
      <p:sp>
        <p:nvSpPr>
          <p:cNvPr id="3" name="Title 13"/>
          <p:cNvSpPr txBox="1"/>
          <p:nvPr/>
        </p:nvSpPr>
        <p:spPr>
          <a:xfrm>
            <a:off x="517088" y="989397"/>
            <a:ext cx="1474916" cy="1250227"/>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a:r>
              <a:rPr lang="en-US" sz="6000" b="1" dirty="0">
                <a:solidFill>
                  <a:schemeClr val="accent1"/>
                </a:solidFill>
                <a:latin typeface="+mn-lt"/>
                <a:ea typeface="+mn-ea"/>
                <a:cs typeface="+mn-ea"/>
                <a:sym typeface="+mn-lt"/>
              </a:rPr>
              <a:t>9</a:t>
            </a:r>
            <a:endParaRPr lang="en-US" sz="6600" b="1" dirty="0">
              <a:solidFill>
                <a:schemeClr val="accent1"/>
              </a:solidFill>
              <a:latin typeface="+mn-lt"/>
              <a:ea typeface="+mn-ea"/>
              <a:cs typeface="+mn-ea"/>
              <a:sym typeface="+mn-lt"/>
            </a:endParaRPr>
          </a:p>
        </p:txBody>
      </p:sp>
      <p:sp>
        <p:nvSpPr>
          <p:cNvPr id="4" name="Content Placeholder 2"/>
          <p:cNvSpPr txBox="1"/>
          <p:nvPr/>
        </p:nvSpPr>
        <p:spPr>
          <a:xfrm>
            <a:off x="1165372" y="1654406"/>
            <a:ext cx="1480516" cy="33079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200" dirty="0">
                <a:solidFill>
                  <a:schemeClr val="tx1"/>
                </a:solidFill>
                <a:cs typeface="+mn-ea"/>
                <a:sym typeface="+mn-lt"/>
              </a:rPr>
              <a:t>Designers</a:t>
            </a:r>
          </a:p>
        </p:txBody>
      </p:sp>
      <p:sp>
        <p:nvSpPr>
          <p:cNvPr id="5" name="Title 13"/>
          <p:cNvSpPr txBox="1"/>
          <p:nvPr/>
        </p:nvSpPr>
        <p:spPr>
          <a:xfrm>
            <a:off x="6296354" y="927786"/>
            <a:ext cx="1474916" cy="1250227"/>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a:r>
              <a:rPr lang="en-US" sz="6000" b="1" dirty="0">
                <a:solidFill>
                  <a:schemeClr val="accent1"/>
                </a:solidFill>
                <a:latin typeface="+mn-lt"/>
                <a:ea typeface="+mn-ea"/>
                <a:cs typeface="+mn-ea"/>
                <a:sym typeface="+mn-lt"/>
              </a:rPr>
              <a:t>6</a:t>
            </a:r>
            <a:endParaRPr lang="en-US" sz="6600" b="1" dirty="0">
              <a:solidFill>
                <a:schemeClr val="accent1"/>
              </a:solidFill>
              <a:latin typeface="+mn-lt"/>
              <a:ea typeface="+mn-ea"/>
              <a:cs typeface="+mn-ea"/>
              <a:sym typeface="+mn-lt"/>
            </a:endParaRPr>
          </a:p>
        </p:txBody>
      </p:sp>
      <p:sp>
        <p:nvSpPr>
          <p:cNvPr id="6" name="Content Placeholder 2"/>
          <p:cNvSpPr txBox="1"/>
          <p:nvPr/>
        </p:nvSpPr>
        <p:spPr>
          <a:xfrm>
            <a:off x="4136796" y="1654406"/>
            <a:ext cx="1480516" cy="33079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altLang="zh-CN" sz="1200" dirty="0">
                <a:solidFill>
                  <a:schemeClr val="tx1"/>
                </a:solidFill>
                <a:cs typeface="+mn-ea"/>
                <a:sym typeface="+mn-lt"/>
              </a:rPr>
              <a:t>Engineers </a:t>
            </a:r>
            <a:endParaRPr lang="en-US" sz="1200" dirty="0">
              <a:solidFill>
                <a:schemeClr val="tx1"/>
              </a:solidFill>
              <a:cs typeface="+mn-ea"/>
              <a:sym typeface="+mn-lt"/>
            </a:endParaRPr>
          </a:p>
        </p:txBody>
      </p:sp>
      <p:sp>
        <p:nvSpPr>
          <p:cNvPr id="7" name="Title 13"/>
          <p:cNvSpPr txBox="1"/>
          <p:nvPr/>
        </p:nvSpPr>
        <p:spPr>
          <a:xfrm>
            <a:off x="3352317" y="989397"/>
            <a:ext cx="1474916" cy="1250227"/>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a:r>
              <a:rPr lang="en-US" sz="6000" b="1" dirty="0">
                <a:solidFill>
                  <a:schemeClr val="accent1"/>
                </a:solidFill>
                <a:latin typeface="+mn-lt"/>
                <a:ea typeface="+mn-ea"/>
                <a:cs typeface="+mn-ea"/>
                <a:sym typeface="+mn-lt"/>
              </a:rPr>
              <a:t>3</a:t>
            </a:r>
            <a:endParaRPr lang="en-US" sz="6600" b="1" dirty="0">
              <a:solidFill>
                <a:schemeClr val="accent1"/>
              </a:solidFill>
              <a:latin typeface="+mn-lt"/>
              <a:ea typeface="+mn-ea"/>
              <a:cs typeface="+mn-ea"/>
              <a:sym typeface="+mn-lt"/>
            </a:endParaRPr>
          </a:p>
        </p:txBody>
      </p:sp>
      <p:sp>
        <p:nvSpPr>
          <p:cNvPr id="9" name="Content Placeholder 2"/>
          <p:cNvSpPr txBox="1"/>
          <p:nvPr/>
        </p:nvSpPr>
        <p:spPr>
          <a:xfrm>
            <a:off x="7086433" y="1628129"/>
            <a:ext cx="1480516" cy="33079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altLang="zh-CN" sz="1200" dirty="0">
                <a:solidFill>
                  <a:schemeClr val="tx1"/>
                </a:solidFill>
                <a:cs typeface="+mn-ea"/>
                <a:sym typeface="+mn-lt"/>
              </a:rPr>
              <a:t>Managers </a:t>
            </a:r>
            <a:endParaRPr lang="en-US" sz="1200" dirty="0">
              <a:solidFill>
                <a:schemeClr val="tx1"/>
              </a:solidFill>
              <a:cs typeface="+mn-ea"/>
              <a:sym typeface="+mn-lt"/>
            </a:endParaRPr>
          </a:p>
        </p:txBody>
      </p:sp>
      <p:sp>
        <p:nvSpPr>
          <p:cNvPr id="12" name="Content Placeholder 2"/>
          <p:cNvSpPr txBox="1"/>
          <p:nvPr/>
        </p:nvSpPr>
        <p:spPr>
          <a:xfrm>
            <a:off x="3779912" y="3381239"/>
            <a:ext cx="4146711" cy="97302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chemeClr val="tx1"/>
                </a:solidFill>
                <a:cs typeface="+mn-ea"/>
                <a:sym typeface="+mn-lt"/>
              </a:rPr>
              <a:t>Lorem ipsum dolor sit amet, consectetur adipiscing elit. Curabitur elementum posuere pretium. Quisque nibh dolor, dignissim ac dignissim ut, luctus ac urna. Aliquam aliquet non massa quis tincidunt. Mauris ullamcorper justo tristique dui </a:t>
            </a:r>
            <a:r>
              <a:rPr lang="en-US" sz="1200" dirty="0" err="1">
                <a:solidFill>
                  <a:schemeClr val="tx1"/>
                </a:solidFill>
                <a:cs typeface="+mn-ea"/>
                <a:sym typeface="+mn-lt"/>
              </a:rPr>
              <a:t>posuere</a:t>
            </a:r>
            <a:r>
              <a:rPr lang="en-US" sz="1200" dirty="0">
                <a:solidFill>
                  <a:schemeClr val="tx1"/>
                </a:solidFill>
                <a:cs typeface="+mn-ea"/>
                <a:sym typeface="+mn-lt"/>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6000" b="-16000"/>
          </a:stretch>
        </a:blipFill>
        <a:effectLst/>
      </p:bgPr>
    </p:bg>
    <p:spTree>
      <p:nvGrpSpPr>
        <p:cNvPr id="1" name=""/>
        <p:cNvGrpSpPr/>
        <p:nvPr/>
      </p:nvGrpSpPr>
      <p:grpSpPr>
        <a:xfrm>
          <a:off x="0" y="0"/>
          <a:ext cx="0" cy="0"/>
          <a:chOff x="0" y="0"/>
          <a:chExt cx="0" cy="0"/>
        </a:xfrm>
      </p:grpSpPr>
      <p:sp>
        <p:nvSpPr>
          <p:cNvPr id="18" name="云形 17"/>
          <p:cNvSpPr/>
          <p:nvPr/>
        </p:nvSpPr>
        <p:spPr>
          <a:xfrm flipV="1">
            <a:off x="1075253" y="697876"/>
            <a:ext cx="1509288" cy="1229998"/>
          </a:xfrm>
          <a:prstGeom prst="cloud">
            <a:avLst/>
          </a:prstGeom>
          <a:solidFill>
            <a:schemeClr val="bg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圆角矩形标注 18"/>
          <p:cNvSpPr/>
          <p:nvPr/>
        </p:nvSpPr>
        <p:spPr>
          <a:xfrm flipV="1">
            <a:off x="3203848" y="834886"/>
            <a:ext cx="4320480" cy="761823"/>
          </a:xfrm>
          <a:prstGeom prst="wedgeRoundRectCallout">
            <a:avLst>
              <a:gd name="adj1" fmla="val -58462"/>
              <a:gd name="adj2" fmla="val 21041"/>
              <a:gd name="adj3" fmla="val 16667"/>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云形 24"/>
          <p:cNvSpPr/>
          <p:nvPr/>
        </p:nvSpPr>
        <p:spPr>
          <a:xfrm flipV="1">
            <a:off x="7160492" y="1930404"/>
            <a:ext cx="1509288" cy="1229998"/>
          </a:xfrm>
          <a:prstGeom prst="cloud">
            <a:avLst/>
          </a:prstGeom>
          <a:solidFill>
            <a:schemeClr val="bg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圆角矩形标注 25"/>
          <p:cNvSpPr/>
          <p:nvPr/>
        </p:nvSpPr>
        <p:spPr>
          <a:xfrm flipV="1">
            <a:off x="2089164" y="2287166"/>
            <a:ext cx="4320480" cy="761823"/>
          </a:xfrm>
          <a:prstGeom prst="wedgeRoundRectCallout">
            <a:avLst>
              <a:gd name="adj1" fmla="val 57850"/>
              <a:gd name="adj2" fmla="val 23129"/>
              <a:gd name="adj3" fmla="val 16667"/>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云形 26"/>
          <p:cNvSpPr/>
          <p:nvPr/>
        </p:nvSpPr>
        <p:spPr>
          <a:xfrm flipV="1">
            <a:off x="1226872" y="3507854"/>
            <a:ext cx="1509288" cy="1229998"/>
          </a:xfrm>
          <a:prstGeom prst="cloud">
            <a:avLst/>
          </a:prstGeom>
          <a:solidFill>
            <a:schemeClr val="bg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标注 27"/>
          <p:cNvSpPr/>
          <p:nvPr/>
        </p:nvSpPr>
        <p:spPr>
          <a:xfrm flipV="1">
            <a:off x="3491880" y="3819812"/>
            <a:ext cx="4320480" cy="761823"/>
          </a:xfrm>
          <a:prstGeom prst="wedgeRoundRectCallout">
            <a:avLst>
              <a:gd name="adj1" fmla="val -58462"/>
              <a:gd name="adj2" fmla="val 21041"/>
              <a:gd name="adj3" fmla="val 16667"/>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9" name="组合 28"/>
          <p:cNvGrpSpPr/>
          <p:nvPr/>
        </p:nvGrpSpPr>
        <p:grpSpPr>
          <a:xfrm>
            <a:off x="3050751" y="917330"/>
            <a:ext cx="2160240" cy="690833"/>
            <a:chOff x="6362512" y="1487838"/>
            <a:chExt cx="2160240" cy="690833"/>
          </a:xfrm>
        </p:grpSpPr>
        <p:sp>
          <p:nvSpPr>
            <p:cNvPr id="30" name="Content Placeholder 2"/>
            <p:cNvSpPr txBox="1"/>
            <p:nvPr/>
          </p:nvSpPr>
          <p:spPr>
            <a:xfrm>
              <a:off x="6486191" y="1487838"/>
              <a:ext cx="2036561" cy="45869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2400" dirty="0">
                  <a:solidFill>
                    <a:schemeClr val="bg2"/>
                  </a:solidFill>
                  <a:cs typeface="+mn-ea"/>
                  <a:sym typeface="+mn-lt"/>
                </a:rPr>
                <a:t>Julia Smith</a:t>
              </a:r>
            </a:p>
          </p:txBody>
        </p:sp>
        <p:sp>
          <p:nvSpPr>
            <p:cNvPr id="31" name="Content Placeholder 2"/>
            <p:cNvSpPr txBox="1"/>
            <p:nvPr/>
          </p:nvSpPr>
          <p:spPr>
            <a:xfrm>
              <a:off x="6362512" y="1847878"/>
              <a:ext cx="1480516" cy="33079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200" dirty="0">
                  <a:solidFill>
                    <a:schemeClr val="bg2"/>
                  </a:solidFill>
                  <a:cs typeface="+mn-ea"/>
                  <a:sym typeface="+mn-lt"/>
                </a:rPr>
                <a:t>Designer</a:t>
              </a:r>
            </a:p>
          </p:txBody>
        </p:sp>
      </p:grpSp>
      <p:sp>
        <p:nvSpPr>
          <p:cNvPr id="32" name="Content Placeholder 2"/>
          <p:cNvSpPr txBox="1"/>
          <p:nvPr/>
        </p:nvSpPr>
        <p:spPr>
          <a:xfrm>
            <a:off x="5272830" y="1002993"/>
            <a:ext cx="2520280" cy="51674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chemeClr val="bg2">
                    <a:lumMod val="95000"/>
                  </a:schemeClr>
                </a:solidFill>
                <a:cs typeface="+mn-ea"/>
                <a:sym typeface="+mn-lt"/>
              </a:rPr>
              <a:t>Lorem ipsum dolor sit amet, consectetur adipiscing elit. </a:t>
            </a:r>
          </a:p>
        </p:txBody>
      </p:sp>
      <p:sp>
        <p:nvSpPr>
          <p:cNvPr id="35" name="圆角矩形 34"/>
          <p:cNvSpPr/>
          <p:nvPr/>
        </p:nvSpPr>
        <p:spPr>
          <a:xfrm>
            <a:off x="5095125" y="1043628"/>
            <a:ext cx="54026" cy="36168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Freeform 344"/>
          <p:cNvSpPr>
            <a:spLocks noEditPoints="1"/>
          </p:cNvSpPr>
          <p:nvPr/>
        </p:nvSpPr>
        <p:spPr bwMode="auto">
          <a:xfrm>
            <a:off x="1470374" y="1058325"/>
            <a:ext cx="708650" cy="584915"/>
          </a:xfrm>
          <a:custGeom>
            <a:avLst/>
            <a:gdLst>
              <a:gd name="T0" fmla="*/ 50 w 53"/>
              <a:gd name="T1" fmla="*/ 28 h 44"/>
              <a:gd name="T2" fmla="*/ 26 w 53"/>
              <a:gd name="T3" fmla="*/ 44 h 44"/>
              <a:gd name="T4" fmla="*/ 2 w 53"/>
              <a:gd name="T5" fmla="*/ 28 h 44"/>
              <a:gd name="T6" fmla="*/ 0 w 53"/>
              <a:gd name="T7" fmla="*/ 21 h 44"/>
              <a:gd name="T8" fmla="*/ 10 w 53"/>
              <a:gd name="T9" fmla="*/ 17 h 44"/>
              <a:gd name="T10" fmla="*/ 29 w 53"/>
              <a:gd name="T11" fmla="*/ 1 h 44"/>
              <a:gd name="T12" fmla="*/ 40 w 53"/>
              <a:gd name="T13" fmla="*/ 3 h 44"/>
              <a:gd name="T14" fmla="*/ 49 w 53"/>
              <a:gd name="T15" fmla="*/ 5 h 44"/>
              <a:gd name="T16" fmla="*/ 39 w 53"/>
              <a:gd name="T17" fmla="*/ 5 h 44"/>
              <a:gd name="T18" fmla="*/ 28 w 53"/>
              <a:gd name="T19" fmla="*/ 13 h 44"/>
              <a:gd name="T20" fmla="*/ 47 w 53"/>
              <a:gd name="T21" fmla="*/ 15 h 44"/>
              <a:gd name="T22" fmla="*/ 50 w 53"/>
              <a:gd name="T23" fmla="*/ 27 h 44"/>
              <a:gd name="T24" fmla="*/ 8 w 53"/>
              <a:gd name="T25" fmla="*/ 18 h 44"/>
              <a:gd name="T26" fmla="*/ 2 w 53"/>
              <a:gd name="T27" fmla="*/ 21 h 44"/>
              <a:gd name="T28" fmla="*/ 48 w 53"/>
              <a:gd name="T29" fmla="*/ 28 h 44"/>
              <a:gd name="T30" fmla="*/ 26 w 53"/>
              <a:gd name="T31" fmla="*/ 15 h 44"/>
              <a:gd name="T32" fmla="*/ 4 w 53"/>
              <a:gd name="T33" fmla="*/ 28 h 44"/>
              <a:gd name="T34" fmla="*/ 26 w 53"/>
              <a:gd name="T35" fmla="*/ 42 h 44"/>
              <a:gd name="T36" fmla="*/ 48 w 53"/>
              <a:gd name="T37" fmla="*/ 28 h 44"/>
              <a:gd name="T38" fmla="*/ 14 w 53"/>
              <a:gd name="T39" fmla="*/ 25 h 44"/>
              <a:gd name="T40" fmla="*/ 22 w 53"/>
              <a:gd name="T41" fmla="*/ 25 h 44"/>
              <a:gd name="T42" fmla="*/ 35 w 53"/>
              <a:gd name="T43" fmla="*/ 34 h 44"/>
              <a:gd name="T44" fmla="*/ 26 w 53"/>
              <a:gd name="T45" fmla="*/ 39 h 44"/>
              <a:gd name="T46" fmla="*/ 18 w 53"/>
              <a:gd name="T47" fmla="*/ 36 h 44"/>
              <a:gd name="T48" fmla="*/ 19 w 53"/>
              <a:gd name="T49" fmla="*/ 34 h 44"/>
              <a:gd name="T50" fmla="*/ 26 w 53"/>
              <a:gd name="T51" fmla="*/ 37 h 44"/>
              <a:gd name="T52" fmla="*/ 35 w 53"/>
              <a:gd name="T53" fmla="*/ 34 h 44"/>
              <a:gd name="T54" fmla="*/ 34 w 53"/>
              <a:gd name="T55" fmla="*/ 29 h 44"/>
              <a:gd name="T56" fmla="*/ 34 w 53"/>
              <a:gd name="T57" fmla="*/ 22 h 44"/>
              <a:gd name="T58" fmla="*/ 41 w 53"/>
              <a:gd name="T59" fmla="*/ 5 h 44"/>
              <a:gd name="T60" fmla="*/ 47 w 53"/>
              <a:gd name="T61" fmla="*/ 5 h 44"/>
              <a:gd name="T62" fmla="*/ 41 w 53"/>
              <a:gd name="T63" fmla="*/ 5 h 44"/>
              <a:gd name="T64" fmla="*/ 47 w 53"/>
              <a:gd name="T65" fmla="*/ 17 h 44"/>
              <a:gd name="T66" fmla="*/ 49 w 53"/>
              <a:gd name="T67" fmla="*/ 25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3" h="44">
                <a:moveTo>
                  <a:pt x="50" y="27"/>
                </a:moveTo>
                <a:cubicBezTo>
                  <a:pt x="50" y="27"/>
                  <a:pt x="50" y="28"/>
                  <a:pt x="50" y="28"/>
                </a:cubicBezTo>
                <a:cubicBezTo>
                  <a:pt x="50" y="33"/>
                  <a:pt x="47" y="37"/>
                  <a:pt x="43" y="40"/>
                </a:cubicBezTo>
                <a:cubicBezTo>
                  <a:pt x="38" y="43"/>
                  <a:pt x="32" y="44"/>
                  <a:pt x="26" y="44"/>
                </a:cubicBezTo>
                <a:cubicBezTo>
                  <a:pt x="20" y="44"/>
                  <a:pt x="14" y="43"/>
                  <a:pt x="9" y="40"/>
                </a:cubicBezTo>
                <a:cubicBezTo>
                  <a:pt x="5" y="37"/>
                  <a:pt x="2" y="33"/>
                  <a:pt x="2" y="28"/>
                </a:cubicBezTo>
                <a:cubicBezTo>
                  <a:pt x="2" y="28"/>
                  <a:pt x="2" y="27"/>
                  <a:pt x="2" y="27"/>
                </a:cubicBezTo>
                <a:cubicBezTo>
                  <a:pt x="1" y="26"/>
                  <a:pt x="0" y="24"/>
                  <a:pt x="0" y="21"/>
                </a:cubicBezTo>
                <a:cubicBezTo>
                  <a:pt x="0" y="18"/>
                  <a:pt x="2" y="15"/>
                  <a:pt x="6" y="15"/>
                </a:cubicBezTo>
                <a:cubicBezTo>
                  <a:pt x="7" y="15"/>
                  <a:pt x="9" y="16"/>
                  <a:pt x="10" y="17"/>
                </a:cubicBezTo>
                <a:cubicBezTo>
                  <a:pt x="14" y="14"/>
                  <a:pt x="20" y="13"/>
                  <a:pt x="25" y="12"/>
                </a:cubicBezTo>
                <a:cubicBezTo>
                  <a:pt x="29" y="1"/>
                  <a:pt x="29" y="1"/>
                  <a:pt x="29" y="1"/>
                </a:cubicBezTo>
                <a:cubicBezTo>
                  <a:pt x="29" y="1"/>
                  <a:pt x="30" y="0"/>
                  <a:pt x="30" y="0"/>
                </a:cubicBezTo>
                <a:cubicBezTo>
                  <a:pt x="40" y="3"/>
                  <a:pt x="40" y="3"/>
                  <a:pt x="40" y="3"/>
                </a:cubicBezTo>
                <a:cubicBezTo>
                  <a:pt x="40" y="1"/>
                  <a:pt x="42" y="0"/>
                  <a:pt x="44" y="0"/>
                </a:cubicBezTo>
                <a:cubicBezTo>
                  <a:pt x="47" y="0"/>
                  <a:pt x="49" y="2"/>
                  <a:pt x="49" y="5"/>
                </a:cubicBezTo>
                <a:cubicBezTo>
                  <a:pt x="49" y="7"/>
                  <a:pt x="47" y="10"/>
                  <a:pt x="44" y="10"/>
                </a:cubicBezTo>
                <a:cubicBezTo>
                  <a:pt x="41" y="10"/>
                  <a:pt x="39" y="7"/>
                  <a:pt x="39" y="5"/>
                </a:cubicBezTo>
                <a:cubicBezTo>
                  <a:pt x="31" y="3"/>
                  <a:pt x="31" y="3"/>
                  <a:pt x="31" y="3"/>
                </a:cubicBezTo>
                <a:cubicBezTo>
                  <a:pt x="28" y="13"/>
                  <a:pt x="28" y="13"/>
                  <a:pt x="28" y="13"/>
                </a:cubicBezTo>
                <a:cubicBezTo>
                  <a:pt x="33" y="13"/>
                  <a:pt x="39" y="14"/>
                  <a:pt x="43" y="17"/>
                </a:cubicBezTo>
                <a:cubicBezTo>
                  <a:pt x="44" y="16"/>
                  <a:pt x="45" y="15"/>
                  <a:pt x="47" y="15"/>
                </a:cubicBezTo>
                <a:cubicBezTo>
                  <a:pt x="50" y="15"/>
                  <a:pt x="53" y="18"/>
                  <a:pt x="53" y="21"/>
                </a:cubicBezTo>
                <a:cubicBezTo>
                  <a:pt x="53" y="24"/>
                  <a:pt x="52" y="26"/>
                  <a:pt x="50" y="27"/>
                </a:cubicBezTo>
                <a:close/>
                <a:moveTo>
                  <a:pt x="3" y="24"/>
                </a:moveTo>
                <a:cubicBezTo>
                  <a:pt x="4" y="22"/>
                  <a:pt x="6" y="20"/>
                  <a:pt x="8" y="18"/>
                </a:cubicBezTo>
                <a:cubicBezTo>
                  <a:pt x="7" y="18"/>
                  <a:pt x="6" y="17"/>
                  <a:pt x="6" y="17"/>
                </a:cubicBezTo>
                <a:cubicBezTo>
                  <a:pt x="3" y="17"/>
                  <a:pt x="2" y="19"/>
                  <a:pt x="2" y="21"/>
                </a:cubicBezTo>
                <a:cubicBezTo>
                  <a:pt x="2" y="23"/>
                  <a:pt x="2" y="24"/>
                  <a:pt x="3" y="24"/>
                </a:cubicBezTo>
                <a:close/>
                <a:moveTo>
                  <a:pt x="48" y="28"/>
                </a:moveTo>
                <a:cubicBezTo>
                  <a:pt x="48" y="25"/>
                  <a:pt x="46" y="21"/>
                  <a:pt x="42" y="19"/>
                </a:cubicBezTo>
                <a:cubicBezTo>
                  <a:pt x="37" y="16"/>
                  <a:pt x="32" y="15"/>
                  <a:pt x="26" y="15"/>
                </a:cubicBezTo>
                <a:cubicBezTo>
                  <a:pt x="20" y="15"/>
                  <a:pt x="15" y="16"/>
                  <a:pt x="11" y="19"/>
                </a:cubicBezTo>
                <a:cubicBezTo>
                  <a:pt x="7" y="21"/>
                  <a:pt x="4" y="25"/>
                  <a:pt x="4" y="28"/>
                </a:cubicBezTo>
                <a:cubicBezTo>
                  <a:pt x="4" y="32"/>
                  <a:pt x="7" y="35"/>
                  <a:pt x="11" y="38"/>
                </a:cubicBezTo>
                <a:cubicBezTo>
                  <a:pt x="15" y="41"/>
                  <a:pt x="20" y="42"/>
                  <a:pt x="26" y="42"/>
                </a:cubicBezTo>
                <a:cubicBezTo>
                  <a:pt x="32" y="42"/>
                  <a:pt x="37" y="41"/>
                  <a:pt x="42" y="38"/>
                </a:cubicBezTo>
                <a:cubicBezTo>
                  <a:pt x="46" y="35"/>
                  <a:pt x="48" y="32"/>
                  <a:pt x="48" y="28"/>
                </a:cubicBezTo>
                <a:close/>
                <a:moveTo>
                  <a:pt x="18" y="29"/>
                </a:moveTo>
                <a:cubicBezTo>
                  <a:pt x="16" y="29"/>
                  <a:pt x="14" y="27"/>
                  <a:pt x="14" y="25"/>
                </a:cubicBezTo>
                <a:cubicBezTo>
                  <a:pt x="14" y="23"/>
                  <a:pt x="16" y="22"/>
                  <a:pt x="18" y="22"/>
                </a:cubicBezTo>
                <a:cubicBezTo>
                  <a:pt x="20" y="22"/>
                  <a:pt x="22" y="23"/>
                  <a:pt x="22" y="25"/>
                </a:cubicBezTo>
                <a:cubicBezTo>
                  <a:pt x="22" y="27"/>
                  <a:pt x="20" y="29"/>
                  <a:pt x="18" y="29"/>
                </a:cubicBezTo>
                <a:close/>
                <a:moveTo>
                  <a:pt x="35" y="34"/>
                </a:moveTo>
                <a:cubicBezTo>
                  <a:pt x="35" y="35"/>
                  <a:pt x="35" y="36"/>
                  <a:pt x="35" y="36"/>
                </a:cubicBezTo>
                <a:cubicBezTo>
                  <a:pt x="33" y="38"/>
                  <a:pt x="30" y="39"/>
                  <a:pt x="26" y="39"/>
                </a:cubicBezTo>
                <a:cubicBezTo>
                  <a:pt x="26" y="39"/>
                  <a:pt x="26" y="39"/>
                  <a:pt x="26" y="39"/>
                </a:cubicBezTo>
                <a:cubicBezTo>
                  <a:pt x="22" y="39"/>
                  <a:pt x="19" y="38"/>
                  <a:pt x="18" y="36"/>
                </a:cubicBezTo>
                <a:cubicBezTo>
                  <a:pt x="17" y="36"/>
                  <a:pt x="17" y="35"/>
                  <a:pt x="18" y="34"/>
                </a:cubicBezTo>
                <a:cubicBezTo>
                  <a:pt x="18" y="34"/>
                  <a:pt x="19" y="34"/>
                  <a:pt x="19" y="34"/>
                </a:cubicBezTo>
                <a:cubicBezTo>
                  <a:pt x="20" y="36"/>
                  <a:pt x="23" y="37"/>
                  <a:pt x="26" y="37"/>
                </a:cubicBezTo>
                <a:cubicBezTo>
                  <a:pt x="26" y="37"/>
                  <a:pt x="26" y="37"/>
                  <a:pt x="26" y="37"/>
                </a:cubicBezTo>
                <a:cubicBezTo>
                  <a:pt x="30" y="37"/>
                  <a:pt x="32" y="36"/>
                  <a:pt x="33" y="34"/>
                </a:cubicBezTo>
                <a:cubicBezTo>
                  <a:pt x="34" y="34"/>
                  <a:pt x="34" y="34"/>
                  <a:pt x="35" y="34"/>
                </a:cubicBezTo>
                <a:close/>
                <a:moveTo>
                  <a:pt x="38" y="25"/>
                </a:moveTo>
                <a:cubicBezTo>
                  <a:pt x="38" y="27"/>
                  <a:pt x="36" y="29"/>
                  <a:pt x="34" y="29"/>
                </a:cubicBezTo>
                <a:cubicBezTo>
                  <a:pt x="32" y="29"/>
                  <a:pt x="31" y="27"/>
                  <a:pt x="31" y="25"/>
                </a:cubicBezTo>
                <a:cubicBezTo>
                  <a:pt x="31" y="23"/>
                  <a:pt x="32" y="22"/>
                  <a:pt x="34" y="22"/>
                </a:cubicBezTo>
                <a:cubicBezTo>
                  <a:pt x="36" y="22"/>
                  <a:pt x="38" y="23"/>
                  <a:pt x="38" y="25"/>
                </a:cubicBezTo>
                <a:close/>
                <a:moveTo>
                  <a:pt x="41" y="5"/>
                </a:moveTo>
                <a:cubicBezTo>
                  <a:pt x="41" y="6"/>
                  <a:pt x="43" y="8"/>
                  <a:pt x="44" y="8"/>
                </a:cubicBezTo>
                <a:cubicBezTo>
                  <a:pt x="46" y="8"/>
                  <a:pt x="47" y="6"/>
                  <a:pt x="47" y="5"/>
                </a:cubicBezTo>
                <a:cubicBezTo>
                  <a:pt x="47" y="3"/>
                  <a:pt x="46" y="2"/>
                  <a:pt x="44" y="2"/>
                </a:cubicBezTo>
                <a:cubicBezTo>
                  <a:pt x="43" y="2"/>
                  <a:pt x="41" y="3"/>
                  <a:pt x="41" y="5"/>
                </a:cubicBezTo>
                <a:close/>
                <a:moveTo>
                  <a:pt x="51" y="21"/>
                </a:moveTo>
                <a:cubicBezTo>
                  <a:pt x="51" y="19"/>
                  <a:pt x="49" y="17"/>
                  <a:pt x="47" y="17"/>
                </a:cubicBezTo>
                <a:cubicBezTo>
                  <a:pt x="46" y="17"/>
                  <a:pt x="45" y="18"/>
                  <a:pt x="44" y="18"/>
                </a:cubicBezTo>
                <a:cubicBezTo>
                  <a:pt x="47" y="20"/>
                  <a:pt x="48" y="22"/>
                  <a:pt x="49" y="25"/>
                </a:cubicBezTo>
                <a:cubicBezTo>
                  <a:pt x="50" y="24"/>
                  <a:pt x="51" y="23"/>
                  <a:pt x="51" y="21"/>
                </a:cubicBezTo>
                <a:close/>
              </a:path>
            </a:pathLst>
          </a:custGeom>
          <a:solidFill>
            <a:schemeClr val="tx2"/>
          </a:solidFill>
          <a:ln>
            <a:noFill/>
          </a:ln>
        </p:spPr>
        <p:txBody>
          <a:bodyPr vert="horz" wrap="square" lIns="91440" tIns="45720" rIns="91440" bIns="45720" numCol="1" anchor="t" anchorCtr="0" compatLnSpc="1"/>
          <a:lstStyle/>
          <a:p>
            <a:endParaRPr lang="id-ID"/>
          </a:p>
        </p:txBody>
      </p:sp>
      <p:sp>
        <p:nvSpPr>
          <p:cNvPr id="14" name="Freeform 219"/>
          <p:cNvSpPr>
            <a:spLocks noEditPoints="1"/>
          </p:cNvSpPr>
          <p:nvPr/>
        </p:nvSpPr>
        <p:spPr bwMode="auto">
          <a:xfrm>
            <a:off x="7652263" y="2321017"/>
            <a:ext cx="643247" cy="556658"/>
          </a:xfrm>
          <a:custGeom>
            <a:avLst/>
            <a:gdLst>
              <a:gd name="T0" fmla="*/ 42 w 44"/>
              <a:gd name="T1" fmla="*/ 30 h 38"/>
              <a:gd name="T2" fmla="*/ 22 w 44"/>
              <a:gd name="T3" fmla="*/ 38 h 38"/>
              <a:gd name="T4" fmla="*/ 1 w 44"/>
              <a:gd name="T5" fmla="*/ 30 h 38"/>
              <a:gd name="T6" fmla="*/ 0 w 44"/>
              <a:gd name="T7" fmla="*/ 21 h 38"/>
              <a:gd name="T8" fmla="*/ 3 w 44"/>
              <a:gd name="T9" fmla="*/ 10 h 38"/>
              <a:gd name="T10" fmla="*/ 2 w 44"/>
              <a:gd name="T11" fmla="*/ 6 h 38"/>
              <a:gd name="T12" fmla="*/ 4 w 44"/>
              <a:gd name="T13" fmla="*/ 0 h 38"/>
              <a:gd name="T14" fmla="*/ 14 w 44"/>
              <a:gd name="T15" fmla="*/ 4 h 38"/>
              <a:gd name="T16" fmla="*/ 22 w 44"/>
              <a:gd name="T17" fmla="*/ 3 h 38"/>
              <a:gd name="T18" fmla="*/ 30 w 44"/>
              <a:gd name="T19" fmla="*/ 4 h 38"/>
              <a:gd name="T20" fmla="*/ 40 w 44"/>
              <a:gd name="T21" fmla="*/ 0 h 38"/>
              <a:gd name="T22" fmla="*/ 41 w 44"/>
              <a:gd name="T23" fmla="*/ 6 h 38"/>
              <a:gd name="T24" fmla="*/ 40 w 44"/>
              <a:gd name="T25" fmla="*/ 10 h 38"/>
              <a:gd name="T26" fmla="*/ 44 w 44"/>
              <a:gd name="T27" fmla="*/ 21 h 38"/>
              <a:gd name="T28" fmla="*/ 42 w 44"/>
              <a:gd name="T29" fmla="*/ 30 h 38"/>
              <a:gd name="T30" fmla="*/ 31 w 44"/>
              <a:gd name="T31" fmla="*/ 18 h 38"/>
              <a:gd name="T32" fmla="*/ 26 w 44"/>
              <a:gd name="T33" fmla="*/ 18 h 38"/>
              <a:gd name="T34" fmla="*/ 22 w 44"/>
              <a:gd name="T35" fmla="*/ 19 h 38"/>
              <a:gd name="T36" fmla="*/ 18 w 44"/>
              <a:gd name="T37" fmla="*/ 18 h 38"/>
              <a:gd name="T38" fmla="*/ 12 w 44"/>
              <a:gd name="T39" fmla="*/ 18 h 38"/>
              <a:gd name="T40" fmla="*/ 6 w 44"/>
              <a:gd name="T41" fmla="*/ 26 h 38"/>
              <a:gd name="T42" fmla="*/ 20 w 44"/>
              <a:gd name="T43" fmla="*/ 35 h 38"/>
              <a:gd name="T44" fmla="*/ 24 w 44"/>
              <a:gd name="T45" fmla="*/ 35 h 38"/>
              <a:gd name="T46" fmla="*/ 38 w 44"/>
              <a:gd name="T47" fmla="*/ 26 h 38"/>
              <a:gd name="T48" fmla="*/ 31 w 44"/>
              <a:gd name="T49" fmla="*/ 18 h 38"/>
              <a:gd name="T50" fmla="*/ 13 w 44"/>
              <a:gd name="T51" fmla="*/ 31 h 38"/>
              <a:gd name="T52" fmla="*/ 10 w 44"/>
              <a:gd name="T53" fmla="*/ 26 h 38"/>
              <a:gd name="T54" fmla="*/ 13 w 44"/>
              <a:gd name="T55" fmla="*/ 20 h 38"/>
              <a:gd name="T56" fmla="*/ 17 w 44"/>
              <a:gd name="T57" fmla="*/ 26 h 38"/>
              <a:gd name="T58" fmla="*/ 13 w 44"/>
              <a:gd name="T59" fmla="*/ 31 h 38"/>
              <a:gd name="T60" fmla="*/ 30 w 44"/>
              <a:gd name="T61" fmla="*/ 31 h 38"/>
              <a:gd name="T62" fmla="*/ 27 w 44"/>
              <a:gd name="T63" fmla="*/ 26 h 38"/>
              <a:gd name="T64" fmla="*/ 30 w 44"/>
              <a:gd name="T65" fmla="*/ 20 h 38"/>
              <a:gd name="T66" fmla="*/ 34 w 44"/>
              <a:gd name="T67" fmla="*/ 26 h 38"/>
              <a:gd name="T68" fmla="*/ 30 w 44"/>
              <a:gd name="T69" fmla="*/ 31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4" h="38">
                <a:moveTo>
                  <a:pt x="42" y="30"/>
                </a:moveTo>
                <a:cubicBezTo>
                  <a:pt x="39" y="37"/>
                  <a:pt x="29" y="38"/>
                  <a:pt x="22" y="38"/>
                </a:cubicBezTo>
                <a:cubicBezTo>
                  <a:pt x="15" y="38"/>
                  <a:pt x="5" y="37"/>
                  <a:pt x="1" y="30"/>
                </a:cubicBezTo>
                <a:cubicBezTo>
                  <a:pt x="0" y="27"/>
                  <a:pt x="0" y="24"/>
                  <a:pt x="0" y="21"/>
                </a:cubicBezTo>
                <a:cubicBezTo>
                  <a:pt x="0" y="17"/>
                  <a:pt x="1" y="13"/>
                  <a:pt x="3" y="10"/>
                </a:cubicBezTo>
                <a:cubicBezTo>
                  <a:pt x="3" y="9"/>
                  <a:pt x="2" y="7"/>
                  <a:pt x="2" y="6"/>
                </a:cubicBezTo>
                <a:cubicBezTo>
                  <a:pt x="2" y="4"/>
                  <a:pt x="3" y="2"/>
                  <a:pt x="4" y="0"/>
                </a:cubicBezTo>
                <a:cubicBezTo>
                  <a:pt x="8" y="0"/>
                  <a:pt x="11" y="2"/>
                  <a:pt x="14" y="4"/>
                </a:cubicBezTo>
                <a:cubicBezTo>
                  <a:pt x="17" y="4"/>
                  <a:pt x="19" y="3"/>
                  <a:pt x="22" y="3"/>
                </a:cubicBezTo>
                <a:cubicBezTo>
                  <a:pt x="25" y="3"/>
                  <a:pt x="27" y="4"/>
                  <a:pt x="30" y="4"/>
                </a:cubicBezTo>
                <a:cubicBezTo>
                  <a:pt x="33" y="2"/>
                  <a:pt x="36" y="0"/>
                  <a:pt x="40" y="0"/>
                </a:cubicBezTo>
                <a:cubicBezTo>
                  <a:pt x="41" y="2"/>
                  <a:pt x="41" y="4"/>
                  <a:pt x="41" y="6"/>
                </a:cubicBezTo>
                <a:cubicBezTo>
                  <a:pt x="41" y="7"/>
                  <a:pt x="41" y="9"/>
                  <a:pt x="40" y="10"/>
                </a:cubicBezTo>
                <a:cubicBezTo>
                  <a:pt x="43" y="13"/>
                  <a:pt x="44" y="17"/>
                  <a:pt x="44" y="21"/>
                </a:cubicBezTo>
                <a:cubicBezTo>
                  <a:pt x="44" y="24"/>
                  <a:pt x="44" y="27"/>
                  <a:pt x="42" y="30"/>
                </a:cubicBezTo>
                <a:close/>
                <a:moveTo>
                  <a:pt x="31" y="18"/>
                </a:moveTo>
                <a:cubicBezTo>
                  <a:pt x="29" y="18"/>
                  <a:pt x="28" y="18"/>
                  <a:pt x="26" y="18"/>
                </a:cubicBezTo>
                <a:cubicBezTo>
                  <a:pt x="25" y="19"/>
                  <a:pt x="23" y="19"/>
                  <a:pt x="22" y="19"/>
                </a:cubicBezTo>
                <a:cubicBezTo>
                  <a:pt x="20" y="19"/>
                  <a:pt x="19" y="19"/>
                  <a:pt x="18" y="18"/>
                </a:cubicBezTo>
                <a:cubicBezTo>
                  <a:pt x="16" y="18"/>
                  <a:pt x="14" y="18"/>
                  <a:pt x="12" y="18"/>
                </a:cubicBezTo>
                <a:cubicBezTo>
                  <a:pt x="8" y="18"/>
                  <a:pt x="6" y="22"/>
                  <a:pt x="6" y="26"/>
                </a:cubicBezTo>
                <a:cubicBezTo>
                  <a:pt x="6" y="34"/>
                  <a:pt x="13" y="35"/>
                  <a:pt x="20" y="35"/>
                </a:cubicBezTo>
                <a:cubicBezTo>
                  <a:pt x="24" y="35"/>
                  <a:pt x="24" y="35"/>
                  <a:pt x="24" y="35"/>
                </a:cubicBezTo>
                <a:cubicBezTo>
                  <a:pt x="31" y="35"/>
                  <a:pt x="38" y="34"/>
                  <a:pt x="38" y="26"/>
                </a:cubicBezTo>
                <a:cubicBezTo>
                  <a:pt x="38" y="22"/>
                  <a:pt x="36" y="18"/>
                  <a:pt x="31" y="18"/>
                </a:cubicBezTo>
                <a:close/>
                <a:moveTo>
                  <a:pt x="13" y="31"/>
                </a:moveTo>
                <a:cubicBezTo>
                  <a:pt x="11" y="31"/>
                  <a:pt x="10" y="28"/>
                  <a:pt x="10" y="26"/>
                </a:cubicBezTo>
                <a:cubicBezTo>
                  <a:pt x="10" y="24"/>
                  <a:pt x="11" y="20"/>
                  <a:pt x="13" y="20"/>
                </a:cubicBezTo>
                <a:cubicBezTo>
                  <a:pt x="16" y="20"/>
                  <a:pt x="17" y="24"/>
                  <a:pt x="17" y="26"/>
                </a:cubicBezTo>
                <a:cubicBezTo>
                  <a:pt x="17" y="28"/>
                  <a:pt x="16" y="31"/>
                  <a:pt x="13" y="31"/>
                </a:cubicBezTo>
                <a:close/>
                <a:moveTo>
                  <a:pt x="30" y="31"/>
                </a:moveTo>
                <a:cubicBezTo>
                  <a:pt x="28" y="31"/>
                  <a:pt x="27" y="28"/>
                  <a:pt x="27" y="26"/>
                </a:cubicBezTo>
                <a:cubicBezTo>
                  <a:pt x="27" y="24"/>
                  <a:pt x="28" y="20"/>
                  <a:pt x="30" y="20"/>
                </a:cubicBezTo>
                <a:cubicBezTo>
                  <a:pt x="33" y="20"/>
                  <a:pt x="34" y="24"/>
                  <a:pt x="34" y="26"/>
                </a:cubicBezTo>
                <a:cubicBezTo>
                  <a:pt x="34" y="28"/>
                  <a:pt x="33" y="31"/>
                  <a:pt x="30" y="31"/>
                </a:cubicBezTo>
                <a:close/>
              </a:path>
            </a:pathLst>
          </a:custGeom>
          <a:solidFill>
            <a:schemeClr val="tx2"/>
          </a:solidFill>
          <a:ln>
            <a:noFill/>
          </a:ln>
        </p:spPr>
        <p:txBody>
          <a:bodyPr vert="horz" wrap="square" lIns="91440" tIns="45720" rIns="91440" bIns="45720" numCol="1" anchor="t" anchorCtr="0" compatLnSpc="1"/>
          <a:lstStyle/>
          <a:p>
            <a:endParaRPr lang="id-ID"/>
          </a:p>
        </p:txBody>
      </p:sp>
      <p:grpSp>
        <p:nvGrpSpPr>
          <p:cNvPr id="20" name="组合 19"/>
          <p:cNvGrpSpPr/>
          <p:nvPr/>
        </p:nvGrpSpPr>
        <p:grpSpPr>
          <a:xfrm>
            <a:off x="3358033" y="3899227"/>
            <a:ext cx="2160240" cy="718206"/>
            <a:chOff x="6362512" y="1487838"/>
            <a:chExt cx="2160240" cy="718206"/>
          </a:xfrm>
        </p:grpSpPr>
        <p:sp>
          <p:nvSpPr>
            <p:cNvPr id="21" name="Content Placeholder 2"/>
            <p:cNvSpPr txBox="1"/>
            <p:nvPr/>
          </p:nvSpPr>
          <p:spPr>
            <a:xfrm>
              <a:off x="6486191" y="1487838"/>
              <a:ext cx="2036561" cy="45869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2400" dirty="0">
                  <a:solidFill>
                    <a:schemeClr val="bg2">
                      <a:lumMod val="95000"/>
                    </a:schemeClr>
                  </a:solidFill>
                  <a:cs typeface="+mn-ea"/>
                  <a:sym typeface="+mn-lt"/>
                </a:rPr>
                <a:t>Julia Smith</a:t>
              </a:r>
            </a:p>
          </p:txBody>
        </p:sp>
        <p:sp>
          <p:nvSpPr>
            <p:cNvPr id="22" name="Content Placeholder 2"/>
            <p:cNvSpPr txBox="1"/>
            <p:nvPr/>
          </p:nvSpPr>
          <p:spPr>
            <a:xfrm>
              <a:off x="6362512" y="1875251"/>
              <a:ext cx="1480516" cy="33079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200" dirty="0">
                  <a:solidFill>
                    <a:schemeClr val="bg2">
                      <a:lumMod val="95000"/>
                    </a:schemeClr>
                  </a:solidFill>
                  <a:cs typeface="+mn-ea"/>
                  <a:sym typeface="+mn-lt"/>
                </a:rPr>
                <a:t>Designer</a:t>
              </a:r>
            </a:p>
          </p:txBody>
        </p:sp>
      </p:grpSp>
      <p:sp>
        <p:nvSpPr>
          <p:cNvPr id="23" name="Content Placeholder 2"/>
          <p:cNvSpPr txBox="1"/>
          <p:nvPr/>
        </p:nvSpPr>
        <p:spPr>
          <a:xfrm>
            <a:off x="5580112" y="3999956"/>
            <a:ext cx="2520280" cy="51674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chemeClr val="bg2">
                    <a:lumMod val="95000"/>
                  </a:schemeClr>
                </a:solidFill>
                <a:cs typeface="+mn-ea"/>
                <a:sym typeface="+mn-lt"/>
              </a:rPr>
              <a:t>Lorem ipsum dolor sit amet, consectetur adipiscing elit. </a:t>
            </a:r>
          </a:p>
        </p:txBody>
      </p:sp>
      <p:sp>
        <p:nvSpPr>
          <p:cNvPr id="24" name="圆角矩形 23"/>
          <p:cNvSpPr/>
          <p:nvPr/>
        </p:nvSpPr>
        <p:spPr>
          <a:xfrm>
            <a:off x="5402407" y="4040591"/>
            <a:ext cx="54026" cy="36168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95000"/>
                </a:schemeClr>
              </a:solidFill>
            </a:endParaRPr>
          </a:p>
        </p:txBody>
      </p:sp>
      <p:grpSp>
        <p:nvGrpSpPr>
          <p:cNvPr id="33" name="组合 32"/>
          <p:cNvGrpSpPr/>
          <p:nvPr/>
        </p:nvGrpSpPr>
        <p:grpSpPr>
          <a:xfrm>
            <a:off x="4349300" y="2335453"/>
            <a:ext cx="2160240" cy="718206"/>
            <a:chOff x="6362512" y="1487838"/>
            <a:chExt cx="2160240" cy="718206"/>
          </a:xfrm>
        </p:grpSpPr>
        <p:sp>
          <p:nvSpPr>
            <p:cNvPr id="34" name="Content Placeholder 2"/>
            <p:cNvSpPr txBox="1"/>
            <p:nvPr/>
          </p:nvSpPr>
          <p:spPr>
            <a:xfrm>
              <a:off x="6486191" y="1487838"/>
              <a:ext cx="2036561" cy="45869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2400" dirty="0">
                  <a:solidFill>
                    <a:schemeClr val="bg2"/>
                  </a:solidFill>
                  <a:cs typeface="+mn-ea"/>
                  <a:sym typeface="+mn-lt"/>
                </a:rPr>
                <a:t>Julia Smith</a:t>
              </a:r>
            </a:p>
          </p:txBody>
        </p:sp>
        <p:sp>
          <p:nvSpPr>
            <p:cNvPr id="36" name="Content Placeholder 2"/>
            <p:cNvSpPr txBox="1"/>
            <p:nvPr/>
          </p:nvSpPr>
          <p:spPr>
            <a:xfrm>
              <a:off x="6362512" y="1875251"/>
              <a:ext cx="1480516" cy="33079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200" dirty="0">
                  <a:solidFill>
                    <a:schemeClr val="bg2">
                      <a:lumMod val="95000"/>
                    </a:schemeClr>
                  </a:solidFill>
                  <a:cs typeface="+mn-ea"/>
                  <a:sym typeface="+mn-lt"/>
                </a:rPr>
                <a:t>Designer</a:t>
              </a:r>
            </a:p>
          </p:txBody>
        </p:sp>
      </p:grpSp>
      <p:sp>
        <p:nvSpPr>
          <p:cNvPr id="37" name="圆角矩形 36"/>
          <p:cNvSpPr/>
          <p:nvPr/>
        </p:nvSpPr>
        <p:spPr>
          <a:xfrm>
            <a:off x="4531267" y="2472678"/>
            <a:ext cx="54026" cy="36168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Content Placeholder 2"/>
          <p:cNvSpPr txBox="1"/>
          <p:nvPr/>
        </p:nvSpPr>
        <p:spPr>
          <a:xfrm>
            <a:off x="2840927" y="2401689"/>
            <a:ext cx="1621571" cy="51674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Font typeface="Arial" panose="020B0604020202020204" pitchFamily="34" charset="0"/>
              <a:buNone/>
            </a:pPr>
            <a:r>
              <a:rPr lang="en-US" sz="1200" dirty="0">
                <a:solidFill>
                  <a:schemeClr val="bg2">
                    <a:lumMod val="95000"/>
                  </a:schemeClr>
                </a:solidFill>
                <a:cs typeface="+mn-ea"/>
                <a:sym typeface="+mn-lt"/>
              </a:rPr>
              <a:t>Lorem ipsum dolor sit </a:t>
            </a:r>
            <a:r>
              <a:rPr lang="en-US" sz="1200" dirty="0" err="1">
                <a:solidFill>
                  <a:schemeClr val="bg2">
                    <a:lumMod val="95000"/>
                  </a:schemeClr>
                </a:solidFill>
                <a:cs typeface="+mn-ea"/>
                <a:sym typeface="+mn-lt"/>
              </a:rPr>
              <a:t>amet</a:t>
            </a:r>
            <a:r>
              <a:rPr lang="en-US" sz="1200" dirty="0">
                <a:solidFill>
                  <a:schemeClr val="bg2">
                    <a:lumMod val="95000"/>
                  </a:schemeClr>
                </a:solidFill>
                <a:cs typeface="+mn-ea"/>
                <a:sym typeface="+mn-lt"/>
              </a:rPr>
              <a:t> adipiscing elit. </a:t>
            </a:r>
          </a:p>
        </p:txBody>
      </p:sp>
      <p:sp>
        <p:nvSpPr>
          <p:cNvPr id="41" name="Freeform 271"/>
          <p:cNvSpPr>
            <a:spLocks noEditPoints="1"/>
          </p:cNvSpPr>
          <p:nvPr/>
        </p:nvSpPr>
        <p:spPr bwMode="auto">
          <a:xfrm>
            <a:off x="1725129" y="3842559"/>
            <a:ext cx="441298" cy="506835"/>
          </a:xfrm>
          <a:custGeom>
            <a:avLst/>
            <a:gdLst>
              <a:gd name="T0" fmla="*/ 28 w 43"/>
              <a:gd name="T1" fmla="*/ 48 h 49"/>
              <a:gd name="T2" fmla="*/ 19 w 43"/>
              <a:gd name="T3" fmla="*/ 46 h 49"/>
              <a:gd name="T4" fmla="*/ 1 w 43"/>
              <a:gd name="T5" fmla="*/ 45 h 49"/>
              <a:gd name="T6" fmla="*/ 4 w 43"/>
              <a:gd name="T7" fmla="*/ 37 h 49"/>
              <a:gd name="T8" fmla="*/ 3 w 43"/>
              <a:gd name="T9" fmla="*/ 38 h 49"/>
              <a:gd name="T10" fmla="*/ 2 w 43"/>
              <a:gd name="T11" fmla="*/ 42 h 49"/>
              <a:gd name="T12" fmla="*/ 7 w 43"/>
              <a:gd name="T13" fmla="*/ 46 h 49"/>
              <a:gd name="T14" fmla="*/ 7 w 43"/>
              <a:gd name="T15" fmla="*/ 34 h 49"/>
              <a:gd name="T16" fmla="*/ 11 w 43"/>
              <a:gd name="T17" fmla="*/ 21 h 49"/>
              <a:gd name="T18" fmla="*/ 17 w 43"/>
              <a:gd name="T19" fmla="*/ 1 h 49"/>
              <a:gd name="T20" fmla="*/ 29 w 43"/>
              <a:gd name="T21" fmla="*/ 9 h 49"/>
              <a:gd name="T22" fmla="*/ 37 w 43"/>
              <a:gd name="T23" fmla="*/ 30 h 49"/>
              <a:gd name="T24" fmla="*/ 30 w 43"/>
              <a:gd name="T25" fmla="*/ 35 h 49"/>
              <a:gd name="T26" fmla="*/ 28 w 43"/>
              <a:gd name="T27" fmla="*/ 44 h 49"/>
              <a:gd name="T28" fmla="*/ 39 w 43"/>
              <a:gd name="T29" fmla="*/ 40 h 49"/>
              <a:gd name="T30" fmla="*/ 37 w 43"/>
              <a:gd name="T31" fmla="*/ 45 h 49"/>
              <a:gd name="T32" fmla="*/ 29 w 43"/>
              <a:gd name="T33" fmla="*/ 21 h 49"/>
              <a:gd name="T34" fmla="*/ 31 w 43"/>
              <a:gd name="T35" fmla="*/ 32 h 49"/>
              <a:gd name="T36" fmla="*/ 25 w 43"/>
              <a:gd name="T37" fmla="*/ 16 h 49"/>
              <a:gd name="T38" fmla="*/ 22 w 43"/>
              <a:gd name="T39" fmla="*/ 9 h 49"/>
              <a:gd name="T40" fmla="*/ 25 w 43"/>
              <a:gd name="T41" fmla="*/ 10 h 49"/>
              <a:gd name="T42" fmla="*/ 18 w 43"/>
              <a:gd name="T43" fmla="*/ 11 h 49"/>
              <a:gd name="T44" fmla="*/ 16 w 43"/>
              <a:gd name="T45" fmla="*/ 12 h 49"/>
              <a:gd name="T46" fmla="*/ 17 w 43"/>
              <a:gd name="T47" fmla="*/ 9 h 49"/>
              <a:gd name="T48" fmla="*/ 15 w 43"/>
              <a:gd name="T49" fmla="*/ 13 h 49"/>
              <a:gd name="T50" fmla="*/ 21 w 43"/>
              <a:gd name="T51" fmla="*/ 15 h 49"/>
              <a:gd name="T52" fmla="*/ 24 w 43"/>
              <a:gd name="T53" fmla="*/ 15 h 49"/>
              <a:gd name="T54" fmla="*/ 17 w 43"/>
              <a:gd name="T55" fmla="*/ 17 h 49"/>
              <a:gd name="T56" fmla="*/ 23 w 43"/>
              <a:gd name="T57" fmla="*/ 17 h 49"/>
              <a:gd name="T58" fmla="*/ 14 w 43"/>
              <a:gd name="T59" fmla="*/ 23 h 49"/>
              <a:gd name="T60" fmla="*/ 9 w 43"/>
              <a:gd name="T61" fmla="*/ 29 h 49"/>
              <a:gd name="T62" fmla="*/ 11 w 43"/>
              <a:gd name="T63" fmla="*/ 34 h 49"/>
              <a:gd name="T64" fmla="*/ 16 w 43"/>
              <a:gd name="T65" fmla="*/ 46 h 49"/>
              <a:gd name="T66" fmla="*/ 17 w 43"/>
              <a:gd name="T67" fmla="*/ 42 h 49"/>
              <a:gd name="T68" fmla="*/ 27 w 43"/>
              <a:gd name="T69" fmla="*/ 40 h 49"/>
              <a:gd name="T70" fmla="*/ 27 w 43"/>
              <a:gd name="T71" fmla="*/ 45 h 49"/>
              <a:gd name="T72" fmla="*/ 29 w 43"/>
              <a:gd name="T73" fmla="*/ 34 h 49"/>
              <a:gd name="T74" fmla="*/ 11 w 43"/>
              <a:gd name="T75" fmla="*/ 24 h 49"/>
              <a:gd name="T76" fmla="*/ 11 w 43"/>
              <a:gd name="T77" fmla="*/ 23 h 49"/>
              <a:gd name="T78" fmla="*/ 17 w 43"/>
              <a:gd name="T79" fmla="*/ 10 h 49"/>
              <a:gd name="T80" fmla="*/ 17 w 43"/>
              <a:gd name="T81" fmla="*/ 11 h 49"/>
              <a:gd name="T82" fmla="*/ 18 w 43"/>
              <a:gd name="T83" fmla="*/ 11 h 49"/>
              <a:gd name="T84" fmla="*/ 20 w 43"/>
              <a:gd name="T85" fmla="*/ 12 h 49"/>
              <a:gd name="T86" fmla="*/ 23 w 43"/>
              <a:gd name="T87" fmla="*/ 10 h 49"/>
              <a:gd name="T88" fmla="*/ 23 w 43"/>
              <a:gd name="T89" fmla="*/ 9 h 49"/>
              <a:gd name="T90" fmla="*/ 23 w 43"/>
              <a:gd name="T91" fmla="*/ 4 h 49"/>
              <a:gd name="T92" fmla="*/ 25 w 43"/>
              <a:gd name="T93" fmla="*/ 4 h 49"/>
              <a:gd name="T94" fmla="*/ 27 w 43"/>
              <a:gd name="T95" fmla="*/ 15 h 49"/>
              <a:gd name="T96" fmla="*/ 27 w 43"/>
              <a:gd name="T97" fmla="*/ 15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3" h="49">
                <a:moveTo>
                  <a:pt x="37" y="45"/>
                </a:moveTo>
                <a:cubicBezTo>
                  <a:pt x="35" y="45"/>
                  <a:pt x="33" y="47"/>
                  <a:pt x="33" y="48"/>
                </a:cubicBezTo>
                <a:cubicBezTo>
                  <a:pt x="32" y="48"/>
                  <a:pt x="30" y="49"/>
                  <a:pt x="28" y="48"/>
                </a:cubicBezTo>
                <a:cubicBezTo>
                  <a:pt x="27" y="47"/>
                  <a:pt x="28" y="46"/>
                  <a:pt x="25" y="46"/>
                </a:cubicBezTo>
                <a:cubicBezTo>
                  <a:pt x="24" y="46"/>
                  <a:pt x="23" y="46"/>
                  <a:pt x="22" y="46"/>
                </a:cubicBezTo>
                <a:cubicBezTo>
                  <a:pt x="21" y="46"/>
                  <a:pt x="20" y="46"/>
                  <a:pt x="19" y="46"/>
                </a:cubicBezTo>
                <a:cubicBezTo>
                  <a:pt x="15" y="46"/>
                  <a:pt x="15" y="48"/>
                  <a:pt x="13" y="48"/>
                </a:cubicBezTo>
                <a:cubicBezTo>
                  <a:pt x="11" y="48"/>
                  <a:pt x="9" y="47"/>
                  <a:pt x="6" y="46"/>
                </a:cubicBezTo>
                <a:cubicBezTo>
                  <a:pt x="3" y="46"/>
                  <a:pt x="1" y="46"/>
                  <a:pt x="1" y="45"/>
                </a:cubicBezTo>
                <a:cubicBezTo>
                  <a:pt x="0" y="44"/>
                  <a:pt x="1" y="42"/>
                  <a:pt x="1" y="41"/>
                </a:cubicBezTo>
                <a:cubicBezTo>
                  <a:pt x="1" y="40"/>
                  <a:pt x="0" y="38"/>
                  <a:pt x="1" y="38"/>
                </a:cubicBezTo>
                <a:cubicBezTo>
                  <a:pt x="2" y="37"/>
                  <a:pt x="3" y="37"/>
                  <a:pt x="4" y="37"/>
                </a:cubicBezTo>
                <a:cubicBezTo>
                  <a:pt x="5" y="36"/>
                  <a:pt x="6" y="36"/>
                  <a:pt x="6" y="35"/>
                </a:cubicBezTo>
                <a:cubicBezTo>
                  <a:pt x="6" y="36"/>
                  <a:pt x="6" y="37"/>
                  <a:pt x="5" y="37"/>
                </a:cubicBezTo>
                <a:cubicBezTo>
                  <a:pt x="4" y="38"/>
                  <a:pt x="3" y="38"/>
                  <a:pt x="3" y="38"/>
                </a:cubicBezTo>
                <a:cubicBezTo>
                  <a:pt x="2" y="38"/>
                  <a:pt x="2" y="38"/>
                  <a:pt x="1" y="38"/>
                </a:cubicBezTo>
                <a:cubicBezTo>
                  <a:pt x="1" y="38"/>
                  <a:pt x="1" y="39"/>
                  <a:pt x="2" y="40"/>
                </a:cubicBezTo>
                <a:cubicBezTo>
                  <a:pt x="2" y="40"/>
                  <a:pt x="2" y="41"/>
                  <a:pt x="2" y="42"/>
                </a:cubicBezTo>
                <a:cubicBezTo>
                  <a:pt x="2" y="42"/>
                  <a:pt x="1" y="43"/>
                  <a:pt x="1" y="44"/>
                </a:cubicBezTo>
                <a:cubicBezTo>
                  <a:pt x="1" y="44"/>
                  <a:pt x="2" y="45"/>
                  <a:pt x="2" y="45"/>
                </a:cubicBezTo>
                <a:cubicBezTo>
                  <a:pt x="3" y="45"/>
                  <a:pt x="5" y="45"/>
                  <a:pt x="7" y="46"/>
                </a:cubicBezTo>
                <a:cubicBezTo>
                  <a:pt x="9" y="46"/>
                  <a:pt x="12" y="47"/>
                  <a:pt x="13" y="47"/>
                </a:cubicBezTo>
                <a:cubicBezTo>
                  <a:pt x="17" y="47"/>
                  <a:pt x="15" y="42"/>
                  <a:pt x="14" y="41"/>
                </a:cubicBezTo>
                <a:cubicBezTo>
                  <a:pt x="11" y="36"/>
                  <a:pt x="8" y="32"/>
                  <a:pt x="7" y="34"/>
                </a:cubicBezTo>
                <a:cubicBezTo>
                  <a:pt x="6" y="34"/>
                  <a:pt x="6" y="33"/>
                  <a:pt x="6" y="32"/>
                </a:cubicBezTo>
                <a:cubicBezTo>
                  <a:pt x="6" y="31"/>
                  <a:pt x="7" y="30"/>
                  <a:pt x="8" y="29"/>
                </a:cubicBezTo>
                <a:cubicBezTo>
                  <a:pt x="9" y="26"/>
                  <a:pt x="9" y="23"/>
                  <a:pt x="11" y="21"/>
                </a:cubicBezTo>
                <a:cubicBezTo>
                  <a:pt x="12" y="20"/>
                  <a:pt x="14" y="17"/>
                  <a:pt x="14" y="16"/>
                </a:cubicBezTo>
                <a:cubicBezTo>
                  <a:pt x="14" y="13"/>
                  <a:pt x="14" y="10"/>
                  <a:pt x="14" y="8"/>
                </a:cubicBezTo>
                <a:cubicBezTo>
                  <a:pt x="14" y="5"/>
                  <a:pt x="14" y="3"/>
                  <a:pt x="17" y="1"/>
                </a:cubicBezTo>
                <a:cubicBezTo>
                  <a:pt x="18" y="1"/>
                  <a:pt x="19" y="0"/>
                  <a:pt x="20" y="0"/>
                </a:cubicBezTo>
                <a:cubicBezTo>
                  <a:pt x="22" y="0"/>
                  <a:pt x="24" y="1"/>
                  <a:pt x="25" y="2"/>
                </a:cubicBezTo>
                <a:cubicBezTo>
                  <a:pt x="27" y="3"/>
                  <a:pt x="29" y="7"/>
                  <a:pt x="29" y="9"/>
                </a:cubicBezTo>
                <a:cubicBezTo>
                  <a:pt x="28" y="11"/>
                  <a:pt x="29" y="13"/>
                  <a:pt x="29" y="15"/>
                </a:cubicBezTo>
                <a:cubicBezTo>
                  <a:pt x="30" y="17"/>
                  <a:pt x="31" y="19"/>
                  <a:pt x="33" y="21"/>
                </a:cubicBezTo>
                <a:cubicBezTo>
                  <a:pt x="35" y="23"/>
                  <a:pt x="37" y="27"/>
                  <a:pt x="37" y="30"/>
                </a:cubicBezTo>
                <a:cubicBezTo>
                  <a:pt x="38" y="33"/>
                  <a:pt x="37" y="34"/>
                  <a:pt x="36" y="35"/>
                </a:cubicBezTo>
                <a:cubicBezTo>
                  <a:pt x="36" y="35"/>
                  <a:pt x="35" y="37"/>
                  <a:pt x="32" y="37"/>
                </a:cubicBezTo>
                <a:cubicBezTo>
                  <a:pt x="31" y="37"/>
                  <a:pt x="30" y="36"/>
                  <a:pt x="30" y="35"/>
                </a:cubicBezTo>
                <a:cubicBezTo>
                  <a:pt x="29" y="34"/>
                  <a:pt x="28" y="34"/>
                  <a:pt x="28" y="36"/>
                </a:cubicBezTo>
                <a:cubicBezTo>
                  <a:pt x="28" y="37"/>
                  <a:pt x="28" y="38"/>
                  <a:pt x="28" y="38"/>
                </a:cubicBezTo>
                <a:cubicBezTo>
                  <a:pt x="29" y="40"/>
                  <a:pt x="29" y="42"/>
                  <a:pt x="28" y="44"/>
                </a:cubicBezTo>
                <a:cubicBezTo>
                  <a:pt x="28" y="47"/>
                  <a:pt x="31" y="48"/>
                  <a:pt x="33" y="46"/>
                </a:cubicBezTo>
                <a:cubicBezTo>
                  <a:pt x="35" y="44"/>
                  <a:pt x="36" y="44"/>
                  <a:pt x="38" y="43"/>
                </a:cubicBezTo>
                <a:cubicBezTo>
                  <a:pt x="42" y="42"/>
                  <a:pt x="41" y="41"/>
                  <a:pt x="39" y="40"/>
                </a:cubicBezTo>
                <a:cubicBezTo>
                  <a:pt x="37" y="39"/>
                  <a:pt x="37" y="36"/>
                  <a:pt x="37" y="36"/>
                </a:cubicBezTo>
                <a:cubicBezTo>
                  <a:pt x="38" y="39"/>
                  <a:pt x="39" y="40"/>
                  <a:pt x="40" y="40"/>
                </a:cubicBezTo>
                <a:cubicBezTo>
                  <a:pt x="43" y="42"/>
                  <a:pt x="39" y="44"/>
                  <a:pt x="37" y="45"/>
                </a:cubicBezTo>
                <a:close/>
                <a:moveTo>
                  <a:pt x="32" y="32"/>
                </a:moveTo>
                <a:cubicBezTo>
                  <a:pt x="33" y="29"/>
                  <a:pt x="33" y="28"/>
                  <a:pt x="32" y="26"/>
                </a:cubicBezTo>
                <a:cubicBezTo>
                  <a:pt x="32" y="24"/>
                  <a:pt x="30" y="22"/>
                  <a:pt x="29" y="21"/>
                </a:cubicBezTo>
                <a:cubicBezTo>
                  <a:pt x="30" y="22"/>
                  <a:pt x="30" y="22"/>
                  <a:pt x="31" y="24"/>
                </a:cubicBezTo>
                <a:cubicBezTo>
                  <a:pt x="32" y="26"/>
                  <a:pt x="33" y="29"/>
                  <a:pt x="32" y="31"/>
                </a:cubicBezTo>
                <a:cubicBezTo>
                  <a:pt x="32" y="32"/>
                  <a:pt x="31" y="32"/>
                  <a:pt x="31" y="32"/>
                </a:cubicBezTo>
                <a:cubicBezTo>
                  <a:pt x="29" y="32"/>
                  <a:pt x="30" y="30"/>
                  <a:pt x="29" y="27"/>
                </a:cubicBezTo>
                <a:cubicBezTo>
                  <a:pt x="28" y="23"/>
                  <a:pt x="28" y="23"/>
                  <a:pt x="27" y="22"/>
                </a:cubicBezTo>
                <a:cubicBezTo>
                  <a:pt x="26" y="17"/>
                  <a:pt x="25" y="18"/>
                  <a:pt x="25" y="16"/>
                </a:cubicBezTo>
                <a:cubicBezTo>
                  <a:pt x="24" y="14"/>
                  <a:pt x="26" y="13"/>
                  <a:pt x="24" y="13"/>
                </a:cubicBezTo>
                <a:cubicBezTo>
                  <a:pt x="23" y="12"/>
                  <a:pt x="22" y="12"/>
                  <a:pt x="22" y="12"/>
                </a:cubicBezTo>
                <a:cubicBezTo>
                  <a:pt x="21" y="12"/>
                  <a:pt x="21" y="9"/>
                  <a:pt x="22" y="9"/>
                </a:cubicBezTo>
                <a:cubicBezTo>
                  <a:pt x="24" y="9"/>
                  <a:pt x="24" y="11"/>
                  <a:pt x="24" y="11"/>
                </a:cubicBezTo>
                <a:cubicBezTo>
                  <a:pt x="24" y="12"/>
                  <a:pt x="24" y="12"/>
                  <a:pt x="25" y="12"/>
                </a:cubicBezTo>
                <a:cubicBezTo>
                  <a:pt x="25" y="12"/>
                  <a:pt x="25" y="10"/>
                  <a:pt x="25" y="10"/>
                </a:cubicBezTo>
                <a:cubicBezTo>
                  <a:pt x="25" y="8"/>
                  <a:pt x="24" y="7"/>
                  <a:pt x="23" y="7"/>
                </a:cubicBezTo>
                <a:cubicBezTo>
                  <a:pt x="19" y="8"/>
                  <a:pt x="21" y="12"/>
                  <a:pt x="20" y="11"/>
                </a:cubicBezTo>
                <a:cubicBezTo>
                  <a:pt x="20" y="11"/>
                  <a:pt x="18" y="11"/>
                  <a:pt x="18" y="11"/>
                </a:cubicBezTo>
                <a:cubicBezTo>
                  <a:pt x="18" y="9"/>
                  <a:pt x="18" y="8"/>
                  <a:pt x="17" y="8"/>
                </a:cubicBezTo>
                <a:cubicBezTo>
                  <a:pt x="16" y="7"/>
                  <a:pt x="15" y="9"/>
                  <a:pt x="15" y="10"/>
                </a:cubicBezTo>
                <a:cubicBezTo>
                  <a:pt x="15" y="11"/>
                  <a:pt x="16" y="12"/>
                  <a:pt x="16" y="12"/>
                </a:cubicBezTo>
                <a:cubicBezTo>
                  <a:pt x="16" y="12"/>
                  <a:pt x="17" y="12"/>
                  <a:pt x="16" y="12"/>
                </a:cubicBezTo>
                <a:cubicBezTo>
                  <a:pt x="16" y="12"/>
                  <a:pt x="16" y="11"/>
                  <a:pt x="16" y="10"/>
                </a:cubicBezTo>
                <a:cubicBezTo>
                  <a:pt x="15" y="10"/>
                  <a:pt x="16" y="9"/>
                  <a:pt x="17" y="9"/>
                </a:cubicBezTo>
                <a:cubicBezTo>
                  <a:pt x="18" y="9"/>
                  <a:pt x="18" y="11"/>
                  <a:pt x="18" y="11"/>
                </a:cubicBezTo>
                <a:cubicBezTo>
                  <a:pt x="17" y="11"/>
                  <a:pt x="17" y="12"/>
                  <a:pt x="17" y="12"/>
                </a:cubicBezTo>
                <a:cubicBezTo>
                  <a:pt x="16" y="13"/>
                  <a:pt x="16" y="13"/>
                  <a:pt x="15" y="13"/>
                </a:cubicBezTo>
                <a:cubicBezTo>
                  <a:pt x="15" y="13"/>
                  <a:pt x="15" y="14"/>
                  <a:pt x="15" y="14"/>
                </a:cubicBezTo>
                <a:cubicBezTo>
                  <a:pt x="17" y="15"/>
                  <a:pt x="16" y="16"/>
                  <a:pt x="18" y="16"/>
                </a:cubicBezTo>
                <a:cubicBezTo>
                  <a:pt x="19" y="16"/>
                  <a:pt x="20" y="16"/>
                  <a:pt x="21" y="15"/>
                </a:cubicBezTo>
                <a:cubicBezTo>
                  <a:pt x="21" y="15"/>
                  <a:pt x="23" y="15"/>
                  <a:pt x="23" y="14"/>
                </a:cubicBezTo>
                <a:cubicBezTo>
                  <a:pt x="24" y="14"/>
                  <a:pt x="24" y="14"/>
                  <a:pt x="24" y="14"/>
                </a:cubicBezTo>
                <a:cubicBezTo>
                  <a:pt x="24" y="14"/>
                  <a:pt x="24" y="14"/>
                  <a:pt x="24" y="15"/>
                </a:cubicBezTo>
                <a:cubicBezTo>
                  <a:pt x="23" y="15"/>
                  <a:pt x="22" y="15"/>
                  <a:pt x="21" y="16"/>
                </a:cubicBezTo>
                <a:cubicBezTo>
                  <a:pt x="20" y="16"/>
                  <a:pt x="20" y="16"/>
                  <a:pt x="19" y="16"/>
                </a:cubicBezTo>
                <a:cubicBezTo>
                  <a:pt x="17" y="17"/>
                  <a:pt x="16" y="16"/>
                  <a:pt x="17" y="17"/>
                </a:cubicBezTo>
                <a:cubicBezTo>
                  <a:pt x="18" y="17"/>
                  <a:pt x="18" y="17"/>
                  <a:pt x="19" y="17"/>
                </a:cubicBezTo>
                <a:cubicBezTo>
                  <a:pt x="21" y="17"/>
                  <a:pt x="24" y="15"/>
                  <a:pt x="24" y="16"/>
                </a:cubicBezTo>
                <a:cubicBezTo>
                  <a:pt x="24" y="16"/>
                  <a:pt x="23" y="16"/>
                  <a:pt x="23" y="17"/>
                </a:cubicBezTo>
                <a:cubicBezTo>
                  <a:pt x="21" y="18"/>
                  <a:pt x="19" y="20"/>
                  <a:pt x="18" y="19"/>
                </a:cubicBezTo>
                <a:cubicBezTo>
                  <a:pt x="17" y="18"/>
                  <a:pt x="15" y="15"/>
                  <a:pt x="15" y="17"/>
                </a:cubicBezTo>
                <a:cubicBezTo>
                  <a:pt x="15" y="19"/>
                  <a:pt x="13" y="21"/>
                  <a:pt x="14" y="23"/>
                </a:cubicBezTo>
                <a:cubicBezTo>
                  <a:pt x="13" y="23"/>
                  <a:pt x="11" y="27"/>
                  <a:pt x="11" y="29"/>
                </a:cubicBezTo>
                <a:cubicBezTo>
                  <a:pt x="11" y="30"/>
                  <a:pt x="11" y="32"/>
                  <a:pt x="11" y="33"/>
                </a:cubicBezTo>
                <a:cubicBezTo>
                  <a:pt x="10" y="34"/>
                  <a:pt x="9" y="32"/>
                  <a:pt x="9" y="29"/>
                </a:cubicBezTo>
                <a:cubicBezTo>
                  <a:pt x="9" y="28"/>
                  <a:pt x="9" y="28"/>
                  <a:pt x="9" y="28"/>
                </a:cubicBezTo>
                <a:cubicBezTo>
                  <a:pt x="8" y="30"/>
                  <a:pt x="9" y="32"/>
                  <a:pt x="9" y="33"/>
                </a:cubicBezTo>
                <a:cubicBezTo>
                  <a:pt x="9" y="33"/>
                  <a:pt x="10" y="34"/>
                  <a:pt x="11" y="34"/>
                </a:cubicBezTo>
                <a:cubicBezTo>
                  <a:pt x="11" y="35"/>
                  <a:pt x="15" y="38"/>
                  <a:pt x="16" y="39"/>
                </a:cubicBezTo>
                <a:cubicBezTo>
                  <a:pt x="17" y="39"/>
                  <a:pt x="16" y="41"/>
                  <a:pt x="15" y="41"/>
                </a:cubicBezTo>
                <a:cubicBezTo>
                  <a:pt x="16" y="43"/>
                  <a:pt x="16" y="43"/>
                  <a:pt x="16" y="46"/>
                </a:cubicBezTo>
                <a:cubicBezTo>
                  <a:pt x="17" y="45"/>
                  <a:pt x="17" y="44"/>
                  <a:pt x="17" y="43"/>
                </a:cubicBezTo>
                <a:cubicBezTo>
                  <a:pt x="16" y="43"/>
                  <a:pt x="16" y="43"/>
                  <a:pt x="16" y="42"/>
                </a:cubicBezTo>
                <a:cubicBezTo>
                  <a:pt x="16" y="42"/>
                  <a:pt x="17" y="42"/>
                  <a:pt x="17" y="42"/>
                </a:cubicBezTo>
                <a:cubicBezTo>
                  <a:pt x="18" y="43"/>
                  <a:pt x="20" y="44"/>
                  <a:pt x="21" y="43"/>
                </a:cubicBezTo>
                <a:cubicBezTo>
                  <a:pt x="23" y="43"/>
                  <a:pt x="25" y="42"/>
                  <a:pt x="26" y="41"/>
                </a:cubicBezTo>
                <a:cubicBezTo>
                  <a:pt x="27" y="40"/>
                  <a:pt x="27" y="40"/>
                  <a:pt x="27" y="40"/>
                </a:cubicBezTo>
                <a:cubicBezTo>
                  <a:pt x="27" y="40"/>
                  <a:pt x="27" y="41"/>
                  <a:pt x="27" y="42"/>
                </a:cubicBezTo>
                <a:cubicBezTo>
                  <a:pt x="27" y="42"/>
                  <a:pt x="27" y="43"/>
                  <a:pt x="27" y="44"/>
                </a:cubicBezTo>
                <a:cubicBezTo>
                  <a:pt x="26" y="45"/>
                  <a:pt x="26" y="45"/>
                  <a:pt x="27" y="45"/>
                </a:cubicBezTo>
                <a:cubicBezTo>
                  <a:pt x="27" y="44"/>
                  <a:pt x="28" y="42"/>
                  <a:pt x="28" y="41"/>
                </a:cubicBezTo>
                <a:cubicBezTo>
                  <a:pt x="28" y="39"/>
                  <a:pt x="27" y="36"/>
                  <a:pt x="28" y="34"/>
                </a:cubicBezTo>
                <a:cubicBezTo>
                  <a:pt x="28" y="34"/>
                  <a:pt x="29" y="34"/>
                  <a:pt x="29" y="34"/>
                </a:cubicBezTo>
                <a:cubicBezTo>
                  <a:pt x="30" y="32"/>
                  <a:pt x="33" y="32"/>
                  <a:pt x="34" y="33"/>
                </a:cubicBezTo>
                <a:cubicBezTo>
                  <a:pt x="34" y="32"/>
                  <a:pt x="33" y="32"/>
                  <a:pt x="32" y="32"/>
                </a:cubicBezTo>
                <a:close/>
                <a:moveTo>
                  <a:pt x="11" y="24"/>
                </a:moveTo>
                <a:cubicBezTo>
                  <a:pt x="10" y="24"/>
                  <a:pt x="10" y="25"/>
                  <a:pt x="10" y="25"/>
                </a:cubicBezTo>
                <a:cubicBezTo>
                  <a:pt x="10" y="25"/>
                  <a:pt x="11" y="24"/>
                  <a:pt x="11" y="24"/>
                </a:cubicBezTo>
                <a:cubicBezTo>
                  <a:pt x="11" y="24"/>
                  <a:pt x="11" y="23"/>
                  <a:pt x="11" y="23"/>
                </a:cubicBezTo>
                <a:cubicBezTo>
                  <a:pt x="11" y="23"/>
                  <a:pt x="11" y="24"/>
                  <a:pt x="11" y="24"/>
                </a:cubicBezTo>
                <a:close/>
                <a:moveTo>
                  <a:pt x="17" y="10"/>
                </a:moveTo>
                <a:cubicBezTo>
                  <a:pt x="16" y="9"/>
                  <a:pt x="17" y="10"/>
                  <a:pt x="17" y="10"/>
                </a:cubicBezTo>
                <a:cubicBezTo>
                  <a:pt x="17" y="10"/>
                  <a:pt x="17" y="10"/>
                  <a:pt x="17" y="10"/>
                </a:cubicBezTo>
                <a:cubicBezTo>
                  <a:pt x="17" y="11"/>
                  <a:pt x="17" y="11"/>
                  <a:pt x="17" y="11"/>
                </a:cubicBezTo>
                <a:cubicBezTo>
                  <a:pt x="17" y="11"/>
                  <a:pt x="17" y="11"/>
                  <a:pt x="17" y="11"/>
                </a:cubicBezTo>
                <a:cubicBezTo>
                  <a:pt x="17" y="10"/>
                  <a:pt x="17" y="10"/>
                  <a:pt x="17" y="10"/>
                </a:cubicBezTo>
                <a:close/>
                <a:moveTo>
                  <a:pt x="17" y="12"/>
                </a:moveTo>
                <a:cubicBezTo>
                  <a:pt x="17" y="12"/>
                  <a:pt x="17" y="11"/>
                  <a:pt x="18" y="11"/>
                </a:cubicBezTo>
                <a:cubicBezTo>
                  <a:pt x="18" y="12"/>
                  <a:pt x="18" y="12"/>
                  <a:pt x="17" y="12"/>
                </a:cubicBezTo>
                <a:close/>
                <a:moveTo>
                  <a:pt x="20" y="12"/>
                </a:moveTo>
                <a:cubicBezTo>
                  <a:pt x="20" y="11"/>
                  <a:pt x="21" y="12"/>
                  <a:pt x="20" y="12"/>
                </a:cubicBezTo>
                <a:cubicBezTo>
                  <a:pt x="20" y="12"/>
                  <a:pt x="20" y="11"/>
                  <a:pt x="20" y="12"/>
                </a:cubicBezTo>
                <a:close/>
                <a:moveTo>
                  <a:pt x="23" y="9"/>
                </a:moveTo>
                <a:cubicBezTo>
                  <a:pt x="23" y="9"/>
                  <a:pt x="23" y="10"/>
                  <a:pt x="23" y="10"/>
                </a:cubicBezTo>
                <a:cubicBezTo>
                  <a:pt x="23" y="10"/>
                  <a:pt x="23" y="10"/>
                  <a:pt x="23" y="10"/>
                </a:cubicBezTo>
                <a:cubicBezTo>
                  <a:pt x="23" y="10"/>
                  <a:pt x="24" y="10"/>
                  <a:pt x="24" y="10"/>
                </a:cubicBezTo>
                <a:cubicBezTo>
                  <a:pt x="24" y="10"/>
                  <a:pt x="23" y="9"/>
                  <a:pt x="23" y="9"/>
                </a:cubicBezTo>
                <a:close/>
                <a:moveTo>
                  <a:pt x="24" y="4"/>
                </a:moveTo>
                <a:cubicBezTo>
                  <a:pt x="24" y="3"/>
                  <a:pt x="24" y="3"/>
                  <a:pt x="24" y="3"/>
                </a:cubicBezTo>
                <a:cubicBezTo>
                  <a:pt x="23" y="3"/>
                  <a:pt x="24" y="4"/>
                  <a:pt x="23" y="4"/>
                </a:cubicBezTo>
                <a:cubicBezTo>
                  <a:pt x="23" y="4"/>
                  <a:pt x="23" y="5"/>
                  <a:pt x="23" y="5"/>
                </a:cubicBezTo>
                <a:cubicBezTo>
                  <a:pt x="23" y="5"/>
                  <a:pt x="24" y="5"/>
                  <a:pt x="24" y="4"/>
                </a:cubicBezTo>
                <a:cubicBezTo>
                  <a:pt x="24" y="4"/>
                  <a:pt x="25" y="4"/>
                  <a:pt x="25" y="4"/>
                </a:cubicBezTo>
                <a:cubicBezTo>
                  <a:pt x="25" y="4"/>
                  <a:pt x="25" y="4"/>
                  <a:pt x="24" y="4"/>
                </a:cubicBezTo>
                <a:close/>
                <a:moveTo>
                  <a:pt x="27" y="15"/>
                </a:moveTo>
                <a:cubicBezTo>
                  <a:pt x="27" y="15"/>
                  <a:pt x="27" y="15"/>
                  <a:pt x="27" y="15"/>
                </a:cubicBezTo>
                <a:cubicBezTo>
                  <a:pt x="26" y="15"/>
                  <a:pt x="27" y="17"/>
                  <a:pt x="28" y="17"/>
                </a:cubicBezTo>
                <a:cubicBezTo>
                  <a:pt x="28" y="17"/>
                  <a:pt x="28" y="16"/>
                  <a:pt x="28" y="16"/>
                </a:cubicBezTo>
                <a:cubicBezTo>
                  <a:pt x="28" y="16"/>
                  <a:pt x="28" y="16"/>
                  <a:pt x="27" y="15"/>
                </a:cubicBezTo>
                <a:close/>
              </a:path>
            </a:pathLst>
          </a:custGeom>
          <a:solidFill>
            <a:schemeClr val="tx2"/>
          </a:solidFill>
          <a:ln>
            <a:noFill/>
          </a:ln>
        </p:spPr>
        <p:txBody>
          <a:bodyPr vert="horz" wrap="square" lIns="91440" tIns="45720" rIns="91440" bIns="45720" numCol="1" anchor="t" anchorCtr="0" compatLnSpc="1"/>
          <a:lstStyle/>
          <a:p>
            <a:endParaRPr lang="id-ID"/>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矩形 41"/>
          <p:cNvSpPr/>
          <p:nvPr/>
        </p:nvSpPr>
        <p:spPr>
          <a:xfrm rot="5400000">
            <a:off x="-140425" y="2531646"/>
            <a:ext cx="3304168" cy="1944216"/>
          </a:xfrm>
          <a:prstGeom prst="rect">
            <a:avLst/>
          </a:prstGeom>
          <a:solidFill>
            <a:srgbClr val="FFFFFF">
              <a:alpha val="7098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rot="5400000">
            <a:off x="-98253" y="2633490"/>
            <a:ext cx="3219822" cy="1800199"/>
          </a:xfrm>
          <a:prstGeom prst="rect">
            <a:avLst/>
          </a:prstGeom>
          <a:solidFill>
            <a:schemeClr val="bg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2" name="矩形 81"/>
          <p:cNvSpPr/>
          <p:nvPr/>
        </p:nvSpPr>
        <p:spPr>
          <a:xfrm rot="5400000">
            <a:off x="620076" y="-32088"/>
            <a:ext cx="1783165" cy="1800203"/>
          </a:xfrm>
          <a:prstGeom prst="rect">
            <a:avLst/>
          </a:prstGeom>
          <a:solidFill>
            <a:schemeClr val="bg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7" name="Title 13"/>
          <p:cNvSpPr txBox="1"/>
          <p:nvPr/>
        </p:nvSpPr>
        <p:spPr>
          <a:xfrm>
            <a:off x="791034" y="840934"/>
            <a:ext cx="1441919" cy="760224"/>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a:r>
              <a:rPr lang="en-US" sz="6000" b="1" dirty="0">
                <a:solidFill>
                  <a:schemeClr val="bg1"/>
                </a:solidFill>
                <a:latin typeface="+mn-lt"/>
                <a:ea typeface="+mn-ea"/>
                <a:cs typeface="+mn-ea"/>
                <a:sym typeface="+mn-lt"/>
              </a:rPr>
              <a:t>11</a:t>
            </a:r>
          </a:p>
        </p:txBody>
      </p:sp>
      <p:sp>
        <p:nvSpPr>
          <p:cNvPr id="88" name="Content Placeholder 2"/>
          <p:cNvSpPr txBox="1"/>
          <p:nvPr/>
        </p:nvSpPr>
        <p:spPr>
          <a:xfrm>
            <a:off x="805176" y="2035041"/>
            <a:ext cx="1445631" cy="131410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Font typeface="Arial" panose="020B0604020202020204" pitchFamily="34" charset="0"/>
              <a:buNone/>
            </a:pPr>
            <a:r>
              <a:rPr lang="en-US" sz="1800" b="1" dirty="0">
                <a:solidFill>
                  <a:schemeClr val="tx1"/>
                </a:solidFill>
                <a:cs typeface="+mn-ea"/>
                <a:sym typeface="+mn-lt"/>
              </a:rPr>
              <a:t>TEXT HERE</a:t>
            </a:r>
          </a:p>
          <a:p>
            <a:pPr marL="0" indent="0" algn="r">
              <a:buFont typeface="Arial" panose="020B0604020202020204" pitchFamily="34" charset="0"/>
              <a:buNone/>
            </a:pPr>
            <a:r>
              <a:rPr lang="en-US" sz="1200" dirty="0">
                <a:solidFill>
                  <a:schemeClr val="tx1"/>
                </a:solidFill>
                <a:cs typeface="+mn-ea"/>
                <a:sym typeface="+mn-lt"/>
              </a:rPr>
              <a:t>Lorem ipsum dolor sit amet, consectetur adipiscing.</a:t>
            </a:r>
          </a:p>
        </p:txBody>
      </p:sp>
      <p:sp>
        <p:nvSpPr>
          <p:cNvPr id="10" name="矩形 9"/>
          <p:cNvSpPr/>
          <p:nvPr/>
        </p:nvSpPr>
        <p:spPr>
          <a:xfrm rot="5400000">
            <a:off x="1917974" y="2633490"/>
            <a:ext cx="3219822" cy="1800199"/>
          </a:xfrm>
          <a:prstGeom prst="rect">
            <a:avLst/>
          </a:prstGeom>
          <a:solidFill>
            <a:schemeClr val="bg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rot="5400000">
            <a:off x="2636303" y="-32088"/>
            <a:ext cx="1783165" cy="1800203"/>
          </a:xfrm>
          <a:prstGeom prst="rect">
            <a:avLst/>
          </a:prstGeom>
          <a:solidFill>
            <a:schemeClr val="bg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itle 13"/>
          <p:cNvSpPr txBox="1"/>
          <p:nvPr/>
        </p:nvSpPr>
        <p:spPr>
          <a:xfrm>
            <a:off x="2783258" y="840934"/>
            <a:ext cx="1441919" cy="760224"/>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a:r>
              <a:rPr lang="en-US" sz="6000" b="1" dirty="0">
                <a:solidFill>
                  <a:schemeClr val="bg1"/>
                </a:solidFill>
                <a:latin typeface="+mn-lt"/>
                <a:ea typeface="+mn-ea"/>
                <a:cs typeface="+mn-ea"/>
                <a:sym typeface="+mn-lt"/>
              </a:rPr>
              <a:t>15</a:t>
            </a:r>
          </a:p>
        </p:txBody>
      </p:sp>
      <p:sp>
        <p:nvSpPr>
          <p:cNvPr id="13" name="Content Placeholder 2"/>
          <p:cNvSpPr txBox="1"/>
          <p:nvPr/>
        </p:nvSpPr>
        <p:spPr>
          <a:xfrm>
            <a:off x="2821403" y="2035041"/>
            <a:ext cx="1445631" cy="131410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Font typeface="Arial" panose="020B0604020202020204" pitchFamily="34" charset="0"/>
              <a:buNone/>
            </a:pPr>
            <a:r>
              <a:rPr lang="en-US" sz="1800" b="1" dirty="0">
                <a:solidFill>
                  <a:schemeClr val="tx1"/>
                </a:solidFill>
                <a:cs typeface="+mn-ea"/>
                <a:sym typeface="+mn-lt"/>
              </a:rPr>
              <a:t>TEXT HERE</a:t>
            </a:r>
          </a:p>
          <a:p>
            <a:pPr marL="0" indent="0" algn="r">
              <a:buFont typeface="Arial" panose="020B0604020202020204" pitchFamily="34" charset="0"/>
              <a:buNone/>
            </a:pPr>
            <a:r>
              <a:rPr lang="en-US" sz="1200" dirty="0">
                <a:solidFill>
                  <a:schemeClr val="tx1"/>
                </a:solidFill>
                <a:cs typeface="+mn-ea"/>
                <a:sym typeface="+mn-lt"/>
              </a:rPr>
              <a:t>Lorem ipsum dolor sit amet, consectetur adipiscing.</a:t>
            </a:r>
          </a:p>
        </p:txBody>
      </p:sp>
      <p:sp>
        <p:nvSpPr>
          <p:cNvPr id="15" name="矩形 14"/>
          <p:cNvSpPr/>
          <p:nvPr/>
        </p:nvSpPr>
        <p:spPr>
          <a:xfrm rot="5400000">
            <a:off x="3934198" y="2633490"/>
            <a:ext cx="3219822" cy="1800199"/>
          </a:xfrm>
          <a:prstGeom prst="rect">
            <a:avLst/>
          </a:prstGeom>
          <a:solidFill>
            <a:schemeClr val="bg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rot="5400000">
            <a:off x="4652527" y="-32088"/>
            <a:ext cx="1783165" cy="1800203"/>
          </a:xfrm>
          <a:prstGeom prst="rect">
            <a:avLst/>
          </a:prstGeom>
          <a:solidFill>
            <a:schemeClr val="bg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Title 13"/>
          <p:cNvSpPr txBox="1"/>
          <p:nvPr/>
        </p:nvSpPr>
        <p:spPr>
          <a:xfrm>
            <a:off x="4812028" y="840934"/>
            <a:ext cx="1441919" cy="760224"/>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a:r>
              <a:rPr lang="en-US" sz="6000" b="1" dirty="0">
                <a:solidFill>
                  <a:schemeClr val="bg1"/>
                </a:solidFill>
                <a:latin typeface="+mn-lt"/>
                <a:ea typeface="+mn-ea"/>
                <a:cs typeface="+mn-ea"/>
                <a:sym typeface="+mn-lt"/>
              </a:rPr>
              <a:t>38</a:t>
            </a:r>
          </a:p>
        </p:txBody>
      </p:sp>
      <p:sp>
        <p:nvSpPr>
          <p:cNvPr id="18" name="Content Placeholder 2"/>
          <p:cNvSpPr txBox="1"/>
          <p:nvPr/>
        </p:nvSpPr>
        <p:spPr>
          <a:xfrm>
            <a:off x="4837627" y="2035041"/>
            <a:ext cx="1445631" cy="131410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Font typeface="Arial" panose="020B0604020202020204" pitchFamily="34" charset="0"/>
              <a:buNone/>
            </a:pPr>
            <a:r>
              <a:rPr lang="en-US" sz="1800" b="1" dirty="0">
                <a:solidFill>
                  <a:schemeClr val="tx1"/>
                </a:solidFill>
                <a:cs typeface="+mn-ea"/>
                <a:sym typeface="+mn-lt"/>
              </a:rPr>
              <a:t>TEXT HERE</a:t>
            </a:r>
          </a:p>
          <a:p>
            <a:pPr marL="0" indent="0" algn="r">
              <a:buFont typeface="Arial" panose="020B0604020202020204" pitchFamily="34" charset="0"/>
              <a:buNone/>
            </a:pPr>
            <a:r>
              <a:rPr lang="en-US" sz="1200" dirty="0">
                <a:solidFill>
                  <a:schemeClr val="tx1"/>
                </a:solidFill>
                <a:cs typeface="+mn-ea"/>
                <a:sym typeface="+mn-lt"/>
              </a:rPr>
              <a:t>Lorem ipsum dolor sit amet, consectetur adipiscing.</a:t>
            </a:r>
          </a:p>
        </p:txBody>
      </p:sp>
      <p:sp>
        <p:nvSpPr>
          <p:cNvPr id="20" name="矩形 19"/>
          <p:cNvSpPr/>
          <p:nvPr/>
        </p:nvSpPr>
        <p:spPr>
          <a:xfrm rot="5400000">
            <a:off x="5950422" y="2633491"/>
            <a:ext cx="3219822" cy="1800199"/>
          </a:xfrm>
          <a:prstGeom prst="rect">
            <a:avLst/>
          </a:prstGeom>
          <a:solidFill>
            <a:schemeClr val="bg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rot="5400000">
            <a:off x="6668751" y="-32087"/>
            <a:ext cx="1783165" cy="1800203"/>
          </a:xfrm>
          <a:prstGeom prst="rect">
            <a:avLst/>
          </a:prstGeom>
          <a:solidFill>
            <a:schemeClr val="bg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Title 13"/>
          <p:cNvSpPr txBox="1"/>
          <p:nvPr/>
        </p:nvSpPr>
        <p:spPr>
          <a:xfrm>
            <a:off x="6847824" y="840934"/>
            <a:ext cx="1441919" cy="760224"/>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a:r>
              <a:rPr lang="en-US" sz="6000" b="1" dirty="0">
                <a:solidFill>
                  <a:schemeClr val="bg1"/>
                </a:solidFill>
                <a:latin typeface="+mn-lt"/>
                <a:ea typeface="+mn-ea"/>
                <a:cs typeface="+mn-ea"/>
                <a:sym typeface="+mn-lt"/>
              </a:rPr>
              <a:t>20</a:t>
            </a:r>
          </a:p>
        </p:txBody>
      </p:sp>
      <p:sp>
        <p:nvSpPr>
          <p:cNvPr id="23" name="Content Placeholder 2"/>
          <p:cNvSpPr txBox="1"/>
          <p:nvPr/>
        </p:nvSpPr>
        <p:spPr>
          <a:xfrm>
            <a:off x="6853851" y="2035042"/>
            <a:ext cx="1445631" cy="131410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Font typeface="Arial" panose="020B0604020202020204" pitchFamily="34" charset="0"/>
              <a:buNone/>
            </a:pPr>
            <a:r>
              <a:rPr lang="en-US" sz="1800" b="1" dirty="0">
                <a:solidFill>
                  <a:schemeClr val="tx1"/>
                </a:solidFill>
                <a:cs typeface="+mn-ea"/>
                <a:sym typeface="+mn-lt"/>
              </a:rPr>
              <a:t>TEXT HERE</a:t>
            </a:r>
          </a:p>
          <a:p>
            <a:pPr marL="0" indent="0" algn="r">
              <a:buFont typeface="Arial" panose="020B0604020202020204" pitchFamily="34" charset="0"/>
              <a:buNone/>
            </a:pPr>
            <a:r>
              <a:rPr lang="en-US" sz="1200" dirty="0">
                <a:solidFill>
                  <a:schemeClr val="tx1"/>
                </a:solidFill>
                <a:cs typeface="+mn-ea"/>
                <a:sym typeface="+mn-lt"/>
              </a:rPr>
              <a:t>Lorem ipsum dolor sit amet, consectetur adipiscing.</a:t>
            </a:r>
          </a:p>
        </p:txBody>
      </p:sp>
      <p:sp>
        <p:nvSpPr>
          <p:cNvPr id="26" name="Freeform 341"/>
          <p:cNvSpPr>
            <a:spLocks noEditPoints="1"/>
          </p:cNvSpPr>
          <p:nvPr/>
        </p:nvSpPr>
        <p:spPr bwMode="auto">
          <a:xfrm>
            <a:off x="3311317" y="3818717"/>
            <a:ext cx="553324" cy="481225"/>
          </a:xfrm>
          <a:custGeom>
            <a:avLst/>
            <a:gdLst>
              <a:gd name="T0" fmla="*/ 488 w 501"/>
              <a:gd name="T1" fmla="*/ 12 h 434"/>
              <a:gd name="T2" fmla="*/ 459 w 501"/>
              <a:gd name="T3" fmla="*/ 0 h 434"/>
              <a:gd name="T4" fmla="*/ 42 w 501"/>
              <a:gd name="T5" fmla="*/ 0 h 434"/>
              <a:gd name="T6" fmla="*/ 12 w 501"/>
              <a:gd name="T7" fmla="*/ 12 h 434"/>
              <a:gd name="T8" fmla="*/ 0 w 501"/>
              <a:gd name="T9" fmla="*/ 42 h 434"/>
              <a:gd name="T10" fmla="*/ 0 w 501"/>
              <a:gd name="T11" fmla="*/ 325 h 434"/>
              <a:gd name="T12" fmla="*/ 12 w 501"/>
              <a:gd name="T13" fmla="*/ 355 h 434"/>
              <a:gd name="T14" fmla="*/ 42 w 501"/>
              <a:gd name="T15" fmla="*/ 367 h 434"/>
              <a:gd name="T16" fmla="*/ 184 w 501"/>
              <a:gd name="T17" fmla="*/ 367 h 434"/>
              <a:gd name="T18" fmla="*/ 179 w 501"/>
              <a:gd name="T19" fmla="*/ 387 h 434"/>
              <a:gd name="T20" fmla="*/ 171 w 501"/>
              <a:gd name="T21" fmla="*/ 406 h 434"/>
              <a:gd name="T22" fmla="*/ 167 w 501"/>
              <a:gd name="T23" fmla="*/ 417 h 434"/>
              <a:gd name="T24" fmla="*/ 172 w 501"/>
              <a:gd name="T25" fmla="*/ 429 h 434"/>
              <a:gd name="T26" fmla="*/ 184 w 501"/>
              <a:gd name="T27" fmla="*/ 434 h 434"/>
              <a:gd name="T28" fmla="*/ 317 w 501"/>
              <a:gd name="T29" fmla="*/ 434 h 434"/>
              <a:gd name="T30" fmla="*/ 329 w 501"/>
              <a:gd name="T31" fmla="*/ 429 h 434"/>
              <a:gd name="T32" fmla="*/ 334 w 501"/>
              <a:gd name="T33" fmla="*/ 417 h 434"/>
              <a:gd name="T34" fmla="*/ 330 w 501"/>
              <a:gd name="T35" fmla="*/ 406 h 434"/>
              <a:gd name="T36" fmla="*/ 321 w 501"/>
              <a:gd name="T37" fmla="*/ 387 h 434"/>
              <a:gd name="T38" fmla="*/ 317 w 501"/>
              <a:gd name="T39" fmla="*/ 367 h 434"/>
              <a:gd name="T40" fmla="*/ 459 w 501"/>
              <a:gd name="T41" fmla="*/ 367 h 434"/>
              <a:gd name="T42" fmla="*/ 488 w 501"/>
              <a:gd name="T43" fmla="*/ 355 h 434"/>
              <a:gd name="T44" fmla="*/ 501 w 501"/>
              <a:gd name="T45" fmla="*/ 325 h 434"/>
              <a:gd name="T46" fmla="*/ 501 w 501"/>
              <a:gd name="T47" fmla="*/ 42 h 434"/>
              <a:gd name="T48" fmla="*/ 488 w 501"/>
              <a:gd name="T49" fmla="*/ 12 h 434"/>
              <a:gd name="T50" fmla="*/ 467 w 501"/>
              <a:gd name="T51" fmla="*/ 259 h 434"/>
              <a:gd name="T52" fmla="*/ 465 w 501"/>
              <a:gd name="T53" fmla="*/ 264 h 434"/>
              <a:gd name="T54" fmla="*/ 459 w 501"/>
              <a:gd name="T55" fmla="*/ 267 h 434"/>
              <a:gd name="T56" fmla="*/ 42 w 501"/>
              <a:gd name="T57" fmla="*/ 267 h 434"/>
              <a:gd name="T58" fmla="*/ 36 w 501"/>
              <a:gd name="T59" fmla="*/ 264 h 434"/>
              <a:gd name="T60" fmla="*/ 33 w 501"/>
              <a:gd name="T61" fmla="*/ 259 h 434"/>
              <a:gd name="T62" fmla="*/ 33 w 501"/>
              <a:gd name="T63" fmla="*/ 42 h 434"/>
              <a:gd name="T64" fmla="*/ 36 w 501"/>
              <a:gd name="T65" fmla="*/ 36 h 434"/>
              <a:gd name="T66" fmla="*/ 42 w 501"/>
              <a:gd name="T67" fmla="*/ 33 h 434"/>
              <a:gd name="T68" fmla="*/ 459 w 501"/>
              <a:gd name="T69" fmla="*/ 33 h 434"/>
              <a:gd name="T70" fmla="*/ 465 w 501"/>
              <a:gd name="T71" fmla="*/ 36 h 434"/>
              <a:gd name="T72" fmla="*/ 467 w 501"/>
              <a:gd name="T73" fmla="*/ 42 h 434"/>
              <a:gd name="T74" fmla="*/ 467 w 501"/>
              <a:gd name="T75" fmla="*/ 259 h 434"/>
              <a:gd name="T76" fmla="*/ 467 w 501"/>
              <a:gd name="T77" fmla="*/ 259 h 434"/>
              <a:gd name="T78" fmla="*/ 467 w 501"/>
              <a:gd name="T79" fmla="*/ 259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01" h="434">
                <a:moveTo>
                  <a:pt x="488" y="12"/>
                </a:moveTo>
                <a:cubicBezTo>
                  <a:pt x="480" y="4"/>
                  <a:pt x="470" y="0"/>
                  <a:pt x="459" y="0"/>
                </a:cubicBezTo>
                <a:cubicBezTo>
                  <a:pt x="42" y="0"/>
                  <a:pt x="42" y="0"/>
                  <a:pt x="42" y="0"/>
                </a:cubicBezTo>
                <a:cubicBezTo>
                  <a:pt x="30" y="0"/>
                  <a:pt x="20" y="4"/>
                  <a:pt x="12" y="12"/>
                </a:cubicBezTo>
                <a:cubicBezTo>
                  <a:pt x="4" y="20"/>
                  <a:pt x="0" y="30"/>
                  <a:pt x="0" y="42"/>
                </a:cubicBezTo>
                <a:cubicBezTo>
                  <a:pt x="0" y="325"/>
                  <a:pt x="0" y="325"/>
                  <a:pt x="0" y="325"/>
                </a:cubicBezTo>
                <a:cubicBezTo>
                  <a:pt x="0" y="337"/>
                  <a:pt x="4" y="347"/>
                  <a:pt x="12" y="355"/>
                </a:cubicBezTo>
                <a:cubicBezTo>
                  <a:pt x="20" y="363"/>
                  <a:pt x="30" y="367"/>
                  <a:pt x="42" y="367"/>
                </a:cubicBezTo>
                <a:cubicBezTo>
                  <a:pt x="184" y="367"/>
                  <a:pt x="184" y="367"/>
                  <a:pt x="184" y="367"/>
                </a:cubicBezTo>
                <a:cubicBezTo>
                  <a:pt x="184" y="374"/>
                  <a:pt x="182" y="380"/>
                  <a:pt x="179" y="387"/>
                </a:cubicBezTo>
                <a:cubicBezTo>
                  <a:pt x="177" y="394"/>
                  <a:pt x="174" y="400"/>
                  <a:pt x="171" y="406"/>
                </a:cubicBezTo>
                <a:cubicBezTo>
                  <a:pt x="168" y="411"/>
                  <a:pt x="167" y="415"/>
                  <a:pt x="167" y="417"/>
                </a:cubicBezTo>
                <a:cubicBezTo>
                  <a:pt x="167" y="422"/>
                  <a:pt x="169" y="426"/>
                  <a:pt x="172" y="429"/>
                </a:cubicBezTo>
                <a:cubicBezTo>
                  <a:pt x="175" y="432"/>
                  <a:pt x="179" y="434"/>
                  <a:pt x="184" y="434"/>
                </a:cubicBezTo>
                <a:cubicBezTo>
                  <a:pt x="317" y="434"/>
                  <a:pt x="317" y="434"/>
                  <a:pt x="317" y="434"/>
                </a:cubicBezTo>
                <a:cubicBezTo>
                  <a:pt x="322" y="434"/>
                  <a:pt x="325" y="432"/>
                  <a:pt x="329" y="429"/>
                </a:cubicBezTo>
                <a:cubicBezTo>
                  <a:pt x="332" y="426"/>
                  <a:pt x="334" y="422"/>
                  <a:pt x="334" y="417"/>
                </a:cubicBezTo>
                <a:cubicBezTo>
                  <a:pt x="334" y="415"/>
                  <a:pt x="332" y="411"/>
                  <a:pt x="330" y="406"/>
                </a:cubicBezTo>
                <a:cubicBezTo>
                  <a:pt x="327" y="400"/>
                  <a:pt x="324" y="394"/>
                  <a:pt x="321" y="387"/>
                </a:cubicBezTo>
                <a:cubicBezTo>
                  <a:pt x="318" y="380"/>
                  <a:pt x="317" y="374"/>
                  <a:pt x="317" y="367"/>
                </a:cubicBezTo>
                <a:cubicBezTo>
                  <a:pt x="459" y="367"/>
                  <a:pt x="459" y="367"/>
                  <a:pt x="459" y="367"/>
                </a:cubicBezTo>
                <a:cubicBezTo>
                  <a:pt x="470" y="367"/>
                  <a:pt x="480" y="363"/>
                  <a:pt x="488" y="355"/>
                </a:cubicBezTo>
                <a:cubicBezTo>
                  <a:pt x="496" y="347"/>
                  <a:pt x="501" y="337"/>
                  <a:pt x="501" y="325"/>
                </a:cubicBezTo>
                <a:cubicBezTo>
                  <a:pt x="501" y="42"/>
                  <a:pt x="501" y="42"/>
                  <a:pt x="501" y="42"/>
                </a:cubicBezTo>
                <a:cubicBezTo>
                  <a:pt x="501" y="30"/>
                  <a:pt x="496" y="20"/>
                  <a:pt x="488" y="12"/>
                </a:cubicBezTo>
                <a:close/>
                <a:moveTo>
                  <a:pt x="467" y="259"/>
                </a:moveTo>
                <a:cubicBezTo>
                  <a:pt x="467" y="261"/>
                  <a:pt x="466" y="263"/>
                  <a:pt x="465" y="264"/>
                </a:cubicBezTo>
                <a:cubicBezTo>
                  <a:pt x="463" y="266"/>
                  <a:pt x="461" y="267"/>
                  <a:pt x="459" y="267"/>
                </a:cubicBezTo>
                <a:cubicBezTo>
                  <a:pt x="42" y="267"/>
                  <a:pt x="42" y="267"/>
                  <a:pt x="42" y="267"/>
                </a:cubicBezTo>
                <a:cubicBezTo>
                  <a:pt x="39" y="267"/>
                  <a:pt x="38" y="266"/>
                  <a:pt x="36" y="264"/>
                </a:cubicBezTo>
                <a:cubicBezTo>
                  <a:pt x="34" y="263"/>
                  <a:pt x="33" y="261"/>
                  <a:pt x="33" y="259"/>
                </a:cubicBezTo>
                <a:cubicBezTo>
                  <a:pt x="33" y="42"/>
                  <a:pt x="33" y="42"/>
                  <a:pt x="33" y="42"/>
                </a:cubicBezTo>
                <a:cubicBezTo>
                  <a:pt x="33" y="39"/>
                  <a:pt x="34" y="37"/>
                  <a:pt x="36" y="36"/>
                </a:cubicBezTo>
                <a:cubicBezTo>
                  <a:pt x="38" y="34"/>
                  <a:pt x="39" y="33"/>
                  <a:pt x="42" y="33"/>
                </a:cubicBezTo>
                <a:cubicBezTo>
                  <a:pt x="459" y="33"/>
                  <a:pt x="459" y="33"/>
                  <a:pt x="459" y="33"/>
                </a:cubicBezTo>
                <a:cubicBezTo>
                  <a:pt x="461" y="33"/>
                  <a:pt x="463" y="34"/>
                  <a:pt x="465" y="36"/>
                </a:cubicBezTo>
                <a:cubicBezTo>
                  <a:pt x="466" y="37"/>
                  <a:pt x="467" y="39"/>
                  <a:pt x="467" y="42"/>
                </a:cubicBezTo>
                <a:lnTo>
                  <a:pt x="467" y="259"/>
                </a:lnTo>
                <a:close/>
                <a:moveTo>
                  <a:pt x="467" y="259"/>
                </a:moveTo>
                <a:cubicBezTo>
                  <a:pt x="467" y="259"/>
                  <a:pt x="467" y="259"/>
                  <a:pt x="467" y="259"/>
                </a:cubicBezTo>
              </a:path>
            </a:pathLst>
          </a:custGeom>
        </p:spPr>
        <p:style>
          <a:lnRef idx="1">
            <a:schemeClr val="accent4"/>
          </a:lnRef>
          <a:fillRef idx="0">
            <a:schemeClr val="accent4"/>
          </a:fillRef>
          <a:effectRef idx="0">
            <a:schemeClr val="accent4"/>
          </a:effectRef>
          <a:fontRef idx="minor">
            <a:schemeClr val="tx1"/>
          </a:fontRef>
        </p:style>
        <p:txBody>
          <a:bodyPr vert="horz" wrap="square" lIns="68580" tIns="34290" rIns="68580" bIns="34290" numCol="1" anchor="t" anchorCtr="0" compatLnSpc="1"/>
          <a:lstStyle/>
          <a:p>
            <a:endParaRPr lang="en-US" sz="1350"/>
          </a:p>
        </p:txBody>
      </p:sp>
      <p:sp>
        <p:nvSpPr>
          <p:cNvPr id="27" name="Freeform 345"/>
          <p:cNvSpPr>
            <a:spLocks noEditPoints="1"/>
          </p:cNvSpPr>
          <p:nvPr/>
        </p:nvSpPr>
        <p:spPr bwMode="auto">
          <a:xfrm>
            <a:off x="5292082" y="3855605"/>
            <a:ext cx="516435" cy="407448"/>
          </a:xfrm>
          <a:custGeom>
            <a:avLst/>
            <a:gdLst>
              <a:gd name="T0" fmla="*/ 399 w 467"/>
              <a:gd name="T1" fmla="*/ 68 h 367"/>
              <a:gd name="T2" fmla="*/ 234 w 467"/>
              <a:gd name="T3" fmla="*/ 0 h 367"/>
              <a:gd name="T4" fmla="*/ 68 w 467"/>
              <a:gd name="T5" fmla="*/ 68 h 367"/>
              <a:gd name="T6" fmla="*/ 0 w 467"/>
              <a:gd name="T7" fmla="*/ 234 h 367"/>
              <a:gd name="T8" fmla="*/ 51 w 467"/>
              <a:gd name="T9" fmla="*/ 367 h 367"/>
              <a:gd name="T10" fmla="*/ 430 w 467"/>
              <a:gd name="T11" fmla="*/ 360 h 367"/>
              <a:gd name="T12" fmla="*/ 449 w 467"/>
              <a:gd name="T13" fmla="*/ 143 h 367"/>
              <a:gd name="T14" fmla="*/ 234 w 467"/>
              <a:gd name="T15" fmla="*/ 33 h 367"/>
              <a:gd name="T16" fmla="*/ 267 w 467"/>
              <a:gd name="T17" fmla="*/ 67 h 367"/>
              <a:gd name="T18" fmla="*/ 234 w 467"/>
              <a:gd name="T19" fmla="*/ 100 h 367"/>
              <a:gd name="T20" fmla="*/ 200 w 467"/>
              <a:gd name="T21" fmla="*/ 67 h 367"/>
              <a:gd name="T22" fmla="*/ 90 w 467"/>
              <a:gd name="T23" fmla="*/ 257 h 367"/>
              <a:gd name="T24" fmla="*/ 43 w 467"/>
              <a:gd name="T25" fmla="*/ 257 h 367"/>
              <a:gd name="T26" fmla="*/ 43 w 467"/>
              <a:gd name="T27" fmla="*/ 210 h 367"/>
              <a:gd name="T28" fmla="*/ 90 w 467"/>
              <a:gd name="T29" fmla="*/ 210 h 367"/>
              <a:gd name="T30" fmla="*/ 90 w 467"/>
              <a:gd name="T31" fmla="*/ 257 h 367"/>
              <a:gd name="T32" fmla="*/ 117 w 467"/>
              <a:gd name="T33" fmla="*/ 150 h 367"/>
              <a:gd name="T34" fmla="*/ 83 w 467"/>
              <a:gd name="T35" fmla="*/ 117 h 367"/>
              <a:gd name="T36" fmla="*/ 117 w 467"/>
              <a:gd name="T37" fmla="*/ 83 h 367"/>
              <a:gd name="T38" fmla="*/ 150 w 467"/>
              <a:gd name="T39" fmla="*/ 117 h 367"/>
              <a:gd name="T40" fmla="*/ 288 w 467"/>
              <a:gd name="T41" fmla="*/ 143 h 367"/>
              <a:gd name="T42" fmla="*/ 281 w 467"/>
              <a:gd name="T43" fmla="*/ 266 h 367"/>
              <a:gd name="T44" fmla="*/ 259 w 467"/>
              <a:gd name="T45" fmla="*/ 327 h 367"/>
              <a:gd name="T46" fmla="*/ 190 w 467"/>
              <a:gd name="T47" fmla="*/ 309 h 367"/>
              <a:gd name="T48" fmla="*/ 202 w 467"/>
              <a:gd name="T49" fmla="*/ 245 h 367"/>
              <a:gd name="T50" fmla="*/ 256 w 467"/>
              <a:gd name="T51" fmla="*/ 134 h 367"/>
              <a:gd name="T52" fmla="*/ 276 w 467"/>
              <a:gd name="T53" fmla="*/ 122 h 367"/>
              <a:gd name="T54" fmla="*/ 288 w 467"/>
              <a:gd name="T55" fmla="*/ 143 h 367"/>
              <a:gd name="T56" fmla="*/ 317 w 467"/>
              <a:gd name="T57" fmla="*/ 117 h 367"/>
              <a:gd name="T58" fmla="*/ 350 w 467"/>
              <a:gd name="T59" fmla="*/ 83 h 367"/>
              <a:gd name="T60" fmla="*/ 384 w 467"/>
              <a:gd name="T61" fmla="*/ 117 h 367"/>
              <a:gd name="T62" fmla="*/ 350 w 467"/>
              <a:gd name="T63" fmla="*/ 150 h 367"/>
              <a:gd name="T64" fmla="*/ 424 w 467"/>
              <a:gd name="T65" fmla="*/ 257 h 367"/>
              <a:gd name="T66" fmla="*/ 377 w 467"/>
              <a:gd name="T67" fmla="*/ 257 h 367"/>
              <a:gd name="T68" fmla="*/ 377 w 467"/>
              <a:gd name="T69" fmla="*/ 210 h 367"/>
              <a:gd name="T70" fmla="*/ 424 w 467"/>
              <a:gd name="T71" fmla="*/ 210 h 367"/>
              <a:gd name="T72" fmla="*/ 424 w 467"/>
              <a:gd name="T73" fmla="*/ 257 h 367"/>
              <a:gd name="T74" fmla="*/ 424 w 467"/>
              <a:gd name="T75" fmla="*/ 257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67" h="367">
                <a:moveTo>
                  <a:pt x="449" y="143"/>
                </a:moveTo>
                <a:cubicBezTo>
                  <a:pt x="436" y="114"/>
                  <a:pt x="420" y="89"/>
                  <a:pt x="399" y="68"/>
                </a:cubicBezTo>
                <a:cubicBezTo>
                  <a:pt x="378" y="47"/>
                  <a:pt x="353" y="31"/>
                  <a:pt x="324" y="19"/>
                </a:cubicBezTo>
                <a:cubicBezTo>
                  <a:pt x="295" y="6"/>
                  <a:pt x="265" y="0"/>
                  <a:pt x="234" y="0"/>
                </a:cubicBezTo>
                <a:cubicBezTo>
                  <a:pt x="202" y="0"/>
                  <a:pt x="172" y="6"/>
                  <a:pt x="143" y="19"/>
                </a:cubicBezTo>
                <a:cubicBezTo>
                  <a:pt x="114" y="31"/>
                  <a:pt x="89" y="47"/>
                  <a:pt x="68" y="68"/>
                </a:cubicBezTo>
                <a:cubicBezTo>
                  <a:pt x="47" y="89"/>
                  <a:pt x="31" y="114"/>
                  <a:pt x="19" y="143"/>
                </a:cubicBezTo>
                <a:cubicBezTo>
                  <a:pt x="6" y="172"/>
                  <a:pt x="0" y="202"/>
                  <a:pt x="0" y="234"/>
                </a:cubicBezTo>
                <a:cubicBezTo>
                  <a:pt x="0" y="279"/>
                  <a:pt x="12" y="321"/>
                  <a:pt x="37" y="360"/>
                </a:cubicBezTo>
                <a:cubicBezTo>
                  <a:pt x="40" y="365"/>
                  <a:pt x="45" y="367"/>
                  <a:pt x="51" y="367"/>
                </a:cubicBezTo>
                <a:cubicBezTo>
                  <a:pt x="416" y="367"/>
                  <a:pt x="416" y="367"/>
                  <a:pt x="416" y="367"/>
                </a:cubicBezTo>
                <a:cubicBezTo>
                  <a:pt x="422" y="367"/>
                  <a:pt x="427" y="365"/>
                  <a:pt x="430" y="360"/>
                </a:cubicBezTo>
                <a:cubicBezTo>
                  <a:pt x="455" y="321"/>
                  <a:pt x="467" y="279"/>
                  <a:pt x="467" y="234"/>
                </a:cubicBezTo>
                <a:cubicBezTo>
                  <a:pt x="467" y="202"/>
                  <a:pt x="461" y="172"/>
                  <a:pt x="449" y="143"/>
                </a:cubicBezTo>
                <a:close/>
                <a:moveTo>
                  <a:pt x="210" y="43"/>
                </a:moveTo>
                <a:cubicBezTo>
                  <a:pt x="217" y="37"/>
                  <a:pt x="224" y="33"/>
                  <a:pt x="234" y="33"/>
                </a:cubicBezTo>
                <a:cubicBezTo>
                  <a:pt x="243" y="33"/>
                  <a:pt x="251" y="37"/>
                  <a:pt x="257" y="43"/>
                </a:cubicBezTo>
                <a:cubicBezTo>
                  <a:pt x="264" y="50"/>
                  <a:pt x="267" y="58"/>
                  <a:pt x="267" y="67"/>
                </a:cubicBezTo>
                <a:cubicBezTo>
                  <a:pt x="267" y="76"/>
                  <a:pt x="264" y="84"/>
                  <a:pt x="257" y="90"/>
                </a:cubicBezTo>
                <a:cubicBezTo>
                  <a:pt x="251" y="97"/>
                  <a:pt x="243" y="100"/>
                  <a:pt x="234" y="100"/>
                </a:cubicBezTo>
                <a:cubicBezTo>
                  <a:pt x="224" y="100"/>
                  <a:pt x="217" y="97"/>
                  <a:pt x="210" y="90"/>
                </a:cubicBezTo>
                <a:cubicBezTo>
                  <a:pt x="203" y="84"/>
                  <a:pt x="200" y="76"/>
                  <a:pt x="200" y="67"/>
                </a:cubicBezTo>
                <a:cubicBezTo>
                  <a:pt x="200" y="58"/>
                  <a:pt x="203" y="50"/>
                  <a:pt x="210" y="43"/>
                </a:cubicBezTo>
                <a:close/>
                <a:moveTo>
                  <a:pt x="90" y="257"/>
                </a:moveTo>
                <a:cubicBezTo>
                  <a:pt x="84" y="264"/>
                  <a:pt x="76" y="267"/>
                  <a:pt x="67" y="267"/>
                </a:cubicBezTo>
                <a:cubicBezTo>
                  <a:pt x="58" y="267"/>
                  <a:pt x="50" y="264"/>
                  <a:pt x="43" y="257"/>
                </a:cubicBezTo>
                <a:cubicBezTo>
                  <a:pt x="37" y="251"/>
                  <a:pt x="33" y="243"/>
                  <a:pt x="33" y="234"/>
                </a:cubicBezTo>
                <a:cubicBezTo>
                  <a:pt x="33" y="224"/>
                  <a:pt x="37" y="217"/>
                  <a:pt x="43" y="210"/>
                </a:cubicBezTo>
                <a:cubicBezTo>
                  <a:pt x="50" y="203"/>
                  <a:pt x="58" y="200"/>
                  <a:pt x="67" y="200"/>
                </a:cubicBezTo>
                <a:cubicBezTo>
                  <a:pt x="76" y="200"/>
                  <a:pt x="84" y="203"/>
                  <a:pt x="90" y="210"/>
                </a:cubicBezTo>
                <a:cubicBezTo>
                  <a:pt x="97" y="217"/>
                  <a:pt x="100" y="224"/>
                  <a:pt x="100" y="234"/>
                </a:cubicBezTo>
                <a:cubicBezTo>
                  <a:pt x="100" y="243"/>
                  <a:pt x="97" y="251"/>
                  <a:pt x="90" y="257"/>
                </a:cubicBezTo>
                <a:close/>
                <a:moveTo>
                  <a:pt x="140" y="140"/>
                </a:moveTo>
                <a:cubicBezTo>
                  <a:pt x="134" y="147"/>
                  <a:pt x="126" y="150"/>
                  <a:pt x="117" y="150"/>
                </a:cubicBezTo>
                <a:cubicBezTo>
                  <a:pt x="108" y="150"/>
                  <a:pt x="100" y="147"/>
                  <a:pt x="93" y="140"/>
                </a:cubicBezTo>
                <a:cubicBezTo>
                  <a:pt x="87" y="134"/>
                  <a:pt x="83" y="126"/>
                  <a:pt x="83" y="117"/>
                </a:cubicBezTo>
                <a:cubicBezTo>
                  <a:pt x="83" y="108"/>
                  <a:pt x="87" y="100"/>
                  <a:pt x="93" y="93"/>
                </a:cubicBezTo>
                <a:cubicBezTo>
                  <a:pt x="100" y="87"/>
                  <a:pt x="108" y="83"/>
                  <a:pt x="117" y="83"/>
                </a:cubicBezTo>
                <a:cubicBezTo>
                  <a:pt x="126" y="83"/>
                  <a:pt x="134" y="87"/>
                  <a:pt x="140" y="93"/>
                </a:cubicBezTo>
                <a:cubicBezTo>
                  <a:pt x="147" y="100"/>
                  <a:pt x="150" y="108"/>
                  <a:pt x="150" y="117"/>
                </a:cubicBezTo>
                <a:cubicBezTo>
                  <a:pt x="150" y="126"/>
                  <a:pt x="147" y="134"/>
                  <a:pt x="140" y="140"/>
                </a:cubicBezTo>
                <a:close/>
                <a:moveTo>
                  <a:pt x="288" y="143"/>
                </a:moveTo>
                <a:cubicBezTo>
                  <a:pt x="262" y="242"/>
                  <a:pt x="262" y="242"/>
                  <a:pt x="262" y="242"/>
                </a:cubicBezTo>
                <a:cubicBezTo>
                  <a:pt x="270" y="248"/>
                  <a:pt x="277" y="256"/>
                  <a:pt x="281" y="266"/>
                </a:cubicBezTo>
                <a:cubicBezTo>
                  <a:pt x="284" y="276"/>
                  <a:pt x="285" y="286"/>
                  <a:pt x="282" y="296"/>
                </a:cubicBezTo>
                <a:cubicBezTo>
                  <a:pt x="279" y="310"/>
                  <a:pt x="271" y="320"/>
                  <a:pt x="259" y="327"/>
                </a:cubicBezTo>
                <a:cubicBezTo>
                  <a:pt x="247" y="334"/>
                  <a:pt x="234" y="336"/>
                  <a:pt x="221" y="332"/>
                </a:cubicBezTo>
                <a:cubicBezTo>
                  <a:pt x="207" y="329"/>
                  <a:pt x="197" y="321"/>
                  <a:pt x="190" y="309"/>
                </a:cubicBezTo>
                <a:cubicBezTo>
                  <a:pt x="183" y="297"/>
                  <a:pt x="182" y="284"/>
                  <a:pt x="185" y="271"/>
                </a:cubicBezTo>
                <a:cubicBezTo>
                  <a:pt x="188" y="260"/>
                  <a:pt x="193" y="252"/>
                  <a:pt x="202" y="245"/>
                </a:cubicBezTo>
                <a:cubicBezTo>
                  <a:pt x="210" y="239"/>
                  <a:pt x="219" y="235"/>
                  <a:pt x="229" y="234"/>
                </a:cubicBezTo>
                <a:cubicBezTo>
                  <a:pt x="256" y="134"/>
                  <a:pt x="256" y="134"/>
                  <a:pt x="256" y="134"/>
                </a:cubicBezTo>
                <a:cubicBezTo>
                  <a:pt x="257" y="130"/>
                  <a:pt x="260" y="126"/>
                  <a:pt x="264" y="124"/>
                </a:cubicBezTo>
                <a:cubicBezTo>
                  <a:pt x="268" y="122"/>
                  <a:pt x="272" y="121"/>
                  <a:pt x="276" y="122"/>
                </a:cubicBezTo>
                <a:cubicBezTo>
                  <a:pt x="280" y="123"/>
                  <a:pt x="284" y="126"/>
                  <a:pt x="286" y="130"/>
                </a:cubicBezTo>
                <a:cubicBezTo>
                  <a:pt x="288" y="134"/>
                  <a:pt x="289" y="138"/>
                  <a:pt x="288" y="143"/>
                </a:cubicBezTo>
                <a:close/>
                <a:moveTo>
                  <a:pt x="327" y="140"/>
                </a:moveTo>
                <a:cubicBezTo>
                  <a:pt x="320" y="134"/>
                  <a:pt x="317" y="126"/>
                  <a:pt x="317" y="117"/>
                </a:cubicBezTo>
                <a:cubicBezTo>
                  <a:pt x="317" y="108"/>
                  <a:pt x="320" y="100"/>
                  <a:pt x="327" y="93"/>
                </a:cubicBezTo>
                <a:cubicBezTo>
                  <a:pt x="333" y="87"/>
                  <a:pt x="341" y="83"/>
                  <a:pt x="350" y="83"/>
                </a:cubicBezTo>
                <a:cubicBezTo>
                  <a:pt x="360" y="83"/>
                  <a:pt x="367" y="87"/>
                  <a:pt x="374" y="93"/>
                </a:cubicBezTo>
                <a:cubicBezTo>
                  <a:pt x="381" y="100"/>
                  <a:pt x="384" y="108"/>
                  <a:pt x="384" y="117"/>
                </a:cubicBezTo>
                <a:cubicBezTo>
                  <a:pt x="384" y="126"/>
                  <a:pt x="381" y="134"/>
                  <a:pt x="374" y="140"/>
                </a:cubicBezTo>
                <a:cubicBezTo>
                  <a:pt x="367" y="147"/>
                  <a:pt x="360" y="150"/>
                  <a:pt x="350" y="150"/>
                </a:cubicBezTo>
                <a:cubicBezTo>
                  <a:pt x="341" y="150"/>
                  <a:pt x="333" y="147"/>
                  <a:pt x="327" y="140"/>
                </a:cubicBezTo>
                <a:close/>
                <a:moveTo>
                  <a:pt x="424" y="257"/>
                </a:moveTo>
                <a:cubicBezTo>
                  <a:pt x="418" y="264"/>
                  <a:pt x="410" y="267"/>
                  <a:pt x="400" y="267"/>
                </a:cubicBezTo>
                <a:cubicBezTo>
                  <a:pt x="391" y="267"/>
                  <a:pt x="383" y="264"/>
                  <a:pt x="377" y="257"/>
                </a:cubicBezTo>
                <a:cubicBezTo>
                  <a:pt x="370" y="251"/>
                  <a:pt x="367" y="243"/>
                  <a:pt x="367" y="234"/>
                </a:cubicBezTo>
                <a:cubicBezTo>
                  <a:pt x="367" y="224"/>
                  <a:pt x="370" y="217"/>
                  <a:pt x="377" y="210"/>
                </a:cubicBezTo>
                <a:cubicBezTo>
                  <a:pt x="383" y="203"/>
                  <a:pt x="391" y="200"/>
                  <a:pt x="400" y="200"/>
                </a:cubicBezTo>
                <a:cubicBezTo>
                  <a:pt x="410" y="200"/>
                  <a:pt x="418" y="203"/>
                  <a:pt x="424" y="210"/>
                </a:cubicBezTo>
                <a:cubicBezTo>
                  <a:pt x="431" y="217"/>
                  <a:pt x="434" y="224"/>
                  <a:pt x="434" y="234"/>
                </a:cubicBezTo>
                <a:cubicBezTo>
                  <a:pt x="434" y="243"/>
                  <a:pt x="431" y="251"/>
                  <a:pt x="424" y="257"/>
                </a:cubicBezTo>
                <a:close/>
                <a:moveTo>
                  <a:pt x="424" y="257"/>
                </a:moveTo>
                <a:cubicBezTo>
                  <a:pt x="424" y="257"/>
                  <a:pt x="424" y="257"/>
                  <a:pt x="424" y="257"/>
                </a:cubicBezTo>
              </a:path>
            </a:pathLst>
          </a:custGeom>
        </p:spPr>
        <p:style>
          <a:lnRef idx="1">
            <a:schemeClr val="accent4"/>
          </a:lnRef>
          <a:fillRef idx="0">
            <a:schemeClr val="accent4"/>
          </a:fillRef>
          <a:effectRef idx="0">
            <a:schemeClr val="accent4"/>
          </a:effectRef>
          <a:fontRef idx="minor">
            <a:schemeClr val="tx1"/>
          </a:fontRef>
        </p:style>
        <p:txBody>
          <a:bodyPr vert="horz" wrap="square" lIns="68580" tIns="34290" rIns="68580" bIns="34290" numCol="1" anchor="t" anchorCtr="0" compatLnSpc="1"/>
          <a:lstStyle/>
          <a:p>
            <a:endParaRPr lang="en-US" sz="1350"/>
          </a:p>
        </p:txBody>
      </p:sp>
      <p:sp>
        <p:nvSpPr>
          <p:cNvPr id="28" name="Freeform 349"/>
          <p:cNvSpPr>
            <a:spLocks noEditPoints="1"/>
          </p:cNvSpPr>
          <p:nvPr/>
        </p:nvSpPr>
        <p:spPr bwMode="auto">
          <a:xfrm>
            <a:off x="7406477" y="3855605"/>
            <a:ext cx="521467" cy="407448"/>
          </a:xfrm>
          <a:custGeom>
            <a:avLst/>
            <a:gdLst>
              <a:gd name="T0" fmla="*/ 331 w 470"/>
              <a:gd name="T1" fmla="*/ 184 h 367"/>
              <a:gd name="T2" fmla="*/ 469 w 470"/>
              <a:gd name="T3" fmla="*/ 65 h 367"/>
              <a:gd name="T4" fmla="*/ 427 w 470"/>
              <a:gd name="T5" fmla="*/ 35 h 367"/>
              <a:gd name="T6" fmla="*/ 411 w 470"/>
              <a:gd name="T7" fmla="*/ 35 h 367"/>
              <a:gd name="T8" fmla="*/ 203 w 470"/>
              <a:gd name="T9" fmla="*/ 119 h 367"/>
              <a:gd name="T10" fmla="*/ 202 w 470"/>
              <a:gd name="T11" fmla="*/ 93 h 367"/>
              <a:gd name="T12" fmla="*/ 153 w 470"/>
              <a:gd name="T13" fmla="*/ 22 h 367"/>
              <a:gd name="T14" fmla="*/ 23 w 470"/>
              <a:gd name="T15" fmla="*/ 21 h 367"/>
              <a:gd name="T16" fmla="*/ 2 w 470"/>
              <a:gd name="T17" fmla="*/ 74 h 367"/>
              <a:gd name="T18" fmla="*/ 51 w 470"/>
              <a:gd name="T19" fmla="*/ 145 h 367"/>
              <a:gd name="T20" fmla="*/ 163 w 470"/>
              <a:gd name="T21" fmla="*/ 159 h 367"/>
              <a:gd name="T22" fmla="*/ 200 w 470"/>
              <a:gd name="T23" fmla="*/ 184 h 367"/>
              <a:gd name="T24" fmla="*/ 163 w 470"/>
              <a:gd name="T25" fmla="*/ 208 h 367"/>
              <a:gd name="T26" fmla="*/ 51 w 470"/>
              <a:gd name="T27" fmla="*/ 222 h 367"/>
              <a:gd name="T28" fmla="*/ 2 w 470"/>
              <a:gd name="T29" fmla="*/ 293 h 367"/>
              <a:gd name="T30" fmla="*/ 81 w 470"/>
              <a:gd name="T31" fmla="*/ 367 h 367"/>
              <a:gd name="T32" fmla="*/ 187 w 470"/>
              <a:gd name="T33" fmla="*/ 313 h 367"/>
              <a:gd name="T34" fmla="*/ 199 w 470"/>
              <a:gd name="T35" fmla="*/ 249 h 367"/>
              <a:gd name="T36" fmla="*/ 231 w 470"/>
              <a:gd name="T37" fmla="*/ 231 h 367"/>
              <a:gd name="T38" fmla="*/ 419 w 470"/>
              <a:gd name="T39" fmla="*/ 334 h 367"/>
              <a:gd name="T40" fmla="*/ 460 w 470"/>
              <a:gd name="T41" fmla="*/ 315 h 367"/>
              <a:gd name="T42" fmla="*/ 463 w 470"/>
              <a:gd name="T43" fmla="*/ 287 h 367"/>
              <a:gd name="T44" fmla="*/ 124 w 470"/>
              <a:gd name="T45" fmla="*/ 125 h 367"/>
              <a:gd name="T46" fmla="*/ 46 w 470"/>
              <a:gd name="T47" fmla="*/ 79 h 367"/>
              <a:gd name="T48" fmla="*/ 81 w 470"/>
              <a:gd name="T49" fmla="*/ 42 h 367"/>
              <a:gd name="T50" fmla="*/ 158 w 470"/>
              <a:gd name="T51" fmla="*/ 88 h 367"/>
              <a:gd name="T52" fmla="*/ 158 w 470"/>
              <a:gd name="T53" fmla="*/ 279 h 367"/>
              <a:gd name="T54" fmla="*/ 81 w 470"/>
              <a:gd name="T55" fmla="*/ 325 h 367"/>
              <a:gd name="T56" fmla="*/ 46 w 470"/>
              <a:gd name="T57" fmla="*/ 288 h 367"/>
              <a:gd name="T58" fmla="*/ 124 w 470"/>
              <a:gd name="T59" fmla="*/ 242 h 367"/>
              <a:gd name="T60" fmla="*/ 158 w 470"/>
              <a:gd name="T61" fmla="*/ 279 h 367"/>
              <a:gd name="T62" fmla="*/ 180 w 470"/>
              <a:gd name="T63" fmla="*/ 148 h 367"/>
              <a:gd name="T64" fmla="*/ 181 w 470"/>
              <a:gd name="T65" fmla="*/ 146 h 367"/>
              <a:gd name="T66" fmla="*/ 187 w 470"/>
              <a:gd name="T67" fmla="*/ 140 h 367"/>
              <a:gd name="T68" fmla="*/ 215 w 470"/>
              <a:gd name="T69" fmla="*/ 146 h 367"/>
              <a:gd name="T70" fmla="*/ 202 w 470"/>
              <a:gd name="T71" fmla="*/ 162 h 367"/>
              <a:gd name="T72" fmla="*/ 177 w 470"/>
              <a:gd name="T73" fmla="*/ 150 h 367"/>
              <a:gd name="T74" fmla="*/ 194 w 470"/>
              <a:gd name="T75" fmla="*/ 234 h 367"/>
              <a:gd name="T76" fmla="*/ 184 w 470"/>
              <a:gd name="T77" fmla="*/ 224 h 367"/>
              <a:gd name="T78" fmla="*/ 180 w 470"/>
              <a:gd name="T79" fmla="*/ 219 h 367"/>
              <a:gd name="T80" fmla="*/ 219 w 470"/>
              <a:gd name="T81" fmla="*/ 192 h 367"/>
              <a:gd name="T82" fmla="*/ 419 w 470"/>
              <a:gd name="T83" fmla="*/ 50 h 367"/>
              <a:gd name="T84" fmla="*/ 261 w 470"/>
              <a:gd name="T85" fmla="*/ 217 h 367"/>
              <a:gd name="T86" fmla="*/ 419 w 470"/>
              <a:gd name="T87" fmla="*/ 317 h 367"/>
              <a:gd name="T88" fmla="*/ 271 w 470"/>
              <a:gd name="T89" fmla="*/ 230 h 367"/>
              <a:gd name="T90" fmla="*/ 453 w 470"/>
              <a:gd name="T91" fmla="*/ 300 h 367"/>
              <a:gd name="T92" fmla="*/ 419 w 470"/>
              <a:gd name="T93" fmla="*/ 317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70" h="367">
                <a:moveTo>
                  <a:pt x="463" y="287"/>
                </a:moveTo>
                <a:cubicBezTo>
                  <a:pt x="331" y="184"/>
                  <a:pt x="331" y="184"/>
                  <a:pt x="331" y="184"/>
                </a:cubicBezTo>
                <a:cubicBezTo>
                  <a:pt x="463" y="80"/>
                  <a:pt x="463" y="80"/>
                  <a:pt x="463" y="80"/>
                </a:cubicBezTo>
                <a:cubicBezTo>
                  <a:pt x="468" y="76"/>
                  <a:pt x="470" y="71"/>
                  <a:pt x="469" y="65"/>
                </a:cubicBezTo>
                <a:cubicBezTo>
                  <a:pt x="468" y="59"/>
                  <a:pt x="465" y="55"/>
                  <a:pt x="460" y="52"/>
                </a:cubicBezTo>
                <a:cubicBezTo>
                  <a:pt x="427" y="35"/>
                  <a:pt x="427" y="35"/>
                  <a:pt x="427" y="35"/>
                </a:cubicBezTo>
                <a:cubicBezTo>
                  <a:pt x="424" y="34"/>
                  <a:pt x="422" y="33"/>
                  <a:pt x="419" y="33"/>
                </a:cubicBezTo>
                <a:cubicBezTo>
                  <a:pt x="416" y="33"/>
                  <a:pt x="414" y="34"/>
                  <a:pt x="411" y="35"/>
                </a:cubicBezTo>
                <a:cubicBezTo>
                  <a:pt x="231" y="136"/>
                  <a:pt x="231" y="136"/>
                  <a:pt x="231" y="136"/>
                </a:cubicBezTo>
                <a:cubicBezTo>
                  <a:pt x="203" y="119"/>
                  <a:pt x="203" y="119"/>
                  <a:pt x="203" y="119"/>
                </a:cubicBezTo>
                <a:cubicBezTo>
                  <a:pt x="201" y="118"/>
                  <a:pt x="200" y="118"/>
                  <a:pt x="199" y="118"/>
                </a:cubicBezTo>
                <a:cubicBezTo>
                  <a:pt x="202" y="109"/>
                  <a:pt x="203" y="101"/>
                  <a:pt x="202" y="93"/>
                </a:cubicBezTo>
                <a:cubicBezTo>
                  <a:pt x="201" y="79"/>
                  <a:pt x="196" y="66"/>
                  <a:pt x="187" y="54"/>
                </a:cubicBezTo>
                <a:cubicBezTo>
                  <a:pt x="179" y="42"/>
                  <a:pt x="167" y="31"/>
                  <a:pt x="153" y="22"/>
                </a:cubicBezTo>
                <a:cubicBezTo>
                  <a:pt x="130" y="7"/>
                  <a:pt x="106" y="0"/>
                  <a:pt x="81" y="0"/>
                </a:cubicBezTo>
                <a:cubicBezTo>
                  <a:pt x="57" y="0"/>
                  <a:pt x="38" y="7"/>
                  <a:pt x="23" y="21"/>
                </a:cubicBezTo>
                <a:cubicBezTo>
                  <a:pt x="15" y="27"/>
                  <a:pt x="10" y="35"/>
                  <a:pt x="6" y="45"/>
                </a:cubicBezTo>
                <a:cubicBezTo>
                  <a:pt x="3" y="54"/>
                  <a:pt x="1" y="64"/>
                  <a:pt x="2" y="74"/>
                </a:cubicBezTo>
                <a:cubicBezTo>
                  <a:pt x="4" y="88"/>
                  <a:pt x="8" y="100"/>
                  <a:pt x="17" y="113"/>
                </a:cubicBezTo>
                <a:cubicBezTo>
                  <a:pt x="25" y="125"/>
                  <a:pt x="37" y="136"/>
                  <a:pt x="51" y="145"/>
                </a:cubicBezTo>
                <a:cubicBezTo>
                  <a:pt x="74" y="160"/>
                  <a:pt x="98" y="167"/>
                  <a:pt x="124" y="167"/>
                </a:cubicBezTo>
                <a:cubicBezTo>
                  <a:pt x="138" y="167"/>
                  <a:pt x="151" y="164"/>
                  <a:pt x="163" y="159"/>
                </a:cubicBezTo>
                <a:cubicBezTo>
                  <a:pt x="164" y="161"/>
                  <a:pt x="166" y="163"/>
                  <a:pt x="169" y="165"/>
                </a:cubicBezTo>
                <a:cubicBezTo>
                  <a:pt x="200" y="184"/>
                  <a:pt x="200" y="184"/>
                  <a:pt x="200" y="184"/>
                </a:cubicBezTo>
                <a:cubicBezTo>
                  <a:pt x="169" y="203"/>
                  <a:pt x="169" y="203"/>
                  <a:pt x="169" y="203"/>
                </a:cubicBezTo>
                <a:cubicBezTo>
                  <a:pt x="166" y="204"/>
                  <a:pt x="164" y="206"/>
                  <a:pt x="163" y="208"/>
                </a:cubicBezTo>
                <a:cubicBezTo>
                  <a:pt x="151" y="203"/>
                  <a:pt x="138" y="200"/>
                  <a:pt x="124" y="200"/>
                </a:cubicBezTo>
                <a:cubicBezTo>
                  <a:pt x="98" y="200"/>
                  <a:pt x="74" y="208"/>
                  <a:pt x="51" y="222"/>
                </a:cubicBezTo>
                <a:cubicBezTo>
                  <a:pt x="37" y="231"/>
                  <a:pt x="25" y="242"/>
                  <a:pt x="17" y="254"/>
                </a:cubicBezTo>
                <a:cubicBezTo>
                  <a:pt x="8" y="267"/>
                  <a:pt x="4" y="280"/>
                  <a:pt x="2" y="293"/>
                </a:cubicBezTo>
                <a:cubicBezTo>
                  <a:pt x="0" y="314"/>
                  <a:pt x="7" y="332"/>
                  <a:pt x="23" y="347"/>
                </a:cubicBezTo>
                <a:cubicBezTo>
                  <a:pt x="38" y="360"/>
                  <a:pt x="57" y="367"/>
                  <a:pt x="81" y="367"/>
                </a:cubicBezTo>
                <a:cubicBezTo>
                  <a:pt x="106" y="367"/>
                  <a:pt x="130" y="360"/>
                  <a:pt x="153" y="345"/>
                </a:cubicBezTo>
                <a:cubicBezTo>
                  <a:pt x="167" y="336"/>
                  <a:pt x="179" y="325"/>
                  <a:pt x="187" y="313"/>
                </a:cubicBezTo>
                <a:cubicBezTo>
                  <a:pt x="196" y="301"/>
                  <a:pt x="201" y="288"/>
                  <a:pt x="202" y="275"/>
                </a:cubicBezTo>
                <a:cubicBezTo>
                  <a:pt x="203" y="266"/>
                  <a:pt x="202" y="258"/>
                  <a:pt x="199" y="249"/>
                </a:cubicBezTo>
                <a:cubicBezTo>
                  <a:pt x="200" y="249"/>
                  <a:pt x="201" y="249"/>
                  <a:pt x="203" y="248"/>
                </a:cubicBezTo>
                <a:cubicBezTo>
                  <a:pt x="231" y="231"/>
                  <a:pt x="231" y="231"/>
                  <a:pt x="231" y="231"/>
                </a:cubicBezTo>
                <a:cubicBezTo>
                  <a:pt x="411" y="332"/>
                  <a:pt x="411" y="332"/>
                  <a:pt x="411" y="332"/>
                </a:cubicBezTo>
                <a:cubicBezTo>
                  <a:pt x="414" y="333"/>
                  <a:pt x="416" y="334"/>
                  <a:pt x="419" y="334"/>
                </a:cubicBezTo>
                <a:cubicBezTo>
                  <a:pt x="422" y="334"/>
                  <a:pt x="424" y="333"/>
                  <a:pt x="427" y="332"/>
                </a:cubicBezTo>
                <a:cubicBezTo>
                  <a:pt x="460" y="315"/>
                  <a:pt x="460" y="315"/>
                  <a:pt x="460" y="315"/>
                </a:cubicBezTo>
                <a:cubicBezTo>
                  <a:pt x="465" y="312"/>
                  <a:pt x="468" y="308"/>
                  <a:pt x="469" y="302"/>
                </a:cubicBezTo>
                <a:cubicBezTo>
                  <a:pt x="470" y="296"/>
                  <a:pt x="468" y="291"/>
                  <a:pt x="463" y="287"/>
                </a:cubicBezTo>
                <a:close/>
                <a:moveTo>
                  <a:pt x="153" y="116"/>
                </a:moveTo>
                <a:cubicBezTo>
                  <a:pt x="146" y="122"/>
                  <a:pt x="136" y="125"/>
                  <a:pt x="124" y="125"/>
                </a:cubicBezTo>
                <a:cubicBezTo>
                  <a:pt x="106" y="125"/>
                  <a:pt x="89" y="120"/>
                  <a:pt x="73" y="110"/>
                </a:cubicBezTo>
                <a:cubicBezTo>
                  <a:pt x="59" y="101"/>
                  <a:pt x="50" y="91"/>
                  <a:pt x="46" y="79"/>
                </a:cubicBezTo>
                <a:cubicBezTo>
                  <a:pt x="42" y="68"/>
                  <a:pt x="43" y="58"/>
                  <a:pt x="51" y="51"/>
                </a:cubicBezTo>
                <a:cubicBezTo>
                  <a:pt x="58" y="45"/>
                  <a:pt x="68" y="42"/>
                  <a:pt x="81" y="42"/>
                </a:cubicBezTo>
                <a:cubicBezTo>
                  <a:pt x="98" y="42"/>
                  <a:pt x="115" y="47"/>
                  <a:pt x="131" y="57"/>
                </a:cubicBezTo>
                <a:cubicBezTo>
                  <a:pt x="145" y="66"/>
                  <a:pt x="154" y="76"/>
                  <a:pt x="158" y="88"/>
                </a:cubicBezTo>
                <a:cubicBezTo>
                  <a:pt x="163" y="99"/>
                  <a:pt x="161" y="108"/>
                  <a:pt x="153" y="116"/>
                </a:cubicBezTo>
                <a:close/>
                <a:moveTo>
                  <a:pt x="158" y="279"/>
                </a:moveTo>
                <a:cubicBezTo>
                  <a:pt x="154" y="291"/>
                  <a:pt x="145" y="301"/>
                  <a:pt x="131" y="310"/>
                </a:cubicBezTo>
                <a:cubicBezTo>
                  <a:pt x="115" y="320"/>
                  <a:pt x="98" y="325"/>
                  <a:pt x="81" y="325"/>
                </a:cubicBezTo>
                <a:cubicBezTo>
                  <a:pt x="68" y="325"/>
                  <a:pt x="58" y="322"/>
                  <a:pt x="51" y="316"/>
                </a:cubicBezTo>
                <a:cubicBezTo>
                  <a:pt x="43" y="309"/>
                  <a:pt x="42" y="299"/>
                  <a:pt x="46" y="288"/>
                </a:cubicBezTo>
                <a:cubicBezTo>
                  <a:pt x="50" y="276"/>
                  <a:pt x="59" y="266"/>
                  <a:pt x="73" y="257"/>
                </a:cubicBezTo>
                <a:cubicBezTo>
                  <a:pt x="89" y="247"/>
                  <a:pt x="106" y="242"/>
                  <a:pt x="124" y="242"/>
                </a:cubicBezTo>
                <a:cubicBezTo>
                  <a:pt x="136" y="242"/>
                  <a:pt x="146" y="245"/>
                  <a:pt x="153" y="251"/>
                </a:cubicBezTo>
                <a:cubicBezTo>
                  <a:pt x="161" y="259"/>
                  <a:pt x="163" y="268"/>
                  <a:pt x="158" y="279"/>
                </a:cubicBezTo>
                <a:close/>
                <a:moveTo>
                  <a:pt x="177" y="150"/>
                </a:moveTo>
                <a:cubicBezTo>
                  <a:pt x="180" y="148"/>
                  <a:pt x="180" y="148"/>
                  <a:pt x="180" y="148"/>
                </a:cubicBezTo>
                <a:cubicBezTo>
                  <a:pt x="180" y="148"/>
                  <a:pt x="180" y="147"/>
                  <a:pt x="180" y="147"/>
                </a:cubicBezTo>
                <a:cubicBezTo>
                  <a:pt x="181" y="147"/>
                  <a:pt x="181" y="147"/>
                  <a:pt x="181" y="146"/>
                </a:cubicBezTo>
                <a:cubicBezTo>
                  <a:pt x="182" y="146"/>
                  <a:pt x="183" y="145"/>
                  <a:pt x="185" y="143"/>
                </a:cubicBezTo>
                <a:cubicBezTo>
                  <a:pt x="186" y="142"/>
                  <a:pt x="187" y="141"/>
                  <a:pt x="187" y="140"/>
                </a:cubicBezTo>
                <a:cubicBezTo>
                  <a:pt x="194" y="133"/>
                  <a:pt x="194" y="133"/>
                  <a:pt x="194" y="133"/>
                </a:cubicBezTo>
                <a:cubicBezTo>
                  <a:pt x="215" y="146"/>
                  <a:pt x="215" y="146"/>
                  <a:pt x="215" y="146"/>
                </a:cubicBezTo>
                <a:cubicBezTo>
                  <a:pt x="211" y="148"/>
                  <a:pt x="211" y="148"/>
                  <a:pt x="211" y="148"/>
                </a:cubicBezTo>
                <a:cubicBezTo>
                  <a:pt x="205" y="151"/>
                  <a:pt x="202" y="156"/>
                  <a:pt x="202" y="162"/>
                </a:cubicBezTo>
                <a:cubicBezTo>
                  <a:pt x="202" y="165"/>
                  <a:pt x="202" y="165"/>
                  <a:pt x="202" y="165"/>
                </a:cubicBezTo>
                <a:lnTo>
                  <a:pt x="177" y="150"/>
                </a:lnTo>
                <a:close/>
                <a:moveTo>
                  <a:pt x="236" y="209"/>
                </a:moveTo>
                <a:cubicBezTo>
                  <a:pt x="194" y="234"/>
                  <a:pt x="194" y="234"/>
                  <a:pt x="194" y="234"/>
                </a:cubicBezTo>
                <a:cubicBezTo>
                  <a:pt x="187" y="227"/>
                  <a:pt x="187" y="227"/>
                  <a:pt x="187" y="227"/>
                </a:cubicBezTo>
                <a:cubicBezTo>
                  <a:pt x="186" y="226"/>
                  <a:pt x="186" y="225"/>
                  <a:pt x="184" y="224"/>
                </a:cubicBezTo>
                <a:cubicBezTo>
                  <a:pt x="183" y="222"/>
                  <a:pt x="182" y="221"/>
                  <a:pt x="181" y="221"/>
                </a:cubicBezTo>
                <a:cubicBezTo>
                  <a:pt x="181" y="220"/>
                  <a:pt x="180" y="219"/>
                  <a:pt x="180" y="219"/>
                </a:cubicBezTo>
                <a:cubicBezTo>
                  <a:pt x="177" y="217"/>
                  <a:pt x="177" y="217"/>
                  <a:pt x="177" y="217"/>
                </a:cubicBezTo>
                <a:cubicBezTo>
                  <a:pt x="219" y="192"/>
                  <a:pt x="219" y="192"/>
                  <a:pt x="219" y="192"/>
                </a:cubicBezTo>
                <a:cubicBezTo>
                  <a:pt x="219" y="162"/>
                  <a:pt x="219" y="162"/>
                  <a:pt x="219" y="162"/>
                </a:cubicBezTo>
                <a:cubicBezTo>
                  <a:pt x="419" y="50"/>
                  <a:pt x="419" y="50"/>
                  <a:pt x="419" y="50"/>
                </a:cubicBezTo>
                <a:cubicBezTo>
                  <a:pt x="453" y="67"/>
                  <a:pt x="453" y="67"/>
                  <a:pt x="453" y="67"/>
                </a:cubicBezTo>
                <a:cubicBezTo>
                  <a:pt x="261" y="217"/>
                  <a:pt x="261" y="217"/>
                  <a:pt x="261" y="217"/>
                </a:cubicBezTo>
                <a:lnTo>
                  <a:pt x="236" y="209"/>
                </a:lnTo>
                <a:close/>
                <a:moveTo>
                  <a:pt x="419" y="317"/>
                </a:moveTo>
                <a:cubicBezTo>
                  <a:pt x="267" y="232"/>
                  <a:pt x="267" y="232"/>
                  <a:pt x="267" y="232"/>
                </a:cubicBezTo>
                <a:cubicBezTo>
                  <a:pt x="269" y="231"/>
                  <a:pt x="271" y="230"/>
                  <a:pt x="271" y="230"/>
                </a:cubicBezTo>
                <a:cubicBezTo>
                  <a:pt x="317" y="194"/>
                  <a:pt x="317" y="194"/>
                  <a:pt x="317" y="194"/>
                </a:cubicBezTo>
                <a:cubicBezTo>
                  <a:pt x="453" y="300"/>
                  <a:pt x="453" y="300"/>
                  <a:pt x="453" y="300"/>
                </a:cubicBezTo>
                <a:lnTo>
                  <a:pt x="419" y="317"/>
                </a:lnTo>
                <a:close/>
                <a:moveTo>
                  <a:pt x="419" y="317"/>
                </a:moveTo>
                <a:cubicBezTo>
                  <a:pt x="419" y="317"/>
                  <a:pt x="419" y="317"/>
                  <a:pt x="419" y="317"/>
                </a:cubicBezTo>
              </a:path>
            </a:pathLst>
          </a:custGeom>
        </p:spPr>
        <p:style>
          <a:lnRef idx="1">
            <a:schemeClr val="accent4"/>
          </a:lnRef>
          <a:fillRef idx="0">
            <a:schemeClr val="accent4"/>
          </a:fillRef>
          <a:effectRef idx="0">
            <a:schemeClr val="accent4"/>
          </a:effectRef>
          <a:fontRef idx="minor">
            <a:schemeClr val="tx1"/>
          </a:fontRef>
        </p:style>
        <p:txBody>
          <a:bodyPr vert="horz" wrap="square" lIns="68580" tIns="34290" rIns="68580" bIns="34290" numCol="1" anchor="t" anchorCtr="0" compatLnSpc="1"/>
          <a:lstStyle/>
          <a:p>
            <a:endParaRPr lang="en-US" sz="1350"/>
          </a:p>
        </p:txBody>
      </p:sp>
      <p:sp>
        <p:nvSpPr>
          <p:cNvPr id="29" name="Freeform 190"/>
          <p:cNvSpPr>
            <a:spLocks noEditPoints="1"/>
          </p:cNvSpPr>
          <p:nvPr/>
        </p:nvSpPr>
        <p:spPr bwMode="auto">
          <a:xfrm>
            <a:off x="1295090" y="3866280"/>
            <a:ext cx="640265" cy="386099"/>
          </a:xfrm>
          <a:custGeom>
            <a:avLst/>
            <a:gdLst>
              <a:gd name="T0" fmla="*/ 500 w 501"/>
              <a:gd name="T1" fmla="*/ 149 h 300"/>
              <a:gd name="T2" fmla="*/ 425 w 501"/>
              <a:gd name="T3" fmla="*/ 125 h 300"/>
              <a:gd name="T4" fmla="*/ 334 w 501"/>
              <a:gd name="T5" fmla="*/ 117 h 300"/>
              <a:gd name="T6" fmla="*/ 275 w 501"/>
              <a:gd name="T7" fmla="*/ 100 h 300"/>
              <a:gd name="T8" fmla="*/ 259 w 501"/>
              <a:gd name="T9" fmla="*/ 100 h 300"/>
              <a:gd name="T10" fmla="*/ 182 w 501"/>
              <a:gd name="T11" fmla="*/ 8 h 300"/>
              <a:gd name="T12" fmla="*/ 200 w 501"/>
              <a:gd name="T13" fmla="*/ 8 h 300"/>
              <a:gd name="T14" fmla="*/ 212 w 501"/>
              <a:gd name="T15" fmla="*/ 7 h 300"/>
              <a:gd name="T16" fmla="*/ 217 w 501"/>
              <a:gd name="T17" fmla="*/ 4 h 300"/>
              <a:gd name="T18" fmla="*/ 212 w 501"/>
              <a:gd name="T19" fmla="*/ 1 h 300"/>
              <a:gd name="T20" fmla="*/ 200 w 501"/>
              <a:gd name="T21" fmla="*/ 0 h 300"/>
              <a:gd name="T22" fmla="*/ 117 w 501"/>
              <a:gd name="T23" fmla="*/ 0 h 300"/>
              <a:gd name="T24" fmla="*/ 117 w 501"/>
              <a:gd name="T25" fmla="*/ 8 h 300"/>
              <a:gd name="T26" fmla="*/ 133 w 501"/>
              <a:gd name="T27" fmla="*/ 8 h 300"/>
              <a:gd name="T28" fmla="*/ 133 w 501"/>
              <a:gd name="T29" fmla="*/ 117 h 300"/>
              <a:gd name="T30" fmla="*/ 92 w 501"/>
              <a:gd name="T31" fmla="*/ 117 h 300"/>
              <a:gd name="T32" fmla="*/ 42 w 501"/>
              <a:gd name="T33" fmla="*/ 58 h 300"/>
              <a:gd name="T34" fmla="*/ 17 w 501"/>
              <a:gd name="T35" fmla="*/ 58 h 300"/>
              <a:gd name="T36" fmla="*/ 8 w 501"/>
              <a:gd name="T37" fmla="*/ 67 h 300"/>
              <a:gd name="T38" fmla="*/ 8 w 501"/>
              <a:gd name="T39" fmla="*/ 117 h 300"/>
              <a:gd name="T40" fmla="*/ 17 w 501"/>
              <a:gd name="T41" fmla="*/ 117 h 300"/>
              <a:gd name="T42" fmla="*/ 17 w 501"/>
              <a:gd name="T43" fmla="*/ 125 h 300"/>
              <a:gd name="T44" fmla="*/ 50 w 501"/>
              <a:gd name="T45" fmla="*/ 125 h 300"/>
              <a:gd name="T46" fmla="*/ 50 w 501"/>
              <a:gd name="T47" fmla="*/ 127 h 300"/>
              <a:gd name="T48" fmla="*/ 0 w 501"/>
              <a:gd name="T49" fmla="*/ 133 h 300"/>
              <a:gd name="T50" fmla="*/ 0 w 501"/>
              <a:gd name="T51" fmla="*/ 167 h 300"/>
              <a:gd name="T52" fmla="*/ 50 w 501"/>
              <a:gd name="T53" fmla="*/ 173 h 300"/>
              <a:gd name="T54" fmla="*/ 50 w 501"/>
              <a:gd name="T55" fmla="*/ 175 h 300"/>
              <a:gd name="T56" fmla="*/ 17 w 501"/>
              <a:gd name="T57" fmla="*/ 175 h 300"/>
              <a:gd name="T58" fmla="*/ 17 w 501"/>
              <a:gd name="T59" fmla="*/ 184 h 300"/>
              <a:gd name="T60" fmla="*/ 8 w 501"/>
              <a:gd name="T61" fmla="*/ 184 h 300"/>
              <a:gd name="T62" fmla="*/ 8 w 501"/>
              <a:gd name="T63" fmla="*/ 234 h 300"/>
              <a:gd name="T64" fmla="*/ 17 w 501"/>
              <a:gd name="T65" fmla="*/ 242 h 300"/>
              <a:gd name="T66" fmla="*/ 42 w 501"/>
              <a:gd name="T67" fmla="*/ 242 h 300"/>
              <a:gd name="T68" fmla="*/ 92 w 501"/>
              <a:gd name="T69" fmla="*/ 184 h 300"/>
              <a:gd name="T70" fmla="*/ 133 w 501"/>
              <a:gd name="T71" fmla="*/ 184 h 300"/>
              <a:gd name="T72" fmla="*/ 133 w 501"/>
              <a:gd name="T73" fmla="*/ 292 h 300"/>
              <a:gd name="T74" fmla="*/ 117 w 501"/>
              <a:gd name="T75" fmla="*/ 292 h 300"/>
              <a:gd name="T76" fmla="*/ 117 w 501"/>
              <a:gd name="T77" fmla="*/ 300 h 300"/>
              <a:gd name="T78" fmla="*/ 200 w 501"/>
              <a:gd name="T79" fmla="*/ 300 h 300"/>
              <a:gd name="T80" fmla="*/ 212 w 501"/>
              <a:gd name="T81" fmla="*/ 299 h 300"/>
              <a:gd name="T82" fmla="*/ 217 w 501"/>
              <a:gd name="T83" fmla="*/ 296 h 300"/>
              <a:gd name="T84" fmla="*/ 212 w 501"/>
              <a:gd name="T85" fmla="*/ 293 h 300"/>
              <a:gd name="T86" fmla="*/ 200 w 501"/>
              <a:gd name="T87" fmla="*/ 292 h 300"/>
              <a:gd name="T88" fmla="*/ 182 w 501"/>
              <a:gd name="T89" fmla="*/ 292 h 300"/>
              <a:gd name="T90" fmla="*/ 259 w 501"/>
              <a:gd name="T91" fmla="*/ 200 h 300"/>
              <a:gd name="T92" fmla="*/ 275 w 501"/>
              <a:gd name="T93" fmla="*/ 200 h 300"/>
              <a:gd name="T94" fmla="*/ 334 w 501"/>
              <a:gd name="T95" fmla="*/ 184 h 300"/>
              <a:gd name="T96" fmla="*/ 425 w 501"/>
              <a:gd name="T97" fmla="*/ 175 h 300"/>
              <a:gd name="T98" fmla="*/ 501 w 501"/>
              <a:gd name="T99" fmla="*/ 150 h 300"/>
              <a:gd name="T100" fmla="*/ 500 w 501"/>
              <a:gd name="T101" fmla="*/ 149 h 300"/>
              <a:gd name="T102" fmla="*/ 500 w 501"/>
              <a:gd name="T103" fmla="*/ 149 h 300"/>
              <a:gd name="T104" fmla="*/ 500 w 501"/>
              <a:gd name="T105" fmla="*/ 149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01" h="300">
                <a:moveTo>
                  <a:pt x="500" y="149"/>
                </a:moveTo>
                <a:cubicBezTo>
                  <a:pt x="496" y="143"/>
                  <a:pt x="471" y="135"/>
                  <a:pt x="425" y="125"/>
                </a:cubicBezTo>
                <a:cubicBezTo>
                  <a:pt x="334" y="117"/>
                  <a:pt x="334" y="117"/>
                  <a:pt x="334" y="117"/>
                </a:cubicBezTo>
                <a:cubicBezTo>
                  <a:pt x="275" y="100"/>
                  <a:pt x="275" y="100"/>
                  <a:pt x="275" y="100"/>
                </a:cubicBezTo>
                <a:cubicBezTo>
                  <a:pt x="259" y="100"/>
                  <a:pt x="259" y="100"/>
                  <a:pt x="259" y="100"/>
                </a:cubicBezTo>
                <a:cubicBezTo>
                  <a:pt x="182" y="8"/>
                  <a:pt x="182" y="8"/>
                  <a:pt x="182" y="8"/>
                </a:cubicBezTo>
                <a:cubicBezTo>
                  <a:pt x="200" y="8"/>
                  <a:pt x="200" y="8"/>
                  <a:pt x="200" y="8"/>
                </a:cubicBezTo>
                <a:cubicBezTo>
                  <a:pt x="205" y="8"/>
                  <a:pt x="209" y="8"/>
                  <a:pt x="212" y="7"/>
                </a:cubicBezTo>
                <a:cubicBezTo>
                  <a:pt x="215" y="6"/>
                  <a:pt x="217" y="5"/>
                  <a:pt x="217" y="4"/>
                </a:cubicBezTo>
                <a:cubicBezTo>
                  <a:pt x="217" y="3"/>
                  <a:pt x="215" y="2"/>
                  <a:pt x="212" y="1"/>
                </a:cubicBezTo>
                <a:cubicBezTo>
                  <a:pt x="209" y="0"/>
                  <a:pt x="205" y="0"/>
                  <a:pt x="200" y="0"/>
                </a:cubicBezTo>
                <a:cubicBezTo>
                  <a:pt x="117" y="0"/>
                  <a:pt x="117" y="0"/>
                  <a:pt x="117" y="0"/>
                </a:cubicBezTo>
                <a:cubicBezTo>
                  <a:pt x="117" y="8"/>
                  <a:pt x="117" y="8"/>
                  <a:pt x="117" y="8"/>
                </a:cubicBezTo>
                <a:cubicBezTo>
                  <a:pt x="133" y="8"/>
                  <a:pt x="133" y="8"/>
                  <a:pt x="133" y="8"/>
                </a:cubicBezTo>
                <a:cubicBezTo>
                  <a:pt x="133" y="117"/>
                  <a:pt x="133" y="117"/>
                  <a:pt x="133" y="117"/>
                </a:cubicBezTo>
                <a:cubicBezTo>
                  <a:pt x="92" y="117"/>
                  <a:pt x="92" y="117"/>
                  <a:pt x="92" y="117"/>
                </a:cubicBezTo>
                <a:cubicBezTo>
                  <a:pt x="42" y="58"/>
                  <a:pt x="42" y="58"/>
                  <a:pt x="42" y="58"/>
                </a:cubicBezTo>
                <a:cubicBezTo>
                  <a:pt x="17" y="58"/>
                  <a:pt x="17" y="58"/>
                  <a:pt x="17" y="58"/>
                </a:cubicBezTo>
                <a:cubicBezTo>
                  <a:pt x="8" y="67"/>
                  <a:pt x="8" y="67"/>
                  <a:pt x="8" y="67"/>
                </a:cubicBezTo>
                <a:cubicBezTo>
                  <a:pt x="8" y="117"/>
                  <a:pt x="8" y="117"/>
                  <a:pt x="8" y="117"/>
                </a:cubicBezTo>
                <a:cubicBezTo>
                  <a:pt x="17" y="117"/>
                  <a:pt x="17" y="117"/>
                  <a:pt x="17" y="117"/>
                </a:cubicBezTo>
                <a:cubicBezTo>
                  <a:pt x="17" y="125"/>
                  <a:pt x="17" y="125"/>
                  <a:pt x="17" y="125"/>
                </a:cubicBezTo>
                <a:cubicBezTo>
                  <a:pt x="50" y="125"/>
                  <a:pt x="50" y="125"/>
                  <a:pt x="50" y="125"/>
                </a:cubicBezTo>
                <a:cubicBezTo>
                  <a:pt x="50" y="127"/>
                  <a:pt x="50" y="127"/>
                  <a:pt x="50" y="127"/>
                </a:cubicBezTo>
                <a:cubicBezTo>
                  <a:pt x="0" y="133"/>
                  <a:pt x="0" y="133"/>
                  <a:pt x="0" y="133"/>
                </a:cubicBezTo>
                <a:cubicBezTo>
                  <a:pt x="0" y="167"/>
                  <a:pt x="0" y="167"/>
                  <a:pt x="0" y="167"/>
                </a:cubicBezTo>
                <a:cubicBezTo>
                  <a:pt x="50" y="173"/>
                  <a:pt x="50" y="173"/>
                  <a:pt x="50" y="173"/>
                </a:cubicBezTo>
                <a:cubicBezTo>
                  <a:pt x="50" y="175"/>
                  <a:pt x="50" y="175"/>
                  <a:pt x="50" y="175"/>
                </a:cubicBezTo>
                <a:cubicBezTo>
                  <a:pt x="17" y="175"/>
                  <a:pt x="17" y="175"/>
                  <a:pt x="17" y="175"/>
                </a:cubicBezTo>
                <a:cubicBezTo>
                  <a:pt x="17" y="184"/>
                  <a:pt x="17" y="184"/>
                  <a:pt x="17" y="184"/>
                </a:cubicBezTo>
                <a:cubicBezTo>
                  <a:pt x="8" y="184"/>
                  <a:pt x="8" y="184"/>
                  <a:pt x="8" y="184"/>
                </a:cubicBezTo>
                <a:cubicBezTo>
                  <a:pt x="8" y="234"/>
                  <a:pt x="8" y="234"/>
                  <a:pt x="8" y="234"/>
                </a:cubicBezTo>
                <a:cubicBezTo>
                  <a:pt x="17" y="242"/>
                  <a:pt x="17" y="242"/>
                  <a:pt x="17" y="242"/>
                </a:cubicBezTo>
                <a:cubicBezTo>
                  <a:pt x="42" y="242"/>
                  <a:pt x="42" y="242"/>
                  <a:pt x="42" y="242"/>
                </a:cubicBezTo>
                <a:cubicBezTo>
                  <a:pt x="92" y="184"/>
                  <a:pt x="92" y="184"/>
                  <a:pt x="92" y="184"/>
                </a:cubicBezTo>
                <a:cubicBezTo>
                  <a:pt x="133" y="184"/>
                  <a:pt x="133" y="184"/>
                  <a:pt x="133" y="184"/>
                </a:cubicBezTo>
                <a:cubicBezTo>
                  <a:pt x="133" y="292"/>
                  <a:pt x="133" y="292"/>
                  <a:pt x="133" y="292"/>
                </a:cubicBezTo>
                <a:cubicBezTo>
                  <a:pt x="117" y="292"/>
                  <a:pt x="117" y="292"/>
                  <a:pt x="117" y="292"/>
                </a:cubicBezTo>
                <a:cubicBezTo>
                  <a:pt x="117" y="300"/>
                  <a:pt x="117" y="300"/>
                  <a:pt x="117" y="300"/>
                </a:cubicBezTo>
                <a:cubicBezTo>
                  <a:pt x="200" y="300"/>
                  <a:pt x="200" y="300"/>
                  <a:pt x="200" y="300"/>
                </a:cubicBezTo>
                <a:cubicBezTo>
                  <a:pt x="205" y="300"/>
                  <a:pt x="209" y="300"/>
                  <a:pt x="212" y="299"/>
                </a:cubicBezTo>
                <a:cubicBezTo>
                  <a:pt x="215" y="298"/>
                  <a:pt x="217" y="297"/>
                  <a:pt x="217" y="296"/>
                </a:cubicBezTo>
                <a:cubicBezTo>
                  <a:pt x="217" y="295"/>
                  <a:pt x="215" y="294"/>
                  <a:pt x="212" y="293"/>
                </a:cubicBezTo>
                <a:cubicBezTo>
                  <a:pt x="209" y="292"/>
                  <a:pt x="205" y="292"/>
                  <a:pt x="200" y="292"/>
                </a:cubicBezTo>
                <a:cubicBezTo>
                  <a:pt x="182" y="292"/>
                  <a:pt x="182" y="292"/>
                  <a:pt x="182" y="292"/>
                </a:cubicBezTo>
                <a:cubicBezTo>
                  <a:pt x="259" y="200"/>
                  <a:pt x="259" y="200"/>
                  <a:pt x="259" y="200"/>
                </a:cubicBezTo>
                <a:cubicBezTo>
                  <a:pt x="275" y="200"/>
                  <a:pt x="275" y="200"/>
                  <a:pt x="275" y="200"/>
                </a:cubicBezTo>
                <a:cubicBezTo>
                  <a:pt x="334" y="184"/>
                  <a:pt x="334" y="184"/>
                  <a:pt x="334" y="184"/>
                </a:cubicBezTo>
                <a:cubicBezTo>
                  <a:pt x="425" y="175"/>
                  <a:pt x="425" y="175"/>
                  <a:pt x="425" y="175"/>
                </a:cubicBezTo>
                <a:cubicBezTo>
                  <a:pt x="475" y="164"/>
                  <a:pt x="500" y="156"/>
                  <a:pt x="501" y="150"/>
                </a:cubicBezTo>
                <a:lnTo>
                  <a:pt x="500" y="149"/>
                </a:lnTo>
                <a:close/>
                <a:moveTo>
                  <a:pt x="500" y="149"/>
                </a:moveTo>
                <a:cubicBezTo>
                  <a:pt x="500" y="149"/>
                  <a:pt x="500" y="149"/>
                  <a:pt x="500" y="149"/>
                </a:cubicBezTo>
              </a:path>
            </a:pathLst>
          </a:custGeom>
        </p:spPr>
        <p:style>
          <a:lnRef idx="1">
            <a:schemeClr val="accent4"/>
          </a:lnRef>
          <a:fillRef idx="0">
            <a:schemeClr val="accent4"/>
          </a:fillRef>
          <a:effectRef idx="0">
            <a:schemeClr val="accent4"/>
          </a:effectRef>
          <a:fontRef idx="minor">
            <a:schemeClr val="tx1"/>
          </a:fontRef>
        </p:style>
        <p:txBody>
          <a:bodyPr vert="horz" wrap="square" lIns="68580" tIns="34290" rIns="68580" bIns="34290" numCol="1" anchor="t" anchorCtr="0" compatLnSpc="1"/>
          <a:lstStyle/>
          <a:p>
            <a:endParaRPr lang="en-US" sz="1350"/>
          </a:p>
        </p:txBody>
      </p:sp>
      <p:grpSp>
        <p:nvGrpSpPr>
          <p:cNvPr id="30" name="组合 29"/>
          <p:cNvGrpSpPr/>
          <p:nvPr/>
        </p:nvGrpSpPr>
        <p:grpSpPr>
          <a:xfrm rot="8100000">
            <a:off x="2137376" y="1352540"/>
            <a:ext cx="108000" cy="108000"/>
            <a:chOff x="6372200" y="4146704"/>
            <a:chExt cx="108000" cy="108000"/>
          </a:xfrm>
        </p:grpSpPr>
        <p:sp>
          <p:nvSpPr>
            <p:cNvPr id="31" name="圆角矩形 30"/>
            <p:cNvSpPr/>
            <p:nvPr/>
          </p:nvSpPr>
          <p:spPr>
            <a:xfrm>
              <a:off x="6372200" y="4148402"/>
              <a:ext cx="108000" cy="36000"/>
            </a:xfrm>
            <a:prstGeom prst="roundRect">
              <a:avLst>
                <a:gd name="adj" fmla="val 4373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圆角矩形 31"/>
            <p:cNvSpPr/>
            <p:nvPr/>
          </p:nvSpPr>
          <p:spPr>
            <a:xfrm rot="16200000">
              <a:off x="6336200" y="4182704"/>
              <a:ext cx="108000" cy="36000"/>
            </a:xfrm>
            <a:prstGeom prst="roundRect">
              <a:avLst>
                <a:gd name="adj" fmla="val 4373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 name="组合 32"/>
          <p:cNvGrpSpPr/>
          <p:nvPr/>
        </p:nvGrpSpPr>
        <p:grpSpPr>
          <a:xfrm rot="8100000">
            <a:off x="4162120" y="1352540"/>
            <a:ext cx="108000" cy="108000"/>
            <a:chOff x="6372200" y="4146704"/>
            <a:chExt cx="108000" cy="108000"/>
          </a:xfrm>
        </p:grpSpPr>
        <p:sp>
          <p:nvSpPr>
            <p:cNvPr id="34" name="圆角矩形 33"/>
            <p:cNvSpPr/>
            <p:nvPr/>
          </p:nvSpPr>
          <p:spPr>
            <a:xfrm>
              <a:off x="6372200" y="4148402"/>
              <a:ext cx="108000" cy="36000"/>
            </a:xfrm>
            <a:prstGeom prst="roundRect">
              <a:avLst>
                <a:gd name="adj" fmla="val 4373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圆角矩形 34"/>
            <p:cNvSpPr/>
            <p:nvPr/>
          </p:nvSpPr>
          <p:spPr>
            <a:xfrm rot="16200000">
              <a:off x="6336200" y="4182704"/>
              <a:ext cx="108000" cy="36000"/>
            </a:xfrm>
            <a:prstGeom prst="roundRect">
              <a:avLst>
                <a:gd name="adj" fmla="val 4373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 name="组合 35"/>
          <p:cNvGrpSpPr/>
          <p:nvPr/>
        </p:nvGrpSpPr>
        <p:grpSpPr>
          <a:xfrm rot="8100000">
            <a:off x="6208634" y="1352540"/>
            <a:ext cx="108000" cy="108000"/>
            <a:chOff x="6372200" y="4146704"/>
            <a:chExt cx="108000" cy="108000"/>
          </a:xfrm>
        </p:grpSpPr>
        <p:sp>
          <p:nvSpPr>
            <p:cNvPr id="37" name="圆角矩形 36"/>
            <p:cNvSpPr/>
            <p:nvPr/>
          </p:nvSpPr>
          <p:spPr>
            <a:xfrm>
              <a:off x="6372200" y="4148402"/>
              <a:ext cx="108000" cy="36000"/>
            </a:xfrm>
            <a:prstGeom prst="roundRect">
              <a:avLst>
                <a:gd name="adj" fmla="val 4373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圆角矩形 37"/>
            <p:cNvSpPr/>
            <p:nvPr/>
          </p:nvSpPr>
          <p:spPr>
            <a:xfrm rot="16200000">
              <a:off x="6336200" y="4182704"/>
              <a:ext cx="108000" cy="36000"/>
            </a:xfrm>
            <a:prstGeom prst="roundRect">
              <a:avLst>
                <a:gd name="adj" fmla="val 4373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9" name="组合 38"/>
          <p:cNvGrpSpPr/>
          <p:nvPr/>
        </p:nvGrpSpPr>
        <p:grpSpPr>
          <a:xfrm rot="8100000">
            <a:off x="8189834" y="1352540"/>
            <a:ext cx="108000" cy="108000"/>
            <a:chOff x="6372200" y="4146704"/>
            <a:chExt cx="108000" cy="108000"/>
          </a:xfrm>
        </p:grpSpPr>
        <p:sp>
          <p:nvSpPr>
            <p:cNvPr id="40" name="圆角矩形 39"/>
            <p:cNvSpPr/>
            <p:nvPr/>
          </p:nvSpPr>
          <p:spPr>
            <a:xfrm>
              <a:off x="6372200" y="4148402"/>
              <a:ext cx="108000" cy="36000"/>
            </a:xfrm>
            <a:prstGeom prst="roundRect">
              <a:avLst>
                <a:gd name="adj" fmla="val 4373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圆角矩形 40"/>
            <p:cNvSpPr/>
            <p:nvPr/>
          </p:nvSpPr>
          <p:spPr>
            <a:xfrm rot="16200000">
              <a:off x="6336200" y="4182704"/>
              <a:ext cx="108000" cy="36000"/>
            </a:xfrm>
            <a:prstGeom prst="roundRect">
              <a:avLst>
                <a:gd name="adj" fmla="val 4373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803421" y="295410"/>
            <a:ext cx="5540678" cy="800219"/>
          </a:xfrm>
          <a:prstGeom prst="rect">
            <a:avLst/>
          </a:prstGeom>
        </p:spPr>
        <p:txBody>
          <a:bodyPr wrap="square">
            <a:spAutoFit/>
          </a:bodyPr>
          <a:lstStyle/>
          <a:p>
            <a:pPr algn="ctr"/>
            <a:r>
              <a:rPr lang="en-US" altLang="zh-CN" sz="3200" b="1" dirty="0">
                <a:solidFill>
                  <a:schemeClr val="bg1"/>
                </a:solidFill>
              </a:rPr>
              <a:t>Comparison Icons</a:t>
            </a:r>
          </a:p>
          <a:p>
            <a:pPr algn="ctr"/>
            <a:r>
              <a:rPr lang="en-US" altLang="zh-CN" sz="1400" dirty="0" err="1">
                <a:sym typeface="+mn-lt"/>
              </a:rPr>
              <a:t>Lorem</a:t>
            </a:r>
            <a:r>
              <a:rPr lang="en-US" altLang="zh-CN" sz="1400" dirty="0">
                <a:sym typeface="+mn-lt"/>
              </a:rPr>
              <a:t> </a:t>
            </a:r>
            <a:r>
              <a:rPr lang="en-US" altLang="zh-CN" sz="1400" dirty="0" err="1">
                <a:sym typeface="+mn-lt"/>
              </a:rPr>
              <a:t>ipsum</a:t>
            </a:r>
            <a:r>
              <a:rPr lang="en-US" altLang="zh-CN" sz="1400" dirty="0">
                <a:sym typeface="+mn-lt"/>
              </a:rPr>
              <a:t> dolor sit </a:t>
            </a:r>
            <a:r>
              <a:rPr lang="en-US" altLang="zh-CN" sz="1400" dirty="0" err="1">
                <a:sym typeface="+mn-lt"/>
              </a:rPr>
              <a:t>amet</a:t>
            </a:r>
            <a:r>
              <a:rPr lang="en-US" altLang="zh-CN" sz="1400" dirty="0">
                <a:sym typeface="+mn-lt"/>
              </a:rPr>
              <a:t>, </a:t>
            </a:r>
            <a:r>
              <a:rPr lang="en-US" altLang="zh-CN" sz="1400" dirty="0" err="1">
                <a:sym typeface="+mn-lt"/>
              </a:rPr>
              <a:t>consectetur</a:t>
            </a:r>
            <a:r>
              <a:rPr lang="en-US" altLang="zh-CN" sz="1400" dirty="0">
                <a:sym typeface="+mn-lt"/>
              </a:rPr>
              <a:t> </a:t>
            </a:r>
            <a:endParaRPr lang="en-US" altLang="zh-CN" sz="1400" dirty="0"/>
          </a:p>
        </p:txBody>
      </p:sp>
      <p:sp>
        <p:nvSpPr>
          <p:cNvPr id="57" name="Content Placeholder 2"/>
          <p:cNvSpPr txBox="1"/>
          <p:nvPr/>
        </p:nvSpPr>
        <p:spPr>
          <a:xfrm>
            <a:off x="2499628" y="3992877"/>
            <a:ext cx="4320480" cy="53675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200" dirty="0">
                <a:solidFill>
                  <a:schemeClr val="tx1"/>
                </a:solidFill>
                <a:cs typeface="+mn-ea"/>
                <a:sym typeface="+mn-lt"/>
              </a:rPr>
              <a:t>Lorem ipsum dolor sit amet, consectetur adipiscing elit. Curabitur elementum posuere pretium. Quisque </a:t>
            </a:r>
            <a:r>
              <a:rPr lang="en-US" sz="1200" dirty="0" err="1">
                <a:solidFill>
                  <a:schemeClr val="tx1"/>
                </a:solidFill>
                <a:cs typeface="+mn-ea"/>
                <a:sym typeface="+mn-lt"/>
              </a:rPr>
              <a:t>nibh</a:t>
            </a:r>
            <a:r>
              <a:rPr lang="en-US" sz="1200" dirty="0">
                <a:solidFill>
                  <a:schemeClr val="tx1"/>
                </a:solidFill>
                <a:cs typeface="+mn-ea"/>
                <a:sym typeface="+mn-lt"/>
              </a:rPr>
              <a:t> dolor. </a:t>
            </a:r>
          </a:p>
        </p:txBody>
      </p:sp>
      <p:grpSp>
        <p:nvGrpSpPr>
          <p:cNvPr id="2" name="组合 1"/>
          <p:cNvGrpSpPr/>
          <p:nvPr/>
        </p:nvGrpSpPr>
        <p:grpSpPr>
          <a:xfrm>
            <a:off x="3447577" y="1611789"/>
            <a:ext cx="2110890" cy="2110890"/>
            <a:chOff x="3578210" y="1730312"/>
            <a:chExt cx="1872208" cy="1872208"/>
          </a:xfrm>
        </p:grpSpPr>
        <p:sp>
          <p:nvSpPr>
            <p:cNvPr id="33" name="矩形 32"/>
            <p:cNvSpPr/>
            <p:nvPr/>
          </p:nvSpPr>
          <p:spPr>
            <a:xfrm rot="2700000">
              <a:off x="3635896" y="2522400"/>
              <a:ext cx="1872208" cy="288031"/>
            </a:xfrm>
            <a:prstGeom prst="rect">
              <a:avLst/>
            </a:prstGeom>
            <a:blipFill dpi="0" rotWithShape="1">
              <a:blip r:embed="rId2"/>
              <a:srcRect/>
              <a:tile tx="0" ty="0" sx="100000" sy="100000" flip="none" algn="tl"/>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矩形 36"/>
            <p:cNvSpPr/>
            <p:nvPr/>
          </p:nvSpPr>
          <p:spPr>
            <a:xfrm rot="18900000" flipH="1">
              <a:off x="3578210" y="2522399"/>
              <a:ext cx="1872208" cy="288031"/>
            </a:xfrm>
            <a:prstGeom prst="rect">
              <a:avLst/>
            </a:prstGeom>
            <a:blipFill dpi="0" rotWithShape="1">
              <a:blip r:embed="rId2"/>
              <a:srcRect/>
              <a:tile tx="0" ty="0" sx="100000" sy="100000" flip="none" algn="tl"/>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8" name="椭圆 18"/>
          <p:cNvSpPr/>
          <p:nvPr/>
        </p:nvSpPr>
        <p:spPr>
          <a:xfrm>
            <a:off x="2843808" y="2087109"/>
            <a:ext cx="1274475" cy="1098743"/>
          </a:xfrm>
          <a:prstGeom prst="diamond">
            <a:avLst/>
          </a:prstGeom>
          <a:noFill/>
          <a:ln w="9525">
            <a:solidFill>
              <a:schemeClr val="tx2">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solidFill>
            </a:endParaRPr>
          </a:p>
        </p:txBody>
      </p:sp>
      <p:sp>
        <p:nvSpPr>
          <p:cNvPr id="39" name="椭圆 18"/>
          <p:cNvSpPr/>
          <p:nvPr/>
        </p:nvSpPr>
        <p:spPr>
          <a:xfrm>
            <a:off x="4910345" y="2087109"/>
            <a:ext cx="1274475" cy="1098743"/>
          </a:xfrm>
          <a:prstGeom prst="diamond">
            <a:avLst/>
          </a:prstGeom>
          <a:noFill/>
          <a:ln w="9525">
            <a:solidFill>
              <a:schemeClr val="tx2">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solidFill>
            </a:endParaRPr>
          </a:p>
        </p:txBody>
      </p:sp>
      <p:sp>
        <p:nvSpPr>
          <p:cNvPr id="40" name="Freeform 64"/>
          <p:cNvSpPr>
            <a:spLocks noEditPoints="1"/>
          </p:cNvSpPr>
          <p:nvPr/>
        </p:nvSpPr>
        <p:spPr bwMode="auto">
          <a:xfrm>
            <a:off x="3220478" y="2381022"/>
            <a:ext cx="521133" cy="510915"/>
          </a:xfrm>
          <a:custGeom>
            <a:avLst/>
            <a:gdLst>
              <a:gd name="T0" fmla="*/ 41 w 43"/>
              <a:gd name="T1" fmla="*/ 25 h 42"/>
              <a:gd name="T2" fmla="*/ 35 w 43"/>
              <a:gd name="T3" fmla="*/ 25 h 42"/>
              <a:gd name="T4" fmla="*/ 33 w 43"/>
              <a:gd name="T5" fmla="*/ 33 h 42"/>
              <a:gd name="T6" fmla="*/ 39 w 43"/>
              <a:gd name="T7" fmla="*/ 39 h 42"/>
              <a:gd name="T8" fmla="*/ 39 w 43"/>
              <a:gd name="T9" fmla="*/ 41 h 42"/>
              <a:gd name="T10" fmla="*/ 38 w 43"/>
              <a:gd name="T11" fmla="*/ 42 h 42"/>
              <a:gd name="T12" fmla="*/ 36 w 43"/>
              <a:gd name="T13" fmla="*/ 41 h 42"/>
              <a:gd name="T14" fmla="*/ 31 w 43"/>
              <a:gd name="T15" fmla="*/ 36 h 42"/>
              <a:gd name="T16" fmla="*/ 23 w 43"/>
              <a:gd name="T17" fmla="*/ 39 h 42"/>
              <a:gd name="T18" fmla="*/ 23 w 43"/>
              <a:gd name="T19" fmla="*/ 15 h 42"/>
              <a:gd name="T20" fmla="*/ 20 w 43"/>
              <a:gd name="T21" fmla="*/ 15 h 42"/>
              <a:gd name="T22" fmla="*/ 20 w 43"/>
              <a:gd name="T23" fmla="*/ 39 h 42"/>
              <a:gd name="T24" fmla="*/ 11 w 43"/>
              <a:gd name="T25" fmla="*/ 36 h 42"/>
              <a:gd name="T26" fmla="*/ 6 w 43"/>
              <a:gd name="T27" fmla="*/ 41 h 42"/>
              <a:gd name="T28" fmla="*/ 5 w 43"/>
              <a:gd name="T29" fmla="*/ 42 h 42"/>
              <a:gd name="T30" fmla="*/ 4 w 43"/>
              <a:gd name="T31" fmla="*/ 41 h 42"/>
              <a:gd name="T32" fmla="*/ 4 w 43"/>
              <a:gd name="T33" fmla="*/ 39 h 42"/>
              <a:gd name="T34" fmla="*/ 9 w 43"/>
              <a:gd name="T35" fmla="*/ 33 h 42"/>
              <a:gd name="T36" fmla="*/ 8 w 43"/>
              <a:gd name="T37" fmla="*/ 25 h 42"/>
              <a:gd name="T38" fmla="*/ 2 w 43"/>
              <a:gd name="T39" fmla="*/ 25 h 42"/>
              <a:gd name="T40" fmla="*/ 0 w 43"/>
              <a:gd name="T41" fmla="*/ 24 h 42"/>
              <a:gd name="T42" fmla="*/ 2 w 43"/>
              <a:gd name="T43" fmla="*/ 22 h 42"/>
              <a:gd name="T44" fmla="*/ 8 w 43"/>
              <a:gd name="T45" fmla="*/ 22 h 42"/>
              <a:gd name="T46" fmla="*/ 8 w 43"/>
              <a:gd name="T47" fmla="*/ 14 h 42"/>
              <a:gd name="T48" fmla="*/ 3 w 43"/>
              <a:gd name="T49" fmla="*/ 10 h 42"/>
              <a:gd name="T50" fmla="*/ 3 w 43"/>
              <a:gd name="T51" fmla="*/ 7 h 42"/>
              <a:gd name="T52" fmla="*/ 5 w 43"/>
              <a:gd name="T53" fmla="*/ 7 h 42"/>
              <a:gd name="T54" fmla="*/ 10 w 43"/>
              <a:gd name="T55" fmla="*/ 12 h 42"/>
              <a:gd name="T56" fmla="*/ 33 w 43"/>
              <a:gd name="T57" fmla="*/ 12 h 42"/>
              <a:gd name="T58" fmla="*/ 37 w 43"/>
              <a:gd name="T59" fmla="*/ 7 h 42"/>
              <a:gd name="T60" fmla="*/ 40 w 43"/>
              <a:gd name="T61" fmla="*/ 7 h 42"/>
              <a:gd name="T62" fmla="*/ 40 w 43"/>
              <a:gd name="T63" fmla="*/ 10 h 42"/>
              <a:gd name="T64" fmla="*/ 35 w 43"/>
              <a:gd name="T65" fmla="*/ 14 h 42"/>
              <a:gd name="T66" fmla="*/ 35 w 43"/>
              <a:gd name="T67" fmla="*/ 22 h 42"/>
              <a:gd name="T68" fmla="*/ 41 w 43"/>
              <a:gd name="T69" fmla="*/ 22 h 42"/>
              <a:gd name="T70" fmla="*/ 43 w 43"/>
              <a:gd name="T71" fmla="*/ 24 h 42"/>
              <a:gd name="T72" fmla="*/ 41 w 43"/>
              <a:gd name="T73" fmla="*/ 25 h 42"/>
              <a:gd name="T74" fmla="*/ 13 w 43"/>
              <a:gd name="T75" fmla="*/ 8 h 42"/>
              <a:gd name="T76" fmla="*/ 21 w 43"/>
              <a:gd name="T77" fmla="*/ 0 h 42"/>
              <a:gd name="T78" fmla="*/ 30 w 43"/>
              <a:gd name="T79" fmla="*/ 8 h 42"/>
              <a:gd name="T80" fmla="*/ 13 w 43"/>
              <a:gd name="T81" fmla="*/ 8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3" h="42">
                <a:moveTo>
                  <a:pt x="41" y="25"/>
                </a:moveTo>
                <a:cubicBezTo>
                  <a:pt x="35" y="25"/>
                  <a:pt x="35" y="25"/>
                  <a:pt x="35" y="25"/>
                </a:cubicBezTo>
                <a:cubicBezTo>
                  <a:pt x="35" y="29"/>
                  <a:pt x="34" y="31"/>
                  <a:pt x="33" y="33"/>
                </a:cubicBezTo>
                <a:cubicBezTo>
                  <a:pt x="39" y="39"/>
                  <a:pt x="39" y="39"/>
                  <a:pt x="39" y="39"/>
                </a:cubicBezTo>
                <a:cubicBezTo>
                  <a:pt x="40" y="40"/>
                  <a:pt x="40" y="41"/>
                  <a:pt x="39" y="41"/>
                </a:cubicBezTo>
                <a:cubicBezTo>
                  <a:pt x="39" y="42"/>
                  <a:pt x="38" y="42"/>
                  <a:pt x="38" y="42"/>
                </a:cubicBezTo>
                <a:cubicBezTo>
                  <a:pt x="37" y="42"/>
                  <a:pt x="37" y="42"/>
                  <a:pt x="36" y="41"/>
                </a:cubicBezTo>
                <a:cubicBezTo>
                  <a:pt x="31" y="36"/>
                  <a:pt x="31" y="36"/>
                  <a:pt x="31" y="36"/>
                </a:cubicBezTo>
                <a:cubicBezTo>
                  <a:pt x="31" y="36"/>
                  <a:pt x="28" y="39"/>
                  <a:pt x="23" y="39"/>
                </a:cubicBezTo>
                <a:cubicBezTo>
                  <a:pt x="23" y="15"/>
                  <a:pt x="23" y="15"/>
                  <a:pt x="23" y="15"/>
                </a:cubicBezTo>
                <a:cubicBezTo>
                  <a:pt x="20" y="15"/>
                  <a:pt x="20" y="15"/>
                  <a:pt x="20" y="15"/>
                </a:cubicBezTo>
                <a:cubicBezTo>
                  <a:pt x="20" y="39"/>
                  <a:pt x="20" y="39"/>
                  <a:pt x="20" y="39"/>
                </a:cubicBezTo>
                <a:cubicBezTo>
                  <a:pt x="15" y="39"/>
                  <a:pt x="11" y="36"/>
                  <a:pt x="11" y="36"/>
                </a:cubicBezTo>
                <a:cubicBezTo>
                  <a:pt x="6" y="41"/>
                  <a:pt x="6" y="41"/>
                  <a:pt x="6" y="41"/>
                </a:cubicBezTo>
                <a:cubicBezTo>
                  <a:pt x="6" y="42"/>
                  <a:pt x="6" y="42"/>
                  <a:pt x="5" y="42"/>
                </a:cubicBezTo>
                <a:cubicBezTo>
                  <a:pt x="5" y="42"/>
                  <a:pt x="4" y="42"/>
                  <a:pt x="4" y="41"/>
                </a:cubicBezTo>
                <a:cubicBezTo>
                  <a:pt x="3" y="41"/>
                  <a:pt x="3" y="40"/>
                  <a:pt x="4" y="39"/>
                </a:cubicBezTo>
                <a:cubicBezTo>
                  <a:pt x="9" y="33"/>
                  <a:pt x="9" y="33"/>
                  <a:pt x="9" y="33"/>
                </a:cubicBezTo>
                <a:cubicBezTo>
                  <a:pt x="8" y="31"/>
                  <a:pt x="8" y="29"/>
                  <a:pt x="8" y="25"/>
                </a:cubicBezTo>
                <a:cubicBezTo>
                  <a:pt x="2" y="25"/>
                  <a:pt x="2" y="25"/>
                  <a:pt x="2" y="25"/>
                </a:cubicBezTo>
                <a:cubicBezTo>
                  <a:pt x="1" y="25"/>
                  <a:pt x="0" y="25"/>
                  <a:pt x="0" y="24"/>
                </a:cubicBezTo>
                <a:cubicBezTo>
                  <a:pt x="0" y="23"/>
                  <a:pt x="1" y="22"/>
                  <a:pt x="2" y="22"/>
                </a:cubicBezTo>
                <a:cubicBezTo>
                  <a:pt x="8" y="22"/>
                  <a:pt x="8" y="22"/>
                  <a:pt x="8" y="22"/>
                </a:cubicBezTo>
                <a:cubicBezTo>
                  <a:pt x="8" y="19"/>
                  <a:pt x="8" y="16"/>
                  <a:pt x="8" y="14"/>
                </a:cubicBezTo>
                <a:cubicBezTo>
                  <a:pt x="3" y="10"/>
                  <a:pt x="3" y="10"/>
                  <a:pt x="3" y="10"/>
                </a:cubicBezTo>
                <a:cubicBezTo>
                  <a:pt x="2" y="9"/>
                  <a:pt x="2" y="8"/>
                  <a:pt x="3" y="7"/>
                </a:cubicBezTo>
                <a:cubicBezTo>
                  <a:pt x="4" y="6"/>
                  <a:pt x="5" y="6"/>
                  <a:pt x="5" y="7"/>
                </a:cubicBezTo>
                <a:cubicBezTo>
                  <a:pt x="10" y="12"/>
                  <a:pt x="10" y="12"/>
                  <a:pt x="10" y="12"/>
                </a:cubicBezTo>
                <a:cubicBezTo>
                  <a:pt x="33" y="12"/>
                  <a:pt x="33" y="12"/>
                  <a:pt x="33" y="12"/>
                </a:cubicBezTo>
                <a:cubicBezTo>
                  <a:pt x="37" y="7"/>
                  <a:pt x="37" y="7"/>
                  <a:pt x="37" y="7"/>
                </a:cubicBezTo>
                <a:cubicBezTo>
                  <a:pt x="38" y="6"/>
                  <a:pt x="39" y="6"/>
                  <a:pt x="40" y="7"/>
                </a:cubicBezTo>
                <a:cubicBezTo>
                  <a:pt x="40" y="8"/>
                  <a:pt x="40" y="9"/>
                  <a:pt x="40" y="10"/>
                </a:cubicBezTo>
                <a:cubicBezTo>
                  <a:pt x="35" y="14"/>
                  <a:pt x="35" y="14"/>
                  <a:pt x="35" y="14"/>
                </a:cubicBezTo>
                <a:cubicBezTo>
                  <a:pt x="35" y="16"/>
                  <a:pt x="35" y="19"/>
                  <a:pt x="35" y="22"/>
                </a:cubicBezTo>
                <a:cubicBezTo>
                  <a:pt x="41" y="22"/>
                  <a:pt x="41" y="22"/>
                  <a:pt x="41" y="22"/>
                </a:cubicBezTo>
                <a:cubicBezTo>
                  <a:pt x="42" y="22"/>
                  <a:pt x="43" y="23"/>
                  <a:pt x="43" y="24"/>
                </a:cubicBezTo>
                <a:cubicBezTo>
                  <a:pt x="43" y="25"/>
                  <a:pt x="42" y="25"/>
                  <a:pt x="41" y="25"/>
                </a:cubicBezTo>
                <a:close/>
                <a:moveTo>
                  <a:pt x="13" y="8"/>
                </a:moveTo>
                <a:cubicBezTo>
                  <a:pt x="13" y="4"/>
                  <a:pt x="17" y="0"/>
                  <a:pt x="21" y="0"/>
                </a:cubicBezTo>
                <a:cubicBezTo>
                  <a:pt x="26" y="0"/>
                  <a:pt x="30" y="4"/>
                  <a:pt x="30" y="8"/>
                </a:cubicBezTo>
                <a:lnTo>
                  <a:pt x="13" y="8"/>
                </a:lnTo>
                <a:close/>
              </a:path>
            </a:pathLst>
          </a:custGeom>
          <a:solidFill>
            <a:schemeClr val="tx2"/>
          </a:solidFill>
          <a:ln>
            <a:noFill/>
          </a:ln>
        </p:spPr>
        <p:txBody>
          <a:bodyPr vert="horz" wrap="square" lIns="91440" tIns="45720" rIns="91440" bIns="45720" numCol="1" anchor="t" anchorCtr="0" compatLnSpc="1"/>
          <a:lstStyle/>
          <a:p>
            <a:endParaRPr lang="id-ID"/>
          </a:p>
        </p:txBody>
      </p:sp>
      <p:sp>
        <p:nvSpPr>
          <p:cNvPr id="41" name="Freeform 324"/>
          <p:cNvSpPr/>
          <p:nvPr/>
        </p:nvSpPr>
        <p:spPr bwMode="auto">
          <a:xfrm>
            <a:off x="5335760" y="2415551"/>
            <a:ext cx="454717" cy="459825"/>
          </a:xfrm>
          <a:custGeom>
            <a:avLst/>
            <a:gdLst>
              <a:gd name="T0" fmla="*/ 34 w 38"/>
              <a:gd name="T1" fmla="*/ 10 h 38"/>
              <a:gd name="T2" fmla="*/ 30 w 38"/>
              <a:gd name="T3" fmla="*/ 14 h 38"/>
              <a:gd name="T4" fmla="*/ 34 w 38"/>
              <a:gd name="T5" fmla="*/ 33 h 38"/>
              <a:gd name="T6" fmla="*/ 34 w 38"/>
              <a:gd name="T7" fmla="*/ 34 h 38"/>
              <a:gd name="T8" fmla="*/ 30 w 38"/>
              <a:gd name="T9" fmla="*/ 36 h 38"/>
              <a:gd name="T10" fmla="*/ 30 w 38"/>
              <a:gd name="T11" fmla="*/ 36 h 38"/>
              <a:gd name="T12" fmla="*/ 30 w 38"/>
              <a:gd name="T13" fmla="*/ 36 h 38"/>
              <a:gd name="T14" fmla="*/ 29 w 38"/>
              <a:gd name="T15" fmla="*/ 36 h 38"/>
              <a:gd name="T16" fmla="*/ 22 w 38"/>
              <a:gd name="T17" fmla="*/ 22 h 38"/>
              <a:gd name="T18" fmla="*/ 15 w 38"/>
              <a:gd name="T19" fmla="*/ 29 h 38"/>
              <a:gd name="T20" fmla="*/ 16 w 38"/>
              <a:gd name="T21" fmla="*/ 35 h 38"/>
              <a:gd name="T22" fmla="*/ 16 w 38"/>
              <a:gd name="T23" fmla="*/ 35 h 38"/>
              <a:gd name="T24" fmla="*/ 13 w 38"/>
              <a:gd name="T25" fmla="*/ 38 h 38"/>
              <a:gd name="T26" fmla="*/ 13 w 38"/>
              <a:gd name="T27" fmla="*/ 38 h 38"/>
              <a:gd name="T28" fmla="*/ 13 w 38"/>
              <a:gd name="T29" fmla="*/ 38 h 38"/>
              <a:gd name="T30" fmla="*/ 12 w 38"/>
              <a:gd name="T31" fmla="*/ 38 h 38"/>
              <a:gd name="T32" fmla="*/ 7 w 38"/>
              <a:gd name="T33" fmla="*/ 31 h 38"/>
              <a:gd name="T34" fmla="*/ 0 w 38"/>
              <a:gd name="T35" fmla="*/ 26 h 38"/>
              <a:gd name="T36" fmla="*/ 0 w 38"/>
              <a:gd name="T37" fmla="*/ 25 h 38"/>
              <a:gd name="T38" fmla="*/ 0 w 38"/>
              <a:gd name="T39" fmla="*/ 25 h 38"/>
              <a:gd name="T40" fmla="*/ 3 w 38"/>
              <a:gd name="T41" fmla="*/ 22 h 38"/>
              <a:gd name="T42" fmla="*/ 3 w 38"/>
              <a:gd name="T43" fmla="*/ 22 h 38"/>
              <a:gd name="T44" fmla="*/ 3 w 38"/>
              <a:gd name="T45" fmla="*/ 22 h 38"/>
              <a:gd name="T46" fmla="*/ 9 w 38"/>
              <a:gd name="T47" fmla="*/ 23 h 38"/>
              <a:gd name="T48" fmla="*/ 16 w 38"/>
              <a:gd name="T49" fmla="*/ 16 h 38"/>
              <a:gd name="T50" fmla="*/ 2 w 38"/>
              <a:gd name="T51" fmla="*/ 9 h 38"/>
              <a:gd name="T52" fmla="*/ 1 w 38"/>
              <a:gd name="T53" fmla="*/ 8 h 38"/>
              <a:gd name="T54" fmla="*/ 2 w 38"/>
              <a:gd name="T55" fmla="*/ 8 h 38"/>
              <a:gd name="T56" fmla="*/ 5 w 38"/>
              <a:gd name="T57" fmla="*/ 4 h 38"/>
              <a:gd name="T58" fmla="*/ 6 w 38"/>
              <a:gd name="T59" fmla="*/ 4 h 38"/>
              <a:gd name="T60" fmla="*/ 24 w 38"/>
              <a:gd name="T61" fmla="*/ 8 h 38"/>
              <a:gd name="T62" fmla="*/ 28 w 38"/>
              <a:gd name="T63" fmla="*/ 4 h 38"/>
              <a:gd name="T64" fmla="*/ 37 w 38"/>
              <a:gd name="T65" fmla="*/ 1 h 38"/>
              <a:gd name="T66" fmla="*/ 34 w 38"/>
              <a:gd name="T67" fmla="*/ 1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8" h="38">
                <a:moveTo>
                  <a:pt x="34" y="10"/>
                </a:moveTo>
                <a:cubicBezTo>
                  <a:pt x="30" y="14"/>
                  <a:pt x="30" y="14"/>
                  <a:pt x="30" y="14"/>
                </a:cubicBezTo>
                <a:cubicBezTo>
                  <a:pt x="34" y="33"/>
                  <a:pt x="34" y="33"/>
                  <a:pt x="34" y="33"/>
                </a:cubicBezTo>
                <a:cubicBezTo>
                  <a:pt x="34" y="33"/>
                  <a:pt x="34" y="34"/>
                  <a:pt x="34" y="34"/>
                </a:cubicBezTo>
                <a:cubicBezTo>
                  <a:pt x="30" y="36"/>
                  <a:pt x="30" y="36"/>
                  <a:pt x="30" y="36"/>
                </a:cubicBezTo>
                <a:cubicBezTo>
                  <a:pt x="30" y="36"/>
                  <a:pt x="30" y="36"/>
                  <a:pt x="30" y="36"/>
                </a:cubicBezTo>
                <a:cubicBezTo>
                  <a:pt x="30" y="36"/>
                  <a:pt x="30" y="36"/>
                  <a:pt x="30" y="36"/>
                </a:cubicBezTo>
                <a:cubicBezTo>
                  <a:pt x="29" y="36"/>
                  <a:pt x="29" y="36"/>
                  <a:pt x="29" y="36"/>
                </a:cubicBezTo>
                <a:cubicBezTo>
                  <a:pt x="22" y="22"/>
                  <a:pt x="22" y="22"/>
                  <a:pt x="22" y="22"/>
                </a:cubicBezTo>
                <a:cubicBezTo>
                  <a:pt x="15" y="29"/>
                  <a:pt x="15" y="29"/>
                  <a:pt x="15" y="29"/>
                </a:cubicBezTo>
                <a:cubicBezTo>
                  <a:pt x="16" y="35"/>
                  <a:pt x="16" y="35"/>
                  <a:pt x="16" y="35"/>
                </a:cubicBezTo>
                <a:cubicBezTo>
                  <a:pt x="16" y="35"/>
                  <a:pt x="16" y="35"/>
                  <a:pt x="16" y="35"/>
                </a:cubicBezTo>
                <a:cubicBezTo>
                  <a:pt x="13" y="38"/>
                  <a:pt x="13" y="38"/>
                  <a:pt x="13" y="38"/>
                </a:cubicBezTo>
                <a:cubicBezTo>
                  <a:pt x="13" y="38"/>
                  <a:pt x="13" y="38"/>
                  <a:pt x="13" y="38"/>
                </a:cubicBezTo>
                <a:cubicBezTo>
                  <a:pt x="13" y="38"/>
                  <a:pt x="13" y="38"/>
                  <a:pt x="13" y="38"/>
                </a:cubicBezTo>
                <a:cubicBezTo>
                  <a:pt x="12" y="38"/>
                  <a:pt x="12" y="38"/>
                  <a:pt x="12" y="38"/>
                </a:cubicBezTo>
                <a:cubicBezTo>
                  <a:pt x="7" y="31"/>
                  <a:pt x="7" y="31"/>
                  <a:pt x="7" y="31"/>
                </a:cubicBezTo>
                <a:cubicBezTo>
                  <a:pt x="0" y="26"/>
                  <a:pt x="0" y="26"/>
                  <a:pt x="0" y="26"/>
                </a:cubicBezTo>
                <a:cubicBezTo>
                  <a:pt x="0" y="26"/>
                  <a:pt x="0" y="26"/>
                  <a:pt x="0" y="25"/>
                </a:cubicBezTo>
                <a:cubicBezTo>
                  <a:pt x="0" y="25"/>
                  <a:pt x="0" y="25"/>
                  <a:pt x="0" y="25"/>
                </a:cubicBezTo>
                <a:cubicBezTo>
                  <a:pt x="3" y="22"/>
                  <a:pt x="3" y="22"/>
                  <a:pt x="3" y="22"/>
                </a:cubicBezTo>
                <a:cubicBezTo>
                  <a:pt x="3" y="22"/>
                  <a:pt x="3" y="22"/>
                  <a:pt x="3" y="22"/>
                </a:cubicBezTo>
                <a:cubicBezTo>
                  <a:pt x="3" y="22"/>
                  <a:pt x="3" y="22"/>
                  <a:pt x="3" y="22"/>
                </a:cubicBezTo>
                <a:cubicBezTo>
                  <a:pt x="9" y="23"/>
                  <a:pt x="9" y="23"/>
                  <a:pt x="9" y="23"/>
                </a:cubicBezTo>
                <a:cubicBezTo>
                  <a:pt x="16" y="16"/>
                  <a:pt x="16" y="16"/>
                  <a:pt x="16" y="16"/>
                </a:cubicBezTo>
                <a:cubicBezTo>
                  <a:pt x="2" y="9"/>
                  <a:pt x="2" y="9"/>
                  <a:pt x="2" y="9"/>
                </a:cubicBezTo>
                <a:cubicBezTo>
                  <a:pt x="2" y="9"/>
                  <a:pt x="2" y="9"/>
                  <a:pt x="1" y="8"/>
                </a:cubicBezTo>
                <a:cubicBezTo>
                  <a:pt x="1" y="8"/>
                  <a:pt x="2" y="8"/>
                  <a:pt x="2" y="8"/>
                </a:cubicBezTo>
                <a:cubicBezTo>
                  <a:pt x="5" y="4"/>
                  <a:pt x="5" y="4"/>
                  <a:pt x="5" y="4"/>
                </a:cubicBezTo>
                <a:cubicBezTo>
                  <a:pt x="5" y="4"/>
                  <a:pt x="6" y="4"/>
                  <a:pt x="6" y="4"/>
                </a:cubicBezTo>
                <a:cubicBezTo>
                  <a:pt x="24" y="8"/>
                  <a:pt x="24" y="8"/>
                  <a:pt x="24" y="8"/>
                </a:cubicBezTo>
                <a:cubicBezTo>
                  <a:pt x="28" y="4"/>
                  <a:pt x="28" y="4"/>
                  <a:pt x="28" y="4"/>
                </a:cubicBezTo>
                <a:cubicBezTo>
                  <a:pt x="31" y="1"/>
                  <a:pt x="35" y="0"/>
                  <a:pt x="37" y="1"/>
                </a:cubicBezTo>
                <a:cubicBezTo>
                  <a:pt x="38" y="3"/>
                  <a:pt x="37" y="7"/>
                  <a:pt x="34" y="10"/>
                </a:cubicBezTo>
                <a:close/>
              </a:path>
            </a:pathLst>
          </a:custGeom>
          <a:solidFill>
            <a:schemeClr val="tx2"/>
          </a:solidFill>
          <a:ln>
            <a:noFill/>
          </a:ln>
        </p:spPr>
        <p:txBody>
          <a:bodyPr vert="horz" wrap="square" lIns="91440" tIns="45720" rIns="91440" bIns="45720" numCol="1" anchor="t" anchorCtr="0" compatLnSpc="1"/>
          <a:lstStyle/>
          <a:p>
            <a:endParaRPr lang="id-ID"/>
          </a:p>
        </p:txBody>
      </p:sp>
      <p:sp>
        <p:nvSpPr>
          <p:cNvPr id="42" name="Content Placeholder 2"/>
          <p:cNvSpPr txBox="1"/>
          <p:nvPr/>
        </p:nvSpPr>
        <p:spPr>
          <a:xfrm>
            <a:off x="757691" y="2204431"/>
            <a:ext cx="1944762" cy="8640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Font typeface="Arial" panose="020B0604020202020204" pitchFamily="34" charset="0"/>
              <a:buNone/>
            </a:pPr>
            <a:r>
              <a:rPr lang="en-US" sz="1800" b="1" dirty="0">
                <a:solidFill>
                  <a:schemeClr val="tx1"/>
                </a:solidFill>
                <a:cs typeface="+mn-ea"/>
                <a:sym typeface="+mn-lt"/>
              </a:rPr>
              <a:t>TEXT HERE</a:t>
            </a:r>
          </a:p>
          <a:p>
            <a:pPr marL="0" indent="0" algn="r">
              <a:buFont typeface="Arial" panose="020B0604020202020204" pitchFamily="34" charset="0"/>
              <a:buNone/>
            </a:pPr>
            <a:r>
              <a:rPr lang="en-US" sz="1200" dirty="0">
                <a:solidFill>
                  <a:schemeClr val="tx1"/>
                </a:solidFill>
                <a:cs typeface="+mn-ea"/>
                <a:sym typeface="+mn-lt"/>
              </a:rPr>
              <a:t>Lorem ipsum dolor sit amet, consectetur adipiscing.</a:t>
            </a:r>
          </a:p>
        </p:txBody>
      </p:sp>
      <p:sp>
        <p:nvSpPr>
          <p:cNvPr id="43" name="Content Placeholder 2"/>
          <p:cNvSpPr txBox="1"/>
          <p:nvPr/>
        </p:nvSpPr>
        <p:spPr>
          <a:xfrm>
            <a:off x="6369958" y="2204431"/>
            <a:ext cx="1944762" cy="8640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800" b="1" dirty="0">
                <a:solidFill>
                  <a:schemeClr val="tx1"/>
                </a:solidFill>
                <a:cs typeface="+mn-ea"/>
                <a:sym typeface="+mn-lt"/>
              </a:rPr>
              <a:t>TEXT HERE</a:t>
            </a:r>
          </a:p>
          <a:p>
            <a:pPr marL="0" indent="0">
              <a:buFont typeface="Arial" panose="020B0604020202020204" pitchFamily="34" charset="0"/>
              <a:buNone/>
            </a:pPr>
            <a:r>
              <a:rPr lang="en-US" sz="1200" dirty="0">
                <a:solidFill>
                  <a:schemeClr val="tx1"/>
                </a:solidFill>
                <a:cs typeface="+mn-ea"/>
                <a:sym typeface="+mn-lt"/>
              </a:rPr>
              <a:t>Lorem ipsum dolor sit amet, consectetur adipiscing.</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801661" y="249585"/>
            <a:ext cx="5540678" cy="738664"/>
          </a:xfrm>
          <a:prstGeom prst="rect">
            <a:avLst/>
          </a:prstGeom>
        </p:spPr>
        <p:txBody>
          <a:bodyPr wrap="square">
            <a:spAutoFit/>
          </a:bodyPr>
          <a:lstStyle/>
          <a:p>
            <a:pPr algn="ctr"/>
            <a:r>
              <a:rPr lang="en-US" altLang="zh-CN" sz="2800" b="1" dirty="0">
                <a:solidFill>
                  <a:schemeClr val="bg1"/>
                </a:solidFill>
              </a:rPr>
              <a:t>Single text</a:t>
            </a:r>
          </a:p>
          <a:p>
            <a:pPr algn="ctr"/>
            <a:r>
              <a:rPr lang="en-US" altLang="zh-CN" sz="1400" dirty="0" err="1">
                <a:sym typeface="+mn-lt"/>
              </a:rPr>
              <a:t>Lorem</a:t>
            </a:r>
            <a:r>
              <a:rPr lang="en-US" altLang="zh-CN" sz="1400" dirty="0">
                <a:sym typeface="+mn-lt"/>
              </a:rPr>
              <a:t> </a:t>
            </a:r>
            <a:r>
              <a:rPr lang="en-US" altLang="zh-CN" sz="1400" dirty="0" err="1">
                <a:sym typeface="+mn-lt"/>
              </a:rPr>
              <a:t>ipsum</a:t>
            </a:r>
            <a:r>
              <a:rPr lang="en-US" altLang="zh-CN" sz="1400" dirty="0">
                <a:sym typeface="+mn-lt"/>
              </a:rPr>
              <a:t> dolor sit </a:t>
            </a:r>
            <a:r>
              <a:rPr lang="en-US" altLang="zh-CN" sz="1400" dirty="0" err="1">
                <a:sym typeface="+mn-lt"/>
              </a:rPr>
              <a:t>amet</a:t>
            </a:r>
            <a:r>
              <a:rPr lang="en-US" altLang="zh-CN" sz="1400" dirty="0">
                <a:sym typeface="+mn-lt"/>
              </a:rPr>
              <a:t>, </a:t>
            </a:r>
            <a:r>
              <a:rPr lang="en-US" altLang="zh-CN" sz="1400" dirty="0" err="1">
                <a:sym typeface="+mn-lt"/>
              </a:rPr>
              <a:t>consectetur</a:t>
            </a:r>
            <a:r>
              <a:rPr lang="en-US" altLang="zh-CN" sz="1400" dirty="0">
                <a:sym typeface="+mn-lt"/>
              </a:rPr>
              <a:t> </a:t>
            </a:r>
            <a:endParaRPr lang="en-US" altLang="zh-CN" sz="1400" dirty="0"/>
          </a:p>
        </p:txBody>
      </p:sp>
      <p:sp>
        <p:nvSpPr>
          <p:cNvPr id="57" name="Content Placeholder 2"/>
          <p:cNvSpPr txBox="1"/>
          <p:nvPr/>
        </p:nvSpPr>
        <p:spPr>
          <a:xfrm>
            <a:off x="2499628" y="4051217"/>
            <a:ext cx="4320480" cy="53675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200" dirty="0">
                <a:solidFill>
                  <a:schemeClr val="tx1"/>
                </a:solidFill>
                <a:cs typeface="+mn-ea"/>
                <a:sym typeface="+mn-lt"/>
              </a:rPr>
              <a:t>Lorem ipsum dolor sit amet, consectetur adipiscing elit. Curabitur elementum posuere pretium. Quisque </a:t>
            </a:r>
            <a:r>
              <a:rPr lang="en-US" sz="1200" dirty="0" err="1">
                <a:solidFill>
                  <a:schemeClr val="tx1"/>
                </a:solidFill>
                <a:cs typeface="+mn-ea"/>
                <a:sym typeface="+mn-lt"/>
              </a:rPr>
              <a:t>nibh</a:t>
            </a:r>
            <a:r>
              <a:rPr lang="en-US" sz="1200" dirty="0">
                <a:solidFill>
                  <a:schemeClr val="tx1"/>
                </a:solidFill>
                <a:cs typeface="+mn-ea"/>
                <a:sym typeface="+mn-lt"/>
              </a:rPr>
              <a:t> dolor. </a:t>
            </a:r>
          </a:p>
        </p:txBody>
      </p:sp>
      <p:grpSp>
        <p:nvGrpSpPr>
          <p:cNvPr id="4" name="组合 3"/>
          <p:cNvGrpSpPr/>
          <p:nvPr/>
        </p:nvGrpSpPr>
        <p:grpSpPr>
          <a:xfrm>
            <a:off x="1934291" y="1742651"/>
            <a:ext cx="1012637" cy="1486186"/>
            <a:chOff x="1932175" y="1728073"/>
            <a:chExt cx="1012637" cy="1486186"/>
          </a:xfrm>
          <a:blipFill dpi="0" rotWithShape="1">
            <a:blip r:embed="rId2"/>
            <a:srcRect/>
            <a:stretch>
              <a:fillRect/>
            </a:stretch>
          </a:blipFill>
          <a:effectLst>
            <a:innerShdw blurRad="114300">
              <a:prstClr val="black"/>
            </a:innerShdw>
          </a:effectLst>
        </p:grpSpPr>
        <p:sp>
          <p:nvSpPr>
            <p:cNvPr id="31" name="矩形 30"/>
            <p:cNvSpPr/>
            <p:nvPr/>
          </p:nvSpPr>
          <p:spPr>
            <a:xfrm>
              <a:off x="1932175" y="1728073"/>
              <a:ext cx="1004573" cy="288031"/>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矩形 31"/>
            <p:cNvSpPr/>
            <p:nvPr/>
          </p:nvSpPr>
          <p:spPr>
            <a:xfrm rot="5400000">
              <a:off x="2434114" y="1961474"/>
              <a:ext cx="733365" cy="288031"/>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p:cNvSpPr/>
            <p:nvPr/>
          </p:nvSpPr>
          <p:spPr>
            <a:xfrm>
              <a:off x="1953034" y="2188959"/>
              <a:ext cx="983714" cy="288031"/>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1954354" y="2926228"/>
              <a:ext cx="983714" cy="288031"/>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rot="5400000">
              <a:off x="1728040" y="2693924"/>
              <a:ext cx="733365" cy="288031"/>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3342792" y="1742651"/>
            <a:ext cx="1012636" cy="1486186"/>
            <a:chOff x="3340676" y="1728073"/>
            <a:chExt cx="1012636" cy="1486186"/>
          </a:xfrm>
          <a:blipFill dpi="0" rotWithShape="1">
            <a:blip r:embed="rId2"/>
            <a:srcRect/>
            <a:stretch>
              <a:fillRect/>
            </a:stretch>
          </a:blipFill>
          <a:effectLst>
            <a:innerShdw blurRad="114300">
              <a:prstClr val="black"/>
            </a:innerShdw>
          </a:effectLst>
        </p:grpSpPr>
        <p:sp>
          <p:nvSpPr>
            <p:cNvPr id="10" name="矩形 9"/>
            <p:cNvSpPr/>
            <p:nvPr/>
          </p:nvSpPr>
          <p:spPr>
            <a:xfrm>
              <a:off x="3340676" y="1728073"/>
              <a:ext cx="1004573" cy="288031"/>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rot="5400000">
              <a:off x="3587723" y="2216365"/>
              <a:ext cx="1243147" cy="288031"/>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3347864" y="2926228"/>
              <a:ext cx="1005447" cy="288031"/>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rot="5400000">
              <a:off x="2893974" y="2466348"/>
              <a:ext cx="1188518" cy="288031"/>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5" name="矩形 14"/>
          <p:cNvSpPr/>
          <p:nvPr/>
        </p:nvSpPr>
        <p:spPr>
          <a:xfrm rot="5400000">
            <a:off x="4223613" y="2336912"/>
            <a:ext cx="1476548" cy="288031"/>
          </a:xfrm>
          <a:prstGeom prst="rect">
            <a:avLst/>
          </a:prstGeom>
          <a:blipFill>
            <a:blip r:embed="rId3"/>
            <a:tile tx="0" ty="0" sx="100000" sy="100000" flip="none" algn="tl"/>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2"/>
          <p:cNvGrpSpPr/>
          <p:nvPr/>
        </p:nvGrpSpPr>
        <p:grpSpPr>
          <a:xfrm>
            <a:off x="5576408" y="1733015"/>
            <a:ext cx="1011816" cy="1486186"/>
            <a:chOff x="6376266" y="1718436"/>
            <a:chExt cx="1011816" cy="1486186"/>
          </a:xfrm>
          <a:blipFill dpi="0" rotWithShape="1">
            <a:blip r:embed="rId2"/>
            <a:srcRect/>
            <a:stretch>
              <a:fillRect/>
            </a:stretch>
          </a:blipFill>
          <a:effectLst>
            <a:innerShdw blurRad="114300">
              <a:prstClr val="black"/>
            </a:innerShdw>
          </a:effectLst>
        </p:grpSpPr>
        <p:sp>
          <p:nvSpPr>
            <p:cNvPr id="16" name="矩形 15"/>
            <p:cNvSpPr/>
            <p:nvPr/>
          </p:nvSpPr>
          <p:spPr>
            <a:xfrm>
              <a:off x="6382189" y="1718436"/>
              <a:ext cx="1004573" cy="288031"/>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rot="5400000">
              <a:off x="6157249" y="1954314"/>
              <a:ext cx="733365" cy="288031"/>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6403048" y="2179322"/>
              <a:ext cx="983714" cy="288031"/>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6404368" y="2916591"/>
              <a:ext cx="983714" cy="288031"/>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rot="5400000">
              <a:off x="6876633" y="2658436"/>
              <a:ext cx="733365" cy="288031"/>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rot="5400000">
              <a:off x="6122595" y="2662919"/>
              <a:ext cx="795373" cy="288031"/>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5" name="十字星 24"/>
          <p:cNvSpPr/>
          <p:nvPr/>
        </p:nvSpPr>
        <p:spPr>
          <a:xfrm>
            <a:off x="4034294" y="3706613"/>
            <a:ext cx="254820" cy="305297"/>
          </a:xfrm>
          <a:prstGeom prst="star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十字星 25"/>
          <p:cNvSpPr/>
          <p:nvPr/>
        </p:nvSpPr>
        <p:spPr>
          <a:xfrm>
            <a:off x="4405048" y="3706612"/>
            <a:ext cx="254820" cy="305297"/>
          </a:xfrm>
          <a:prstGeom prst="star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十字星 26"/>
          <p:cNvSpPr/>
          <p:nvPr/>
        </p:nvSpPr>
        <p:spPr>
          <a:xfrm>
            <a:off x="4769939" y="3706612"/>
            <a:ext cx="254820" cy="305297"/>
          </a:xfrm>
          <a:prstGeom prst="star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矩形 24"/>
          <p:cNvSpPr/>
          <p:nvPr/>
        </p:nvSpPr>
        <p:spPr>
          <a:xfrm>
            <a:off x="0" y="2167466"/>
            <a:ext cx="2339752" cy="836333"/>
          </a:xfrm>
          <a:prstGeom prst="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4067944" y="2167467"/>
            <a:ext cx="5076057" cy="836332"/>
          </a:xfrm>
          <a:prstGeom prst="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20" name="组合 19"/>
          <p:cNvGrpSpPr/>
          <p:nvPr/>
        </p:nvGrpSpPr>
        <p:grpSpPr>
          <a:xfrm>
            <a:off x="2051720" y="1608934"/>
            <a:ext cx="2254235" cy="1925631"/>
            <a:chOff x="566840" y="1654592"/>
            <a:chExt cx="2254235" cy="1925631"/>
          </a:xfrm>
        </p:grpSpPr>
        <p:grpSp>
          <p:nvGrpSpPr>
            <p:cNvPr id="21" name="组合 20"/>
            <p:cNvGrpSpPr/>
            <p:nvPr/>
          </p:nvGrpSpPr>
          <p:grpSpPr>
            <a:xfrm>
              <a:off x="566840" y="1654592"/>
              <a:ext cx="2254235" cy="1925631"/>
              <a:chOff x="419987" y="1579544"/>
              <a:chExt cx="1858342" cy="1460126"/>
            </a:xfrm>
          </p:grpSpPr>
          <p:sp>
            <p:nvSpPr>
              <p:cNvPr id="28" name="八边形 27"/>
              <p:cNvSpPr/>
              <p:nvPr/>
            </p:nvSpPr>
            <p:spPr>
              <a:xfrm>
                <a:off x="419987" y="1579544"/>
                <a:ext cx="1858342" cy="1460126"/>
              </a:xfrm>
              <a:prstGeom prst="ellipse">
                <a:avLst/>
              </a:prstGeom>
              <a:solidFill>
                <a:schemeClr val="bg2"/>
              </a:solidFill>
              <a:ln>
                <a:noFill/>
              </a:ln>
              <a:effectLst>
                <a:outerShdw blurRad="177800" dist="76200" dir="8100000" sx="102000" sy="102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八边形 28"/>
              <p:cNvSpPr/>
              <p:nvPr/>
            </p:nvSpPr>
            <p:spPr>
              <a:xfrm>
                <a:off x="469042" y="1615577"/>
                <a:ext cx="1750365" cy="1375287"/>
              </a:xfrm>
              <a:prstGeom prst="ellipse">
                <a:avLst/>
              </a:prstGeom>
              <a:no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3" name="Content Placeholder 2"/>
            <p:cNvSpPr txBox="1"/>
            <p:nvPr/>
          </p:nvSpPr>
          <p:spPr>
            <a:xfrm>
              <a:off x="747558" y="2786456"/>
              <a:ext cx="2002041" cy="263001"/>
            </a:xfrm>
            <a:prstGeom prst="ellipse">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600" b="1" dirty="0">
                  <a:solidFill>
                    <a:schemeClr val="tx1"/>
                  </a:solidFill>
                </a:rPr>
                <a:t>TEXT HERE</a:t>
              </a:r>
            </a:p>
          </p:txBody>
        </p:sp>
      </p:grpSp>
      <p:sp>
        <p:nvSpPr>
          <p:cNvPr id="33" name="十字星 32"/>
          <p:cNvSpPr/>
          <p:nvPr/>
        </p:nvSpPr>
        <p:spPr>
          <a:xfrm>
            <a:off x="1146406" y="2379115"/>
            <a:ext cx="301882" cy="361682"/>
          </a:xfrm>
          <a:prstGeom prst="star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Title 13"/>
          <p:cNvSpPr txBox="1"/>
          <p:nvPr/>
        </p:nvSpPr>
        <p:spPr>
          <a:xfrm>
            <a:off x="1906825" y="1531138"/>
            <a:ext cx="2532054" cy="1334977"/>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a:r>
              <a:rPr lang="en-US" sz="8000" b="1" dirty="0">
                <a:solidFill>
                  <a:schemeClr val="bg1"/>
                </a:solidFill>
                <a:latin typeface="+mn-lt"/>
                <a:ea typeface="+mn-ea"/>
                <a:cs typeface="+mn-ea"/>
                <a:sym typeface="+mn-lt"/>
              </a:rPr>
              <a:t>2</a:t>
            </a:r>
            <a:endParaRPr lang="en-US" sz="8800" b="1" dirty="0">
              <a:solidFill>
                <a:schemeClr val="bg1"/>
              </a:solidFill>
              <a:latin typeface="+mn-lt"/>
              <a:ea typeface="+mn-ea"/>
              <a:cs typeface="+mn-ea"/>
              <a:sym typeface="+mn-lt"/>
            </a:endParaRPr>
          </a:p>
        </p:txBody>
      </p:sp>
      <p:sp>
        <p:nvSpPr>
          <p:cNvPr id="11" name="十字星 10"/>
          <p:cNvSpPr/>
          <p:nvPr/>
        </p:nvSpPr>
        <p:spPr>
          <a:xfrm>
            <a:off x="1472019" y="2379115"/>
            <a:ext cx="301882" cy="361682"/>
          </a:xfrm>
          <a:prstGeom prst="star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Content Placeholder 2"/>
          <p:cNvSpPr txBox="1"/>
          <p:nvPr/>
        </p:nvSpPr>
        <p:spPr>
          <a:xfrm>
            <a:off x="4438879" y="2303371"/>
            <a:ext cx="4320480" cy="53675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dirty="0">
                <a:solidFill>
                  <a:schemeClr val="tx1"/>
                </a:solidFill>
                <a:cs typeface="+mn-ea"/>
                <a:sym typeface="+mn-lt"/>
              </a:rPr>
              <a:t>Lorem ipsum dolor sit amet, consectetur adipiscing elit. Curabitur elementum posuere pretium. Quisque </a:t>
            </a:r>
            <a:r>
              <a:rPr lang="en-US" sz="1200" dirty="0" err="1">
                <a:solidFill>
                  <a:schemeClr val="tx1"/>
                </a:solidFill>
                <a:cs typeface="+mn-ea"/>
                <a:sym typeface="+mn-lt"/>
              </a:rPr>
              <a:t>nibh</a:t>
            </a:r>
            <a:r>
              <a:rPr lang="en-US" sz="1200" dirty="0">
                <a:solidFill>
                  <a:schemeClr val="tx1"/>
                </a:solidFill>
                <a:cs typeface="+mn-ea"/>
                <a:sym typeface="+mn-lt"/>
              </a:rPr>
              <a:t> dolor.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通用11_c1">
      <a:dk1>
        <a:srgbClr val="8A8D8A"/>
      </a:dk1>
      <a:lt1>
        <a:srgbClr val="000000"/>
      </a:lt1>
      <a:dk2>
        <a:srgbClr val="080808"/>
      </a:dk2>
      <a:lt2>
        <a:srgbClr val="FFFFFF"/>
      </a:lt2>
      <a:accent1>
        <a:srgbClr val="8FC479"/>
      </a:accent1>
      <a:accent2>
        <a:srgbClr val="B9DAAB"/>
      </a:accent2>
      <a:accent3>
        <a:srgbClr val="DBECD4"/>
      </a:accent3>
      <a:accent4>
        <a:srgbClr val="5C605B"/>
      </a:accent4>
      <a:accent5>
        <a:srgbClr val="8A8D8A"/>
      </a:accent5>
      <a:accent6>
        <a:srgbClr val="C7C8C7"/>
      </a:accent6>
      <a:hlink>
        <a:srgbClr val="0563C1"/>
      </a:hlink>
      <a:folHlink>
        <a:srgbClr val="954F72"/>
      </a:folHlink>
    </a:clrScheme>
    <a:fontScheme name="Temp">
      <a:majorFont>
        <a:latin typeface="Calibri"/>
        <a:ea typeface="微软雅黑"/>
        <a:cs typeface=""/>
      </a:majorFont>
      <a:minorFont>
        <a:latin typeface="Calibri"/>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ayas Theme Color">
    <a:dk1>
      <a:srgbClr val="5C5C5C"/>
    </a:dk1>
    <a:lt1>
      <a:sysClr val="window" lastClr="FFFFFF"/>
    </a:lt1>
    <a:dk2>
      <a:srgbClr val="3F3F3F"/>
    </a:dk2>
    <a:lt2>
      <a:srgbClr val="FCFCFC"/>
    </a:lt2>
    <a:accent1>
      <a:srgbClr val="1B6AA3"/>
    </a:accent1>
    <a:accent2>
      <a:srgbClr val="84CBC5"/>
    </a:accent2>
    <a:accent3>
      <a:srgbClr val="F8D35E"/>
    </a:accent3>
    <a:accent4>
      <a:srgbClr val="F47264"/>
    </a:accent4>
    <a:accent5>
      <a:srgbClr val="7CC8EC"/>
    </a:accent5>
    <a:accent6>
      <a:srgbClr val="868AD1"/>
    </a:accent6>
    <a:hlink>
      <a:srgbClr val="0000FF"/>
    </a:hlink>
    <a:folHlink>
      <a:srgbClr val="800080"/>
    </a:folHlink>
  </a:clrScheme>
  <a:fontScheme name="Mayas Fonts">
    <a:majorFont>
      <a:latin typeface="Source Sans Pro Ligh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847</Words>
  <Application>Microsoft Office PowerPoint</Application>
  <PresentationFormat>全屏显示(16:9)</PresentationFormat>
  <Paragraphs>180</Paragraphs>
  <Slides>26</Slides>
  <Notes>15</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26</vt:i4>
      </vt:variant>
    </vt:vector>
  </HeadingPairs>
  <TitlesOfParts>
    <vt:vector size="31" baseType="lpstr">
      <vt:lpstr>宋体</vt:lpstr>
      <vt:lpstr>Arial</vt:lpstr>
      <vt:lpstr>Calibri</vt:lpstr>
      <vt:lpstr>Source Sans Pro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http:/www.ypppt.com</cp:keywords>
  <cp:lastModifiedBy/>
  <cp:revision>2</cp:revision>
  <dcterms:created xsi:type="dcterms:W3CDTF">2015-10-08T06:58:00Z</dcterms:created>
  <dcterms:modified xsi:type="dcterms:W3CDTF">2021-01-04T15:13:44Z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