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0" r:id="rId4"/>
    <p:sldId id="257" r:id="rId5"/>
    <p:sldId id="259" r:id="rId6"/>
    <p:sldId id="262" r:id="rId7"/>
    <p:sldId id="263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>
          <p15:clr>
            <a:srgbClr val="A4A3A4"/>
          </p15:clr>
        </p15:guide>
        <p15:guide id="2" pos="3795">
          <p15:clr>
            <a:srgbClr val="A4A3A4"/>
          </p15:clr>
        </p15:guide>
        <p15:guide id="3" pos="2661">
          <p15:clr>
            <a:srgbClr val="A4A3A4"/>
          </p15:clr>
        </p15:guide>
        <p15:guide id="4" pos="1799">
          <p15:clr>
            <a:srgbClr val="A4A3A4"/>
          </p15:clr>
        </p15:guide>
        <p15:guide id="5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112"/>
    <a:srgbClr val="FFBF00"/>
    <a:srgbClr val="FCE5D7"/>
    <a:srgbClr val="D80514"/>
    <a:srgbClr val="FEF1E9"/>
    <a:srgbClr val="E63F2D"/>
    <a:srgbClr val="A41C20"/>
    <a:srgbClr val="A91A1F"/>
    <a:srgbClr val="DB2E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14" y="162"/>
      </p:cViewPr>
      <p:guideLst>
        <p:guide orient="horz" pos="3929"/>
        <p:guide pos="3795"/>
        <p:guide pos="2661"/>
        <p:guide pos="1799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C43AD-37DC-4C3E-A0EA-D4335DCD493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7EC38-7938-4257-BFEC-4E606E3D40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7667903">
            <a:off x="2631672" y="2111573"/>
            <a:ext cx="360040" cy="466946"/>
            <a:chOff x="5695630" y="2019571"/>
            <a:chExt cx="360040" cy="466946"/>
          </a:xfrm>
        </p:grpSpPr>
        <p:sp>
          <p:nvSpPr>
            <p:cNvPr id="8" name="心形 7"/>
            <p:cNvSpPr/>
            <p:nvPr/>
          </p:nvSpPr>
          <p:spPr>
            <a:xfrm rot="1440420">
              <a:off x="5695630" y="2019571"/>
              <a:ext cx="360040" cy="36004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心形 8"/>
            <p:cNvSpPr/>
            <p:nvPr/>
          </p:nvSpPr>
          <p:spPr>
            <a:xfrm rot="6040585">
              <a:off x="5900468" y="2342350"/>
              <a:ext cx="144167" cy="144167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279576" y="1628800"/>
            <a:ext cx="525658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孙过庭草体测试版" panose="02010601030101010101" pitchFamily="2" charset="-122"/>
                <a:ea typeface="孙过庭草体测试版" panose="02010601030101010101" pitchFamily="2" charset="-122"/>
              </a:rPr>
              <a:t>三行</a:t>
            </a:r>
            <a:r>
              <a:rPr lang="zh-CN" altLang="en-US" sz="19900" dirty="0">
                <a:solidFill>
                  <a:schemeClr val="bg1"/>
                </a:solidFill>
                <a:latin typeface="孙过庭草体测试版" panose="02010601030101010101" pitchFamily="2" charset="-122"/>
                <a:ea typeface="孙过庭草体测试版" panose="02010601030101010101" pitchFamily="2" charset="-122"/>
              </a:rPr>
              <a:t>情</a:t>
            </a:r>
            <a:r>
              <a:rPr lang="zh-CN" altLang="en-US" sz="3600" dirty="0">
                <a:solidFill>
                  <a:schemeClr val="bg1"/>
                </a:solidFill>
                <a:latin typeface="叶根友钢笔行书升级版" panose="02010601030101010101" pitchFamily="2" charset="-122"/>
                <a:ea typeface="叶根友钢笔行书升级版" panose="02010601030101010101" pitchFamily="2" charset="-122"/>
              </a:rPr>
              <a:t>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8184232" y="3781059"/>
            <a:ext cx="2935337" cy="2182557"/>
            <a:chOff x="6843195" y="3567909"/>
            <a:chExt cx="2935337" cy="218255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8168" y="3567909"/>
              <a:ext cx="2170364" cy="2182557"/>
            </a:xfrm>
            <a:prstGeom prst="rect">
              <a:avLst/>
            </a:prstGeom>
          </p:spPr>
        </p:pic>
        <p:sp>
          <p:nvSpPr>
            <p:cNvPr id="6" name="Freeform 5"/>
            <p:cNvSpPr/>
            <p:nvPr/>
          </p:nvSpPr>
          <p:spPr bwMode="auto">
            <a:xfrm>
              <a:off x="8502056" y="4659188"/>
              <a:ext cx="382588" cy="677863"/>
            </a:xfrm>
            <a:custGeom>
              <a:avLst/>
              <a:gdLst>
                <a:gd name="T0" fmla="*/ 87 w 102"/>
                <a:gd name="T1" fmla="*/ 64 h 180"/>
                <a:gd name="T2" fmla="*/ 68 w 102"/>
                <a:gd name="T3" fmla="*/ 8 h 180"/>
                <a:gd name="T4" fmla="*/ 53 w 102"/>
                <a:gd name="T5" fmla="*/ 3 h 180"/>
                <a:gd name="T6" fmla="*/ 43 w 102"/>
                <a:gd name="T7" fmla="*/ 3 h 180"/>
                <a:gd name="T8" fmla="*/ 42 w 102"/>
                <a:gd name="T9" fmla="*/ 3 h 180"/>
                <a:gd name="T10" fmla="*/ 24 w 102"/>
                <a:gd name="T11" fmla="*/ 7 h 180"/>
                <a:gd name="T12" fmla="*/ 20 w 102"/>
                <a:gd name="T13" fmla="*/ 11 h 180"/>
                <a:gd name="T14" fmla="*/ 17 w 102"/>
                <a:gd name="T15" fmla="*/ 15 h 180"/>
                <a:gd name="T16" fmla="*/ 13 w 102"/>
                <a:gd name="T17" fmla="*/ 21 h 180"/>
                <a:gd name="T18" fmla="*/ 6 w 102"/>
                <a:gd name="T19" fmla="*/ 39 h 180"/>
                <a:gd name="T20" fmla="*/ 5 w 102"/>
                <a:gd name="T21" fmla="*/ 45 h 180"/>
                <a:gd name="T22" fmla="*/ 4 w 102"/>
                <a:gd name="T23" fmla="*/ 49 h 180"/>
                <a:gd name="T24" fmla="*/ 12 w 102"/>
                <a:gd name="T25" fmla="*/ 102 h 180"/>
                <a:gd name="T26" fmla="*/ 22 w 102"/>
                <a:gd name="T27" fmla="*/ 152 h 180"/>
                <a:gd name="T28" fmla="*/ 23 w 102"/>
                <a:gd name="T29" fmla="*/ 161 h 180"/>
                <a:gd name="T30" fmla="*/ 36 w 102"/>
                <a:gd name="T31" fmla="*/ 171 h 180"/>
                <a:gd name="T32" fmla="*/ 46 w 102"/>
                <a:gd name="T33" fmla="*/ 178 h 180"/>
                <a:gd name="T34" fmla="*/ 62 w 102"/>
                <a:gd name="T35" fmla="*/ 170 h 180"/>
                <a:gd name="T36" fmla="*/ 74 w 102"/>
                <a:gd name="T37" fmla="*/ 160 h 180"/>
                <a:gd name="T38" fmla="*/ 74 w 102"/>
                <a:gd name="T39" fmla="*/ 159 h 180"/>
                <a:gd name="T40" fmla="*/ 74 w 102"/>
                <a:gd name="T41" fmla="*/ 158 h 180"/>
                <a:gd name="T42" fmla="*/ 75 w 102"/>
                <a:gd name="T43" fmla="*/ 160 h 180"/>
                <a:gd name="T44" fmla="*/ 88 w 102"/>
                <a:gd name="T45" fmla="*/ 166 h 180"/>
                <a:gd name="T46" fmla="*/ 102 w 102"/>
                <a:gd name="T47" fmla="*/ 156 h 180"/>
                <a:gd name="T48" fmla="*/ 87 w 102"/>
                <a:gd name="T49" fmla="*/ 6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80">
                  <a:moveTo>
                    <a:pt x="87" y="64"/>
                  </a:moveTo>
                  <a:cubicBezTo>
                    <a:pt x="84" y="45"/>
                    <a:pt x="76" y="25"/>
                    <a:pt x="68" y="8"/>
                  </a:cubicBezTo>
                  <a:cubicBezTo>
                    <a:pt x="66" y="2"/>
                    <a:pt x="59" y="1"/>
                    <a:pt x="53" y="3"/>
                  </a:cubicBezTo>
                  <a:cubicBezTo>
                    <a:pt x="50" y="2"/>
                    <a:pt x="47" y="2"/>
                    <a:pt x="43" y="3"/>
                  </a:cubicBezTo>
                  <a:cubicBezTo>
                    <a:pt x="43" y="3"/>
                    <a:pt x="43" y="3"/>
                    <a:pt x="42" y="3"/>
                  </a:cubicBezTo>
                  <a:cubicBezTo>
                    <a:pt x="35" y="0"/>
                    <a:pt x="29" y="2"/>
                    <a:pt x="24" y="7"/>
                  </a:cubicBezTo>
                  <a:cubicBezTo>
                    <a:pt x="22" y="8"/>
                    <a:pt x="21" y="9"/>
                    <a:pt x="20" y="11"/>
                  </a:cubicBezTo>
                  <a:cubicBezTo>
                    <a:pt x="19" y="13"/>
                    <a:pt x="18" y="14"/>
                    <a:pt x="17" y="15"/>
                  </a:cubicBezTo>
                  <a:cubicBezTo>
                    <a:pt x="15" y="16"/>
                    <a:pt x="14" y="18"/>
                    <a:pt x="13" y="21"/>
                  </a:cubicBezTo>
                  <a:cubicBezTo>
                    <a:pt x="10" y="26"/>
                    <a:pt x="8" y="33"/>
                    <a:pt x="6" y="39"/>
                  </a:cubicBezTo>
                  <a:cubicBezTo>
                    <a:pt x="6" y="41"/>
                    <a:pt x="5" y="43"/>
                    <a:pt x="5" y="45"/>
                  </a:cubicBezTo>
                  <a:cubicBezTo>
                    <a:pt x="4" y="46"/>
                    <a:pt x="4" y="48"/>
                    <a:pt x="4" y="49"/>
                  </a:cubicBezTo>
                  <a:cubicBezTo>
                    <a:pt x="0" y="68"/>
                    <a:pt x="0" y="89"/>
                    <a:pt x="12" y="102"/>
                  </a:cubicBezTo>
                  <a:cubicBezTo>
                    <a:pt x="13" y="120"/>
                    <a:pt x="15" y="138"/>
                    <a:pt x="22" y="152"/>
                  </a:cubicBezTo>
                  <a:cubicBezTo>
                    <a:pt x="22" y="155"/>
                    <a:pt x="22" y="158"/>
                    <a:pt x="23" y="161"/>
                  </a:cubicBezTo>
                  <a:cubicBezTo>
                    <a:pt x="23" y="168"/>
                    <a:pt x="30" y="171"/>
                    <a:pt x="36" y="171"/>
                  </a:cubicBezTo>
                  <a:cubicBezTo>
                    <a:pt x="39" y="173"/>
                    <a:pt x="42" y="176"/>
                    <a:pt x="46" y="178"/>
                  </a:cubicBezTo>
                  <a:cubicBezTo>
                    <a:pt x="52" y="180"/>
                    <a:pt x="60" y="176"/>
                    <a:pt x="62" y="170"/>
                  </a:cubicBezTo>
                  <a:cubicBezTo>
                    <a:pt x="68" y="170"/>
                    <a:pt x="74" y="166"/>
                    <a:pt x="74" y="160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4" y="159"/>
                    <a:pt x="74" y="159"/>
                    <a:pt x="74" y="158"/>
                  </a:cubicBezTo>
                  <a:cubicBezTo>
                    <a:pt x="75" y="159"/>
                    <a:pt x="75" y="159"/>
                    <a:pt x="75" y="160"/>
                  </a:cubicBezTo>
                  <a:cubicBezTo>
                    <a:pt x="78" y="165"/>
                    <a:pt x="83" y="167"/>
                    <a:pt x="88" y="166"/>
                  </a:cubicBezTo>
                  <a:cubicBezTo>
                    <a:pt x="95" y="167"/>
                    <a:pt x="102" y="164"/>
                    <a:pt x="102" y="156"/>
                  </a:cubicBezTo>
                  <a:cubicBezTo>
                    <a:pt x="101" y="127"/>
                    <a:pt x="97" y="94"/>
                    <a:pt x="87" y="64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8354470" y="4005064"/>
              <a:ext cx="217488" cy="244475"/>
            </a:xfrm>
            <a:custGeom>
              <a:avLst/>
              <a:gdLst>
                <a:gd name="T0" fmla="*/ 34 w 58"/>
                <a:gd name="T1" fmla="*/ 3 h 65"/>
                <a:gd name="T2" fmla="*/ 28 w 58"/>
                <a:gd name="T3" fmla="*/ 2 h 65"/>
                <a:gd name="T4" fmla="*/ 9 w 58"/>
                <a:gd name="T5" fmla="*/ 14 h 65"/>
                <a:gd name="T6" fmla="*/ 9 w 58"/>
                <a:gd name="T7" fmla="*/ 15 h 65"/>
                <a:gd name="T8" fmla="*/ 5 w 58"/>
                <a:gd name="T9" fmla="*/ 39 h 65"/>
                <a:gd name="T10" fmla="*/ 5 w 58"/>
                <a:gd name="T11" fmla="*/ 40 h 65"/>
                <a:gd name="T12" fmla="*/ 18 w 58"/>
                <a:gd name="T13" fmla="*/ 58 h 65"/>
                <a:gd name="T14" fmla="*/ 37 w 58"/>
                <a:gd name="T15" fmla="*/ 57 h 65"/>
                <a:gd name="T16" fmla="*/ 55 w 58"/>
                <a:gd name="T17" fmla="*/ 31 h 65"/>
                <a:gd name="T18" fmla="*/ 34 w 58"/>
                <a:gd name="T19" fmla="*/ 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65">
                  <a:moveTo>
                    <a:pt x="34" y="3"/>
                  </a:moveTo>
                  <a:cubicBezTo>
                    <a:pt x="32" y="2"/>
                    <a:pt x="30" y="2"/>
                    <a:pt x="28" y="2"/>
                  </a:cubicBezTo>
                  <a:cubicBezTo>
                    <a:pt x="20" y="2"/>
                    <a:pt x="13" y="7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0" y="21"/>
                    <a:pt x="0" y="31"/>
                    <a:pt x="5" y="39"/>
                  </a:cubicBezTo>
                  <a:cubicBezTo>
                    <a:pt x="5" y="39"/>
                    <a:pt x="5" y="40"/>
                    <a:pt x="5" y="40"/>
                  </a:cubicBezTo>
                  <a:cubicBezTo>
                    <a:pt x="4" y="50"/>
                    <a:pt x="10" y="56"/>
                    <a:pt x="18" y="58"/>
                  </a:cubicBezTo>
                  <a:cubicBezTo>
                    <a:pt x="22" y="65"/>
                    <a:pt x="34" y="64"/>
                    <a:pt x="37" y="57"/>
                  </a:cubicBezTo>
                  <a:cubicBezTo>
                    <a:pt x="47" y="53"/>
                    <a:pt x="53" y="42"/>
                    <a:pt x="55" y="31"/>
                  </a:cubicBezTo>
                  <a:cubicBezTo>
                    <a:pt x="58" y="17"/>
                    <a:pt x="50" y="0"/>
                    <a:pt x="34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6843195" y="5102894"/>
              <a:ext cx="909638" cy="468313"/>
            </a:xfrm>
            <a:custGeom>
              <a:avLst/>
              <a:gdLst>
                <a:gd name="T0" fmla="*/ 188 w 242"/>
                <a:gd name="T1" fmla="*/ 6 h 124"/>
                <a:gd name="T2" fmla="*/ 0 w 242"/>
                <a:gd name="T3" fmla="*/ 14 h 124"/>
                <a:gd name="T4" fmla="*/ 174 w 242"/>
                <a:gd name="T5" fmla="*/ 19 h 124"/>
                <a:gd name="T6" fmla="*/ 188 w 242"/>
                <a:gd name="T7" fmla="*/ 6 h 124"/>
                <a:gd name="T8" fmla="*/ 228 w 242"/>
                <a:gd name="T9" fmla="*/ 112 h 124"/>
                <a:gd name="T10" fmla="*/ 87 w 242"/>
                <a:gd name="T11" fmla="*/ 119 h 124"/>
                <a:gd name="T12" fmla="*/ 218 w 242"/>
                <a:gd name="T13" fmla="*/ 124 h 124"/>
                <a:gd name="T14" fmla="*/ 228 w 242"/>
                <a:gd name="T15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" h="124">
                  <a:moveTo>
                    <a:pt x="188" y="6"/>
                  </a:moveTo>
                  <a:cubicBezTo>
                    <a:pt x="170" y="0"/>
                    <a:pt x="0" y="14"/>
                    <a:pt x="0" y="14"/>
                  </a:cubicBezTo>
                  <a:cubicBezTo>
                    <a:pt x="0" y="14"/>
                    <a:pt x="156" y="19"/>
                    <a:pt x="174" y="19"/>
                  </a:cubicBezTo>
                  <a:cubicBezTo>
                    <a:pt x="193" y="19"/>
                    <a:pt x="207" y="11"/>
                    <a:pt x="188" y="6"/>
                  </a:cubicBezTo>
                  <a:close/>
                  <a:moveTo>
                    <a:pt x="228" y="112"/>
                  </a:moveTo>
                  <a:cubicBezTo>
                    <a:pt x="214" y="107"/>
                    <a:pt x="87" y="119"/>
                    <a:pt x="87" y="119"/>
                  </a:cubicBezTo>
                  <a:cubicBezTo>
                    <a:pt x="87" y="119"/>
                    <a:pt x="204" y="124"/>
                    <a:pt x="218" y="124"/>
                  </a:cubicBezTo>
                  <a:cubicBezTo>
                    <a:pt x="231" y="124"/>
                    <a:pt x="242" y="117"/>
                    <a:pt x="228" y="1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4151784" y="487233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“你的皱纹又多了呢。”</a:t>
            </a:r>
          </a:p>
          <a:p>
            <a:r>
              <a:rPr lang="zh-CN" altLang="en-US" sz="2400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　　是么，这是我对你的</a:t>
            </a:r>
          </a:p>
          <a:p>
            <a:r>
              <a:rPr lang="zh-CN" altLang="en-US" sz="2400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　　    爱的年轮啊。</a:t>
            </a:r>
            <a:endParaRPr lang="zh-CN" altLang="en-US" sz="2400" b="0" i="0" dirty="0">
              <a:solidFill>
                <a:schemeClr val="bg1"/>
              </a:solidFill>
              <a:effectLst/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 rot="17667903">
            <a:off x="3658826" y="4489763"/>
            <a:ext cx="360040" cy="466946"/>
            <a:chOff x="5695630" y="2019571"/>
            <a:chExt cx="360040" cy="466946"/>
          </a:xfrm>
        </p:grpSpPr>
        <p:sp>
          <p:nvSpPr>
            <p:cNvPr id="26" name="心形 25"/>
            <p:cNvSpPr/>
            <p:nvPr/>
          </p:nvSpPr>
          <p:spPr>
            <a:xfrm rot="1440420">
              <a:off x="5695630" y="2019571"/>
              <a:ext cx="360040" cy="36004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心形 26"/>
            <p:cNvSpPr/>
            <p:nvPr/>
          </p:nvSpPr>
          <p:spPr>
            <a:xfrm rot="6040585">
              <a:off x="5900468" y="2342350"/>
              <a:ext cx="144167" cy="144167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271464" y="3861046"/>
            <a:ext cx="1889908" cy="2288929"/>
            <a:chOff x="1271464" y="3861046"/>
            <a:chExt cx="1889908" cy="2288929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1271464" y="3861046"/>
              <a:ext cx="1889908" cy="2288929"/>
            </a:xfrm>
            <a:custGeom>
              <a:avLst/>
              <a:gdLst>
                <a:gd name="T0" fmla="*/ 324 w 1035"/>
                <a:gd name="T1" fmla="*/ 272 h 1255"/>
                <a:gd name="T2" fmla="*/ 640 w 1035"/>
                <a:gd name="T3" fmla="*/ 329 h 1255"/>
                <a:gd name="T4" fmla="*/ 177 w 1035"/>
                <a:gd name="T5" fmla="*/ 392 h 1255"/>
                <a:gd name="T6" fmla="*/ 447 w 1035"/>
                <a:gd name="T7" fmla="*/ 623 h 1255"/>
                <a:gd name="T8" fmla="*/ 744 w 1035"/>
                <a:gd name="T9" fmla="*/ 318 h 1255"/>
                <a:gd name="T10" fmla="*/ 834 w 1035"/>
                <a:gd name="T11" fmla="*/ 228 h 1255"/>
                <a:gd name="T12" fmla="*/ 602 w 1035"/>
                <a:gd name="T13" fmla="*/ 166 h 1255"/>
                <a:gd name="T14" fmla="*/ 689 w 1035"/>
                <a:gd name="T15" fmla="*/ 258 h 1255"/>
                <a:gd name="T16" fmla="*/ 578 w 1035"/>
                <a:gd name="T17" fmla="*/ 588 h 1255"/>
                <a:gd name="T18" fmla="*/ 278 w 1035"/>
                <a:gd name="T19" fmla="*/ 525 h 1255"/>
                <a:gd name="T20" fmla="*/ 466 w 1035"/>
                <a:gd name="T21" fmla="*/ 119 h 1255"/>
                <a:gd name="T22" fmla="*/ 591 w 1035"/>
                <a:gd name="T23" fmla="*/ 122 h 1255"/>
                <a:gd name="T24" fmla="*/ 461 w 1035"/>
                <a:gd name="T25" fmla="*/ 0 h 1255"/>
                <a:gd name="T26" fmla="*/ 423 w 1035"/>
                <a:gd name="T27" fmla="*/ 106 h 1255"/>
                <a:gd name="T28" fmla="*/ 28 w 1035"/>
                <a:gd name="T29" fmla="*/ 359 h 1255"/>
                <a:gd name="T30" fmla="*/ 442 w 1035"/>
                <a:gd name="T31" fmla="*/ 501 h 1255"/>
                <a:gd name="T32" fmla="*/ 597 w 1035"/>
                <a:gd name="T33" fmla="*/ 370 h 1255"/>
                <a:gd name="T34" fmla="*/ 330 w 1035"/>
                <a:gd name="T35" fmla="*/ 348 h 1255"/>
                <a:gd name="T36" fmla="*/ 466 w 1035"/>
                <a:gd name="T37" fmla="*/ 506 h 1255"/>
                <a:gd name="T38" fmla="*/ 458 w 1035"/>
                <a:gd name="T39" fmla="*/ 288 h 1255"/>
                <a:gd name="T40" fmla="*/ 314 w 1035"/>
                <a:gd name="T41" fmla="*/ 686 h 1255"/>
                <a:gd name="T42" fmla="*/ 36 w 1035"/>
                <a:gd name="T43" fmla="*/ 691 h 1255"/>
                <a:gd name="T44" fmla="*/ 0 w 1035"/>
                <a:gd name="T45" fmla="*/ 748 h 1255"/>
                <a:gd name="T46" fmla="*/ 79 w 1035"/>
                <a:gd name="T47" fmla="*/ 857 h 1255"/>
                <a:gd name="T48" fmla="*/ 148 w 1035"/>
                <a:gd name="T49" fmla="*/ 773 h 1255"/>
                <a:gd name="T50" fmla="*/ 1035 w 1035"/>
                <a:gd name="T51" fmla="*/ 453 h 1255"/>
                <a:gd name="T52" fmla="*/ 970 w 1035"/>
                <a:gd name="T53" fmla="*/ 378 h 1255"/>
                <a:gd name="T54" fmla="*/ 937 w 1035"/>
                <a:gd name="T55" fmla="*/ 405 h 1255"/>
                <a:gd name="T56" fmla="*/ 921 w 1035"/>
                <a:gd name="T57" fmla="*/ 479 h 1255"/>
                <a:gd name="T58" fmla="*/ 1035 w 1035"/>
                <a:gd name="T59" fmla="*/ 453 h 1255"/>
                <a:gd name="T60" fmla="*/ 891 w 1035"/>
                <a:gd name="T61" fmla="*/ 503 h 1255"/>
                <a:gd name="T62" fmla="*/ 670 w 1035"/>
                <a:gd name="T63" fmla="*/ 640 h 1255"/>
                <a:gd name="T64" fmla="*/ 907 w 1035"/>
                <a:gd name="T65" fmla="*/ 522 h 1255"/>
                <a:gd name="T66" fmla="*/ 1008 w 1035"/>
                <a:gd name="T67" fmla="*/ 547 h 1255"/>
                <a:gd name="T68" fmla="*/ 700 w 1035"/>
                <a:gd name="T69" fmla="*/ 1173 h 1255"/>
                <a:gd name="T70" fmla="*/ 676 w 1035"/>
                <a:gd name="T71" fmla="*/ 1083 h 1255"/>
                <a:gd name="T72" fmla="*/ 654 w 1035"/>
                <a:gd name="T73" fmla="*/ 923 h 1255"/>
                <a:gd name="T74" fmla="*/ 583 w 1035"/>
                <a:gd name="T75" fmla="*/ 653 h 1255"/>
                <a:gd name="T76" fmla="*/ 583 w 1035"/>
                <a:gd name="T77" fmla="*/ 950 h 1255"/>
                <a:gd name="T78" fmla="*/ 401 w 1035"/>
                <a:gd name="T79" fmla="*/ 977 h 1255"/>
                <a:gd name="T80" fmla="*/ 433 w 1035"/>
                <a:gd name="T81" fmla="*/ 680 h 1255"/>
                <a:gd name="T82" fmla="*/ 363 w 1035"/>
                <a:gd name="T83" fmla="*/ 866 h 1255"/>
                <a:gd name="T84" fmla="*/ 262 w 1035"/>
                <a:gd name="T85" fmla="*/ 1151 h 1255"/>
                <a:gd name="T86" fmla="*/ 254 w 1035"/>
                <a:gd name="T87" fmla="*/ 1206 h 1255"/>
                <a:gd name="T88" fmla="*/ 420 w 1035"/>
                <a:gd name="T89" fmla="*/ 1015 h 1255"/>
                <a:gd name="T90" fmla="*/ 610 w 1035"/>
                <a:gd name="T91" fmla="*/ 988 h 1255"/>
                <a:gd name="T92" fmla="*/ 678 w 1035"/>
                <a:gd name="T93" fmla="*/ 1198 h 1255"/>
                <a:gd name="T94" fmla="*/ 801 w 1035"/>
                <a:gd name="T95" fmla="*/ 121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5" h="1255">
                  <a:moveTo>
                    <a:pt x="284" y="302"/>
                  </a:moveTo>
                  <a:cubicBezTo>
                    <a:pt x="299" y="299"/>
                    <a:pt x="307" y="287"/>
                    <a:pt x="327" y="288"/>
                  </a:cubicBezTo>
                  <a:cubicBezTo>
                    <a:pt x="329" y="280"/>
                    <a:pt x="324" y="278"/>
                    <a:pt x="324" y="272"/>
                  </a:cubicBezTo>
                  <a:cubicBezTo>
                    <a:pt x="303" y="254"/>
                    <a:pt x="262" y="277"/>
                    <a:pt x="284" y="302"/>
                  </a:cubicBezTo>
                  <a:close/>
                  <a:moveTo>
                    <a:pt x="616" y="318"/>
                  </a:moveTo>
                  <a:cubicBezTo>
                    <a:pt x="628" y="318"/>
                    <a:pt x="630" y="327"/>
                    <a:pt x="640" y="329"/>
                  </a:cubicBezTo>
                  <a:cubicBezTo>
                    <a:pt x="672" y="304"/>
                    <a:pt x="612" y="272"/>
                    <a:pt x="616" y="318"/>
                  </a:cubicBezTo>
                  <a:close/>
                  <a:moveTo>
                    <a:pt x="55" y="384"/>
                  </a:moveTo>
                  <a:cubicBezTo>
                    <a:pt x="89" y="394"/>
                    <a:pt x="144" y="394"/>
                    <a:pt x="177" y="392"/>
                  </a:cubicBezTo>
                  <a:cubicBezTo>
                    <a:pt x="180" y="428"/>
                    <a:pt x="191" y="457"/>
                    <a:pt x="205" y="479"/>
                  </a:cubicBezTo>
                  <a:cubicBezTo>
                    <a:pt x="220" y="504"/>
                    <a:pt x="239" y="537"/>
                    <a:pt x="256" y="552"/>
                  </a:cubicBezTo>
                  <a:cubicBezTo>
                    <a:pt x="297" y="588"/>
                    <a:pt x="377" y="617"/>
                    <a:pt x="447" y="623"/>
                  </a:cubicBezTo>
                  <a:cubicBezTo>
                    <a:pt x="506" y="628"/>
                    <a:pt x="530" y="616"/>
                    <a:pt x="570" y="601"/>
                  </a:cubicBezTo>
                  <a:cubicBezTo>
                    <a:pt x="610" y="586"/>
                    <a:pt x="634" y="580"/>
                    <a:pt x="659" y="555"/>
                  </a:cubicBezTo>
                  <a:cubicBezTo>
                    <a:pt x="716" y="499"/>
                    <a:pt x="762" y="404"/>
                    <a:pt x="744" y="318"/>
                  </a:cubicBezTo>
                  <a:cubicBezTo>
                    <a:pt x="775" y="308"/>
                    <a:pt x="805" y="277"/>
                    <a:pt x="834" y="261"/>
                  </a:cubicBezTo>
                  <a:cubicBezTo>
                    <a:pt x="849" y="252"/>
                    <a:pt x="878" y="246"/>
                    <a:pt x="869" y="220"/>
                  </a:cubicBezTo>
                  <a:cubicBezTo>
                    <a:pt x="854" y="205"/>
                    <a:pt x="845" y="222"/>
                    <a:pt x="834" y="228"/>
                  </a:cubicBezTo>
                  <a:cubicBezTo>
                    <a:pt x="822" y="235"/>
                    <a:pt x="809" y="240"/>
                    <a:pt x="798" y="247"/>
                  </a:cubicBezTo>
                  <a:cubicBezTo>
                    <a:pt x="776" y="263"/>
                    <a:pt x="755" y="282"/>
                    <a:pt x="736" y="296"/>
                  </a:cubicBezTo>
                  <a:cubicBezTo>
                    <a:pt x="710" y="234"/>
                    <a:pt x="663" y="193"/>
                    <a:pt x="602" y="166"/>
                  </a:cubicBezTo>
                  <a:cubicBezTo>
                    <a:pt x="600" y="180"/>
                    <a:pt x="618" y="189"/>
                    <a:pt x="627" y="196"/>
                  </a:cubicBezTo>
                  <a:cubicBezTo>
                    <a:pt x="646" y="212"/>
                    <a:pt x="659" y="226"/>
                    <a:pt x="673" y="242"/>
                  </a:cubicBezTo>
                  <a:cubicBezTo>
                    <a:pt x="678" y="248"/>
                    <a:pt x="685" y="253"/>
                    <a:pt x="689" y="258"/>
                  </a:cubicBezTo>
                  <a:cubicBezTo>
                    <a:pt x="717" y="295"/>
                    <a:pt x="736" y="361"/>
                    <a:pt x="722" y="419"/>
                  </a:cubicBezTo>
                  <a:cubicBezTo>
                    <a:pt x="714" y="452"/>
                    <a:pt x="691" y="500"/>
                    <a:pt x="670" y="522"/>
                  </a:cubicBezTo>
                  <a:cubicBezTo>
                    <a:pt x="647" y="548"/>
                    <a:pt x="610" y="575"/>
                    <a:pt x="578" y="588"/>
                  </a:cubicBezTo>
                  <a:cubicBezTo>
                    <a:pt x="543" y="602"/>
                    <a:pt x="502" y="601"/>
                    <a:pt x="455" y="599"/>
                  </a:cubicBezTo>
                  <a:cubicBezTo>
                    <a:pt x="408" y="597"/>
                    <a:pt x="380" y="587"/>
                    <a:pt x="349" y="574"/>
                  </a:cubicBezTo>
                  <a:cubicBezTo>
                    <a:pt x="314" y="559"/>
                    <a:pt x="299" y="550"/>
                    <a:pt x="278" y="525"/>
                  </a:cubicBezTo>
                  <a:cubicBezTo>
                    <a:pt x="253" y="495"/>
                    <a:pt x="234" y="463"/>
                    <a:pt x="216" y="427"/>
                  </a:cubicBezTo>
                  <a:cubicBezTo>
                    <a:pt x="184" y="236"/>
                    <a:pt x="297" y="145"/>
                    <a:pt x="444" y="114"/>
                  </a:cubicBezTo>
                  <a:cubicBezTo>
                    <a:pt x="456" y="112"/>
                    <a:pt x="457" y="119"/>
                    <a:pt x="466" y="119"/>
                  </a:cubicBezTo>
                  <a:cubicBezTo>
                    <a:pt x="474" y="119"/>
                    <a:pt x="471" y="106"/>
                    <a:pt x="482" y="109"/>
                  </a:cubicBezTo>
                  <a:cubicBezTo>
                    <a:pt x="510" y="110"/>
                    <a:pt x="542" y="105"/>
                    <a:pt x="564" y="111"/>
                  </a:cubicBezTo>
                  <a:cubicBezTo>
                    <a:pt x="576" y="114"/>
                    <a:pt x="581" y="128"/>
                    <a:pt x="591" y="122"/>
                  </a:cubicBezTo>
                  <a:cubicBezTo>
                    <a:pt x="575" y="102"/>
                    <a:pt x="544" y="97"/>
                    <a:pt x="507" y="98"/>
                  </a:cubicBezTo>
                  <a:cubicBezTo>
                    <a:pt x="506" y="53"/>
                    <a:pt x="472" y="41"/>
                    <a:pt x="469" y="0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449" y="43"/>
                    <a:pt x="486" y="74"/>
                    <a:pt x="493" y="98"/>
                  </a:cubicBezTo>
                  <a:cubicBezTo>
                    <a:pt x="459" y="99"/>
                    <a:pt x="448" y="64"/>
                    <a:pt x="409" y="79"/>
                  </a:cubicBezTo>
                  <a:cubicBezTo>
                    <a:pt x="403" y="96"/>
                    <a:pt x="429" y="97"/>
                    <a:pt x="423" y="106"/>
                  </a:cubicBezTo>
                  <a:cubicBezTo>
                    <a:pt x="279" y="133"/>
                    <a:pt x="182" y="207"/>
                    <a:pt x="177" y="373"/>
                  </a:cubicBezTo>
                  <a:cubicBezTo>
                    <a:pt x="158" y="356"/>
                    <a:pt x="125" y="362"/>
                    <a:pt x="88" y="356"/>
                  </a:cubicBezTo>
                  <a:cubicBezTo>
                    <a:pt x="71" y="354"/>
                    <a:pt x="33" y="332"/>
                    <a:pt x="28" y="359"/>
                  </a:cubicBezTo>
                  <a:cubicBezTo>
                    <a:pt x="23" y="380"/>
                    <a:pt x="43" y="380"/>
                    <a:pt x="55" y="384"/>
                  </a:cubicBezTo>
                  <a:close/>
                  <a:moveTo>
                    <a:pt x="466" y="506"/>
                  </a:moveTo>
                  <a:cubicBezTo>
                    <a:pt x="454" y="506"/>
                    <a:pt x="455" y="492"/>
                    <a:pt x="442" y="501"/>
                  </a:cubicBezTo>
                  <a:cubicBezTo>
                    <a:pt x="431" y="528"/>
                    <a:pt x="459" y="533"/>
                    <a:pt x="474" y="531"/>
                  </a:cubicBezTo>
                  <a:cubicBezTo>
                    <a:pt x="504" y="527"/>
                    <a:pt x="532" y="478"/>
                    <a:pt x="537" y="452"/>
                  </a:cubicBezTo>
                  <a:cubicBezTo>
                    <a:pt x="564" y="434"/>
                    <a:pt x="594" y="404"/>
                    <a:pt x="597" y="370"/>
                  </a:cubicBezTo>
                  <a:cubicBezTo>
                    <a:pt x="577" y="405"/>
                    <a:pt x="543" y="437"/>
                    <a:pt x="496" y="443"/>
                  </a:cubicBezTo>
                  <a:cubicBezTo>
                    <a:pt x="411" y="455"/>
                    <a:pt x="354" y="411"/>
                    <a:pt x="335" y="348"/>
                  </a:cubicBezTo>
                  <a:cubicBezTo>
                    <a:pt x="335" y="345"/>
                    <a:pt x="332" y="347"/>
                    <a:pt x="330" y="348"/>
                  </a:cubicBezTo>
                  <a:cubicBezTo>
                    <a:pt x="331" y="376"/>
                    <a:pt x="362" y="436"/>
                    <a:pt x="387" y="452"/>
                  </a:cubicBezTo>
                  <a:cubicBezTo>
                    <a:pt x="418" y="471"/>
                    <a:pt x="462" y="469"/>
                    <a:pt x="510" y="465"/>
                  </a:cubicBezTo>
                  <a:cubicBezTo>
                    <a:pt x="498" y="481"/>
                    <a:pt x="487" y="499"/>
                    <a:pt x="466" y="506"/>
                  </a:cubicBezTo>
                  <a:close/>
                  <a:moveTo>
                    <a:pt x="480" y="266"/>
                  </a:moveTo>
                  <a:cubicBezTo>
                    <a:pt x="493" y="266"/>
                    <a:pt x="489" y="282"/>
                    <a:pt x="501" y="283"/>
                  </a:cubicBezTo>
                  <a:cubicBezTo>
                    <a:pt x="518" y="232"/>
                    <a:pt x="433" y="253"/>
                    <a:pt x="458" y="288"/>
                  </a:cubicBezTo>
                  <a:cubicBezTo>
                    <a:pt x="462" y="278"/>
                    <a:pt x="465" y="266"/>
                    <a:pt x="480" y="266"/>
                  </a:cubicBezTo>
                  <a:close/>
                  <a:moveTo>
                    <a:pt x="360" y="683"/>
                  </a:moveTo>
                  <a:cubicBezTo>
                    <a:pt x="341" y="672"/>
                    <a:pt x="329" y="681"/>
                    <a:pt x="314" y="686"/>
                  </a:cubicBezTo>
                  <a:cubicBezTo>
                    <a:pt x="290" y="693"/>
                    <a:pt x="258" y="696"/>
                    <a:pt x="232" y="702"/>
                  </a:cubicBezTo>
                  <a:cubicBezTo>
                    <a:pt x="186" y="714"/>
                    <a:pt x="147" y="740"/>
                    <a:pt x="104" y="748"/>
                  </a:cubicBezTo>
                  <a:cubicBezTo>
                    <a:pt x="81" y="729"/>
                    <a:pt x="62" y="707"/>
                    <a:pt x="36" y="691"/>
                  </a:cubicBezTo>
                  <a:cubicBezTo>
                    <a:pt x="29" y="697"/>
                    <a:pt x="20" y="701"/>
                    <a:pt x="17" y="710"/>
                  </a:cubicBezTo>
                  <a:cubicBezTo>
                    <a:pt x="34" y="725"/>
                    <a:pt x="63" y="743"/>
                    <a:pt x="69" y="759"/>
                  </a:cubicBezTo>
                  <a:cubicBezTo>
                    <a:pt x="51" y="751"/>
                    <a:pt x="28" y="747"/>
                    <a:pt x="0" y="748"/>
                  </a:cubicBezTo>
                  <a:cubicBezTo>
                    <a:pt x="0" y="776"/>
                    <a:pt x="0" y="776"/>
                    <a:pt x="0" y="776"/>
                  </a:cubicBezTo>
                  <a:cubicBezTo>
                    <a:pt x="35" y="774"/>
                    <a:pt x="61" y="780"/>
                    <a:pt x="79" y="795"/>
                  </a:cubicBezTo>
                  <a:cubicBezTo>
                    <a:pt x="65" y="809"/>
                    <a:pt x="56" y="856"/>
                    <a:pt x="79" y="857"/>
                  </a:cubicBezTo>
                  <a:cubicBezTo>
                    <a:pt x="105" y="859"/>
                    <a:pt x="92" y="809"/>
                    <a:pt x="107" y="795"/>
                  </a:cubicBezTo>
                  <a:cubicBezTo>
                    <a:pt x="122" y="795"/>
                    <a:pt x="123" y="780"/>
                    <a:pt x="131" y="773"/>
                  </a:cubicBezTo>
                  <a:cubicBezTo>
                    <a:pt x="148" y="773"/>
                    <a:pt x="148" y="773"/>
                    <a:pt x="148" y="773"/>
                  </a:cubicBezTo>
                  <a:cubicBezTo>
                    <a:pt x="203" y="738"/>
                    <a:pt x="291" y="735"/>
                    <a:pt x="354" y="708"/>
                  </a:cubicBezTo>
                  <a:cubicBezTo>
                    <a:pt x="355" y="699"/>
                    <a:pt x="362" y="696"/>
                    <a:pt x="360" y="683"/>
                  </a:cubicBezTo>
                  <a:close/>
                  <a:moveTo>
                    <a:pt x="1035" y="453"/>
                  </a:moveTo>
                  <a:cubicBezTo>
                    <a:pt x="1031" y="447"/>
                    <a:pt x="1029" y="438"/>
                    <a:pt x="1022" y="435"/>
                  </a:cubicBezTo>
                  <a:cubicBezTo>
                    <a:pt x="993" y="445"/>
                    <a:pt x="971" y="461"/>
                    <a:pt x="934" y="463"/>
                  </a:cubicBezTo>
                  <a:cubicBezTo>
                    <a:pt x="955" y="443"/>
                    <a:pt x="957" y="405"/>
                    <a:pt x="970" y="378"/>
                  </a:cubicBezTo>
                  <a:cubicBezTo>
                    <a:pt x="967" y="370"/>
                    <a:pt x="955" y="370"/>
                    <a:pt x="953" y="359"/>
                  </a:cubicBezTo>
                  <a:cubicBezTo>
                    <a:pt x="945" y="376"/>
                    <a:pt x="936" y="386"/>
                    <a:pt x="934" y="402"/>
                  </a:cubicBezTo>
                  <a:cubicBezTo>
                    <a:pt x="935" y="403"/>
                    <a:pt x="936" y="404"/>
                    <a:pt x="937" y="405"/>
                  </a:cubicBezTo>
                  <a:cubicBezTo>
                    <a:pt x="932" y="422"/>
                    <a:pt x="922" y="434"/>
                    <a:pt x="918" y="452"/>
                  </a:cubicBezTo>
                  <a:cubicBezTo>
                    <a:pt x="919" y="460"/>
                    <a:pt x="926" y="462"/>
                    <a:pt x="932" y="465"/>
                  </a:cubicBezTo>
                  <a:cubicBezTo>
                    <a:pt x="924" y="466"/>
                    <a:pt x="920" y="470"/>
                    <a:pt x="921" y="479"/>
                  </a:cubicBezTo>
                  <a:cubicBezTo>
                    <a:pt x="950" y="502"/>
                    <a:pt x="982" y="468"/>
                    <a:pt x="1019" y="465"/>
                  </a:cubicBezTo>
                  <a:cubicBezTo>
                    <a:pt x="1020" y="465"/>
                    <a:pt x="1021" y="465"/>
                    <a:pt x="1023" y="465"/>
                  </a:cubicBezTo>
                  <a:cubicBezTo>
                    <a:pt x="1019" y="459"/>
                    <a:pt x="1029" y="457"/>
                    <a:pt x="1035" y="453"/>
                  </a:cubicBezTo>
                  <a:close/>
                  <a:moveTo>
                    <a:pt x="926" y="492"/>
                  </a:moveTo>
                  <a:cubicBezTo>
                    <a:pt x="926" y="483"/>
                    <a:pt x="918" y="481"/>
                    <a:pt x="907" y="482"/>
                  </a:cubicBezTo>
                  <a:cubicBezTo>
                    <a:pt x="900" y="487"/>
                    <a:pt x="897" y="497"/>
                    <a:pt x="891" y="503"/>
                  </a:cubicBezTo>
                  <a:cubicBezTo>
                    <a:pt x="854" y="525"/>
                    <a:pt x="827" y="557"/>
                    <a:pt x="790" y="580"/>
                  </a:cubicBezTo>
                  <a:cubicBezTo>
                    <a:pt x="771" y="591"/>
                    <a:pt x="754" y="604"/>
                    <a:pt x="733" y="612"/>
                  </a:cubicBezTo>
                  <a:cubicBezTo>
                    <a:pt x="711" y="622"/>
                    <a:pt x="685" y="623"/>
                    <a:pt x="670" y="640"/>
                  </a:cubicBezTo>
                  <a:cubicBezTo>
                    <a:pt x="670" y="646"/>
                    <a:pt x="675" y="648"/>
                    <a:pt x="676" y="653"/>
                  </a:cubicBezTo>
                  <a:cubicBezTo>
                    <a:pt x="773" y="637"/>
                    <a:pt x="832" y="582"/>
                    <a:pt x="891" y="528"/>
                  </a:cubicBezTo>
                  <a:cubicBezTo>
                    <a:pt x="896" y="526"/>
                    <a:pt x="901" y="523"/>
                    <a:pt x="907" y="522"/>
                  </a:cubicBezTo>
                  <a:cubicBezTo>
                    <a:pt x="908" y="510"/>
                    <a:pt x="917" y="506"/>
                    <a:pt x="926" y="503"/>
                  </a:cubicBezTo>
                  <a:cubicBezTo>
                    <a:pt x="933" y="521"/>
                    <a:pt x="954" y="523"/>
                    <a:pt x="967" y="533"/>
                  </a:cubicBezTo>
                  <a:cubicBezTo>
                    <a:pt x="970" y="552"/>
                    <a:pt x="997" y="568"/>
                    <a:pt x="1008" y="547"/>
                  </a:cubicBezTo>
                  <a:cubicBezTo>
                    <a:pt x="998" y="513"/>
                    <a:pt x="963" y="491"/>
                    <a:pt x="926" y="492"/>
                  </a:cubicBezTo>
                  <a:close/>
                  <a:moveTo>
                    <a:pt x="708" y="1187"/>
                  </a:moveTo>
                  <a:cubicBezTo>
                    <a:pt x="708" y="1175"/>
                    <a:pt x="701" y="1175"/>
                    <a:pt x="700" y="1173"/>
                  </a:cubicBezTo>
                  <a:cubicBezTo>
                    <a:pt x="695" y="1164"/>
                    <a:pt x="688" y="1148"/>
                    <a:pt x="687" y="1138"/>
                  </a:cubicBezTo>
                  <a:cubicBezTo>
                    <a:pt x="686" y="1132"/>
                    <a:pt x="691" y="1126"/>
                    <a:pt x="689" y="1119"/>
                  </a:cubicBezTo>
                  <a:cubicBezTo>
                    <a:pt x="687" y="1106"/>
                    <a:pt x="679" y="1096"/>
                    <a:pt x="676" y="1083"/>
                  </a:cubicBezTo>
                  <a:cubicBezTo>
                    <a:pt x="674" y="1076"/>
                    <a:pt x="675" y="1069"/>
                    <a:pt x="673" y="1062"/>
                  </a:cubicBezTo>
                  <a:cubicBezTo>
                    <a:pt x="665" y="1033"/>
                    <a:pt x="647" y="1006"/>
                    <a:pt x="640" y="980"/>
                  </a:cubicBezTo>
                  <a:cubicBezTo>
                    <a:pt x="655" y="968"/>
                    <a:pt x="656" y="946"/>
                    <a:pt x="654" y="923"/>
                  </a:cubicBezTo>
                  <a:cubicBezTo>
                    <a:pt x="652" y="895"/>
                    <a:pt x="646" y="865"/>
                    <a:pt x="640" y="836"/>
                  </a:cubicBezTo>
                  <a:cubicBezTo>
                    <a:pt x="635" y="808"/>
                    <a:pt x="623" y="785"/>
                    <a:pt x="616" y="759"/>
                  </a:cubicBezTo>
                  <a:cubicBezTo>
                    <a:pt x="604" y="719"/>
                    <a:pt x="607" y="679"/>
                    <a:pt x="583" y="653"/>
                  </a:cubicBezTo>
                  <a:cubicBezTo>
                    <a:pt x="575" y="657"/>
                    <a:pt x="561" y="654"/>
                    <a:pt x="556" y="661"/>
                  </a:cubicBezTo>
                  <a:cubicBezTo>
                    <a:pt x="567" y="762"/>
                    <a:pt x="612" y="828"/>
                    <a:pt x="613" y="939"/>
                  </a:cubicBezTo>
                  <a:cubicBezTo>
                    <a:pt x="602" y="935"/>
                    <a:pt x="593" y="948"/>
                    <a:pt x="583" y="950"/>
                  </a:cubicBezTo>
                  <a:cubicBezTo>
                    <a:pt x="567" y="953"/>
                    <a:pt x="548" y="947"/>
                    <a:pt x="531" y="950"/>
                  </a:cubicBezTo>
                  <a:cubicBezTo>
                    <a:pt x="521" y="951"/>
                    <a:pt x="511" y="959"/>
                    <a:pt x="501" y="961"/>
                  </a:cubicBezTo>
                  <a:cubicBezTo>
                    <a:pt x="466" y="969"/>
                    <a:pt x="431" y="973"/>
                    <a:pt x="401" y="977"/>
                  </a:cubicBezTo>
                  <a:cubicBezTo>
                    <a:pt x="397" y="912"/>
                    <a:pt x="403" y="851"/>
                    <a:pt x="412" y="800"/>
                  </a:cubicBezTo>
                  <a:cubicBezTo>
                    <a:pt x="415" y="777"/>
                    <a:pt x="416" y="753"/>
                    <a:pt x="420" y="732"/>
                  </a:cubicBezTo>
                  <a:cubicBezTo>
                    <a:pt x="422" y="718"/>
                    <a:pt x="431" y="698"/>
                    <a:pt x="433" y="680"/>
                  </a:cubicBezTo>
                  <a:cubicBezTo>
                    <a:pt x="436" y="664"/>
                    <a:pt x="445" y="636"/>
                    <a:pt x="414" y="637"/>
                  </a:cubicBezTo>
                  <a:cubicBezTo>
                    <a:pt x="389" y="673"/>
                    <a:pt x="386" y="734"/>
                    <a:pt x="376" y="792"/>
                  </a:cubicBezTo>
                  <a:cubicBezTo>
                    <a:pt x="372" y="817"/>
                    <a:pt x="364" y="842"/>
                    <a:pt x="363" y="866"/>
                  </a:cubicBezTo>
                  <a:cubicBezTo>
                    <a:pt x="358" y="924"/>
                    <a:pt x="354" y="1005"/>
                    <a:pt x="387" y="1021"/>
                  </a:cubicBezTo>
                  <a:cubicBezTo>
                    <a:pt x="350" y="1076"/>
                    <a:pt x="326" y="1143"/>
                    <a:pt x="292" y="1200"/>
                  </a:cubicBezTo>
                  <a:cubicBezTo>
                    <a:pt x="279" y="1187"/>
                    <a:pt x="272" y="1168"/>
                    <a:pt x="262" y="1151"/>
                  </a:cubicBezTo>
                  <a:cubicBezTo>
                    <a:pt x="252" y="1136"/>
                    <a:pt x="243" y="1113"/>
                    <a:pt x="224" y="1108"/>
                  </a:cubicBezTo>
                  <a:cubicBezTo>
                    <a:pt x="207" y="1124"/>
                    <a:pt x="222" y="1147"/>
                    <a:pt x="229" y="1160"/>
                  </a:cubicBezTo>
                  <a:cubicBezTo>
                    <a:pt x="238" y="1176"/>
                    <a:pt x="247" y="1189"/>
                    <a:pt x="254" y="1206"/>
                  </a:cubicBezTo>
                  <a:cubicBezTo>
                    <a:pt x="258" y="1217"/>
                    <a:pt x="275" y="1245"/>
                    <a:pt x="289" y="1255"/>
                  </a:cubicBezTo>
                  <a:cubicBezTo>
                    <a:pt x="318" y="1241"/>
                    <a:pt x="329" y="1203"/>
                    <a:pt x="344" y="1173"/>
                  </a:cubicBezTo>
                  <a:cubicBezTo>
                    <a:pt x="369" y="1122"/>
                    <a:pt x="393" y="1062"/>
                    <a:pt x="420" y="1015"/>
                  </a:cubicBezTo>
                  <a:cubicBezTo>
                    <a:pt x="458" y="1006"/>
                    <a:pt x="503" y="1003"/>
                    <a:pt x="540" y="991"/>
                  </a:cubicBezTo>
                  <a:cubicBezTo>
                    <a:pt x="548" y="989"/>
                    <a:pt x="553" y="992"/>
                    <a:pt x="556" y="996"/>
                  </a:cubicBezTo>
                  <a:cubicBezTo>
                    <a:pt x="571" y="981"/>
                    <a:pt x="583" y="993"/>
                    <a:pt x="610" y="988"/>
                  </a:cubicBezTo>
                  <a:cubicBezTo>
                    <a:pt x="626" y="1031"/>
                    <a:pt x="647" y="1078"/>
                    <a:pt x="659" y="1127"/>
                  </a:cubicBezTo>
                  <a:cubicBezTo>
                    <a:pt x="663" y="1140"/>
                    <a:pt x="661" y="1155"/>
                    <a:pt x="665" y="1168"/>
                  </a:cubicBezTo>
                  <a:cubicBezTo>
                    <a:pt x="668" y="1178"/>
                    <a:pt x="675" y="1188"/>
                    <a:pt x="678" y="1198"/>
                  </a:cubicBezTo>
                  <a:cubicBezTo>
                    <a:pt x="683" y="1209"/>
                    <a:pt x="685" y="1223"/>
                    <a:pt x="692" y="1228"/>
                  </a:cubicBezTo>
                  <a:cubicBezTo>
                    <a:pt x="702" y="1236"/>
                    <a:pt x="712" y="1220"/>
                    <a:pt x="722" y="1220"/>
                  </a:cubicBezTo>
                  <a:cubicBezTo>
                    <a:pt x="750" y="1219"/>
                    <a:pt x="781" y="1222"/>
                    <a:pt x="801" y="1214"/>
                  </a:cubicBezTo>
                  <a:cubicBezTo>
                    <a:pt x="803" y="1203"/>
                    <a:pt x="811" y="1198"/>
                    <a:pt x="809" y="1184"/>
                  </a:cubicBezTo>
                  <a:cubicBezTo>
                    <a:pt x="779" y="1165"/>
                    <a:pt x="738" y="1194"/>
                    <a:pt x="708" y="11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5"/>
            <p:cNvSpPr/>
            <p:nvPr/>
          </p:nvSpPr>
          <p:spPr bwMode="auto">
            <a:xfrm flipH="1">
              <a:off x="2032042" y="5005510"/>
              <a:ext cx="368751" cy="677863"/>
            </a:xfrm>
            <a:custGeom>
              <a:avLst/>
              <a:gdLst>
                <a:gd name="T0" fmla="*/ 87 w 102"/>
                <a:gd name="T1" fmla="*/ 64 h 180"/>
                <a:gd name="T2" fmla="*/ 68 w 102"/>
                <a:gd name="T3" fmla="*/ 8 h 180"/>
                <a:gd name="T4" fmla="*/ 53 w 102"/>
                <a:gd name="T5" fmla="*/ 3 h 180"/>
                <a:gd name="T6" fmla="*/ 43 w 102"/>
                <a:gd name="T7" fmla="*/ 3 h 180"/>
                <a:gd name="T8" fmla="*/ 42 w 102"/>
                <a:gd name="T9" fmla="*/ 3 h 180"/>
                <a:gd name="T10" fmla="*/ 24 w 102"/>
                <a:gd name="T11" fmla="*/ 7 h 180"/>
                <a:gd name="T12" fmla="*/ 20 w 102"/>
                <a:gd name="T13" fmla="*/ 11 h 180"/>
                <a:gd name="T14" fmla="*/ 17 w 102"/>
                <a:gd name="T15" fmla="*/ 15 h 180"/>
                <a:gd name="T16" fmla="*/ 13 w 102"/>
                <a:gd name="T17" fmla="*/ 21 h 180"/>
                <a:gd name="T18" fmla="*/ 6 w 102"/>
                <a:gd name="T19" fmla="*/ 39 h 180"/>
                <a:gd name="T20" fmla="*/ 5 w 102"/>
                <a:gd name="T21" fmla="*/ 45 h 180"/>
                <a:gd name="T22" fmla="*/ 4 w 102"/>
                <a:gd name="T23" fmla="*/ 49 h 180"/>
                <a:gd name="T24" fmla="*/ 12 w 102"/>
                <a:gd name="T25" fmla="*/ 102 h 180"/>
                <a:gd name="T26" fmla="*/ 22 w 102"/>
                <a:gd name="T27" fmla="*/ 152 h 180"/>
                <a:gd name="T28" fmla="*/ 23 w 102"/>
                <a:gd name="T29" fmla="*/ 161 h 180"/>
                <a:gd name="T30" fmla="*/ 36 w 102"/>
                <a:gd name="T31" fmla="*/ 171 h 180"/>
                <a:gd name="T32" fmla="*/ 46 w 102"/>
                <a:gd name="T33" fmla="*/ 178 h 180"/>
                <a:gd name="T34" fmla="*/ 62 w 102"/>
                <a:gd name="T35" fmla="*/ 170 h 180"/>
                <a:gd name="T36" fmla="*/ 74 w 102"/>
                <a:gd name="T37" fmla="*/ 160 h 180"/>
                <a:gd name="T38" fmla="*/ 74 w 102"/>
                <a:gd name="T39" fmla="*/ 159 h 180"/>
                <a:gd name="T40" fmla="*/ 74 w 102"/>
                <a:gd name="T41" fmla="*/ 158 h 180"/>
                <a:gd name="T42" fmla="*/ 75 w 102"/>
                <a:gd name="T43" fmla="*/ 160 h 180"/>
                <a:gd name="T44" fmla="*/ 88 w 102"/>
                <a:gd name="T45" fmla="*/ 166 h 180"/>
                <a:gd name="T46" fmla="*/ 102 w 102"/>
                <a:gd name="T47" fmla="*/ 156 h 180"/>
                <a:gd name="T48" fmla="*/ 87 w 102"/>
                <a:gd name="T49" fmla="*/ 6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80">
                  <a:moveTo>
                    <a:pt x="87" y="64"/>
                  </a:moveTo>
                  <a:cubicBezTo>
                    <a:pt x="84" y="45"/>
                    <a:pt x="76" y="25"/>
                    <a:pt x="68" y="8"/>
                  </a:cubicBezTo>
                  <a:cubicBezTo>
                    <a:pt x="66" y="2"/>
                    <a:pt x="59" y="1"/>
                    <a:pt x="53" y="3"/>
                  </a:cubicBezTo>
                  <a:cubicBezTo>
                    <a:pt x="50" y="2"/>
                    <a:pt x="47" y="2"/>
                    <a:pt x="43" y="3"/>
                  </a:cubicBezTo>
                  <a:cubicBezTo>
                    <a:pt x="43" y="3"/>
                    <a:pt x="43" y="3"/>
                    <a:pt x="42" y="3"/>
                  </a:cubicBezTo>
                  <a:cubicBezTo>
                    <a:pt x="35" y="0"/>
                    <a:pt x="29" y="2"/>
                    <a:pt x="24" y="7"/>
                  </a:cubicBezTo>
                  <a:cubicBezTo>
                    <a:pt x="22" y="8"/>
                    <a:pt x="21" y="9"/>
                    <a:pt x="20" y="11"/>
                  </a:cubicBezTo>
                  <a:cubicBezTo>
                    <a:pt x="19" y="13"/>
                    <a:pt x="18" y="14"/>
                    <a:pt x="17" y="15"/>
                  </a:cubicBezTo>
                  <a:cubicBezTo>
                    <a:pt x="15" y="16"/>
                    <a:pt x="14" y="18"/>
                    <a:pt x="13" y="21"/>
                  </a:cubicBezTo>
                  <a:cubicBezTo>
                    <a:pt x="10" y="26"/>
                    <a:pt x="8" y="33"/>
                    <a:pt x="6" y="39"/>
                  </a:cubicBezTo>
                  <a:cubicBezTo>
                    <a:pt x="6" y="41"/>
                    <a:pt x="5" y="43"/>
                    <a:pt x="5" y="45"/>
                  </a:cubicBezTo>
                  <a:cubicBezTo>
                    <a:pt x="4" y="46"/>
                    <a:pt x="4" y="48"/>
                    <a:pt x="4" y="49"/>
                  </a:cubicBezTo>
                  <a:cubicBezTo>
                    <a:pt x="0" y="68"/>
                    <a:pt x="0" y="89"/>
                    <a:pt x="12" y="102"/>
                  </a:cubicBezTo>
                  <a:cubicBezTo>
                    <a:pt x="13" y="120"/>
                    <a:pt x="15" y="138"/>
                    <a:pt x="22" y="152"/>
                  </a:cubicBezTo>
                  <a:cubicBezTo>
                    <a:pt x="22" y="155"/>
                    <a:pt x="22" y="158"/>
                    <a:pt x="23" y="161"/>
                  </a:cubicBezTo>
                  <a:cubicBezTo>
                    <a:pt x="23" y="168"/>
                    <a:pt x="30" y="171"/>
                    <a:pt x="36" y="171"/>
                  </a:cubicBezTo>
                  <a:cubicBezTo>
                    <a:pt x="39" y="173"/>
                    <a:pt x="42" y="176"/>
                    <a:pt x="46" y="178"/>
                  </a:cubicBezTo>
                  <a:cubicBezTo>
                    <a:pt x="52" y="180"/>
                    <a:pt x="60" y="176"/>
                    <a:pt x="62" y="170"/>
                  </a:cubicBezTo>
                  <a:cubicBezTo>
                    <a:pt x="68" y="170"/>
                    <a:pt x="74" y="166"/>
                    <a:pt x="74" y="160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4" y="159"/>
                    <a:pt x="74" y="159"/>
                    <a:pt x="74" y="158"/>
                  </a:cubicBezTo>
                  <a:cubicBezTo>
                    <a:pt x="75" y="159"/>
                    <a:pt x="75" y="159"/>
                    <a:pt x="75" y="160"/>
                  </a:cubicBezTo>
                  <a:cubicBezTo>
                    <a:pt x="78" y="165"/>
                    <a:pt x="83" y="167"/>
                    <a:pt x="88" y="166"/>
                  </a:cubicBezTo>
                  <a:cubicBezTo>
                    <a:pt x="95" y="167"/>
                    <a:pt x="102" y="164"/>
                    <a:pt x="102" y="156"/>
                  </a:cubicBezTo>
                  <a:cubicBezTo>
                    <a:pt x="101" y="127"/>
                    <a:pt x="97" y="94"/>
                    <a:pt x="87" y="64"/>
                  </a:cubicBez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3575720" y="4405345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初时你的那一刻，</a:t>
            </a:r>
          </a:p>
          <a:p>
            <a:r>
              <a:rPr lang="zh-CN" altLang="en-US" sz="2400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　　我已经变身为福尔摩斯</a:t>
            </a:r>
          </a:p>
          <a:p>
            <a:r>
              <a:rPr lang="zh-CN" altLang="en-US" sz="2400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　　      想要探寻你的一切，不放过任何细节</a:t>
            </a:r>
            <a:endParaRPr lang="zh-CN" altLang="en-US" sz="2400" b="0" i="0" dirty="0">
              <a:solidFill>
                <a:schemeClr val="bg1"/>
              </a:solidFill>
              <a:effectLst/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 rot="17667903">
            <a:off x="9803444" y="4542371"/>
            <a:ext cx="360040" cy="466946"/>
            <a:chOff x="5695630" y="2019571"/>
            <a:chExt cx="360040" cy="466946"/>
          </a:xfrm>
        </p:grpSpPr>
        <p:sp>
          <p:nvSpPr>
            <p:cNvPr id="26" name="心形 25"/>
            <p:cNvSpPr/>
            <p:nvPr/>
          </p:nvSpPr>
          <p:spPr>
            <a:xfrm rot="1440420">
              <a:off x="5695630" y="2019571"/>
              <a:ext cx="360040" cy="36004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心形 26"/>
            <p:cNvSpPr/>
            <p:nvPr/>
          </p:nvSpPr>
          <p:spPr>
            <a:xfrm rot="6040585">
              <a:off x="5900468" y="2342350"/>
              <a:ext cx="144167" cy="144167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8378750" y="3933056"/>
            <a:ext cx="1627187" cy="2149474"/>
            <a:chOff x="6888088" y="2636912"/>
            <a:chExt cx="1627187" cy="2149474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 flipH="1">
              <a:off x="6888088" y="2636912"/>
              <a:ext cx="1627187" cy="2149474"/>
            </a:xfrm>
            <a:custGeom>
              <a:avLst/>
              <a:gdLst>
                <a:gd name="T0" fmla="*/ 403 w 431"/>
                <a:gd name="T1" fmla="*/ 128 h 570"/>
                <a:gd name="T2" fmla="*/ 383 w 431"/>
                <a:gd name="T3" fmla="*/ 80 h 570"/>
                <a:gd name="T4" fmla="*/ 328 w 431"/>
                <a:gd name="T5" fmla="*/ 38 h 570"/>
                <a:gd name="T6" fmla="*/ 365 w 431"/>
                <a:gd name="T7" fmla="*/ 77 h 570"/>
                <a:gd name="T8" fmla="*/ 416 w 431"/>
                <a:gd name="T9" fmla="*/ 135 h 570"/>
                <a:gd name="T10" fmla="*/ 381 w 431"/>
                <a:gd name="T11" fmla="*/ 194 h 570"/>
                <a:gd name="T12" fmla="*/ 290 w 431"/>
                <a:gd name="T13" fmla="*/ 262 h 570"/>
                <a:gd name="T14" fmla="*/ 197 w 431"/>
                <a:gd name="T15" fmla="*/ 249 h 570"/>
                <a:gd name="T16" fmla="*/ 128 w 431"/>
                <a:gd name="T17" fmla="*/ 173 h 570"/>
                <a:gd name="T18" fmla="*/ 195 w 431"/>
                <a:gd name="T19" fmla="*/ 29 h 570"/>
                <a:gd name="T20" fmla="*/ 309 w 431"/>
                <a:gd name="T21" fmla="*/ 10 h 570"/>
                <a:gd name="T22" fmla="*/ 295 w 431"/>
                <a:gd name="T23" fmla="*/ 3 h 570"/>
                <a:gd name="T24" fmla="*/ 190 w 431"/>
                <a:gd name="T25" fmla="*/ 21 h 570"/>
                <a:gd name="T26" fmla="*/ 110 w 431"/>
                <a:gd name="T27" fmla="*/ 141 h 570"/>
                <a:gd name="T28" fmla="*/ 116 w 431"/>
                <a:gd name="T29" fmla="*/ 188 h 570"/>
                <a:gd name="T30" fmla="*/ 82 w 431"/>
                <a:gd name="T31" fmla="*/ 207 h 570"/>
                <a:gd name="T32" fmla="*/ 95 w 431"/>
                <a:gd name="T33" fmla="*/ 218 h 570"/>
                <a:gd name="T34" fmla="*/ 150 w 431"/>
                <a:gd name="T35" fmla="*/ 238 h 570"/>
                <a:gd name="T36" fmla="*/ 283 w 431"/>
                <a:gd name="T37" fmla="*/ 274 h 570"/>
                <a:gd name="T38" fmla="*/ 358 w 431"/>
                <a:gd name="T39" fmla="*/ 239 h 570"/>
                <a:gd name="T40" fmla="*/ 419 w 431"/>
                <a:gd name="T41" fmla="*/ 129 h 570"/>
                <a:gd name="T42" fmla="*/ 106 w 431"/>
                <a:gd name="T43" fmla="*/ 111 h 570"/>
                <a:gd name="T44" fmla="*/ 33 w 431"/>
                <a:gd name="T45" fmla="*/ 115 h 570"/>
                <a:gd name="T46" fmla="*/ 306 w 431"/>
                <a:gd name="T47" fmla="*/ 131 h 570"/>
                <a:gd name="T48" fmla="*/ 306 w 431"/>
                <a:gd name="T49" fmla="*/ 131 h 570"/>
                <a:gd name="T50" fmla="*/ 288 w 431"/>
                <a:gd name="T51" fmla="*/ 166 h 570"/>
                <a:gd name="T52" fmla="*/ 323 w 431"/>
                <a:gd name="T53" fmla="*/ 235 h 570"/>
                <a:gd name="T54" fmla="*/ 314 w 431"/>
                <a:gd name="T55" fmla="*/ 224 h 570"/>
                <a:gd name="T56" fmla="*/ 354 w 431"/>
                <a:gd name="T57" fmla="*/ 335 h 570"/>
                <a:gd name="T58" fmla="*/ 347 w 431"/>
                <a:gd name="T59" fmla="*/ 322 h 570"/>
                <a:gd name="T60" fmla="*/ 327 w 431"/>
                <a:gd name="T61" fmla="*/ 329 h 570"/>
                <a:gd name="T62" fmla="*/ 255 w 431"/>
                <a:gd name="T63" fmla="*/ 300 h 570"/>
                <a:gd name="T64" fmla="*/ 213 w 431"/>
                <a:gd name="T65" fmla="*/ 290 h 570"/>
                <a:gd name="T66" fmla="*/ 240 w 431"/>
                <a:gd name="T67" fmla="*/ 318 h 570"/>
                <a:gd name="T68" fmla="*/ 111 w 431"/>
                <a:gd name="T69" fmla="*/ 424 h 570"/>
                <a:gd name="T70" fmla="*/ 168 w 431"/>
                <a:gd name="T71" fmla="*/ 303 h 570"/>
                <a:gd name="T72" fmla="*/ 144 w 431"/>
                <a:gd name="T73" fmla="*/ 324 h 570"/>
                <a:gd name="T74" fmla="*/ 127 w 431"/>
                <a:gd name="T75" fmla="*/ 336 h 570"/>
                <a:gd name="T76" fmla="*/ 95 w 431"/>
                <a:gd name="T77" fmla="*/ 441 h 570"/>
                <a:gd name="T78" fmla="*/ 182 w 431"/>
                <a:gd name="T79" fmla="*/ 460 h 570"/>
                <a:gd name="T80" fmla="*/ 273 w 431"/>
                <a:gd name="T81" fmla="*/ 455 h 570"/>
                <a:gd name="T82" fmla="*/ 207 w 431"/>
                <a:gd name="T83" fmla="*/ 563 h 570"/>
                <a:gd name="T84" fmla="*/ 242 w 431"/>
                <a:gd name="T85" fmla="*/ 565 h 570"/>
                <a:gd name="T86" fmla="*/ 231 w 431"/>
                <a:gd name="T87" fmla="*/ 548 h 570"/>
                <a:gd name="T88" fmla="*/ 242 w 431"/>
                <a:gd name="T89" fmla="*/ 536 h 570"/>
                <a:gd name="T90" fmla="*/ 295 w 431"/>
                <a:gd name="T91" fmla="*/ 460 h 570"/>
                <a:gd name="T92" fmla="*/ 238 w 431"/>
                <a:gd name="T93" fmla="*/ 455 h 570"/>
                <a:gd name="T94" fmla="*/ 261 w 431"/>
                <a:gd name="T95" fmla="*/ 328 h 570"/>
                <a:gd name="T96" fmla="*/ 338 w 431"/>
                <a:gd name="T97" fmla="*/ 390 h 570"/>
                <a:gd name="T98" fmla="*/ 355 w 431"/>
                <a:gd name="T99" fmla="*/ 389 h 570"/>
                <a:gd name="T100" fmla="*/ 375 w 431"/>
                <a:gd name="T101" fmla="*/ 377 h 570"/>
                <a:gd name="T102" fmla="*/ 354 w 431"/>
                <a:gd name="T103" fmla="*/ 335 h 570"/>
                <a:gd name="T104" fmla="*/ 2 w 431"/>
                <a:gd name="T105" fmla="*/ 542 h 570"/>
                <a:gd name="T106" fmla="*/ 20 w 431"/>
                <a:gd name="T107" fmla="*/ 563 h 570"/>
                <a:gd name="T108" fmla="*/ 89 w 431"/>
                <a:gd name="T109" fmla="*/ 548 h 570"/>
                <a:gd name="T110" fmla="*/ 51 w 431"/>
                <a:gd name="T111" fmla="*/ 531 h 570"/>
                <a:gd name="T112" fmla="*/ 102 w 431"/>
                <a:gd name="T113" fmla="*/ 487 h 570"/>
                <a:gd name="T114" fmla="*/ 103 w 431"/>
                <a:gd name="T115" fmla="*/ 470 h 570"/>
                <a:gd name="T116" fmla="*/ 140 w 431"/>
                <a:gd name="T117" fmla="*/ 360 h 570"/>
                <a:gd name="T118" fmla="*/ 140 w 431"/>
                <a:gd name="T119" fmla="*/ 36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1" h="570">
                  <a:moveTo>
                    <a:pt x="419" y="129"/>
                  </a:moveTo>
                  <a:cubicBezTo>
                    <a:pt x="414" y="125"/>
                    <a:pt x="407" y="132"/>
                    <a:pt x="403" y="128"/>
                  </a:cubicBezTo>
                  <a:cubicBezTo>
                    <a:pt x="402" y="120"/>
                    <a:pt x="400" y="114"/>
                    <a:pt x="400" y="105"/>
                  </a:cubicBezTo>
                  <a:cubicBezTo>
                    <a:pt x="394" y="100"/>
                    <a:pt x="390" y="89"/>
                    <a:pt x="383" y="80"/>
                  </a:cubicBezTo>
                  <a:cubicBezTo>
                    <a:pt x="377" y="72"/>
                    <a:pt x="367" y="65"/>
                    <a:pt x="362" y="56"/>
                  </a:cubicBezTo>
                  <a:cubicBezTo>
                    <a:pt x="350" y="51"/>
                    <a:pt x="342" y="42"/>
                    <a:pt x="328" y="38"/>
                  </a:cubicBezTo>
                  <a:cubicBezTo>
                    <a:pt x="327" y="45"/>
                    <a:pt x="336" y="49"/>
                    <a:pt x="341" y="53"/>
                  </a:cubicBezTo>
                  <a:cubicBezTo>
                    <a:pt x="350" y="61"/>
                    <a:pt x="358" y="69"/>
                    <a:pt x="365" y="77"/>
                  </a:cubicBezTo>
                  <a:cubicBezTo>
                    <a:pt x="378" y="92"/>
                    <a:pt x="395" y="114"/>
                    <a:pt x="390" y="139"/>
                  </a:cubicBezTo>
                  <a:cubicBezTo>
                    <a:pt x="398" y="138"/>
                    <a:pt x="406" y="130"/>
                    <a:pt x="416" y="135"/>
                  </a:cubicBezTo>
                  <a:cubicBezTo>
                    <a:pt x="424" y="152"/>
                    <a:pt x="402" y="160"/>
                    <a:pt x="389" y="162"/>
                  </a:cubicBezTo>
                  <a:cubicBezTo>
                    <a:pt x="390" y="172"/>
                    <a:pt x="385" y="184"/>
                    <a:pt x="381" y="194"/>
                  </a:cubicBezTo>
                  <a:cubicBezTo>
                    <a:pt x="368" y="222"/>
                    <a:pt x="344" y="245"/>
                    <a:pt x="316" y="256"/>
                  </a:cubicBezTo>
                  <a:cubicBezTo>
                    <a:pt x="308" y="259"/>
                    <a:pt x="299" y="261"/>
                    <a:pt x="290" y="262"/>
                  </a:cubicBezTo>
                  <a:cubicBezTo>
                    <a:pt x="267" y="264"/>
                    <a:pt x="238" y="263"/>
                    <a:pt x="217" y="258"/>
                  </a:cubicBezTo>
                  <a:cubicBezTo>
                    <a:pt x="212" y="256"/>
                    <a:pt x="204" y="252"/>
                    <a:pt x="197" y="249"/>
                  </a:cubicBezTo>
                  <a:cubicBezTo>
                    <a:pt x="179" y="241"/>
                    <a:pt x="171" y="236"/>
                    <a:pt x="161" y="224"/>
                  </a:cubicBezTo>
                  <a:cubicBezTo>
                    <a:pt x="147" y="208"/>
                    <a:pt x="138" y="192"/>
                    <a:pt x="128" y="173"/>
                  </a:cubicBezTo>
                  <a:cubicBezTo>
                    <a:pt x="123" y="138"/>
                    <a:pt x="126" y="105"/>
                    <a:pt x="137" y="83"/>
                  </a:cubicBezTo>
                  <a:cubicBezTo>
                    <a:pt x="148" y="60"/>
                    <a:pt x="172" y="41"/>
                    <a:pt x="195" y="29"/>
                  </a:cubicBezTo>
                  <a:cubicBezTo>
                    <a:pt x="204" y="24"/>
                    <a:pt x="213" y="19"/>
                    <a:pt x="220" y="17"/>
                  </a:cubicBezTo>
                  <a:cubicBezTo>
                    <a:pt x="240" y="10"/>
                    <a:pt x="282" y="3"/>
                    <a:pt x="309" y="10"/>
                  </a:cubicBezTo>
                  <a:cubicBezTo>
                    <a:pt x="314" y="11"/>
                    <a:pt x="316" y="17"/>
                    <a:pt x="323" y="15"/>
                  </a:cubicBezTo>
                  <a:cubicBezTo>
                    <a:pt x="315" y="7"/>
                    <a:pt x="305" y="4"/>
                    <a:pt x="295" y="3"/>
                  </a:cubicBezTo>
                  <a:cubicBezTo>
                    <a:pt x="269" y="0"/>
                    <a:pt x="239" y="3"/>
                    <a:pt x="216" y="10"/>
                  </a:cubicBezTo>
                  <a:cubicBezTo>
                    <a:pt x="208" y="12"/>
                    <a:pt x="199" y="17"/>
                    <a:pt x="190" y="21"/>
                  </a:cubicBezTo>
                  <a:cubicBezTo>
                    <a:pt x="167" y="30"/>
                    <a:pt x="157" y="37"/>
                    <a:pt x="142" y="53"/>
                  </a:cubicBezTo>
                  <a:cubicBezTo>
                    <a:pt x="122" y="76"/>
                    <a:pt x="109" y="100"/>
                    <a:pt x="110" y="141"/>
                  </a:cubicBezTo>
                  <a:cubicBezTo>
                    <a:pt x="109" y="147"/>
                    <a:pt x="105" y="141"/>
                    <a:pt x="106" y="148"/>
                  </a:cubicBezTo>
                  <a:cubicBezTo>
                    <a:pt x="110" y="160"/>
                    <a:pt x="111" y="176"/>
                    <a:pt x="116" y="188"/>
                  </a:cubicBezTo>
                  <a:cubicBezTo>
                    <a:pt x="108" y="188"/>
                    <a:pt x="104" y="194"/>
                    <a:pt x="99" y="197"/>
                  </a:cubicBezTo>
                  <a:cubicBezTo>
                    <a:pt x="94" y="200"/>
                    <a:pt x="88" y="204"/>
                    <a:pt x="82" y="207"/>
                  </a:cubicBezTo>
                  <a:cubicBezTo>
                    <a:pt x="70" y="212"/>
                    <a:pt x="56" y="214"/>
                    <a:pt x="48" y="225"/>
                  </a:cubicBezTo>
                  <a:cubicBezTo>
                    <a:pt x="63" y="239"/>
                    <a:pt x="78" y="227"/>
                    <a:pt x="95" y="218"/>
                  </a:cubicBezTo>
                  <a:cubicBezTo>
                    <a:pt x="106" y="212"/>
                    <a:pt x="116" y="205"/>
                    <a:pt x="124" y="201"/>
                  </a:cubicBezTo>
                  <a:cubicBezTo>
                    <a:pt x="130" y="213"/>
                    <a:pt x="139" y="229"/>
                    <a:pt x="150" y="238"/>
                  </a:cubicBezTo>
                  <a:cubicBezTo>
                    <a:pt x="170" y="256"/>
                    <a:pt x="212" y="271"/>
                    <a:pt x="248" y="274"/>
                  </a:cubicBezTo>
                  <a:cubicBezTo>
                    <a:pt x="258" y="275"/>
                    <a:pt x="274" y="276"/>
                    <a:pt x="283" y="274"/>
                  </a:cubicBezTo>
                  <a:cubicBezTo>
                    <a:pt x="292" y="273"/>
                    <a:pt x="301" y="267"/>
                    <a:pt x="312" y="263"/>
                  </a:cubicBezTo>
                  <a:cubicBezTo>
                    <a:pt x="333" y="255"/>
                    <a:pt x="345" y="252"/>
                    <a:pt x="358" y="239"/>
                  </a:cubicBezTo>
                  <a:cubicBezTo>
                    <a:pt x="378" y="219"/>
                    <a:pt x="392" y="191"/>
                    <a:pt x="400" y="166"/>
                  </a:cubicBezTo>
                  <a:cubicBezTo>
                    <a:pt x="413" y="160"/>
                    <a:pt x="431" y="146"/>
                    <a:pt x="419" y="129"/>
                  </a:cubicBezTo>
                  <a:close/>
                  <a:moveTo>
                    <a:pt x="107" y="124"/>
                  </a:moveTo>
                  <a:cubicBezTo>
                    <a:pt x="108" y="118"/>
                    <a:pt x="106" y="116"/>
                    <a:pt x="106" y="111"/>
                  </a:cubicBezTo>
                  <a:cubicBezTo>
                    <a:pt x="98" y="106"/>
                    <a:pt x="83" y="108"/>
                    <a:pt x="66" y="107"/>
                  </a:cubicBezTo>
                  <a:cubicBezTo>
                    <a:pt x="50" y="105"/>
                    <a:pt x="26" y="92"/>
                    <a:pt x="33" y="115"/>
                  </a:cubicBezTo>
                  <a:cubicBezTo>
                    <a:pt x="51" y="126"/>
                    <a:pt x="82" y="124"/>
                    <a:pt x="107" y="124"/>
                  </a:cubicBezTo>
                  <a:close/>
                  <a:moveTo>
                    <a:pt x="306" y="131"/>
                  </a:moveTo>
                  <a:cubicBezTo>
                    <a:pt x="318" y="117"/>
                    <a:pt x="295" y="111"/>
                    <a:pt x="292" y="127"/>
                  </a:cubicBezTo>
                  <a:cubicBezTo>
                    <a:pt x="295" y="130"/>
                    <a:pt x="299" y="132"/>
                    <a:pt x="306" y="131"/>
                  </a:cubicBezTo>
                  <a:close/>
                  <a:moveTo>
                    <a:pt x="293" y="166"/>
                  </a:moveTo>
                  <a:cubicBezTo>
                    <a:pt x="288" y="166"/>
                    <a:pt x="288" y="166"/>
                    <a:pt x="288" y="166"/>
                  </a:cubicBezTo>
                  <a:cubicBezTo>
                    <a:pt x="284" y="174"/>
                    <a:pt x="279" y="185"/>
                    <a:pt x="278" y="194"/>
                  </a:cubicBezTo>
                  <a:cubicBezTo>
                    <a:pt x="275" y="217"/>
                    <a:pt x="296" y="236"/>
                    <a:pt x="323" y="235"/>
                  </a:cubicBezTo>
                  <a:cubicBezTo>
                    <a:pt x="322" y="230"/>
                    <a:pt x="327" y="232"/>
                    <a:pt x="328" y="227"/>
                  </a:cubicBezTo>
                  <a:cubicBezTo>
                    <a:pt x="327" y="220"/>
                    <a:pt x="320" y="223"/>
                    <a:pt x="314" y="224"/>
                  </a:cubicBezTo>
                  <a:cubicBezTo>
                    <a:pt x="288" y="220"/>
                    <a:pt x="280" y="190"/>
                    <a:pt x="293" y="166"/>
                  </a:cubicBezTo>
                  <a:close/>
                  <a:moveTo>
                    <a:pt x="354" y="335"/>
                  </a:moveTo>
                  <a:cubicBezTo>
                    <a:pt x="367" y="333"/>
                    <a:pt x="384" y="317"/>
                    <a:pt x="371" y="307"/>
                  </a:cubicBezTo>
                  <a:cubicBezTo>
                    <a:pt x="359" y="307"/>
                    <a:pt x="356" y="324"/>
                    <a:pt x="347" y="322"/>
                  </a:cubicBezTo>
                  <a:cubicBezTo>
                    <a:pt x="345" y="322"/>
                    <a:pt x="342" y="321"/>
                    <a:pt x="338" y="322"/>
                  </a:cubicBezTo>
                  <a:cubicBezTo>
                    <a:pt x="332" y="324"/>
                    <a:pt x="330" y="327"/>
                    <a:pt x="327" y="329"/>
                  </a:cubicBezTo>
                  <a:cubicBezTo>
                    <a:pt x="309" y="319"/>
                    <a:pt x="281" y="317"/>
                    <a:pt x="261" y="308"/>
                  </a:cubicBezTo>
                  <a:cubicBezTo>
                    <a:pt x="260" y="305"/>
                    <a:pt x="260" y="300"/>
                    <a:pt x="255" y="300"/>
                  </a:cubicBezTo>
                  <a:cubicBezTo>
                    <a:pt x="252" y="295"/>
                    <a:pt x="247" y="300"/>
                    <a:pt x="241" y="298"/>
                  </a:cubicBezTo>
                  <a:cubicBezTo>
                    <a:pt x="231" y="296"/>
                    <a:pt x="220" y="288"/>
                    <a:pt x="213" y="290"/>
                  </a:cubicBezTo>
                  <a:cubicBezTo>
                    <a:pt x="209" y="291"/>
                    <a:pt x="203" y="294"/>
                    <a:pt x="203" y="300"/>
                  </a:cubicBezTo>
                  <a:cubicBezTo>
                    <a:pt x="204" y="313"/>
                    <a:pt x="232" y="308"/>
                    <a:pt x="240" y="318"/>
                  </a:cubicBezTo>
                  <a:cubicBezTo>
                    <a:pt x="232" y="362"/>
                    <a:pt x="236" y="412"/>
                    <a:pt x="219" y="448"/>
                  </a:cubicBezTo>
                  <a:cubicBezTo>
                    <a:pt x="189" y="433"/>
                    <a:pt x="147" y="432"/>
                    <a:pt x="111" y="424"/>
                  </a:cubicBezTo>
                  <a:cubicBezTo>
                    <a:pt x="118" y="392"/>
                    <a:pt x="134" y="367"/>
                    <a:pt x="148" y="342"/>
                  </a:cubicBezTo>
                  <a:cubicBezTo>
                    <a:pt x="155" y="329"/>
                    <a:pt x="160" y="315"/>
                    <a:pt x="168" y="303"/>
                  </a:cubicBezTo>
                  <a:cubicBezTo>
                    <a:pt x="175" y="291"/>
                    <a:pt x="190" y="280"/>
                    <a:pt x="186" y="265"/>
                  </a:cubicBezTo>
                  <a:cubicBezTo>
                    <a:pt x="168" y="280"/>
                    <a:pt x="160" y="306"/>
                    <a:pt x="144" y="324"/>
                  </a:cubicBezTo>
                  <a:cubicBezTo>
                    <a:pt x="142" y="322"/>
                    <a:pt x="139" y="322"/>
                    <a:pt x="137" y="324"/>
                  </a:cubicBezTo>
                  <a:cubicBezTo>
                    <a:pt x="136" y="330"/>
                    <a:pt x="132" y="334"/>
                    <a:pt x="127" y="336"/>
                  </a:cubicBezTo>
                  <a:cubicBezTo>
                    <a:pt x="123" y="348"/>
                    <a:pt x="112" y="361"/>
                    <a:pt x="106" y="377"/>
                  </a:cubicBezTo>
                  <a:cubicBezTo>
                    <a:pt x="98" y="398"/>
                    <a:pt x="85" y="423"/>
                    <a:pt x="95" y="441"/>
                  </a:cubicBezTo>
                  <a:cubicBezTo>
                    <a:pt x="120" y="447"/>
                    <a:pt x="145" y="453"/>
                    <a:pt x="178" y="455"/>
                  </a:cubicBezTo>
                  <a:cubicBezTo>
                    <a:pt x="178" y="457"/>
                    <a:pt x="184" y="455"/>
                    <a:pt x="182" y="460"/>
                  </a:cubicBezTo>
                  <a:cubicBezTo>
                    <a:pt x="186" y="461"/>
                    <a:pt x="187" y="458"/>
                    <a:pt x="192" y="459"/>
                  </a:cubicBezTo>
                  <a:cubicBezTo>
                    <a:pt x="215" y="480"/>
                    <a:pt x="249" y="456"/>
                    <a:pt x="273" y="455"/>
                  </a:cubicBezTo>
                  <a:cubicBezTo>
                    <a:pt x="254" y="480"/>
                    <a:pt x="238" y="508"/>
                    <a:pt x="221" y="534"/>
                  </a:cubicBezTo>
                  <a:cubicBezTo>
                    <a:pt x="216" y="542"/>
                    <a:pt x="206" y="551"/>
                    <a:pt x="207" y="563"/>
                  </a:cubicBezTo>
                  <a:cubicBezTo>
                    <a:pt x="214" y="568"/>
                    <a:pt x="230" y="565"/>
                    <a:pt x="240" y="567"/>
                  </a:cubicBezTo>
                  <a:cubicBezTo>
                    <a:pt x="244" y="567"/>
                    <a:pt x="236" y="564"/>
                    <a:pt x="242" y="565"/>
                  </a:cubicBezTo>
                  <a:cubicBezTo>
                    <a:pt x="259" y="563"/>
                    <a:pt x="291" y="570"/>
                    <a:pt x="290" y="555"/>
                  </a:cubicBezTo>
                  <a:cubicBezTo>
                    <a:pt x="290" y="541"/>
                    <a:pt x="246" y="553"/>
                    <a:pt x="231" y="548"/>
                  </a:cubicBezTo>
                  <a:cubicBezTo>
                    <a:pt x="236" y="542"/>
                    <a:pt x="238" y="534"/>
                    <a:pt x="244" y="529"/>
                  </a:cubicBezTo>
                  <a:cubicBezTo>
                    <a:pt x="244" y="532"/>
                    <a:pt x="239" y="535"/>
                    <a:pt x="242" y="536"/>
                  </a:cubicBezTo>
                  <a:cubicBezTo>
                    <a:pt x="259" y="516"/>
                    <a:pt x="277" y="495"/>
                    <a:pt x="289" y="473"/>
                  </a:cubicBezTo>
                  <a:cubicBezTo>
                    <a:pt x="291" y="469"/>
                    <a:pt x="292" y="464"/>
                    <a:pt x="295" y="460"/>
                  </a:cubicBezTo>
                  <a:cubicBezTo>
                    <a:pt x="297" y="457"/>
                    <a:pt x="304" y="455"/>
                    <a:pt x="302" y="449"/>
                  </a:cubicBezTo>
                  <a:cubicBezTo>
                    <a:pt x="283" y="437"/>
                    <a:pt x="255" y="451"/>
                    <a:pt x="238" y="455"/>
                  </a:cubicBezTo>
                  <a:cubicBezTo>
                    <a:pt x="244" y="434"/>
                    <a:pt x="253" y="408"/>
                    <a:pt x="255" y="381"/>
                  </a:cubicBezTo>
                  <a:cubicBezTo>
                    <a:pt x="256" y="363"/>
                    <a:pt x="252" y="343"/>
                    <a:pt x="261" y="328"/>
                  </a:cubicBezTo>
                  <a:cubicBezTo>
                    <a:pt x="284" y="335"/>
                    <a:pt x="308" y="341"/>
                    <a:pt x="331" y="348"/>
                  </a:cubicBezTo>
                  <a:cubicBezTo>
                    <a:pt x="335" y="360"/>
                    <a:pt x="337" y="374"/>
                    <a:pt x="338" y="390"/>
                  </a:cubicBezTo>
                  <a:cubicBezTo>
                    <a:pt x="355" y="390"/>
                    <a:pt x="355" y="390"/>
                    <a:pt x="355" y="390"/>
                  </a:cubicBezTo>
                  <a:cubicBezTo>
                    <a:pt x="355" y="390"/>
                    <a:pt x="355" y="389"/>
                    <a:pt x="355" y="389"/>
                  </a:cubicBezTo>
                  <a:cubicBezTo>
                    <a:pt x="354" y="377"/>
                    <a:pt x="346" y="365"/>
                    <a:pt x="350" y="353"/>
                  </a:cubicBezTo>
                  <a:cubicBezTo>
                    <a:pt x="355" y="365"/>
                    <a:pt x="363" y="373"/>
                    <a:pt x="375" y="377"/>
                  </a:cubicBezTo>
                  <a:cubicBezTo>
                    <a:pt x="377" y="373"/>
                    <a:pt x="381" y="371"/>
                    <a:pt x="382" y="366"/>
                  </a:cubicBezTo>
                  <a:cubicBezTo>
                    <a:pt x="370" y="359"/>
                    <a:pt x="360" y="349"/>
                    <a:pt x="354" y="335"/>
                  </a:cubicBezTo>
                  <a:close/>
                  <a:moveTo>
                    <a:pt x="80" y="490"/>
                  </a:moveTo>
                  <a:cubicBezTo>
                    <a:pt x="56" y="509"/>
                    <a:pt x="26" y="523"/>
                    <a:pt x="2" y="542"/>
                  </a:cubicBezTo>
                  <a:cubicBezTo>
                    <a:pt x="3" y="550"/>
                    <a:pt x="0" y="554"/>
                    <a:pt x="3" y="560"/>
                  </a:cubicBezTo>
                  <a:cubicBezTo>
                    <a:pt x="12" y="558"/>
                    <a:pt x="13" y="560"/>
                    <a:pt x="20" y="563"/>
                  </a:cubicBezTo>
                  <a:cubicBezTo>
                    <a:pt x="41" y="562"/>
                    <a:pt x="66" y="565"/>
                    <a:pt x="85" y="562"/>
                  </a:cubicBezTo>
                  <a:cubicBezTo>
                    <a:pt x="86" y="557"/>
                    <a:pt x="87" y="552"/>
                    <a:pt x="89" y="548"/>
                  </a:cubicBezTo>
                  <a:cubicBezTo>
                    <a:pt x="76" y="534"/>
                    <a:pt x="50" y="542"/>
                    <a:pt x="30" y="544"/>
                  </a:cubicBezTo>
                  <a:cubicBezTo>
                    <a:pt x="35" y="536"/>
                    <a:pt x="44" y="535"/>
                    <a:pt x="51" y="531"/>
                  </a:cubicBezTo>
                  <a:cubicBezTo>
                    <a:pt x="67" y="520"/>
                    <a:pt x="82" y="502"/>
                    <a:pt x="97" y="491"/>
                  </a:cubicBezTo>
                  <a:cubicBezTo>
                    <a:pt x="99" y="490"/>
                    <a:pt x="100" y="489"/>
                    <a:pt x="102" y="487"/>
                  </a:cubicBezTo>
                  <a:cubicBezTo>
                    <a:pt x="112" y="479"/>
                    <a:pt x="127" y="475"/>
                    <a:pt x="131" y="462"/>
                  </a:cubicBezTo>
                  <a:cubicBezTo>
                    <a:pt x="122" y="464"/>
                    <a:pt x="108" y="466"/>
                    <a:pt x="103" y="470"/>
                  </a:cubicBezTo>
                  <a:cubicBezTo>
                    <a:pt x="95" y="477"/>
                    <a:pt x="89" y="484"/>
                    <a:pt x="80" y="490"/>
                  </a:cubicBezTo>
                  <a:close/>
                  <a:moveTo>
                    <a:pt x="140" y="360"/>
                  </a:moveTo>
                  <a:cubicBezTo>
                    <a:pt x="140" y="362"/>
                    <a:pt x="134" y="366"/>
                    <a:pt x="138" y="367"/>
                  </a:cubicBezTo>
                  <a:cubicBezTo>
                    <a:pt x="137" y="364"/>
                    <a:pt x="144" y="362"/>
                    <a:pt x="140" y="3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5"/>
            <p:cNvSpPr/>
            <p:nvPr/>
          </p:nvSpPr>
          <p:spPr bwMode="auto">
            <a:xfrm>
              <a:off x="7672518" y="3711649"/>
              <a:ext cx="368751" cy="677863"/>
            </a:xfrm>
            <a:custGeom>
              <a:avLst/>
              <a:gdLst>
                <a:gd name="T0" fmla="*/ 87 w 102"/>
                <a:gd name="T1" fmla="*/ 64 h 180"/>
                <a:gd name="T2" fmla="*/ 68 w 102"/>
                <a:gd name="T3" fmla="*/ 8 h 180"/>
                <a:gd name="T4" fmla="*/ 53 w 102"/>
                <a:gd name="T5" fmla="*/ 3 h 180"/>
                <a:gd name="T6" fmla="*/ 43 w 102"/>
                <a:gd name="T7" fmla="*/ 3 h 180"/>
                <a:gd name="T8" fmla="*/ 42 w 102"/>
                <a:gd name="T9" fmla="*/ 3 h 180"/>
                <a:gd name="T10" fmla="*/ 24 w 102"/>
                <a:gd name="T11" fmla="*/ 7 h 180"/>
                <a:gd name="T12" fmla="*/ 20 w 102"/>
                <a:gd name="T13" fmla="*/ 11 h 180"/>
                <a:gd name="T14" fmla="*/ 17 w 102"/>
                <a:gd name="T15" fmla="*/ 15 h 180"/>
                <a:gd name="T16" fmla="*/ 13 w 102"/>
                <a:gd name="T17" fmla="*/ 21 h 180"/>
                <a:gd name="T18" fmla="*/ 6 w 102"/>
                <a:gd name="T19" fmla="*/ 39 h 180"/>
                <a:gd name="T20" fmla="*/ 5 w 102"/>
                <a:gd name="T21" fmla="*/ 45 h 180"/>
                <a:gd name="T22" fmla="*/ 4 w 102"/>
                <a:gd name="T23" fmla="*/ 49 h 180"/>
                <a:gd name="T24" fmla="*/ 12 w 102"/>
                <a:gd name="T25" fmla="*/ 102 h 180"/>
                <a:gd name="T26" fmla="*/ 22 w 102"/>
                <a:gd name="T27" fmla="*/ 152 h 180"/>
                <a:gd name="T28" fmla="*/ 23 w 102"/>
                <a:gd name="T29" fmla="*/ 161 h 180"/>
                <a:gd name="T30" fmla="*/ 36 w 102"/>
                <a:gd name="T31" fmla="*/ 171 h 180"/>
                <a:gd name="T32" fmla="*/ 46 w 102"/>
                <a:gd name="T33" fmla="*/ 178 h 180"/>
                <a:gd name="T34" fmla="*/ 62 w 102"/>
                <a:gd name="T35" fmla="*/ 170 h 180"/>
                <a:gd name="T36" fmla="*/ 74 w 102"/>
                <a:gd name="T37" fmla="*/ 160 h 180"/>
                <a:gd name="T38" fmla="*/ 74 w 102"/>
                <a:gd name="T39" fmla="*/ 159 h 180"/>
                <a:gd name="T40" fmla="*/ 74 w 102"/>
                <a:gd name="T41" fmla="*/ 158 h 180"/>
                <a:gd name="T42" fmla="*/ 75 w 102"/>
                <a:gd name="T43" fmla="*/ 160 h 180"/>
                <a:gd name="T44" fmla="*/ 88 w 102"/>
                <a:gd name="T45" fmla="*/ 166 h 180"/>
                <a:gd name="T46" fmla="*/ 102 w 102"/>
                <a:gd name="T47" fmla="*/ 156 h 180"/>
                <a:gd name="T48" fmla="*/ 87 w 102"/>
                <a:gd name="T49" fmla="*/ 6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80">
                  <a:moveTo>
                    <a:pt x="87" y="64"/>
                  </a:moveTo>
                  <a:cubicBezTo>
                    <a:pt x="84" y="45"/>
                    <a:pt x="76" y="25"/>
                    <a:pt x="68" y="8"/>
                  </a:cubicBezTo>
                  <a:cubicBezTo>
                    <a:pt x="66" y="2"/>
                    <a:pt x="59" y="1"/>
                    <a:pt x="53" y="3"/>
                  </a:cubicBezTo>
                  <a:cubicBezTo>
                    <a:pt x="50" y="2"/>
                    <a:pt x="47" y="2"/>
                    <a:pt x="43" y="3"/>
                  </a:cubicBezTo>
                  <a:cubicBezTo>
                    <a:pt x="43" y="3"/>
                    <a:pt x="43" y="3"/>
                    <a:pt x="42" y="3"/>
                  </a:cubicBezTo>
                  <a:cubicBezTo>
                    <a:pt x="35" y="0"/>
                    <a:pt x="29" y="2"/>
                    <a:pt x="24" y="7"/>
                  </a:cubicBezTo>
                  <a:cubicBezTo>
                    <a:pt x="22" y="8"/>
                    <a:pt x="21" y="9"/>
                    <a:pt x="20" y="11"/>
                  </a:cubicBezTo>
                  <a:cubicBezTo>
                    <a:pt x="19" y="13"/>
                    <a:pt x="18" y="14"/>
                    <a:pt x="17" y="15"/>
                  </a:cubicBezTo>
                  <a:cubicBezTo>
                    <a:pt x="15" y="16"/>
                    <a:pt x="14" y="18"/>
                    <a:pt x="13" y="21"/>
                  </a:cubicBezTo>
                  <a:cubicBezTo>
                    <a:pt x="10" y="26"/>
                    <a:pt x="8" y="33"/>
                    <a:pt x="6" y="39"/>
                  </a:cubicBezTo>
                  <a:cubicBezTo>
                    <a:pt x="6" y="41"/>
                    <a:pt x="5" y="43"/>
                    <a:pt x="5" y="45"/>
                  </a:cubicBezTo>
                  <a:cubicBezTo>
                    <a:pt x="4" y="46"/>
                    <a:pt x="4" y="48"/>
                    <a:pt x="4" y="49"/>
                  </a:cubicBezTo>
                  <a:cubicBezTo>
                    <a:pt x="0" y="68"/>
                    <a:pt x="0" y="89"/>
                    <a:pt x="12" y="102"/>
                  </a:cubicBezTo>
                  <a:cubicBezTo>
                    <a:pt x="13" y="120"/>
                    <a:pt x="15" y="138"/>
                    <a:pt x="22" y="152"/>
                  </a:cubicBezTo>
                  <a:cubicBezTo>
                    <a:pt x="22" y="155"/>
                    <a:pt x="22" y="158"/>
                    <a:pt x="23" y="161"/>
                  </a:cubicBezTo>
                  <a:cubicBezTo>
                    <a:pt x="23" y="168"/>
                    <a:pt x="30" y="171"/>
                    <a:pt x="36" y="171"/>
                  </a:cubicBezTo>
                  <a:cubicBezTo>
                    <a:pt x="39" y="173"/>
                    <a:pt x="42" y="176"/>
                    <a:pt x="46" y="178"/>
                  </a:cubicBezTo>
                  <a:cubicBezTo>
                    <a:pt x="52" y="180"/>
                    <a:pt x="60" y="176"/>
                    <a:pt x="62" y="170"/>
                  </a:cubicBezTo>
                  <a:cubicBezTo>
                    <a:pt x="68" y="170"/>
                    <a:pt x="74" y="166"/>
                    <a:pt x="74" y="160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4" y="159"/>
                    <a:pt x="74" y="159"/>
                    <a:pt x="74" y="158"/>
                  </a:cubicBezTo>
                  <a:cubicBezTo>
                    <a:pt x="75" y="159"/>
                    <a:pt x="75" y="159"/>
                    <a:pt x="75" y="160"/>
                  </a:cubicBezTo>
                  <a:cubicBezTo>
                    <a:pt x="78" y="165"/>
                    <a:pt x="83" y="167"/>
                    <a:pt x="88" y="166"/>
                  </a:cubicBezTo>
                  <a:cubicBezTo>
                    <a:pt x="95" y="167"/>
                    <a:pt x="102" y="164"/>
                    <a:pt x="102" y="156"/>
                  </a:cubicBezTo>
                  <a:cubicBezTo>
                    <a:pt x="101" y="127"/>
                    <a:pt x="97" y="94"/>
                    <a:pt x="87" y="64"/>
                  </a:cubicBez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矩形 19"/>
          <p:cNvSpPr/>
          <p:nvPr/>
        </p:nvSpPr>
        <p:spPr>
          <a:xfrm>
            <a:off x="3575720" y="4273144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爱很简单</a:t>
            </a:r>
          </a:p>
          <a:p>
            <a:r>
              <a:rPr lang="zh-CN" altLang="en-US" sz="2400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       想起你嘴角扬起的微笑</a:t>
            </a:r>
            <a:endParaRPr lang="en-US" altLang="zh-CN" sz="2400" dirty="0">
              <a:solidFill>
                <a:schemeClr val="bg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              就会感到很幸福</a:t>
            </a:r>
          </a:p>
        </p:txBody>
      </p:sp>
      <p:grpSp>
        <p:nvGrpSpPr>
          <p:cNvPr id="30" name="组合 29"/>
          <p:cNvGrpSpPr/>
          <p:nvPr/>
        </p:nvGrpSpPr>
        <p:grpSpPr>
          <a:xfrm rot="17667903">
            <a:off x="2978237" y="3780661"/>
            <a:ext cx="360040" cy="466946"/>
            <a:chOff x="5695630" y="2019571"/>
            <a:chExt cx="360040" cy="466946"/>
          </a:xfrm>
        </p:grpSpPr>
        <p:sp>
          <p:nvSpPr>
            <p:cNvPr id="31" name="心形 30"/>
            <p:cNvSpPr/>
            <p:nvPr/>
          </p:nvSpPr>
          <p:spPr>
            <a:xfrm rot="1440420">
              <a:off x="5695630" y="2019571"/>
              <a:ext cx="360040" cy="36004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心形 31"/>
            <p:cNvSpPr/>
            <p:nvPr/>
          </p:nvSpPr>
          <p:spPr>
            <a:xfrm rot="6040585">
              <a:off x="5900468" y="2342350"/>
              <a:ext cx="144167" cy="144167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 flipH="1">
            <a:off x="1343472" y="3356992"/>
            <a:ext cx="1646063" cy="2328874"/>
            <a:chOff x="8328248" y="3908414"/>
            <a:chExt cx="1646063" cy="232887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248" y="3908414"/>
              <a:ext cx="1646063" cy="2328874"/>
            </a:xfrm>
            <a:prstGeom prst="rect">
              <a:avLst/>
            </a:prstGeom>
          </p:spPr>
        </p:pic>
        <p:sp>
          <p:nvSpPr>
            <p:cNvPr id="8" name="Freeform 5"/>
            <p:cNvSpPr/>
            <p:nvPr/>
          </p:nvSpPr>
          <p:spPr bwMode="auto">
            <a:xfrm>
              <a:off x="9264352" y="4941168"/>
              <a:ext cx="382588" cy="677863"/>
            </a:xfrm>
            <a:custGeom>
              <a:avLst/>
              <a:gdLst>
                <a:gd name="T0" fmla="*/ 87 w 102"/>
                <a:gd name="T1" fmla="*/ 64 h 180"/>
                <a:gd name="T2" fmla="*/ 68 w 102"/>
                <a:gd name="T3" fmla="*/ 8 h 180"/>
                <a:gd name="T4" fmla="*/ 53 w 102"/>
                <a:gd name="T5" fmla="*/ 3 h 180"/>
                <a:gd name="T6" fmla="*/ 43 w 102"/>
                <a:gd name="T7" fmla="*/ 3 h 180"/>
                <a:gd name="T8" fmla="*/ 42 w 102"/>
                <a:gd name="T9" fmla="*/ 3 h 180"/>
                <a:gd name="T10" fmla="*/ 24 w 102"/>
                <a:gd name="T11" fmla="*/ 7 h 180"/>
                <a:gd name="T12" fmla="*/ 20 w 102"/>
                <a:gd name="T13" fmla="*/ 11 h 180"/>
                <a:gd name="T14" fmla="*/ 17 w 102"/>
                <a:gd name="T15" fmla="*/ 15 h 180"/>
                <a:gd name="T16" fmla="*/ 13 w 102"/>
                <a:gd name="T17" fmla="*/ 21 h 180"/>
                <a:gd name="T18" fmla="*/ 6 w 102"/>
                <a:gd name="T19" fmla="*/ 39 h 180"/>
                <a:gd name="T20" fmla="*/ 5 w 102"/>
                <a:gd name="T21" fmla="*/ 45 h 180"/>
                <a:gd name="T22" fmla="*/ 4 w 102"/>
                <a:gd name="T23" fmla="*/ 49 h 180"/>
                <a:gd name="T24" fmla="*/ 12 w 102"/>
                <a:gd name="T25" fmla="*/ 102 h 180"/>
                <a:gd name="T26" fmla="*/ 22 w 102"/>
                <a:gd name="T27" fmla="*/ 152 h 180"/>
                <a:gd name="T28" fmla="*/ 23 w 102"/>
                <a:gd name="T29" fmla="*/ 161 h 180"/>
                <a:gd name="T30" fmla="*/ 36 w 102"/>
                <a:gd name="T31" fmla="*/ 171 h 180"/>
                <a:gd name="T32" fmla="*/ 46 w 102"/>
                <a:gd name="T33" fmla="*/ 178 h 180"/>
                <a:gd name="T34" fmla="*/ 62 w 102"/>
                <a:gd name="T35" fmla="*/ 170 h 180"/>
                <a:gd name="T36" fmla="*/ 74 w 102"/>
                <a:gd name="T37" fmla="*/ 160 h 180"/>
                <a:gd name="T38" fmla="*/ 74 w 102"/>
                <a:gd name="T39" fmla="*/ 159 h 180"/>
                <a:gd name="T40" fmla="*/ 74 w 102"/>
                <a:gd name="T41" fmla="*/ 158 h 180"/>
                <a:gd name="T42" fmla="*/ 75 w 102"/>
                <a:gd name="T43" fmla="*/ 160 h 180"/>
                <a:gd name="T44" fmla="*/ 88 w 102"/>
                <a:gd name="T45" fmla="*/ 166 h 180"/>
                <a:gd name="T46" fmla="*/ 102 w 102"/>
                <a:gd name="T47" fmla="*/ 156 h 180"/>
                <a:gd name="T48" fmla="*/ 87 w 102"/>
                <a:gd name="T49" fmla="*/ 6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80">
                  <a:moveTo>
                    <a:pt x="87" y="64"/>
                  </a:moveTo>
                  <a:cubicBezTo>
                    <a:pt x="84" y="45"/>
                    <a:pt x="76" y="25"/>
                    <a:pt x="68" y="8"/>
                  </a:cubicBezTo>
                  <a:cubicBezTo>
                    <a:pt x="66" y="2"/>
                    <a:pt x="59" y="1"/>
                    <a:pt x="53" y="3"/>
                  </a:cubicBezTo>
                  <a:cubicBezTo>
                    <a:pt x="50" y="2"/>
                    <a:pt x="47" y="2"/>
                    <a:pt x="43" y="3"/>
                  </a:cubicBezTo>
                  <a:cubicBezTo>
                    <a:pt x="43" y="3"/>
                    <a:pt x="43" y="3"/>
                    <a:pt x="42" y="3"/>
                  </a:cubicBezTo>
                  <a:cubicBezTo>
                    <a:pt x="35" y="0"/>
                    <a:pt x="29" y="2"/>
                    <a:pt x="24" y="7"/>
                  </a:cubicBezTo>
                  <a:cubicBezTo>
                    <a:pt x="22" y="8"/>
                    <a:pt x="21" y="9"/>
                    <a:pt x="20" y="11"/>
                  </a:cubicBezTo>
                  <a:cubicBezTo>
                    <a:pt x="19" y="13"/>
                    <a:pt x="18" y="14"/>
                    <a:pt x="17" y="15"/>
                  </a:cubicBezTo>
                  <a:cubicBezTo>
                    <a:pt x="15" y="16"/>
                    <a:pt x="14" y="18"/>
                    <a:pt x="13" y="21"/>
                  </a:cubicBezTo>
                  <a:cubicBezTo>
                    <a:pt x="10" y="26"/>
                    <a:pt x="8" y="33"/>
                    <a:pt x="6" y="39"/>
                  </a:cubicBezTo>
                  <a:cubicBezTo>
                    <a:pt x="6" y="41"/>
                    <a:pt x="5" y="43"/>
                    <a:pt x="5" y="45"/>
                  </a:cubicBezTo>
                  <a:cubicBezTo>
                    <a:pt x="4" y="46"/>
                    <a:pt x="4" y="48"/>
                    <a:pt x="4" y="49"/>
                  </a:cubicBezTo>
                  <a:cubicBezTo>
                    <a:pt x="0" y="68"/>
                    <a:pt x="0" y="89"/>
                    <a:pt x="12" y="102"/>
                  </a:cubicBezTo>
                  <a:cubicBezTo>
                    <a:pt x="13" y="120"/>
                    <a:pt x="15" y="138"/>
                    <a:pt x="22" y="152"/>
                  </a:cubicBezTo>
                  <a:cubicBezTo>
                    <a:pt x="22" y="155"/>
                    <a:pt x="22" y="158"/>
                    <a:pt x="23" y="161"/>
                  </a:cubicBezTo>
                  <a:cubicBezTo>
                    <a:pt x="23" y="168"/>
                    <a:pt x="30" y="171"/>
                    <a:pt x="36" y="171"/>
                  </a:cubicBezTo>
                  <a:cubicBezTo>
                    <a:pt x="39" y="173"/>
                    <a:pt x="42" y="176"/>
                    <a:pt x="46" y="178"/>
                  </a:cubicBezTo>
                  <a:cubicBezTo>
                    <a:pt x="52" y="180"/>
                    <a:pt x="60" y="176"/>
                    <a:pt x="62" y="170"/>
                  </a:cubicBezTo>
                  <a:cubicBezTo>
                    <a:pt x="68" y="170"/>
                    <a:pt x="74" y="166"/>
                    <a:pt x="74" y="160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4" y="159"/>
                    <a:pt x="74" y="159"/>
                    <a:pt x="74" y="158"/>
                  </a:cubicBezTo>
                  <a:cubicBezTo>
                    <a:pt x="75" y="159"/>
                    <a:pt x="75" y="159"/>
                    <a:pt x="75" y="160"/>
                  </a:cubicBezTo>
                  <a:cubicBezTo>
                    <a:pt x="78" y="165"/>
                    <a:pt x="83" y="167"/>
                    <a:pt x="88" y="166"/>
                  </a:cubicBezTo>
                  <a:cubicBezTo>
                    <a:pt x="95" y="167"/>
                    <a:pt x="102" y="164"/>
                    <a:pt x="102" y="156"/>
                  </a:cubicBezTo>
                  <a:cubicBezTo>
                    <a:pt x="101" y="127"/>
                    <a:pt x="97" y="94"/>
                    <a:pt x="87" y="64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3316906" y="392126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生而是为爱你，</a:t>
            </a:r>
          </a:p>
          <a:p>
            <a:r>
              <a:rPr lang="zh-CN" altLang="en-US" sz="2400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　　我爱你，</a:t>
            </a:r>
          </a:p>
          <a:p>
            <a:r>
              <a:rPr lang="zh-CN" altLang="en-US" sz="2400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　　     只会是你</a:t>
            </a:r>
            <a:endParaRPr lang="zh-CN" altLang="en-US" sz="2400" b="0" i="0" dirty="0">
              <a:solidFill>
                <a:schemeClr val="bg1"/>
              </a:solidFill>
              <a:effectLst/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 rot="1229699">
            <a:off x="6184886" y="4486485"/>
            <a:ext cx="360040" cy="466946"/>
            <a:chOff x="5695630" y="2019571"/>
            <a:chExt cx="360040" cy="466946"/>
          </a:xfrm>
        </p:grpSpPr>
        <p:sp>
          <p:nvSpPr>
            <p:cNvPr id="22" name="心形 21"/>
            <p:cNvSpPr/>
            <p:nvPr/>
          </p:nvSpPr>
          <p:spPr>
            <a:xfrm rot="1440420">
              <a:off x="5695630" y="2019571"/>
              <a:ext cx="360040" cy="36004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心形 22"/>
            <p:cNvSpPr/>
            <p:nvPr/>
          </p:nvSpPr>
          <p:spPr>
            <a:xfrm rot="6040585">
              <a:off x="5900468" y="2342350"/>
              <a:ext cx="144167" cy="144167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58322" y="4211737"/>
            <a:ext cx="1760538" cy="1911350"/>
            <a:chOff x="4858322" y="4211737"/>
            <a:chExt cx="1760538" cy="1911350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4858322" y="4211737"/>
              <a:ext cx="1760538" cy="1911350"/>
            </a:xfrm>
            <a:custGeom>
              <a:avLst/>
              <a:gdLst>
                <a:gd name="T0" fmla="*/ 80 w 466"/>
                <a:gd name="T1" fmla="*/ 155 h 507"/>
                <a:gd name="T2" fmla="*/ 120 w 466"/>
                <a:gd name="T3" fmla="*/ 237 h 507"/>
                <a:gd name="T4" fmla="*/ 283 w 466"/>
                <a:gd name="T5" fmla="*/ 264 h 507"/>
                <a:gd name="T6" fmla="*/ 373 w 466"/>
                <a:gd name="T7" fmla="*/ 119 h 507"/>
                <a:gd name="T8" fmla="*/ 438 w 466"/>
                <a:gd name="T9" fmla="*/ 67 h 507"/>
                <a:gd name="T10" fmla="*/ 400 w 466"/>
                <a:gd name="T11" fmla="*/ 81 h 507"/>
                <a:gd name="T12" fmla="*/ 368 w 466"/>
                <a:gd name="T13" fmla="*/ 105 h 507"/>
                <a:gd name="T14" fmla="*/ 313 w 466"/>
                <a:gd name="T15" fmla="*/ 54 h 507"/>
                <a:gd name="T16" fmla="*/ 362 w 466"/>
                <a:gd name="T17" fmla="*/ 122 h 507"/>
                <a:gd name="T18" fmla="*/ 304 w 466"/>
                <a:gd name="T19" fmla="*/ 247 h 507"/>
                <a:gd name="T20" fmla="*/ 169 w 466"/>
                <a:gd name="T21" fmla="*/ 250 h 507"/>
                <a:gd name="T22" fmla="*/ 100 w 466"/>
                <a:gd name="T23" fmla="*/ 174 h 507"/>
                <a:gd name="T24" fmla="*/ 166 w 466"/>
                <a:gd name="T25" fmla="*/ 30 h 507"/>
                <a:gd name="T26" fmla="*/ 295 w 466"/>
                <a:gd name="T27" fmla="*/ 16 h 507"/>
                <a:gd name="T28" fmla="*/ 111 w 466"/>
                <a:gd name="T29" fmla="*/ 55 h 507"/>
                <a:gd name="T30" fmla="*/ 34 w 466"/>
                <a:gd name="T31" fmla="*/ 137 h 507"/>
                <a:gd name="T32" fmla="*/ 35 w 466"/>
                <a:gd name="T33" fmla="*/ 155 h 507"/>
                <a:gd name="T34" fmla="*/ 149 w 466"/>
                <a:gd name="T35" fmla="*/ 122 h 507"/>
                <a:gd name="T36" fmla="*/ 320 w 466"/>
                <a:gd name="T37" fmla="*/ 127 h 507"/>
                <a:gd name="T38" fmla="*/ 320 w 466"/>
                <a:gd name="T39" fmla="*/ 127 h 507"/>
                <a:gd name="T40" fmla="*/ 248 w 466"/>
                <a:gd name="T41" fmla="*/ 134 h 507"/>
                <a:gd name="T42" fmla="*/ 237 w 466"/>
                <a:gd name="T43" fmla="*/ 126 h 507"/>
                <a:gd name="T44" fmla="*/ 250 w 466"/>
                <a:gd name="T45" fmla="*/ 222 h 507"/>
                <a:gd name="T46" fmla="*/ 300 w 466"/>
                <a:gd name="T47" fmla="*/ 171 h 507"/>
                <a:gd name="T48" fmla="*/ 165 w 466"/>
                <a:gd name="T49" fmla="*/ 160 h 507"/>
                <a:gd name="T50" fmla="*/ 192 w 466"/>
                <a:gd name="T51" fmla="*/ 213 h 507"/>
                <a:gd name="T52" fmla="*/ 137 w 466"/>
                <a:gd name="T53" fmla="*/ 498 h 507"/>
                <a:gd name="T54" fmla="*/ 128 w 466"/>
                <a:gd name="T55" fmla="*/ 489 h 507"/>
                <a:gd name="T56" fmla="*/ 71 w 466"/>
                <a:gd name="T57" fmla="*/ 484 h 507"/>
                <a:gd name="T58" fmla="*/ 28 w 466"/>
                <a:gd name="T59" fmla="*/ 413 h 507"/>
                <a:gd name="T60" fmla="*/ 20 w 466"/>
                <a:gd name="T61" fmla="*/ 499 h 507"/>
                <a:gd name="T62" fmla="*/ 444 w 466"/>
                <a:gd name="T63" fmla="*/ 482 h 507"/>
                <a:gd name="T64" fmla="*/ 375 w 466"/>
                <a:gd name="T65" fmla="*/ 453 h 507"/>
                <a:gd name="T66" fmla="*/ 407 w 466"/>
                <a:gd name="T67" fmla="*/ 467 h 507"/>
                <a:gd name="T68" fmla="*/ 373 w 466"/>
                <a:gd name="T69" fmla="*/ 444 h 507"/>
                <a:gd name="T70" fmla="*/ 366 w 466"/>
                <a:gd name="T71" fmla="*/ 434 h 507"/>
                <a:gd name="T72" fmla="*/ 285 w 466"/>
                <a:gd name="T73" fmla="*/ 324 h 507"/>
                <a:gd name="T74" fmla="*/ 262 w 466"/>
                <a:gd name="T75" fmla="*/ 312 h 507"/>
                <a:gd name="T76" fmla="*/ 286 w 466"/>
                <a:gd name="T77" fmla="*/ 403 h 507"/>
                <a:gd name="T78" fmla="*/ 182 w 466"/>
                <a:gd name="T79" fmla="*/ 475 h 507"/>
                <a:gd name="T80" fmla="*/ 189 w 466"/>
                <a:gd name="T81" fmla="*/ 298 h 507"/>
                <a:gd name="T82" fmla="*/ 59 w 466"/>
                <a:gd name="T83" fmla="*/ 229 h 507"/>
                <a:gd name="T84" fmla="*/ 48 w 466"/>
                <a:gd name="T85" fmla="*/ 229 h 507"/>
                <a:gd name="T86" fmla="*/ 38 w 466"/>
                <a:gd name="T87" fmla="*/ 240 h 507"/>
                <a:gd name="T88" fmla="*/ 33 w 466"/>
                <a:gd name="T89" fmla="*/ 260 h 507"/>
                <a:gd name="T90" fmla="*/ 183 w 466"/>
                <a:gd name="T91" fmla="*/ 322 h 507"/>
                <a:gd name="T92" fmla="*/ 162 w 466"/>
                <a:gd name="T93" fmla="*/ 416 h 507"/>
                <a:gd name="T94" fmla="*/ 202 w 466"/>
                <a:gd name="T95" fmla="*/ 492 h 507"/>
                <a:gd name="T96" fmla="*/ 258 w 466"/>
                <a:gd name="T97" fmla="*/ 481 h 507"/>
                <a:gd name="T98" fmla="*/ 283 w 466"/>
                <a:gd name="T99" fmla="*/ 481 h 507"/>
                <a:gd name="T100" fmla="*/ 313 w 466"/>
                <a:gd name="T101" fmla="*/ 447 h 507"/>
                <a:gd name="T102" fmla="*/ 289 w 466"/>
                <a:gd name="T103" fmla="*/ 333 h 507"/>
                <a:gd name="T104" fmla="*/ 362 w 466"/>
                <a:gd name="T105" fmla="*/ 453 h 507"/>
                <a:gd name="T106" fmla="*/ 310 w 466"/>
                <a:gd name="T107" fmla="*/ 475 h 507"/>
                <a:gd name="T108" fmla="*/ 309 w 466"/>
                <a:gd name="T109" fmla="*/ 489 h 507"/>
                <a:gd name="T110" fmla="*/ 357 w 466"/>
                <a:gd name="T111" fmla="*/ 492 h 507"/>
                <a:gd name="T112" fmla="*/ 396 w 466"/>
                <a:gd name="T113" fmla="*/ 491 h 507"/>
                <a:gd name="T114" fmla="*/ 464 w 466"/>
                <a:gd name="T115" fmla="*/ 488 h 507"/>
                <a:gd name="T116" fmla="*/ 437 w 466"/>
                <a:gd name="T117" fmla="*/ 43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6" h="507">
                  <a:moveTo>
                    <a:pt x="35" y="155"/>
                  </a:moveTo>
                  <a:cubicBezTo>
                    <a:pt x="54" y="157"/>
                    <a:pt x="65" y="155"/>
                    <a:pt x="80" y="155"/>
                  </a:cubicBezTo>
                  <a:cubicBezTo>
                    <a:pt x="83" y="181"/>
                    <a:pt x="90" y="196"/>
                    <a:pt x="102" y="213"/>
                  </a:cubicBezTo>
                  <a:cubicBezTo>
                    <a:pt x="107" y="222"/>
                    <a:pt x="114" y="232"/>
                    <a:pt x="120" y="237"/>
                  </a:cubicBezTo>
                  <a:cubicBezTo>
                    <a:pt x="141" y="256"/>
                    <a:pt x="185" y="272"/>
                    <a:pt x="220" y="275"/>
                  </a:cubicBezTo>
                  <a:cubicBezTo>
                    <a:pt x="251" y="278"/>
                    <a:pt x="264" y="271"/>
                    <a:pt x="283" y="264"/>
                  </a:cubicBezTo>
                  <a:cubicBezTo>
                    <a:pt x="304" y="256"/>
                    <a:pt x="317" y="253"/>
                    <a:pt x="330" y="240"/>
                  </a:cubicBezTo>
                  <a:cubicBezTo>
                    <a:pt x="357" y="213"/>
                    <a:pt x="383" y="162"/>
                    <a:pt x="373" y="119"/>
                  </a:cubicBezTo>
                  <a:cubicBezTo>
                    <a:pt x="385" y="113"/>
                    <a:pt x="396" y="103"/>
                    <a:pt x="409" y="95"/>
                  </a:cubicBezTo>
                  <a:cubicBezTo>
                    <a:pt x="420" y="87"/>
                    <a:pt x="441" y="84"/>
                    <a:pt x="438" y="67"/>
                  </a:cubicBezTo>
                  <a:cubicBezTo>
                    <a:pt x="431" y="59"/>
                    <a:pt x="426" y="68"/>
                    <a:pt x="420" y="71"/>
                  </a:cubicBezTo>
                  <a:cubicBezTo>
                    <a:pt x="414" y="74"/>
                    <a:pt x="406" y="77"/>
                    <a:pt x="400" y="81"/>
                  </a:cubicBezTo>
                  <a:cubicBezTo>
                    <a:pt x="395" y="84"/>
                    <a:pt x="388" y="89"/>
                    <a:pt x="383" y="93"/>
                  </a:cubicBezTo>
                  <a:cubicBezTo>
                    <a:pt x="378" y="98"/>
                    <a:pt x="375" y="106"/>
                    <a:pt x="368" y="105"/>
                  </a:cubicBezTo>
                  <a:cubicBezTo>
                    <a:pt x="356" y="72"/>
                    <a:pt x="331" y="53"/>
                    <a:pt x="300" y="38"/>
                  </a:cubicBezTo>
                  <a:cubicBezTo>
                    <a:pt x="299" y="46"/>
                    <a:pt x="309" y="50"/>
                    <a:pt x="313" y="54"/>
                  </a:cubicBezTo>
                  <a:cubicBezTo>
                    <a:pt x="323" y="62"/>
                    <a:pt x="330" y="70"/>
                    <a:pt x="338" y="79"/>
                  </a:cubicBezTo>
                  <a:cubicBezTo>
                    <a:pt x="348" y="90"/>
                    <a:pt x="359" y="105"/>
                    <a:pt x="362" y="122"/>
                  </a:cubicBezTo>
                  <a:cubicBezTo>
                    <a:pt x="370" y="158"/>
                    <a:pt x="353" y="202"/>
                    <a:pt x="337" y="222"/>
                  </a:cubicBezTo>
                  <a:cubicBezTo>
                    <a:pt x="329" y="231"/>
                    <a:pt x="317" y="240"/>
                    <a:pt x="304" y="247"/>
                  </a:cubicBezTo>
                  <a:cubicBezTo>
                    <a:pt x="291" y="255"/>
                    <a:pt x="278" y="261"/>
                    <a:pt x="262" y="262"/>
                  </a:cubicBezTo>
                  <a:cubicBezTo>
                    <a:pt x="225" y="265"/>
                    <a:pt x="191" y="259"/>
                    <a:pt x="169" y="250"/>
                  </a:cubicBezTo>
                  <a:cubicBezTo>
                    <a:pt x="152" y="242"/>
                    <a:pt x="143" y="237"/>
                    <a:pt x="133" y="224"/>
                  </a:cubicBezTo>
                  <a:cubicBezTo>
                    <a:pt x="120" y="209"/>
                    <a:pt x="109" y="191"/>
                    <a:pt x="100" y="174"/>
                  </a:cubicBezTo>
                  <a:cubicBezTo>
                    <a:pt x="95" y="143"/>
                    <a:pt x="97" y="113"/>
                    <a:pt x="104" y="95"/>
                  </a:cubicBezTo>
                  <a:cubicBezTo>
                    <a:pt x="116" y="65"/>
                    <a:pt x="139" y="44"/>
                    <a:pt x="166" y="30"/>
                  </a:cubicBezTo>
                  <a:cubicBezTo>
                    <a:pt x="191" y="17"/>
                    <a:pt x="240" y="0"/>
                    <a:pt x="279" y="10"/>
                  </a:cubicBezTo>
                  <a:cubicBezTo>
                    <a:pt x="285" y="12"/>
                    <a:pt x="288" y="17"/>
                    <a:pt x="295" y="16"/>
                  </a:cubicBezTo>
                  <a:cubicBezTo>
                    <a:pt x="280" y="1"/>
                    <a:pt x="252" y="1"/>
                    <a:pt x="226" y="3"/>
                  </a:cubicBezTo>
                  <a:cubicBezTo>
                    <a:pt x="179" y="8"/>
                    <a:pt x="135" y="28"/>
                    <a:pt x="111" y="55"/>
                  </a:cubicBezTo>
                  <a:cubicBezTo>
                    <a:pt x="91" y="79"/>
                    <a:pt x="82" y="106"/>
                    <a:pt x="80" y="145"/>
                  </a:cubicBezTo>
                  <a:cubicBezTo>
                    <a:pt x="70" y="137"/>
                    <a:pt x="54" y="140"/>
                    <a:pt x="34" y="137"/>
                  </a:cubicBezTo>
                  <a:cubicBezTo>
                    <a:pt x="26" y="136"/>
                    <a:pt x="6" y="124"/>
                    <a:pt x="3" y="138"/>
                  </a:cubicBezTo>
                  <a:cubicBezTo>
                    <a:pt x="0" y="151"/>
                    <a:pt x="24" y="154"/>
                    <a:pt x="35" y="155"/>
                  </a:cubicBezTo>
                  <a:close/>
                  <a:moveTo>
                    <a:pt x="173" y="120"/>
                  </a:moveTo>
                  <a:cubicBezTo>
                    <a:pt x="179" y="100"/>
                    <a:pt x="138" y="102"/>
                    <a:pt x="149" y="122"/>
                  </a:cubicBezTo>
                  <a:cubicBezTo>
                    <a:pt x="156" y="120"/>
                    <a:pt x="165" y="120"/>
                    <a:pt x="173" y="120"/>
                  </a:cubicBezTo>
                  <a:close/>
                  <a:moveTo>
                    <a:pt x="320" y="127"/>
                  </a:moveTo>
                  <a:cubicBezTo>
                    <a:pt x="330" y="110"/>
                    <a:pt x="300" y="103"/>
                    <a:pt x="304" y="124"/>
                  </a:cubicBezTo>
                  <a:cubicBezTo>
                    <a:pt x="308" y="127"/>
                    <a:pt x="316" y="125"/>
                    <a:pt x="320" y="127"/>
                  </a:cubicBezTo>
                  <a:close/>
                  <a:moveTo>
                    <a:pt x="237" y="126"/>
                  </a:moveTo>
                  <a:cubicBezTo>
                    <a:pt x="244" y="125"/>
                    <a:pt x="242" y="134"/>
                    <a:pt x="248" y="134"/>
                  </a:cubicBezTo>
                  <a:cubicBezTo>
                    <a:pt x="257" y="108"/>
                    <a:pt x="213" y="119"/>
                    <a:pt x="226" y="137"/>
                  </a:cubicBezTo>
                  <a:cubicBezTo>
                    <a:pt x="228" y="132"/>
                    <a:pt x="229" y="126"/>
                    <a:pt x="237" y="126"/>
                  </a:cubicBezTo>
                  <a:close/>
                  <a:moveTo>
                    <a:pt x="192" y="213"/>
                  </a:moveTo>
                  <a:cubicBezTo>
                    <a:pt x="204" y="221"/>
                    <a:pt x="232" y="224"/>
                    <a:pt x="250" y="222"/>
                  </a:cubicBezTo>
                  <a:cubicBezTo>
                    <a:pt x="271" y="218"/>
                    <a:pt x="281" y="205"/>
                    <a:pt x="290" y="192"/>
                  </a:cubicBezTo>
                  <a:cubicBezTo>
                    <a:pt x="295" y="186"/>
                    <a:pt x="303" y="179"/>
                    <a:pt x="300" y="171"/>
                  </a:cubicBezTo>
                  <a:cubicBezTo>
                    <a:pt x="290" y="189"/>
                    <a:pt x="272" y="206"/>
                    <a:pt x="248" y="209"/>
                  </a:cubicBezTo>
                  <a:cubicBezTo>
                    <a:pt x="204" y="215"/>
                    <a:pt x="175" y="192"/>
                    <a:pt x="165" y="160"/>
                  </a:cubicBezTo>
                  <a:cubicBezTo>
                    <a:pt x="165" y="158"/>
                    <a:pt x="163" y="159"/>
                    <a:pt x="162" y="160"/>
                  </a:cubicBezTo>
                  <a:cubicBezTo>
                    <a:pt x="163" y="175"/>
                    <a:pt x="179" y="205"/>
                    <a:pt x="192" y="213"/>
                  </a:cubicBezTo>
                  <a:close/>
                  <a:moveTo>
                    <a:pt x="65" y="505"/>
                  </a:moveTo>
                  <a:cubicBezTo>
                    <a:pt x="88" y="503"/>
                    <a:pt x="118" y="502"/>
                    <a:pt x="137" y="498"/>
                  </a:cubicBezTo>
                  <a:cubicBezTo>
                    <a:pt x="141" y="497"/>
                    <a:pt x="151" y="496"/>
                    <a:pt x="151" y="491"/>
                  </a:cubicBezTo>
                  <a:cubicBezTo>
                    <a:pt x="145" y="487"/>
                    <a:pt x="136" y="489"/>
                    <a:pt x="128" y="489"/>
                  </a:cubicBezTo>
                  <a:cubicBezTo>
                    <a:pt x="119" y="489"/>
                    <a:pt x="110" y="490"/>
                    <a:pt x="100" y="489"/>
                  </a:cubicBezTo>
                  <a:cubicBezTo>
                    <a:pt x="88" y="488"/>
                    <a:pt x="79" y="484"/>
                    <a:pt x="71" y="484"/>
                  </a:cubicBezTo>
                  <a:cubicBezTo>
                    <a:pt x="60" y="483"/>
                    <a:pt x="49" y="488"/>
                    <a:pt x="40" y="484"/>
                  </a:cubicBezTo>
                  <a:cubicBezTo>
                    <a:pt x="44" y="457"/>
                    <a:pt x="30" y="437"/>
                    <a:pt x="28" y="413"/>
                  </a:cubicBezTo>
                  <a:cubicBezTo>
                    <a:pt x="24" y="411"/>
                    <a:pt x="22" y="414"/>
                    <a:pt x="16" y="413"/>
                  </a:cubicBezTo>
                  <a:cubicBezTo>
                    <a:pt x="16" y="444"/>
                    <a:pt x="27" y="469"/>
                    <a:pt x="20" y="499"/>
                  </a:cubicBezTo>
                  <a:cubicBezTo>
                    <a:pt x="31" y="507"/>
                    <a:pt x="49" y="506"/>
                    <a:pt x="65" y="505"/>
                  </a:cubicBezTo>
                  <a:close/>
                  <a:moveTo>
                    <a:pt x="444" y="482"/>
                  </a:moveTo>
                  <a:cubicBezTo>
                    <a:pt x="420" y="476"/>
                    <a:pt x="397" y="476"/>
                    <a:pt x="372" y="472"/>
                  </a:cubicBezTo>
                  <a:cubicBezTo>
                    <a:pt x="375" y="463"/>
                    <a:pt x="373" y="457"/>
                    <a:pt x="375" y="453"/>
                  </a:cubicBezTo>
                  <a:cubicBezTo>
                    <a:pt x="382" y="454"/>
                    <a:pt x="386" y="459"/>
                    <a:pt x="393" y="460"/>
                  </a:cubicBezTo>
                  <a:cubicBezTo>
                    <a:pt x="397" y="462"/>
                    <a:pt x="400" y="472"/>
                    <a:pt x="407" y="467"/>
                  </a:cubicBezTo>
                  <a:cubicBezTo>
                    <a:pt x="407" y="459"/>
                    <a:pt x="399" y="455"/>
                    <a:pt x="393" y="453"/>
                  </a:cubicBezTo>
                  <a:cubicBezTo>
                    <a:pt x="387" y="449"/>
                    <a:pt x="379" y="448"/>
                    <a:pt x="373" y="444"/>
                  </a:cubicBezTo>
                  <a:cubicBezTo>
                    <a:pt x="380" y="433"/>
                    <a:pt x="401" y="435"/>
                    <a:pt x="406" y="423"/>
                  </a:cubicBezTo>
                  <a:cubicBezTo>
                    <a:pt x="394" y="413"/>
                    <a:pt x="378" y="430"/>
                    <a:pt x="366" y="434"/>
                  </a:cubicBezTo>
                  <a:cubicBezTo>
                    <a:pt x="342" y="396"/>
                    <a:pt x="317" y="357"/>
                    <a:pt x="290" y="320"/>
                  </a:cubicBezTo>
                  <a:cubicBezTo>
                    <a:pt x="289" y="322"/>
                    <a:pt x="286" y="327"/>
                    <a:pt x="285" y="324"/>
                  </a:cubicBezTo>
                  <a:cubicBezTo>
                    <a:pt x="283" y="318"/>
                    <a:pt x="281" y="311"/>
                    <a:pt x="276" y="307"/>
                  </a:cubicBezTo>
                  <a:cubicBezTo>
                    <a:pt x="272" y="309"/>
                    <a:pt x="265" y="308"/>
                    <a:pt x="262" y="312"/>
                  </a:cubicBezTo>
                  <a:cubicBezTo>
                    <a:pt x="265" y="324"/>
                    <a:pt x="266" y="334"/>
                    <a:pt x="268" y="347"/>
                  </a:cubicBezTo>
                  <a:cubicBezTo>
                    <a:pt x="270" y="367"/>
                    <a:pt x="283" y="384"/>
                    <a:pt x="286" y="403"/>
                  </a:cubicBezTo>
                  <a:cubicBezTo>
                    <a:pt x="289" y="421"/>
                    <a:pt x="292" y="440"/>
                    <a:pt x="290" y="461"/>
                  </a:cubicBezTo>
                  <a:cubicBezTo>
                    <a:pt x="246" y="457"/>
                    <a:pt x="216" y="474"/>
                    <a:pt x="182" y="475"/>
                  </a:cubicBezTo>
                  <a:cubicBezTo>
                    <a:pt x="178" y="408"/>
                    <a:pt x="193" y="360"/>
                    <a:pt x="200" y="303"/>
                  </a:cubicBezTo>
                  <a:cubicBezTo>
                    <a:pt x="197" y="301"/>
                    <a:pt x="194" y="298"/>
                    <a:pt x="189" y="298"/>
                  </a:cubicBezTo>
                  <a:cubicBezTo>
                    <a:pt x="193" y="303"/>
                    <a:pt x="193" y="303"/>
                    <a:pt x="189" y="309"/>
                  </a:cubicBezTo>
                  <a:cubicBezTo>
                    <a:pt x="143" y="285"/>
                    <a:pt x="106" y="252"/>
                    <a:pt x="59" y="229"/>
                  </a:cubicBezTo>
                  <a:cubicBezTo>
                    <a:pt x="59" y="213"/>
                    <a:pt x="58" y="198"/>
                    <a:pt x="48" y="192"/>
                  </a:cubicBezTo>
                  <a:cubicBezTo>
                    <a:pt x="35" y="198"/>
                    <a:pt x="52" y="214"/>
                    <a:pt x="48" y="229"/>
                  </a:cubicBezTo>
                  <a:cubicBezTo>
                    <a:pt x="39" y="225"/>
                    <a:pt x="12" y="207"/>
                    <a:pt x="10" y="222"/>
                  </a:cubicBezTo>
                  <a:cubicBezTo>
                    <a:pt x="8" y="234"/>
                    <a:pt x="34" y="230"/>
                    <a:pt x="38" y="240"/>
                  </a:cubicBezTo>
                  <a:cubicBezTo>
                    <a:pt x="29" y="250"/>
                    <a:pt x="2" y="254"/>
                    <a:pt x="7" y="274"/>
                  </a:cubicBezTo>
                  <a:cubicBezTo>
                    <a:pt x="18" y="272"/>
                    <a:pt x="25" y="265"/>
                    <a:pt x="33" y="260"/>
                  </a:cubicBezTo>
                  <a:cubicBezTo>
                    <a:pt x="40" y="254"/>
                    <a:pt x="47" y="247"/>
                    <a:pt x="55" y="243"/>
                  </a:cubicBezTo>
                  <a:cubicBezTo>
                    <a:pt x="103" y="264"/>
                    <a:pt x="137" y="299"/>
                    <a:pt x="183" y="322"/>
                  </a:cubicBezTo>
                  <a:cubicBezTo>
                    <a:pt x="172" y="336"/>
                    <a:pt x="172" y="361"/>
                    <a:pt x="168" y="384"/>
                  </a:cubicBezTo>
                  <a:cubicBezTo>
                    <a:pt x="166" y="394"/>
                    <a:pt x="163" y="406"/>
                    <a:pt x="162" y="416"/>
                  </a:cubicBezTo>
                  <a:cubicBezTo>
                    <a:pt x="161" y="434"/>
                    <a:pt x="159" y="467"/>
                    <a:pt x="162" y="482"/>
                  </a:cubicBezTo>
                  <a:cubicBezTo>
                    <a:pt x="167" y="504"/>
                    <a:pt x="184" y="495"/>
                    <a:pt x="202" y="492"/>
                  </a:cubicBezTo>
                  <a:cubicBezTo>
                    <a:pt x="215" y="490"/>
                    <a:pt x="222" y="489"/>
                    <a:pt x="234" y="486"/>
                  </a:cubicBezTo>
                  <a:cubicBezTo>
                    <a:pt x="242" y="485"/>
                    <a:pt x="251" y="481"/>
                    <a:pt x="258" y="481"/>
                  </a:cubicBezTo>
                  <a:cubicBezTo>
                    <a:pt x="263" y="480"/>
                    <a:pt x="268" y="484"/>
                    <a:pt x="273" y="484"/>
                  </a:cubicBezTo>
                  <a:cubicBezTo>
                    <a:pt x="276" y="484"/>
                    <a:pt x="280" y="481"/>
                    <a:pt x="283" y="481"/>
                  </a:cubicBezTo>
                  <a:cubicBezTo>
                    <a:pt x="299" y="479"/>
                    <a:pt x="305" y="479"/>
                    <a:pt x="312" y="471"/>
                  </a:cubicBezTo>
                  <a:cubicBezTo>
                    <a:pt x="313" y="464"/>
                    <a:pt x="313" y="454"/>
                    <a:pt x="313" y="447"/>
                  </a:cubicBezTo>
                  <a:cubicBezTo>
                    <a:pt x="312" y="429"/>
                    <a:pt x="308" y="411"/>
                    <a:pt x="304" y="395"/>
                  </a:cubicBezTo>
                  <a:cubicBezTo>
                    <a:pt x="300" y="373"/>
                    <a:pt x="286" y="355"/>
                    <a:pt x="289" y="333"/>
                  </a:cubicBezTo>
                  <a:cubicBezTo>
                    <a:pt x="306" y="376"/>
                    <a:pt x="333" y="409"/>
                    <a:pt x="355" y="447"/>
                  </a:cubicBezTo>
                  <a:cubicBezTo>
                    <a:pt x="357" y="450"/>
                    <a:pt x="362" y="448"/>
                    <a:pt x="362" y="453"/>
                  </a:cubicBezTo>
                  <a:cubicBezTo>
                    <a:pt x="363" y="461"/>
                    <a:pt x="362" y="468"/>
                    <a:pt x="357" y="471"/>
                  </a:cubicBezTo>
                  <a:cubicBezTo>
                    <a:pt x="342" y="468"/>
                    <a:pt x="327" y="473"/>
                    <a:pt x="310" y="475"/>
                  </a:cubicBezTo>
                  <a:cubicBezTo>
                    <a:pt x="306" y="480"/>
                    <a:pt x="299" y="488"/>
                    <a:pt x="303" y="496"/>
                  </a:cubicBezTo>
                  <a:cubicBezTo>
                    <a:pt x="303" y="492"/>
                    <a:pt x="306" y="490"/>
                    <a:pt x="309" y="489"/>
                  </a:cubicBezTo>
                  <a:cubicBezTo>
                    <a:pt x="324" y="489"/>
                    <a:pt x="337" y="485"/>
                    <a:pt x="348" y="485"/>
                  </a:cubicBezTo>
                  <a:cubicBezTo>
                    <a:pt x="353" y="485"/>
                    <a:pt x="350" y="494"/>
                    <a:pt x="357" y="492"/>
                  </a:cubicBezTo>
                  <a:cubicBezTo>
                    <a:pt x="362" y="493"/>
                    <a:pt x="359" y="486"/>
                    <a:pt x="365" y="488"/>
                  </a:cubicBezTo>
                  <a:cubicBezTo>
                    <a:pt x="378" y="486"/>
                    <a:pt x="387" y="490"/>
                    <a:pt x="396" y="491"/>
                  </a:cubicBezTo>
                  <a:cubicBezTo>
                    <a:pt x="400" y="491"/>
                    <a:pt x="403" y="489"/>
                    <a:pt x="407" y="489"/>
                  </a:cubicBezTo>
                  <a:cubicBezTo>
                    <a:pt x="432" y="491"/>
                    <a:pt x="455" y="503"/>
                    <a:pt x="464" y="488"/>
                  </a:cubicBezTo>
                  <a:cubicBezTo>
                    <a:pt x="466" y="478"/>
                    <a:pt x="457" y="480"/>
                    <a:pt x="458" y="472"/>
                  </a:cubicBezTo>
                  <a:cubicBezTo>
                    <a:pt x="463" y="450"/>
                    <a:pt x="457" y="421"/>
                    <a:pt x="437" y="434"/>
                  </a:cubicBezTo>
                  <a:cubicBezTo>
                    <a:pt x="434" y="450"/>
                    <a:pt x="444" y="464"/>
                    <a:pt x="444" y="4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5"/>
            <p:cNvSpPr/>
            <p:nvPr/>
          </p:nvSpPr>
          <p:spPr bwMode="auto">
            <a:xfrm flipH="1">
              <a:off x="5573265" y="5314826"/>
              <a:ext cx="368751" cy="677863"/>
            </a:xfrm>
            <a:custGeom>
              <a:avLst/>
              <a:gdLst>
                <a:gd name="T0" fmla="*/ 87 w 102"/>
                <a:gd name="T1" fmla="*/ 64 h 180"/>
                <a:gd name="T2" fmla="*/ 68 w 102"/>
                <a:gd name="T3" fmla="*/ 8 h 180"/>
                <a:gd name="T4" fmla="*/ 53 w 102"/>
                <a:gd name="T5" fmla="*/ 3 h 180"/>
                <a:gd name="T6" fmla="*/ 43 w 102"/>
                <a:gd name="T7" fmla="*/ 3 h 180"/>
                <a:gd name="T8" fmla="*/ 42 w 102"/>
                <a:gd name="T9" fmla="*/ 3 h 180"/>
                <a:gd name="T10" fmla="*/ 24 w 102"/>
                <a:gd name="T11" fmla="*/ 7 h 180"/>
                <a:gd name="T12" fmla="*/ 20 w 102"/>
                <a:gd name="T13" fmla="*/ 11 h 180"/>
                <a:gd name="T14" fmla="*/ 17 w 102"/>
                <a:gd name="T15" fmla="*/ 15 h 180"/>
                <a:gd name="T16" fmla="*/ 13 w 102"/>
                <a:gd name="T17" fmla="*/ 21 h 180"/>
                <a:gd name="T18" fmla="*/ 6 w 102"/>
                <a:gd name="T19" fmla="*/ 39 h 180"/>
                <a:gd name="T20" fmla="*/ 5 w 102"/>
                <a:gd name="T21" fmla="*/ 45 h 180"/>
                <a:gd name="T22" fmla="*/ 4 w 102"/>
                <a:gd name="T23" fmla="*/ 49 h 180"/>
                <a:gd name="T24" fmla="*/ 12 w 102"/>
                <a:gd name="T25" fmla="*/ 102 h 180"/>
                <a:gd name="T26" fmla="*/ 22 w 102"/>
                <a:gd name="T27" fmla="*/ 152 h 180"/>
                <a:gd name="T28" fmla="*/ 23 w 102"/>
                <a:gd name="T29" fmla="*/ 161 h 180"/>
                <a:gd name="T30" fmla="*/ 36 w 102"/>
                <a:gd name="T31" fmla="*/ 171 h 180"/>
                <a:gd name="T32" fmla="*/ 46 w 102"/>
                <a:gd name="T33" fmla="*/ 178 h 180"/>
                <a:gd name="T34" fmla="*/ 62 w 102"/>
                <a:gd name="T35" fmla="*/ 170 h 180"/>
                <a:gd name="T36" fmla="*/ 74 w 102"/>
                <a:gd name="T37" fmla="*/ 160 h 180"/>
                <a:gd name="T38" fmla="*/ 74 w 102"/>
                <a:gd name="T39" fmla="*/ 159 h 180"/>
                <a:gd name="T40" fmla="*/ 74 w 102"/>
                <a:gd name="T41" fmla="*/ 158 h 180"/>
                <a:gd name="T42" fmla="*/ 75 w 102"/>
                <a:gd name="T43" fmla="*/ 160 h 180"/>
                <a:gd name="T44" fmla="*/ 88 w 102"/>
                <a:gd name="T45" fmla="*/ 166 h 180"/>
                <a:gd name="T46" fmla="*/ 102 w 102"/>
                <a:gd name="T47" fmla="*/ 156 h 180"/>
                <a:gd name="T48" fmla="*/ 87 w 102"/>
                <a:gd name="T49" fmla="*/ 6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80">
                  <a:moveTo>
                    <a:pt x="87" y="64"/>
                  </a:moveTo>
                  <a:cubicBezTo>
                    <a:pt x="84" y="45"/>
                    <a:pt x="76" y="25"/>
                    <a:pt x="68" y="8"/>
                  </a:cubicBezTo>
                  <a:cubicBezTo>
                    <a:pt x="66" y="2"/>
                    <a:pt x="59" y="1"/>
                    <a:pt x="53" y="3"/>
                  </a:cubicBezTo>
                  <a:cubicBezTo>
                    <a:pt x="50" y="2"/>
                    <a:pt x="47" y="2"/>
                    <a:pt x="43" y="3"/>
                  </a:cubicBezTo>
                  <a:cubicBezTo>
                    <a:pt x="43" y="3"/>
                    <a:pt x="43" y="3"/>
                    <a:pt x="42" y="3"/>
                  </a:cubicBezTo>
                  <a:cubicBezTo>
                    <a:pt x="35" y="0"/>
                    <a:pt x="29" y="2"/>
                    <a:pt x="24" y="7"/>
                  </a:cubicBezTo>
                  <a:cubicBezTo>
                    <a:pt x="22" y="8"/>
                    <a:pt x="21" y="9"/>
                    <a:pt x="20" y="11"/>
                  </a:cubicBezTo>
                  <a:cubicBezTo>
                    <a:pt x="19" y="13"/>
                    <a:pt x="18" y="14"/>
                    <a:pt x="17" y="15"/>
                  </a:cubicBezTo>
                  <a:cubicBezTo>
                    <a:pt x="15" y="16"/>
                    <a:pt x="14" y="18"/>
                    <a:pt x="13" y="21"/>
                  </a:cubicBezTo>
                  <a:cubicBezTo>
                    <a:pt x="10" y="26"/>
                    <a:pt x="8" y="33"/>
                    <a:pt x="6" y="39"/>
                  </a:cubicBezTo>
                  <a:cubicBezTo>
                    <a:pt x="6" y="41"/>
                    <a:pt x="5" y="43"/>
                    <a:pt x="5" y="45"/>
                  </a:cubicBezTo>
                  <a:cubicBezTo>
                    <a:pt x="4" y="46"/>
                    <a:pt x="4" y="48"/>
                    <a:pt x="4" y="49"/>
                  </a:cubicBezTo>
                  <a:cubicBezTo>
                    <a:pt x="0" y="68"/>
                    <a:pt x="0" y="89"/>
                    <a:pt x="12" y="102"/>
                  </a:cubicBezTo>
                  <a:cubicBezTo>
                    <a:pt x="13" y="120"/>
                    <a:pt x="15" y="138"/>
                    <a:pt x="22" y="152"/>
                  </a:cubicBezTo>
                  <a:cubicBezTo>
                    <a:pt x="22" y="155"/>
                    <a:pt x="22" y="158"/>
                    <a:pt x="23" y="161"/>
                  </a:cubicBezTo>
                  <a:cubicBezTo>
                    <a:pt x="23" y="168"/>
                    <a:pt x="30" y="171"/>
                    <a:pt x="36" y="171"/>
                  </a:cubicBezTo>
                  <a:cubicBezTo>
                    <a:pt x="39" y="173"/>
                    <a:pt x="42" y="176"/>
                    <a:pt x="46" y="178"/>
                  </a:cubicBezTo>
                  <a:cubicBezTo>
                    <a:pt x="52" y="180"/>
                    <a:pt x="60" y="176"/>
                    <a:pt x="62" y="170"/>
                  </a:cubicBezTo>
                  <a:cubicBezTo>
                    <a:pt x="68" y="170"/>
                    <a:pt x="74" y="166"/>
                    <a:pt x="74" y="160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4" y="159"/>
                    <a:pt x="74" y="159"/>
                    <a:pt x="74" y="158"/>
                  </a:cubicBezTo>
                  <a:cubicBezTo>
                    <a:pt x="75" y="159"/>
                    <a:pt x="75" y="159"/>
                    <a:pt x="75" y="160"/>
                  </a:cubicBezTo>
                  <a:cubicBezTo>
                    <a:pt x="78" y="165"/>
                    <a:pt x="83" y="167"/>
                    <a:pt x="88" y="166"/>
                  </a:cubicBezTo>
                  <a:cubicBezTo>
                    <a:pt x="95" y="167"/>
                    <a:pt x="102" y="164"/>
                    <a:pt x="102" y="156"/>
                  </a:cubicBezTo>
                  <a:cubicBezTo>
                    <a:pt x="101" y="127"/>
                    <a:pt x="97" y="94"/>
                    <a:pt x="87" y="64"/>
                  </a:cubicBez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4151784" y="202533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  为你改的状态</a:t>
            </a:r>
            <a:br>
              <a:rPr lang="zh-CN" altLang="en-US" sz="2400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</a:br>
            <a:r>
              <a:rPr lang="zh-CN" altLang="en-US" sz="2400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     为你写的日志</a:t>
            </a:r>
            <a:br>
              <a:rPr lang="zh-CN" altLang="en-US" sz="2400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</a:br>
            <a:r>
              <a:rPr lang="zh-CN" altLang="en-US" sz="2400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        对你的爱永不消逝</a:t>
            </a:r>
            <a:br>
              <a:rPr lang="zh-CN" altLang="en-US" sz="2400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</a:br>
            <a:endParaRPr lang="zh-CN" altLang="en-US" sz="2400" dirty="0">
              <a:solidFill>
                <a:schemeClr val="bg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 rot="19132374">
            <a:off x="4253630" y="1411921"/>
            <a:ext cx="360040" cy="466946"/>
            <a:chOff x="5695630" y="2019571"/>
            <a:chExt cx="360040" cy="466946"/>
          </a:xfrm>
        </p:grpSpPr>
        <p:sp>
          <p:nvSpPr>
            <p:cNvPr id="21" name="心形 20"/>
            <p:cNvSpPr/>
            <p:nvPr/>
          </p:nvSpPr>
          <p:spPr>
            <a:xfrm rot="1440420">
              <a:off x="5695630" y="2019571"/>
              <a:ext cx="360040" cy="36004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心形 21"/>
            <p:cNvSpPr/>
            <p:nvPr/>
          </p:nvSpPr>
          <p:spPr>
            <a:xfrm rot="6040585">
              <a:off x="5900468" y="2342350"/>
              <a:ext cx="144167" cy="144167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3785686" y="2612529"/>
            <a:ext cx="1292225" cy="763588"/>
            <a:chOff x="1937" y="1798"/>
            <a:chExt cx="814" cy="48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370" y="1903"/>
              <a:ext cx="381" cy="376"/>
            </a:xfrm>
            <a:custGeom>
              <a:avLst/>
              <a:gdLst>
                <a:gd name="T0" fmla="*/ 157 w 161"/>
                <a:gd name="T1" fmla="*/ 19 h 158"/>
                <a:gd name="T2" fmla="*/ 117 w 161"/>
                <a:gd name="T3" fmla="*/ 6 h 158"/>
                <a:gd name="T4" fmla="*/ 88 w 161"/>
                <a:gd name="T5" fmla="*/ 36 h 158"/>
                <a:gd name="T6" fmla="*/ 79 w 161"/>
                <a:gd name="T7" fmla="*/ 16 h 158"/>
                <a:gd name="T8" fmla="*/ 55 w 161"/>
                <a:gd name="T9" fmla="*/ 5 h 158"/>
                <a:gd name="T10" fmla="*/ 10 w 161"/>
                <a:gd name="T11" fmla="*/ 29 h 158"/>
                <a:gd name="T12" fmla="*/ 22 w 161"/>
                <a:gd name="T13" fmla="*/ 99 h 158"/>
                <a:gd name="T14" fmla="*/ 55 w 161"/>
                <a:gd name="T15" fmla="*/ 134 h 158"/>
                <a:gd name="T16" fmla="*/ 88 w 161"/>
                <a:gd name="T17" fmla="*/ 156 h 158"/>
                <a:gd name="T18" fmla="*/ 95 w 161"/>
                <a:gd name="T19" fmla="*/ 153 h 158"/>
                <a:gd name="T20" fmla="*/ 143 w 161"/>
                <a:gd name="T21" fmla="*/ 79 h 158"/>
                <a:gd name="T22" fmla="*/ 157 w 161"/>
                <a:gd name="T23" fmla="*/ 19 h 158"/>
                <a:gd name="T24" fmla="*/ 140 w 161"/>
                <a:gd name="T25" fmla="*/ 52 h 158"/>
                <a:gd name="T26" fmla="*/ 116 w 161"/>
                <a:gd name="T27" fmla="*/ 99 h 158"/>
                <a:gd name="T28" fmla="*/ 87 w 161"/>
                <a:gd name="T29" fmla="*/ 143 h 158"/>
                <a:gd name="T30" fmla="*/ 43 w 161"/>
                <a:gd name="T31" fmla="*/ 105 h 158"/>
                <a:gd name="T32" fmla="*/ 17 w 161"/>
                <a:gd name="T33" fmla="*/ 49 h 158"/>
                <a:gd name="T34" fmla="*/ 30 w 161"/>
                <a:gd name="T35" fmla="*/ 20 h 158"/>
                <a:gd name="T36" fmla="*/ 58 w 161"/>
                <a:gd name="T37" fmla="*/ 17 h 158"/>
                <a:gd name="T38" fmla="*/ 82 w 161"/>
                <a:gd name="T39" fmla="*/ 48 h 158"/>
                <a:gd name="T40" fmla="*/ 85 w 161"/>
                <a:gd name="T41" fmla="*/ 50 h 158"/>
                <a:gd name="T42" fmla="*/ 97 w 161"/>
                <a:gd name="T43" fmla="*/ 51 h 158"/>
                <a:gd name="T44" fmla="*/ 122 w 161"/>
                <a:gd name="T45" fmla="*/ 17 h 158"/>
                <a:gd name="T46" fmla="*/ 145 w 161"/>
                <a:gd name="T47" fmla="*/ 24 h 158"/>
                <a:gd name="T48" fmla="*/ 140 w 161"/>
                <a:gd name="T49" fmla="*/ 5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1" h="158">
                  <a:moveTo>
                    <a:pt x="157" y="19"/>
                  </a:moveTo>
                  <a:cubicBezTo>
                    <a:pt x="152" y="1"/>
                    <a:pt x="132" y="1"/>
                    <a:pt x="117" y="6"/>
                  </a:cubicBezTo>
                  <a:cubicBezTo>
                    <a:pt x="102" y="11"/>
                    <a:pt x="92" y="22"/>
                    <a:pt x="88" y="36"/>
                  </a:cubicBezTo>
                  <a:cubicBezTo>
                    <a:pt x="85" y="29"/>
                    <a:pt x="83" y="22"/>
                    <a:pt x="79" y="16"/>
                  </a:cubicBezTo>
                  <a:cubicBezTo>
                    <a:pt x="73" y="8"/>
                    <a:pt x="65" y="8"/>
                    <a:pt x="55" y="5"/>
                  </a:cubicBezTo>
                  <a:cubicBezTo>
                    <a:pt x="35" y="0"/>
                    <a:pt x="18" y="10"/>
                    <a:pt x="10" y="29"/>
                  </a:cubicBezTo>
                  <a:cubicBezTo>
                    <a:pt x="0" y="53"/>
                    <a:pt x="7" y="78"/>
                    <a:pt x="22" y="99"/>
                  </a:cubicBezTo>
                  <a:cubicBezTo>
                    <a:pt x="30" y="111"/>
                    <a:pt x="44" y="123"/>
                    <a:pt x="55" y="134"/>
                  </a:cubicBezTo>
                  <a:cubicBezTo>
                    <a:pt x="65" y="143"/>
                    <a:pt x="75" y="151"/>
                    <a:pt x="88" y="156"/>
                  </a:cubicBezTo>
                  <a:cubicBezTo>
                    <a:pt x="91" y="158"/>
                    <a:pt x="94" y="156"/>
                    <a:pt x="95" y="153"/>
                  </a:cubicBezTo>
                  <a:cubicBezTo>
                    <a:pt x="108" y="126"/>
                    <a:pt x="130" y="105"/>
                    <a:pt x="143" y="79"/>
                  </a:cubicBezTo>
                  <a:cubicBezTo>
                    <a:pt x="151" y="63"/>
                    <a:pt x="161" y="38"/>
                    <a:pt x="157" y="19"/>
                  </a:cubicBezTo>
                  <a:close/>
                  <a:moveTo>
                    <a:pt x="140" y="52"/>
                  </a:moveTo>
                  <a:cubicBezTo>
                    <a:pt x="135" y="69"/>
                    <a:pt x="127" y="84"/>
                    <a:pt x="116" y="99"/>
                  </a:cubicBezTo>
                  <a:cubicBezTo>
                    <a:pt x="106" y="113"/>
                    <a:pt x="95" y="127"/>
                    <a:pt x="87" y="143"/>
                  </a:cubicBezTo>
                  <a:cubicBezTo>
                    <a:pt x="70" y="134"/>
                    <a:pt x="57" y="119"/>
                    <a:pt x="43" y="105"/>
                  </a:cubicBezTo>
                  <a:cubicBezTo>
                    <a:pt x="28" y="89"/>
                    <a:pt x="16" y="73"/>
                    <a:pt x="17" y="49"/>
                  </a:cubicBezTo>
                  <a:cubicBezTo>
                    <a:pt x="17" y="38"/>
                    <a:pt x="22" y="27"/>
                    <a:pt x="30" y="20"/>
                  </a:cubicBezTo>
                  <a:cubicBezTo>
                    <a:pt x="39" y="12"/>
                    <a:pt x="49" y="15"/>
                    <a:pt x="58" y="17"/>
                  </a:cubicBezTo>
                  <a:cubicBezTo>
                    <a:pt x="74" y="21"/>
                    <a:pt x="75" y="34"/>
                    <a:pt x="82" y="48"/>
                  </a:cubicBezTo>
                  <a:cubicBezTo>
                    <a:pt x="82" y="49"/>
                    <a:pt x="84" y="50"/>
                    <a:pt x="85" y="50"/>
                  </a:cubicBezTo>
                  <a:cubicBezTo>
                    <a:pt x="85" y="57"/>
                    <a:pt x="96" y="58"/>
                    <a:pt x="97" y="51"/>
                  </a:cubicBezTo>
                  <a:cubicBezTo>
                    <a:pt x="98" y="33"/>
                    <a:pt x="106" y="23"/>
                    <a:pt x="122" y="17"/>
                  </a:cubicBezTo>
                  <a:cubicBezTo>
                    <a:pt x="131" y="13"/>
                    <a:pt x="142" y="13"/>
                    <a:pt x="145" y="24"/>
                  </a:cubicBezTo>
                  <a:cubicBezTo>
                    <a:pt x="148" y="33"/>
                    <a:pt x="143" y="44"/>
                    <a:pt x="140" y="52"/>
                  </a:cubicBezTo>
                  <a:close/>
                </a:path>
              </a:pathLst>
            </a:custGeom>
            <a:solidFill>
              <a:srgbClr val="E301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937" y="1798"/>
              <a:ext cx="190" cy="481"/>
            </a:xfrm>
            <a:custGeom>
              <a:avLst/>
              <a:gdLst>
                <a:gd name="T0" fmla="*/ 73 w 80"/>
                <a:gd name="T1" fmla="*/ 185 h 202"/>
                <a:gd name="T2" fmla="*/ 63 w 80"/>
                <a:gd name="T3" fmla="*/ 185 h 202"/>
                <a:gd name="T4" fmla="*/ 59 w 80"/>
                <a:gd name="T5" fmla="*/ 187 h 202"/>
                <a:gd name="T6" fmla="*/ 47 w 80"/>
                <a:gd name="T7" fmla="*/ 189 h 202"/>
                <a:gd name="T8" fmla="*/ 47 w 80"/>
                <a:gd name="T9" fmla="*/ 188 h 202"/>
                <a:gd name="T10" fmla="*/ 45 w 80"/>
                <a:gd name="T11" fmla="*/ 103 h 202"/>
                <a:gd name="T12" fmla="*/ 48 w 80"/>
                <a:gd name="T13" fmla="*/ 55 h 202"/>
                <a:gd name="T14" fmla="*/ 48 w 80"/>
                <a:gd name="T15" fmla="*/ 18 h 202"/>
                <a:gd name="T16" fmla="*/ 45 w 80"/>
                <a:gd name="T17" fmla="*/ 15 h 202"/>
                <a:gd name="T18" fmla="*/ 44 w 80"/>
                <a:gd name="T19" fmla="*/ 15 h 202"/>
                <a:gd name="T20" fmla="*/ 60 w 80"/>
                <a:gd name="T21" fmla="*/ 13 h 202"/>
                <a:gd name="T22" fmla="*/ 60 w 80"/>
                <a:gd name="T23" fmla="*/ 0 h 202"/>
                <a:gd name="T24" fmla="*/ 58 w 80"/>
                <a:gd name="T25" fmla="*/ 0 h 202"/>
                <a:gd name="T26" fmla="*/ 58 w 80"/>
                <a:gd name="T27" fmla="*/ 0 h 202"/>
                <a:gd name="T28" fmla="*/ 58 w 80"/>
                <a:gd name="T29" fmla="*/ 0 h 202"/>
                <a:gd name="T30" fmla="*/ 34 w 80"/>
                <a:gd name="T31" fmla="*/ 2 h 202"/>
                <a:gd name="T32" fmla="*/ 30 w 80"/>
                <a:gd name="T33" fmla="*/ 3 h 202"/>
                <a:gd name="T34" fmla="*/ 19 w 80"/>
                <a:gd name="T35" fmla="*/ 6 h 202"/>
                <a:gd name="T36" fmla="*/ 14 w 80"/>
                <a:gd name="T37" fmla="*/ 6 h 202"/>
                <a:gd name="T38" fmla="*/ 9 w 80"/>
                <a:gd name="T39" fmla="*/ 8 h 202"/>
                <a:gd name="T40" fmla="*/ 7 w 80"/>
                <a:gd name="T41" fmla="*/ 10 h 202"/>
                <a:gd name="T42" fmla="*/ 8 w 80"/>
                <a:gd name="T43" fmla="*/ 15 h 202"/>
                <a:gd name="T44" fmla="*/ 15 w 80"/>
                <a:gd name="T45" fmla="*/ 21 h 202"/>
                <a:gd name="T46" fmla="*/ 20 w 80"/>
                <a:gd name="T47" fmla="*/ 18 h 202"/>
                <a:gd name="T48" fmla="*/ 28 w 80"/>
                <a:gd name="T49" fmla="*/ 16 h 202"/>
                <a:gd name="T50" fmla="*/ 33 w 80"/>
                <a:gd name="T51" fmla="*/ 15 h 202"/>
                <a:gd name="T52" fmla="*/ 38 w 80"/>
                <a:gd name="T53" fmla="*/ 16 h 202"/>
                <a:gd name="T54" fmla="*/ 43 w 80"/>
                <a:gd name="T55" fmla="*/ 15 h 202"/>
                <a:gd name="T56" fmla="*/ 40 w 80"/>
                <a:gd name="T57" fmla="*/ 18 h 202"/>
                <a:gd name="T58" fmla="*/ 35 w 80"/>
                <a:gd name="T59" fmla="*/ 53 h 202"/>
                <a:gd name="T60" fmla="*/ 32 w 80"/>
                <a:gd name="T61" fmla="*/ 97 h 202"/>
                <a:gd name="T62" fmla="*/ 34 w 80"/>
                <a:gd name="T63" fmla="*/ 187 h 202"/>
                <a:gd name="T64" fmla="*/ 34 w 80"/>
                <a:gd name="T65" fmla="*/ 188 h 202"/>
                <a:gd name="T66" fmla="*/ 7 w 80"/>
                <a:gd name="T67" fmla="*/ 190 h 202"/>
                <a:gd name="T68" fmla="*/ 7 w 80"/>
                <a:gd name="T69" fmla="*/ 201 h 202"/>
                <a:gd name="T70" fmla="*/ 73 w 80"/>
                <a:gd name="T71" fmla="*/ 197 h 202"/>
                <a:gd name="T72" fmla="*/ 73 w 80"/>
                <a:gd name="T73" fmla="*/ 18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0" h="202">
                  <a:moveTo>
                    <a:pt x="73" y="185"/>
                  </a:moveTo>
                  <a:cubicBezTo>
                    <a:pt x="70" y="185"/>
                    <a:pt x="66" y="185"/>
                    <a:pt x="63" y="185"/>
                  </a:cubicBezTo>
                  <a:cubicBezTo>
                    <a:pt x="61" y="185"/>
                    <a:pt x="60" y="186"/>
                    <a:pt x="59" y="187"/>
                  </a:cubicBezTo>
                  <a:cubicBezTo>
                    <a:pt x="55" y="188"/>
                    <a:pt x="51" y="188"/>
                    <a:pt x="47" y="189"/>
                  </a:cubicBezTo>
                  <a:cubicBezTo>
                    <a:pt x="47" y="188"/>
                    <a:pt x="47" y="188"/>
                    <a:pt x="47" y="188"/>
                  </a:cubicBezTo>
                  <a:cubicBezTo>
                    <a:pt x="49" y="159"/>
                    <a:pt x="45" y="131"/>
                    <a:pt x="45" y="103"/>
                  </a:cubicBezTo>
                  <a:cubicBezTo>
                    <a:pt x="45" y="87"/>
                    <a:pt x="47" y="71"/>
                    <a:pt x="48" y="55"/>
                  </a:cubicBezTo>
                  <a:cubicBezTo>
                    <a:pt x="49" y="43"/>
                    <a:pt x="52" y="29"/>
                    <a:pt x="48" y="18"/>
                  </a:cubicBezTo>
                  <a:cubicBezTo>
                    <a:pt x="47" y="16"/>
                    <a:pt x="46" y="15"/>
                    <a:pt x="45" y="15"/>
                  </a:cubicBezTo>
                  <a:cubicBezTo>
                    <a:pt x="45" y="15"/>
                    <a:pt x="44" y="15"/>
                    <a:pt x="44" y="15"/>
                  </a:cubicBezTo>
                  <a:cubicBezTo>
                    <a:pt x="49" y="14"/>
                    <a:pt x="54" y="13"/>
                    <a:pt x="60" y="13"/>
                  </a:cubicBezTo>
                  <a:cubicBezTo>
                    <a:pt x="67" y="13"/>
                    <a:pt x="67" y="1"/>
                    <a:pt x="60" y="0"/>
                  </a:cubicBezTo>
                  <a:cubicBezTo>
                    <a:pt x="59" y="0"/>
                    <a:pt x="59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0" y="0"/>
                    <a:pt x="42" y="1"/>
                    <a:pt x="34" y="2"/>
                  </a:cubicBezTo>
                  <a:cubicBezTo>
                    <a:pt x="33" y="3"/>
                    <a:pt x="31" y="3"/>
                    <a:pt x="30" y="3"/>
                  </a:cubicBezTo>
                  <a:cubicBezTo>
                    <a:pt x="26" y="3"/>
                    <a:pt x="22" y="4"/>
                    <a:pt x="19" y="6"/>
                  </a:cubicBezTo>
                  <a:cubicBezTo>
                    <a:pt x="17" y="6"/>
                    <a:pt x="16" y="6"/>
                    <a:pt x="14" y="6"/>
                  </a:cubicBezTo>
                  <a:cubicBezTo>
                    <a:pt x="13" y="6"/>
                    <a:pt x="11" y="7"/>
                    <a:pt x="9" y="8"/>
                  </a:cubicBezTo>
                  <a:cubicBezTo>
                    <a:pt x="8" y="8"/>
                    <a:pt x="8" y="9"/>
                    <a:pt x="7" y="10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6" y="20"/>
                    <a:pt x="11" y="24"/>
                    <a:pt x="15" y="21"/>
                  </a:cubicBezTo>
                  <a:cubicBezTo>
                    <a:pt x="17" y="20"/>
                    <a:pt x="19" y="19"/>
                    <a:pt x="20" y="18"/>
                  </a:cubicBezTo>
                  <a:cubicBezTo>
                    <a:pt x="23" y="18"/>
                    <a:pt x="25" y="17"/>
                    <a:pt x="28" y="16"/>
                  </a:cubicBezTo>
                  <a:cubicBezTo>
                    <a:pt x="30" y="16"/>
                    <a:pt x="31" y="16"/>
                    <a:pt x="33" y="15"/>
                  </a:cubicBezTo>
                  <a:cubicBezTo>
                    <a:pt x="34" y="15"/>
                    <a:pt x="36" y="15"/>
                    <a:pt x="38" y="16"/>
                  </a:cubicBezTo>
                  <a:cubicBezTo>
                    <a:pt x="39" y="16"/>
                    <a:pt x="41" y="15"/>
                    <a:pt x="43" y="15"/>
                  </a:cubicBezTo>
                  <a:cubicBezTo>
                    <a:pt x="42" y="16"/>
                    <a:pt x="41" y="16"/>
                    <a:pt x="40" y="18"/>
                  </a:cubicBezTo>
                  <a:cubicBezTo>
                    <a:pt x="35" y="28"/>
                    <a:pt x="36" y="41"/>
                    <a:pt x="35" y="53"/>
                  </a:cubicBezTo>
                  <a:cubicBezTo>
                    <a:pt x="34" y="68"/>
                    <a:pt x="33" y="82"/>
                    <a:pt x="32" y="97"/>
                  </a:cubicBezTo>
                  <a:cubicBezTo>
                    <a:pt x="30" y="127"/>
                    <a:pt x="35" y="157"/>
                    <a:pt x="34" y="187"/>
                  </a:cubicBezTo>
                  <a:cubicBezTo>
                    <a:pt x="34" y="188"/>
                    <a:pt x="34" y="188"/>
                    <a:pt x="34" y="188"/>
                  </a:cubicBezTo>
                  <a:cubicBezTo>
                    <a:pt x="25" y="188"/>
                    <a:pt x="16" y="188"/>
                    <a:pt x="7" y="190"/>
                  </a:cubicBezTo>
                  <a:cubicBezTo>
                    <a:pt x="1" y="191"/>
                    <a:pt x="0" y="200"/>
                    <a:pt x="7" y="201"/>
                  </a:cubicBezTo>
                  <a:cubicBezTo>
                    <a:pt x="29" y="202"/>
                    <a:pt x="51" y="200"/>
                    <a:pt x="73" y="197"/>
                  </a:cubicBezTo>
                  <a:cubicBezTo>
                    <a:pt x="79" y="196"/>
                    <a:pt x="80" y="186"/>
                    <a:pt x="73" y="185"/>
                  </a:cubicBez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983012" y="2436317"/>
            <a:ext cx="6645216" cy="1511566"/>
            <a:chOff x="3359696" y="2556903"/>
            <a:chExt cx="6645216" cy="1511566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9696" y="2599206"/>
              <a:ext cx="6645216" cy="1469263"/>
            </a:xfrm>
            <a:prstGeom prst="rect">
              <a:avLst/>
            </a:prstGeom>
          </p:spPr>
        </p:pic>
        <p:grpSp>
          <p:nvGrpSpPr>
            <p:cNvPr id="30" name="组合 29"/>
            <p:cNvGrpSpPr/>
            <p:nvPr/>
          </p:nvGrpSpPr>
          <p:grpSpPr>
            <a:xfrm>
              <a:off x="7268664" y="2556903"/>
              <a:ext cx="1537829" cy="1473201"/>
              <a:chOff x="7268664" y="2556903"/>
              <a:chExt cx="1537829" cy="1473201"/>
            </a:xfrm>
          </p:grpSpPr>
          <p:sp>
            <p:nvSpPr>
              <p:cNvPr id="19" name="Freeform 16"/>
              <p:cNvSpPr>
                <a:spLocks noEditPoints="1"/>
              </p:cNvSpPr>
              <p:nvPr/>
            </p:nvSpPr>
            <p:spPr bwMode="auto">
              <a:xfrm>
                <a:off x="7268664" y="2556903"/>
                <a:ext cx="1152525" cy="1473201"/>
              </a:xfrm>
              <a:custGeom>
                <a:avLst/>
                <a:gdLst>
                  <a:gd name="T0" fmla="*/ 254 w 307"/>
                  <a:gd name="T1" fmla="*/ 84 h 390"/>
                  <a:gd name="T2" fmla="*/ 128 w 307"/>
                  <a:gd name="T3" fmla="*/ 86 h 390"/>
                  <a:gd name="T4" fmla="*/ 128 w 307"/>
                  <a:gd name="T5" fmla="*/ 86 h 390"/>
                  <a:gd name="T6" fmla="*/ 129 w 307"/>
                  <a:gd name="T7" fmla="*/ 113 h 390"/>
                  <a:gd name="T8" fmla="*/ 103 w 307"/>
                  <a:gd name="T9" fmla="*/ 155 h 390"/>
                  <a:gd name="T10" fmla="*/ 186 w 307"/>
                  <a:gd name="T11" fmla="*/ 249 h 390"/>
                  <a:gd name="T12" fmla="*/ 85 w 307"/>
                  <a:gd name="T13" fmla="*/ 312 h 390"/>
                  <a:gd name="T14" fmla="*/ 90 w 307"/>
                  <a:gd name="T15" fmla="*/ 299 h 390"/>
                  <a:gd name="T16" fmla="*/ 29 w 307"/>
                  <a:gd name="T17" fmla="*/ 349 h 390"/>
                  <a:gd name="T18" fmla="*/ 12 w 307"/>
                  <a:gd name="T19" fmla="*/ 353 h 390"/>
                  <a:gd name="T20" fmla="*/ 80 w 307"/>
                  <a:gd name="T21" fmla="*/ 318 h 390"/>
                  <a:gd name="T22" fmla="*/ 255 w 307"/>
                  <a:gd name="T23" fmla="*/ 98 h 390"/>
                  <a:gd name="T24" fmla="*/ 198 w 307"/>
                  <a:gd name="T25" fmla="*/ 14 h 390"/>
                  <a:gd name="T26" fmla="*/ 118 w 307"/>
                  <a:gd name="T27" fmla="*/ 6 h 390"/>
                  <a:gd name="T28" fmla="*/ 212 w 307"/>
                  <a:gd name="T29" fmla="*/ 29 h 390"/>
                  <a:gd name="T30" fmla="*/ 208 w 307"/>
                  <a:gd name="T31" fmla="*/ 162 h 390"/>
                  <a:gd name="T32" fmla="*/ 94 w 307"/>
                  <a:gd name="T33" fmla="*/ 164 h 390"/>
                  <a:gd name="T34" fmla="*/ 61 w 307"/>
                  <a:gd name="T35" fmla="*/ 94 h 390"/>
                  <a:gd name="T36" fmla="*/ 57 w 307"/>
                  <a:gd name="T37" fmla="*/ 71 h 390"/>
                  <a:gd name="T38" fmla="*/ 42 w 307"/>
                  <a:gd name="T39" fmla="*/ 88 h 390"/>
                  <a:gd name="T40" fmla="*/ 83 w 307"/>
                  <a:gd name="T41" fmla="*/ 163 h 390"/>
                  <a:gd name="T42" fmla="*/ 173 w 307"/>
                  <a:gd name="T43" fmla="*/ 185 h 390"/>
                  <a:gd name="T44" fmla="*/ 126 w 307"/>
                  <a:gd name="T45" fmla="*/ 224 h 390"/>
                  <a:gd name="T46" fmla="*/ 122 w 307"/>
                  <a:gd name="T47" fmla="*/ 186 h 390"/>
                  <a:gd name="T48" fmla="*/ 101 w 307"/>
                  <a:gd name="T49" fmla="*/ 204 h 390"/>
                  <a:gd name="T50" fmla="*/ 37 w 307"/>
                  <a:gd name="T51" fmla="*/ 255 h 390"/>
                  <a:gd name="T52" fmla="*/ 65 w 307"/>
                  <a:gd name="T53" fmla="*/ 271 h 390"/>
                  <a:gd name="T54" fmla="*/ 104 w 307"/>
                  <a:gd name="T55" fmla="*/ 219 h 390"/>
                  <a:gd name="T56" fmla="*/ 101 w 307"/>
                  <a:gd name="T57" fmla="*/ 290 h 390"/>
                  <a:gd name="T58" fmla="*/ 146 w 307"/>
                  <a:gd name="T59" fmla="*/ 304 h 390"/>
                  <a:gd name="T60" fmla="*/ 205 w 307"/>
                  <a:gd name="T61" fmla="*/ 263 h 390"/>
                  <a:gd name="T62" fmla="*/ 179 w 307"/>
                  <a:gd name="T63" fmla="*/ 183 h 390"/>
                  <a:gd name="T64" fmla="*/ 294 w 307"/>
                  <a:gd name="T65" fmla="*/ 152 h 390"/>
                  <a:gd name="T66" fmla="*/ 145 w 307"/>
                  <a:gd name="T67" fmla="*/ 308 h 390"/>
                  <a:gd name="T68" fmla="*/ 90 w 307"/>
                  <a:gd name="T69" fmla="*/ 371 h 390"/>
                  <a:gd name="T70" fmla="*/ 75 w 307"/>
                  <a:gd name="T71" fmla="*/ 377 h 390"/>
                  <a:gd name="T72" fmla="*/ 120 w 307"/>
                  <a:gd name="T73" fmla="*/ 348 h 390"/>
                  <a:gd name="T74" fmla="*/ 147 w 307"/>
                  <a:gd name="T75" fmla="*/ 316 h 390"/>
                  <a:gd name="T76" fmla="*/ 269 w 307"/>
                  <a:gd name="T77" fmla="*/ 303 h 390"/>
                  <a:gd name="T78" fmla="*/ 268 w 307"/>
                  <a:gd name="T79" fmla="*/ 278 h 390"/>
                  <a:gd name="T80" fmla="*/ 192 w 307"/>
                  <a:gd name="T81" fmla="*/ 204 h 390"/>
                  <a:gd name="T82" fmla="*/ 232 w 307"/>
                  <a:gd name="T83" fmla="*/ 292 h 390"/>
                  <a:gd name="T84" fmla="*/ 227 w 307"/>
                  <a:gd name="T85" fmla="*/ 317 h 390"/>
                  <a:gd name="T86" fmla="*/ 256 w 307"/>
                  <a:gd name="T87" fmla="*/ 30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7" h="390">
                    <a:moveTo>
                      <a:pt x="281" y="72"/>
                    </a:moveTo>
                    <a:cubicBezTo>
                      <a:pt x="272" y="73"/>
                      <a:pt x="260" y="72"/>
                      <a:pt x="255" y="75"/>
                    </a:cubicBezTo>
                    <a:cubicBezTo>
                      <a:pt x="255" y="78"/>
                      <a:pt x="253" y="80"/>
                      <a:pt x="254" y="84"/>
                    </a:cubicBezTo>
                    <a:cubicBezTo>
                      <a:pt x="272" y="84"/>
                      <a:pt x="295" y="86"/>
                      <a:pt x="306" y="77"/>
                    </a:cubicBezTo>
                    <a:cubicBezTo>
                      <a:pt x="307" y="61"/>
                      <a:pt x="293" y="72"/>
                      <a:pt x="281" y="72"/>
                    </a:cubicBezTo>
                    <a:close/>
                    <a:moveTo>
                      <a:pt x="128" y="86"/>
                    </a:moveTo>
                    <a:cubicBezTo>
                      <a:pt x="128" y="81"/>
                      <a:pt x="123" y="79"/>
                      <a:pt x="118" y="79"/>
                    </a:cubicBezTo>
                    <a:cubicBezTo>
                      <a:pt x="116" y="84"/>
                      <a:pt x="116" y="85"/>
                      <a:pt x="119" y="89"/>
                    </a:cubicBezTo>
                    <a:cubicBezTo>
                      <a:pt x="124" y="90"/>
                      <a:pt x="126" y="88"/>
                      <a:pt x="128" y="86"/>
                    </a:cubicBezTo>
                    <a:close/>
                    <a:moveTo>
                      <a:pt x="107" y="160"/>
                    </a:moveTo>
                    <a:cubicBezTo>
                      <a:pt x="126" y="161"/>
                      <a:pt x="140" y="147"/>
                      <a:pt x="138" y="131"/>
                    </a:cubicBezTo>
                    <a:cubicBezTo>
                      <a:pt x="137" y="125"/>
                      <a:pt x="134" y="116"/>
                      <a:pt x="129" y="113"/>
                    </a:cubicBezTo>
                    <a:cubicBezTo>
                      <a:pt x="127" y="113"/>
                      <a:pt x="127" y="113"/>
                      <a:pt x="127" y="113"/>
                    </a:cubicBezTo>
                    <a:cubicBezTo>
                      <a:pt x="138" y="132"/>
                      <a:pt x="129" y="148"/>
                      <a:pt x="112" y="152"/>
                    </a:cubicBezTo>
                    <a:cubicBezTo>
                      <a:pt x="109" y="153"/>
                      <a:pt x="104" y="148"/>
                      <a:pt x="103" y="155"/>
                    </a:cubicBezTo>
                    <a:cubicBezTo>
                      <a:pt x="106" y="157"/>
                      <a:pt x="107" y="157"/>
                      <a:pt x="107" y="160"/>
                    </a:cubicBezTo>
                    <a:close/>
                    <a:moveTo>
                      <a:pt x="188" y="252"/>
                    </a:moveTo>
                    <a:cubicBezTo>
                      <a:pt x="186" y="252"/>
                      <a:pt x="187" y="249"/>
                      <a:pt x="186" y="249"/>
                    </a:cubicBezTo>
                    <a:cubicBezTo>
                      <a:pt x="185" y="251"/>
                      <a:pt x="187" y="255"/>
                      <a:pt x="188" y="252"/>
                    </a:cubicBezTo>
                    <a:close/>
                    <a:moveTo>
                      <a:pt x="81" y="318"/>
                    </a:moveTo>
                    <a:cubicBezTo>
                      <a:pt x="82" y="316"/>
                      <a:pt x="83" y="314"/>
                      <a:pt x="85" y="312"/>
                    </a:cubicBezTo>
                    <a:cubicBezTo>
                      <a:pt x="88" y="308"/>
                      <a:pt x="90" y="311"/>
                      <a:pt x="95" y="308"/>
                    </a:cubicBezTo>
                    <a:cubicBezTo>
                      <a:pt x="96" y="307"/>
                      <a:pt x="105" y="305"/>
                      <a:pt x="108" y="304"/>
                    </a:cubicBezTo>
                    <a:cubicBezTo>
                      <a:pt x="102" y="301"/>
                      <a:pt x="96" y="298"/>
                      <a:pt x="90" y="299"/>
                    </a:cubicBezTo>
                    <a:cubicBezTo>
                      <a:pt x="86" y="299"/>
                      <a:pt x="82" y="300"/>
                      <a:pt x="78" y="302"/>
                    </a:cubicBezTo>
                    <a:cubicBezTo>
                      <a:pt x="74" y="304"/>
                      <a:pt x="64" y="316"/>
                      <a:pt x="64" y="316"/>
                    </a:cubicBezTo>
                    <a:cubicBezTo>
                      <a:pt x="51" y="326"/>
                      <a:pt x="42" y="340"/>
                      <a:pt x="29" y="349"/>
                    </a:cubicBezTo>
                    <a:cubicBezTo>
                      <a:pt x="15" y="315"/>
                      <a:pt x="14" y="319"/>
                      <a:pt x="13" y="316"/>
                    </a:cubicBezTo>
                    <a:cubicBezTo>
                      <a:pt x="10" y="315"/>
                      <a:pt x="7" y="313"/>
                      <a:pt x="4" y="318"/>
                    </a:cubicBezTo>
                    <a:cubicBezTo>
                      <a:pt x="0" y="331"/>
                      <a:pt x="6" y="343"/>
                      <a:pt x="12" y="353"/>
                    </a:cubicBezTo>
                    <a:cubicBezTo>
                      <a:pt x="17" y="359"/>
                      <a:pt x="22" y="367"/>
                      <a:pt x="29" y="365"/>
                    </a:cubicBezTo>
                    <a:cubicBezTo>
                      <a:pt x="32" y="365"/>
                      <a:pt x="38" y="357"/>
                      <a:pt x="42" y="354"/>
                    </a:cubicBezTo>
                    <a:cubicBezTo>
                      <a:pt x="55" y="341"/>
                      <a:pt x="68" y="327"/>
                      <a:pt x="80" y="318"/>
                    </a:cubicBezTo>
                    <a:cubicBezTo>
                      <a:pt x="80" y="318"/>
                      <a:pt x="80" y="318"/>
                      <a:pt x="81" y="318"/>
                    </a:cubicBezTo>
                    <a:close/>
                    <a:moveTo>
                      <a:pt x="248" y="127"/>
                    </a:moveTo>
                    <a:cubicBezTo>
                      <a:pt x="251" y="118"/>
                      <a:pt x="253" y="108"/>
                      <a:pt x="255" y="98"/>
                    </a:cubicBezTo>
                    <a:cubicBezTo>
                      <a:pt x="254" y="97"/>
                      <a:pt x="253" y="99"/>
                      <a:pt x="252" y="95"/>
                    </a:cubicBezTo>
                    <a:cubicBezTo>
                      <a:pt x="252" y="68"/>
                      <a:pt x="244" y="50"/>
                      <a:pt x="231" y="36"/>
                    </a:cubicBezTo>
                    <a:cubicBezTo>
                      <a:pt x="221" y="25"/>
                      <a:pt x="213" y="20"/>
                      <a:pt x="198" y="14"/>
                    </a:cubicBezTo>
                    <a:cubicBezTo>
                      <a:pt x="185" y="8"/>
                      <a:pt x="170" y="3"/>
                      <a:pt x="152" y="1"/>
                    </a:cubicBezTo>
                    <a:cubicBezTo>
                      <a:pt x="134" y="0"/>
                      <a:pt x="115" y="0"/>
                      <a:pt x="107" y="11"/>
                    </a:cubicBezTo>
                    <a:cubicBezTo>
                      <a:pt x="112" y="10"/>
                      <a:pt x="114" y="7"/>
                      <a:pt x="118" y="6"/>
                    </a:cubicBezTo>
                    <a:cubicBezTo>
                      <a:pt x="131" y="3"/>
                      <a:pt x="152" y="6"/>
                      <a:pt x="163" y="8"/>
                    </a:cubicBezTo>
                    <a:cubicBezTo>
                      <a:pt x="179" y="11"/>
                      <a:pt x="183" y="14"/>
                      <a:pt x="195" y="21"/>
                    </a:cubicBezTo>
                    <a:cubicBezTo>
                      <a:pt x="201" y="24"/>
                      <a:pt x="208" y="26"/>
                      <a:pt x="212" y="29"/>
                    </a:cubicBezTo>
                    <a:cubicBezTo>
                      <a:pt x="234" y="47"/>
                      <a:pt x="247" y="79"/>
                      <a:pt x="240" y="119"/>
                    </a:cubicBezTo>
                    <a:cubicBezTo>
                      <a:pt x="234" y="127"/>
                      <a:pt x="231" y="134"/>
                      <a:pt x="225" y="142"/>
                    </a:cubicBezTo>
                    <a:cubicBezTo>
                      <a:pt x="221" y="148"/>
                      <a:pt x="216" y="156"/>
                      <a:pt x="208" y="162"/>
                    </a:cubicBezTo>
                    <a:cubicBezTo>
                      <a:pt x="202" y="166"/>
                      <a:pt x="186" y="173"/>
                      <a:pt x="179" y="175"/>
                    </a:cubicBezTo>
                    <a:cubicBezTo>
                      <a:pt x="165" y="179"/>
                      <a:pt x="144" y="180"/>
                      <a:pt x="128" y="178"/>
                    </a:cubicBezTo>
                    <a:cubicBezTo>
                      <a:pt x="114" y="177"/>
                      <a:pt x="103" y="170"/>
                      <a:pt x="94" y="164"/>
                    </a:cubicBezTo>
                    <a:cubicBezTo>
                      <a:pt x="77" y="151"/>
                      <a:pt x="63" y="132"/>
                      <a:pt x="62" y="109"/>
                    </a:cubicBezTo>
                    <a:cubicBezTo>
                      <a:pt x="52" y="110"/>
                      <a:pt x="38" y="101"/>
                      <a:pt x="45" y="91"/>
                    </a:cubicBezTo>
                    <a:cubicBezTo>
                      <a:pt x="53" y="89"/>
                      <a:pt x="57" y="96"/>
                      <a:pt x="61" y="94"/>
                    </a:cubicBezTo>
                    <a:cubicBezTo>
                      <a:pt x="60" y="60"/>
                      <a:pt x="87" y="45"/>
                      <a:pt x="104" y="26"/>
                    </a:cubicBezTo>
                    <a:cubicBezTo>
                      <a:pt x="95" y="26"/>
                      <a:pt x="89" y="35"/>
                      <a:pt x="80" y="38"/>
                    </a:cubicBezTo>
                    <a:cubicBezTo>
                      <a:pt x="73" y="49"/>
                      <a:pt x="61" y="55"/>
                      <a:pt x="57" y="71"/>
                    </a:cubicBezTo>
                    <a:cubicBezTo>
                      <a:pt x="56" y="73"/>
                      <a:pt x="54" y="69"/>
                      <a:pt x="54" y="72"/>
                    </a:cubicBezTo>
                    <a:cubicBezTo>
                      <a:pt x="54" y="78"/>
                      <a:pt x="54" y="84"/>
                      <a:pt x="52" y="88"/>
                    </a:cubicBezTo>
                    <a:cubicBezTo>
                      <a:pt x="48" y="87"/>
                      <a:pt x="45" y="86"/>
                      <a:pt x="42" y="88"/>
                    </a:cubicBezTo>
                    <a:cubicBezTo>
                      <a:pt x="32" y="103"/>
                      <a:pt x="49" y="106"/>
                      <a:pt x="54" y="114"/>
                    </a:cubicBezTo>
                    <a:cubicBezTo>
                      <a:pt x="57" y="117"/>
                      <a:pt x="57" y="121"/>
                      <a:pt x="58" y="125"/>
                    </a:cubicBezTo>
                    <a:cubicBezTo>
                      <a:pt x="63" y="136"/>
                      <a:pt x="73" y="153"/>
                      <a:pt x="83" y="163"/>
                    </a:cubicBezTo>
                    <a:cubicBezTo>
                      <a:pt x="92" y="172"/>
                      <a:pt x="102" y="174"/>
                      <a:pt x="115" y="179"/>
                    </a:cubicBezTo>
                    <a:cubicBezTo>
                      <a:pt x="121" y="181"/>
                      <a:pt x="128" y="186"/>
                      <a:pt x="135" y="187"/>
                    </a:cubicBezTo>
                    <a:cubicBezTo>
                      <a:pt x="147" y="188"/>
                      <a:pt x="159" y="186"/>
                      <a:pt x="173" y="185"/>
                    </a:cubicBezTo>
                    <a:cubicBezTo>
                      <a:pt x="182" y="218"/>
                      <a:pt x="193" y="256"/>
                      <a:pt x="193" y="296"/>
                    </a:cubicBezTo>
                    <a:cubicBezTo>
                      <a:pt x="167" y="294"/>
                      <a:pt x="146" y="287"/>
                      <a:pt x="118" y="290"/>
                    </a:cubicBezTo>
                    <a:cubicBezTo>
                      <a:pt x="116" y="267"/>
                      <a:pt x="120" y="242"/>
                      <a:pt x="126" y="224"/>
                    </a:cubicBezTo>
                    <a:cubicBezTo>
                      <a:pt x="125" y="222"/>
                      <a:pt x="122" y="222"/>
                      <a:pt x="123" y="218"/>
                    </a:cubicBezTo>
                    <a:cubicBezTo>
                      <a:pt x="127" y="210"/>
                      <a:pt x="127" y="197"/>
                      <a:pt x="130" y="188"/>
                    </a:cubicBezTo>
                    <a:cubicBezTo>
                      <a:pt x="128" y="186"/>
                      <a:pt x="124" y="187"/>
                      <a:pt x="122" y="186"/>
                    </a:cubicBezTo>
                    <a:cubicBezTo>
                      <a:pt x="119" y="189"/>
                      <a:pt x="119" y="195"/>
                      <a:pt x="117" y="199"/>
                    </a:cubicBezTo>
                    <a:cubicBezTo>
                      <a:pt x="116" y="196"/>
                      <a:pt x="116" y="192"/>
                      <a:pt x="113" y="191"/>
                    </a:cubicBezTo>
                    <a:cubicBezTo>
                      <a:pt x="110" y="196"/>
                      <a:pt x="107" y="201"/>
                      <a:pt x="101" y="204"/>
                    </a:cubicBezTo>
                    <a:cubicBezTo>
                      <a:pt x="105" y="204"/>
                      <a:pt x="102" y="205"/>
                      <a:pt x="102" y="207"/>
                    </a:cubicBezTo>
                    <a:cubicBezTo>
                      <a:pt x="87" y="222"/>
                      <a:pt x="72" y="237"/>
                      <a:pt x="60" y="256"/>
                    </a:cubicBezTo>
                    <a:cubicBezTo>
                      <a:pt x="54" y="255"/>
                      <a:pt x="43" y="251"/>
                      <a:pt x="37" y="255"/>
                    </a:cubicBezTo>
                    <a:cubicBezTo>
                      <a:pt x="38" y="266"/>
                      <a:pt x="54" y="257"/>
                      <a:pt x="59" y="263"/>
                    </a:cubicBezTo>
                    <a:cubicBezTo>
                      <a:pt x="55" y="268"/>
                      <a:pt x="43" y="282"/>
                      <a:pt x="55" y="286"/>
                    </a:cubicBezTo>
                    <a:cubicBezTo>
                      <a:pt x="60" y="282"/>
                      <a:pt x="60" y="274"/>
                      <a:pt x="65" y="271"/>
                    </a:cubicBezTo>
                    <a:cubicBezTo>
                      <a:pt x="70" y="279"/>
                      <a:pt x="73" y="298"/>
                      <a:pt x="83" y="298"/>
                    </a:cubicBezTo>
                    <a:cubicBezTo>
                      <a:pt x="84" y="284"/>
                      <a:pt x="71" y="275"/>
                      <a:pt x="68" y="262"/>
                    </a:cubicBezTo>
                    <a:cubicBezTo>
                      <a:pt x="78" y="245"/>
                      <a:pt x="90" y="231"/>
                      <a:pt x="104" y="219"/>
                    </a:cubicBezTo>
                    <a:cubicBezTo>
                      <a:pt x="107" y="215"/>
                      <a:pt x="111" y="208"/>
                      <a:pt x="115" y="208"/>
                    </a:cubicBezTo>
                    <a:cubicBezTo>
                      <a:pt x="110" y="229"/>
                      <a:pt x="105" y="251"/>
                      <a:pt x="103" y="277"/>
                    </a:cubicBezTo>
                    <a:cubicBezTo>
                      <a:pt x="103" y="281"/>
                      <a:pt x="105" y="287"/>
                      <a:pt x="101" y="290"/>
                    </a:cubicBezTo>
                    <a:cubicBezTo>
                      <a:pt x="101" y="290"/>
                      <a:pt x="101" y="289"/>
                      <a:pt x="101" y="290"/>
                    </a:cubicBezTo>
                    <a:cubicBezTo>
                      <a:pt x="104" y="302"/>
                      <a:pt x="119" y="308"/>
                      <a:pt x="133" y="303"/>
                    </a:cubicBezTo>
                    <a:cubicBezTo>
                      <a:pt x="136" y="307"/>
                      <a:pt x="141" y="303"/>
                      <a:pt x="146" y="304"/>
                    </a:cubicBezTo>
                    <a:cubicBezTo>
                      <a:pt x="157" y="304"/>
                      <a:pt x="172" y="309"/>
                      <a:pt x="184" y="309"/>
                    </a:cubicBezTo>
                    <a:cubicBezTo>
                      <a:pt x="190" y="309"/>
                      <a:pt x="196" y="309"/>
                      <a:pt x="203" y="307"/>
                    </a:cubicBezTo>
                    <a:cubicBezTo>
                      <a:pt x="209" y="297"/>
                      <a:pt x="207" y="279"/>
                      <a:pt x="205" y="263"/>
                    </a:cubicBezTo>
                    <a:cubicBezTo>
                      <a:pt x="204" y="252"/>
                      <a:pt x="200" y="242"/>
                      <a:pt x="198" y="234"/>
                    </a:cubicBezTo>
                    <a:cubicBezTo>
                      <a:pt x="197" y="232"/>
                      <a:pt x="193" y="233"/>
                      <a:pt x="193" y="230"/>
                    </a:cubicBezTo>
                    <a:cubicBezTo>
                      <a:pt x="187" y="214"/>
                      <a:pt x="183" y="196"/>
                      <a:pt x="179" y="183"/>
                    </a:cubicBezTo>
                    <a:cubicBezTo>
                      <a:pt x="209" y="175"/>
                      <a:pt x="231" y="161"/>
                      <a:pt x="244" y="137"/>
                    </a:cubicBezTo>
                    <a:cubicBezTo>
                      <a:pt x="251" y="142"/>
                      <a:pt x="259" y="146"/>
                      <a:pt x="269" y="151"/>
                    </a:cubicBezTo>
                    <a:cubicBezTo>
                      <a:pt x="280" y="157"/>
                      <a:pt x="288" y="161"/>
                      <a:pt x="294" y="152"/>
                    </a:cubicBezTo>
                    <a:cubicBezTo>
                      <a:pt x="288" y="146"/>
                      <a:pt x="279" y="144"/>
                      <a:pt x="270" y="141"/>
                    </a:cubicBezTo>
                    <a:cubicBezTo>
                      <a:pt x="262" y="137"/>
                      <a:pt x="256" y="130"/>
                      <a:pt x="248" y="127"/>
                    </a:cubicBezTo>
                    <a:close/>
                    <a:moveTo>
                      <a:pt x="145" y="308"/>
                    </a:moveTo>
                    <a:cubicBezTo>
                      <a:pt x="140" y="308"/>
                      <a:pt x="137" y="309"/>
                      <a:pt x="133" y="310"/>
                    </a:cubicBezTo>
                    <a:cubicBezTo>
                      <a:pt x="131" y="311"/>
                      <a:pt x="128" y="313"/>
                      <a:pt x="128" y="316"/>
                    </a:cubicBezTo>
                    <a:cubicBezTo>
                      <a:pt x="128" y="316"/>
                      <a:pt x="103" y="354"/>
                      <a:pt x="90" y="371"/>
                    </a:cubicBezTo>
                    <a:cubicBezTo>
                      <a:pt x="86" y="366"/>
                      <a:pt x="80" y="362"/>
                      <a:pt x="78" y="355"/>
                    </a:cubicBezTo>
                    <a:cubicBezTo>
                      <a:pt x="73" y="351"/>
                      <a:pt x="70" y="337"/>
                      <a:pt x="60" y="344"/>
                    </a:cubicBezTo>
                    <a:cubicBezTo>
                      <a:pt x="58" y="361"/>
                      <a:pt x="67" y="368"/>
                      <a:pt x="75" y="377"/>
                    </a:cubicBezTo>
                    <a:cubicBezTo>
                      <a:pt x="80" y="382"/>
                      <a:pt x="85" y="390"/>
                      <a:pt x="94" y="387"/>
                    </a:cubicBezTo>
                    <a:cubicBezTo>
                      <a:pt x="98" y="381"/>
                      <a:pt x="103" y="374"/>
                      <a:pt x="107" y="368"/>
                    </a:cubicBezTo>
                    <a:cubicBezTo>
                      <a:pt x="112" y="361"/>
                      <a:pt x="115" y="354"/>
                      <a:pt x="120" y="348"/>
                    </a:cubicBezTo>
                    <a:cubicBezTo>
                      <a:pt x="122" y="345"/>
                      <a:pt x="126" y="343"/>
                      <a:pt x="128" y="339"/>
                    </a:cubicBezTo>
                    <a:cubicBezTo>
                      <a:pt x="133" y="333"/>
                      <a:pt x="138" y="323"/>
                      <a:pt x="142" y="318"/>
                    </a:cubicBezTo>
                    <a:cubicBezTo>
                      <a:pt x="142" y="317"/>
                      <a:pt x="147" y="317"/>
                      <a:pt x="147" y="316"/>
                    </a:cubicBezTo>
                    <a:cubicBezTo>
                      <a:pt x="153" y="314"/>
                      <a:pt x="158" y="310"/>
                      <a:pt x="160" y="308"/>
                    </a:cubicBezTo>
                    <a:cubicBezTo>
                      <a:pt x="160" y="308"/>
                      <a:pt x="155" y="306"/>
                      <a:pt x="145" y="308"/>
                    </a:cubicBezTo>
                    <a:close/>
                    <a:moveTo>
                      <a:pt x="269" y="303"/>
                    </a:moveTo>
                    <a:cubicBezTo>
                      <a:pt x="263" y="300"/>
                      <a:pt x="260" y="296"/>
                      <a:pt x="255" y="294"/>
                    </a:cubicBezTo>
                    <a:cubicBezTo>
                      <a:pt x="251" y="292"/>
                      <a:pt x="244" y="294"/>
                      <a:pt x="245" y="290"/>
                    </a:cubicBezTo>
                    <a:cubicBezTo>
                      <a:pt x="250" y="284"/>
                      <a:pt x="263" y="285"/>
                      <a:pt x="268" y="278"/>
                    </a:cubicBezTo>
                    <a:cubicBezTo>
                      <a:pt x="260" y="271"/>
                      <a:pt x="247" y="281"/>
                      <a:pt x="241" y="285"/>
                    </a:cubicBezTo>
                    <a:cubicBezTo>
                      <a:pt x="229" y="264"/>
                      <a:pt x="217" y="242"/>
                      <a:pt x="205" y="223"/>
                    </a:cubicBezTo>
                    <a:cubicBezTo>
                      <a:pt x="201" y="216"/>
                      <a:pt x="198" y="209"/>
                      <a:pt x="192" y="204"/>
                    </a:cubicBezTo>
                    <a:cubicBezTo>
                      <a:pt x="188" y="207"/>
                      <a:pt x="191" y="211"/>
                      <a:pt x="192" y="215"/>
                    </a:cubicBezTo>
                    <a:cubicBezTo>
                      <a:pt x="196" y="227"/>
                      <a:pt x="202" y="239"/>
                      <a:pt x="208" y="249"/>
                    </a:cubicBezTo>
                    <a:cubicBezTo>
                      <a:pt x="216" y="264"/>
                      <a:pt x="225" y="278"/>
                      <a:pt x="232" y="292"/>
                    </a:cubicBezTo>
                    <a:cubicBezTo>
                      <a:pt x="233" y="294"/>
                      <a:pt x="237" y="295"/>
                      <a:pt x="236" y="298"/>
                    </a:cubicBezTo>
                    <a:cubicBezTo>
                      <a:pt x="236" y="304"/>
                      <a:pt x="234" y="308"/>
                      <a:pt x="231" y="311"/>
                    </a:cubicBezTo>
                    <a:cubicBezTo>
                      <a:pt x="230" y="311"/>
                      <a:pt x="227" y="317"/>
                      <a:pt x="227" y="317"/>
                    </a:cubicBezTo>
                    <a:cubicBezTo>
                      <a:pt x="226" y="319"/>
                      <a:pt x="228" y="324"/>
                      <a:pt x="231" y="323"/>
                    </a:cubicBezTo>
                    <a:cubicBezTo>
                      <a:pt x="234" y="321"/>
                      <a:pt x="248" y="310"/>
                      <a:pt x="245" y="299"/>
                    </a:cubicBezTo>
                    <a:cubicBezTo>
                      <a:pt x="250" y="300"/>
                      <a:pt x="257" y="304"/>
                      <a:pt x="256" y="304"/>
                    </a:cubicBezTo>
                    <a:cubicBezTo>
                      <a:pt x="264" y="313"/>
                      <a:pt x="272" y="305"/>
                      <a:pt x="269" y="3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5"/>
              <p:cNvSpPr/>
              <p:nvPr/>
            </p:nvSpPr>
            <p:spPr bwMode="auto">
              <a:xfrm>
                <a:off x="8525222" y="3293503"/>
                <a:ext cx="281271" cy="372771"/>
              </a:xfrm>
              <a:custGeom>
                <a:avLst/>
                <a:gdLst>
                  <a:gd name="T0" fmla="*/ 87 w 102"/>
                  <a:gd name="T1" fmla="*/ 64 h 180"/>
                  <a:gd name="T2" fmla="*/ 68 w 102"/>
                  <a:gd name="T3" fmla="*/ 8 h 180"/>
                  <a:gd name="T4" fmla="*/ 53 w 102"/>
                  <a:gd name="T5" fmla="*/ 3 h 180"/>
                  <a:gd name="T6" fmla="*/ 43 w 102"/>
                  <a:gd name="T7" fmla="*/ 3 h 180"/>
                  <a:gd name="T8" fmla="*/ 42 w 102"/>
                  <a:gd name="T9" fmla="*/ 3 h 180"/>
                  <a:gd name="T10" fmla="*/ 24 w 102"/>
                  <a:gd name="T11" fmla="*/ 7 h 180"/>
                  <a:gd name="T12" fmla="*/ 20 w 102"/>
                  <a:gd name="T13" fmla="*/ 11 h 180"/>
                  <a:gd name="T14" fmla="*/ 17 w 102"/>
                  <a:gd name="T15" fmla="*/ 15 h 180"/>
                  <a:gd name="T16" fmla="*/ 13 w 102"/>
                  <a:gd name="T17" fmla="*/ 21 h 180"/>
                  <a:gd name="T18" fmla="*/ 6 w 102"/>
                  <a:gd name="T19" fmla="*/ 39 h 180"/>
                  <a:gd name="T20" fmla="*/ 5 w 102"/>
                  <a:gd name="T21" fmla="*/ 45 h 180"/>
                  <a:gd name="T22" fmla="*/ 4 w 102"/>
                  <a:gd name="T23" fmla="*/ 49 h 180"/>
                  <a:gd name="T24" fmla="*/ 12 w 102"/>
                  <a:gd name="T25" fmla="*/ 102 h 180"/>
                  <a:gd name="T26" fmla="*/ 22 w 102"/>
                  <a:gd name="T27" fmla="*/ 152 h 180"/>
                  <a:gd name="T28" fmla="*/ 23 w 102"/>
                  <a:gd name="T29" fmla="*/ 161 h 180"/>
                  <a:gd name="T30" fmla="*/ 36 w 102"/>
                  <a:gd name="T31" fmla="*/ 171 h 180"/>
                  <a:gd name="T32" fmla="*/ 46 w 102"/>
                  <a:gd name="T33" fmla="*/ 178 h 180"/>
                  <a:gd name="T34" fmla="*/ 62 w 102"/>
                  <a:gd name="T35" fmla="*/ 170 h 180"/>
                  <a:gd name="T36" fmla="*/ 74 w 102"/>
                  <a:gd name="T37" fmla="*/ 160 h 180"/>
                  <a:gd name="T38" fmla="*/ 74 w 102"/>
                  <a:gd name="T39" fmla="*/ 159 h 180"/>
                  <a:gd name="T40" fmla="*/ 74 w 102"/>
                  <a:gd name="T41" fmla="*/ 158 h 180"/>
                  <a:gd name="T42" fmla="*/ 75 w 102"/>
                  <a:gd name="T43" fmla="*/ 160 h 180"/>
                  <a:gd name="T44" fmla="*/ 88 w 102"/>
                  <a:gd name="T45" fmla="*/ 166 h 180"/>
                  <a:gd name="T46" fmla="*/ 102 w 102"/>
                  <a:gd name="T47" fmla="*/ 156 h 180"/>
                  <a:gd name="T48" fmla="*/ 87 w 102"/>
                  <a:gd name="T49" fmla="*/ 6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2" h="180">
                    <a:moveTo>
                      <a:pt x="87" y="64"/>
                    </a:moveTo>
                    <a:cubicBezTo>
                      <a:pt x="84" y="45"/>
                      <a:pt x="76" y="25"/>
                      <a:pt x="68" y="8"/>
                    </a:cubicBezTo>
                    <a:cubicBezTo>
                      <a:pt x="66" y="2"/>
                      <a:pt x="59" y="1"/>
                      <a:pt x="53" y="3"/>
                    </a:cubicBezTo>
                    <a:cubicBezTo>
                      <a:pt x="50" y="2"/>
                      <a:pt x="47" y="2"/>
                      <a:pt x="43" y="3"/>
                    </a:cubicBezTo>
                    <a:cubicBezTo>
                      <a:pt x="43" y="3"/>
                      <a:pt x="43" y="3"/>
                      <a:pt x="42" y="3"/>
                    </a:cubicBezTo>
                    <a:cubicBezTo>
                      <a:pt x="35" y="0"/>
                      <a:pt x="29" y="2"/>
                      <a:pt x="24" y="7"/>
                    </a:cubicBezTo>
                    <a:cubicBezTo>
                      <a:pt x="22" y="8"/>
                      <a:pt x="21" y="9"/>
                      <a:pt x="20" y="11"/>
                    </a:cubicBezTo>
                    <a:cubicBezTo>
                      <a:pt x="19" y="13"/>
                      <a:pt x="18" y="14"/>
                      <a:pt x="17" y="15"/>
                    </a:cubicBezTo>
                    <a:cubicBezTo>
                      <a:pt x="15" y="16"/>
                      <a:pt x="14" y="18"/>
                      <a:pt x="13" y="21"/>
                    </a:cubicBezTo>
                    <a:cubicBezTo>
                      <a:pt x="10" y="26"/>
                      <a:pt x="8" y="33"/>
                      <a:pt x="6" y="39"/>
                    </a:cubicBezTo>
                    <a:cubicBezTo>
                      <a:pt x="6" y="41"/>
                      <a:pt x="5" y="43"/>
                      <a:pt x="5" y="45"/>
                    </a:cubicBezTo>
                    <a:cubicBezTo>
                      <a:pt x="4" y="46"/>
                      <a:pt x="4" y="48"/>
                      <a:pt x="4" y="49"/>
                    </a:cubicBezTo>
                    <a:cubicBezTo>
                      <a:pt x="0" y="68"/>
                      <a:pt x="0" y="89"/>
                      <a:pt x="12" y="102"/>
                    </a:cubicBezTo>
                    <a:cubicBezTo>
                      <a:pt x="13" y="120"/>
                      <a:pt x="15" y="138"/>
                      <a:pt x="22" y="152"/>
                    </a:cubicBezTo>
                    <a:cubicBezTo>
                      <a:pt x="22" y="155"/>
                      <a:pt x="22" y="158"/>
                      <a:pt x="23" y="161"/>
                    </a:cubicBezTo>
                    <a:cubicBezTo>
                      <a:pt x="23" y="168"/>
                      <a:pt x="30" y="171"/>
                      <a:pt x="36" y="171"/>
                    </a:cubicBezTo>
                    <a:cubicBezTo>
                      <a:pt x="39" y="173"/>
                      <a:pt x="42" y="176"/>
                      <a:pt x="46" y="178"/>
                    </a:cubicBezTo>
                    <a:cubicBezTo>
                      <a:pt x="52" y="180"/>
                      <a:pt x="60" y="176"/>
                      <a:pt x="62" y="170"/>
                    </a:cubicBezTo>
                    <a:cubicBezTo>
                      <a:pt x="68" y="170"/>
                      <a:pt x="74" y="166"/>
                      <a:pt x="74" y="160"/>
                    </a:cubicBezTo>
                    <a:cubicBezTo>
                      <a:pt x="74" y="159"/>
                      <a:pt x="74" y="159"/>
                      <a:pt x="74" y="159"/>
                    </a:cubicBezTo>
                    <a:cubicBezTo>
                      <a:pt x="74" y="159"/>
                      <a:pt x="74" y="159"/>
                      <a:pt x="74" y="158"/>
                    </a:cubicBezTo>
                    <a:cubicBezTo>
                      <a:pt x="75" y="159"/>
                      <a:pt x="75" y="159"/>
                      <a:pt x="75" y="160"/>
                    </a:cubicBezTo>
                    <a:cubicBezTo>
                      <a:pt x="78" y="165"/>
                      <a:pt x="83" y="167"/>
                      <a:pt x="88" y="166"/>
                    </a:cubicBezTo>
                    <a:cubicBezTo>
                      <a:pt x="95" y="167"/>
                      <a:pt x="102" y="164"/>
                      <a:pt x="102" y="156"/>
                    </a:cubicBezTo>
                    <a:cubicBezTo>
                      <a:pt x="101" y="127"/>
                      <a:pt x="97" y="94"/>
                      <a:pt x="87" y="64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5"/>
              <p:cNvSpPr/>
              <p:nvPr/>
            </p:nvSpPr>
            <p:spPr bwMode="auto">
              <a:xfrm>
                <a:off x="7719381" y="3298811"/>
                <a:ext cx="281271" cy="372771"/>
              </a:xfrm>
              <a:custGeom>
                <a:avLst/>
                <a:gdLst>
                  <a:gd name="T0" fmla="*/ 87 w 102"/>
                  <a:gd name="T1" fmla="*/ 64 h 180"/>
                  <a:gd name="T2" fmla="*/ 68 w 102"/>
                  <a:gd name="T3" fmla="*/ 8 h 180"/>
                  <a:gd name="T4" fmla="*/ 53 w 102"/>
                  <a:gd name="T5" fmla="*/ 3 h 180"/>
                  <a:gd name="T6" fmla="*/ 43 w 102"/>
                  <a:gd name="T7" fmla="*/ 3 h 180"/>
                  <a:gd name="T8" fmla="*/ 42 w 102"/>
                  <a:gd name="T9" fmla="*/ 3 h 180"/>
                  <a:gd name="T10" fmla="*/ 24 w 102"/>
                  <a:gd name="T11" fmla="*/ 7 h 180"/>
                  <a:gd name="T12" fmla="*/ 20 w 102"/>
                  <a:gd name="T13" fmla="*/ 11 h 180"/>
                  <a:gd name="T14" fmla="*/ 17 w 102"/>
                  <a:gd name="T15" fmla="*/ 15 h 180"/>
                  <a:gd name="T16" fmla="*/ 13 w 102"/>
                  <a:gd name="T17" fmla="*/ 21 h 180"/>
                  <a:gd name="T18" fmla="*/ 6 w 102"/>
                  <a:gd name="T19" fmla="*/ 39 h 180"/>
                  <a:gd name="T20" fmla="*/ 5 w 102"/>
                  <a:gd name="T21" fmla="*/ 45 h 180"/>
                  <a:gd name="T22" fmla="*/ 4 w 102"/>
                  <a:gd name="T23" fmla="*/ 49 h 180"/>
                  <a:gd name="T24" fmla="*/ 12 w 102"/>
                  <a:gd name="T25" fmla="*/ 102 h 180"/>
                  <a:gd name="T26" fmla="*/ 22 w 102"/>
                  <a:gd name="T27" fmla="*/ 152 h 180"/>
                  <a:gd name="T28" fmla="*/ 23 w 102"/>
                  <a:gd name="T29" fmla="*/ 161 h 180"/>
                  <a:gd name="T30" fmla="*/ 36 w 102"/>
                  <a:gd name="T31" fmla="*/ 171 h 180"/>
                  <a:gd name="T32" fmla="*/ 46 w 102"/>
                  <a:gd name="T33" fmla="*/ 178 h 180"/>
                  <a:gd name="T34" fmla="*/ 62 w 102"/>
                  <a:gd name="T35" fmla="*/ 170 h 180"/>
                  <a:gd name="T36" fmla="*/ 74 w 102"/>
                  <a:gd name="T37" fmla="*/ 160 h 180"/>
                  <a:gd name="T38" fmla="*/ 74 w 102"/>
                  <a:gd name="T39" fmla="*/ 159 h 180"/>
                  <a:gd name="T40" fmla="*/ 74 w 102"/>
                  <a:gd name="T41" fmla="*/ 158 h 180"/>
                  <a:gd name="T42" fmla="*/ 75 w 102"/>
                  <a:gd name="T43" fmla="*/ 160 h 180"/>
                  <a:gd name="T44" fmla="*/ 88 w 102"/>
                  <a:gd name="T45" fmla="*/ 166 h 180"/>
                  <a:gd name="T46" fmla="*/ 102 w 102"/>
                  <a:gd name="T47" fmla="*/ 156 h 180"/>
                  <a:gd name="T48" fmla="*/ 87 w 102"/>
                  <a:gd name="T49" fmla="*/ 6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2" h="180">
                    <a:moveTo>
                      <a:pt x="87" y="64"/>
                    </a:moveTo>
                    <a:cubicBezTo>
                      <a:pt x="84" y="45"/>
                      <a:pt x="76" y="25"/>
                      <a:pt x="68" y="8"/>
                    </a:cubicBezTo>
                    <a:cubicBezTo>
                      <a:pt x="66" y="2"/>
                      <a:pt x="59" y="1"/>
                      <a:pt x="53" y="3"/>
                    </a:cubicBezTo>
                    <a:cubicBezTo>
                      <a:pt x="50" y="2"/>
                      <a:pt x="47" y="2"/>
                      <a:pt x="43" y="3"/>
                    </a:cubicBezTo>
                    <a:cubicBezTo>
                      <a:pt x="43" y="3"/>
                      <a:pt x="43" y="3"/>
                      <a:pt x="42" y="3"/>
                    </a:cubicBezTo>
                    <a:cubicBezTo>
                      <a:pt x="35" y="0"/>
                      <a:pt x="29" y="2"/>
                      <a:pt x="24" y="7"/>
                    </a:cubicBezTo>
                    <a:cubicBezTo>
                      <a:pt x="22" y="8"/>
                      <a:pt x="21" y="9"/>
                      <a:pt x="20" y="11"/>
                    </a:cubicBezTo>
                    <a:cubicBezTo>
                      <a:pt x="19" y="13"/>
                      <a:pt x="18" y="14"/>
                      <a:pt x="17" y="15"/>
                    </a:cubicBezTo>
                    <a:cubicBezTo>
                      <a:pt x="15" y="16"/>
                      <a:pt x="14" y="18"/>
                      <a:pt x="13" y="21"/>
                    </a:cubicBezTo>
                    <a:cubicBezTo>
                      <a:pt x="10" y="26"/>
                      <a:pt x="8" y="33"/>
                      <a:pt x="6" y="39"/>
                    </a:cubicBezTo>
                    <a:cubicBezTo>
                      <a:pt x="6" y="41"/>
                      <a:pt x="5" y="43"/>
                      <a:pt x="5" y="45"/>
                    </a:cubicBezTo>
                    <a:cubicBezTo>
                      <a:pt x="4" y="46"/>
                      <a:pt x="4" y="48"/>
                      <a:pt x="4" y="49"/>
                    </a:cubicBezTo>
                    <a:cubicBezTo>
                      <a:pt x="0" y="68"/>
                      <a:pt x="0" y="89"/>
                      <a:pt x="12" y="102"/>
                    </a:cubicBezTo>
                    <a:cubicBezTo>
                      <a:pt x="13" y="120"/>
                      <a:pt x="15" y="138"/>
                      <a:pt x="22" y="152"/>
                    </a:cubicBezTo>
                    <a:cubicBezTo>
                      <a:pt x="22" y="155"/>
                      <a:pt x="22" y="158"/>
                      <a:pt x="23" y="161"/>
                    </a:cubicBezTo>
                    <a:cubicBezTo>
                      <a:pt x="23" y="168"/>
                      <a:pt x="30" y="171"/>
                      <a:pt x="36" y="171"/>
                    </a:cubicBezTo>
                    <a:cubicBezTo>
                      <a:pt x="39" y="173"/>
                      <a:pt x="42" y="176"/>
                      <a:pt x="46" y="178"/>
                    </a:cubicBezTo>
                    <a:cubicBezTo>
                      <a:pt x="52" y="180"/>
                      <a:pt x="60" y="176"/>
                      <a:pt x="62" y="170"/>
                    </a:cubicBezTo>
                    <a:cubicBezTo>
                      <a:pt x="68" y="170"/>
                      <a:pt x="74" y="166"/>
                      <a:pt x="74" y="160"/>
                    </a:cubicBezTo>
                    <a:cubicBezTo>
                      <a:pt x="74" y="159"/>
                      <a:pt x="74" y="159"/>
                      <a:pt x="74" y="159"/>
                    </a:cubicBezTo>
                    <a:cubicBezTo>
                      <a:pt x="74" y="159"/>
                      <a:pt x="74" y="159"/>
                      <a:pt x="74" y="158"/>
                    </a:cubicBezTo>
                    <a:cubicBezTo>
                      <a:pt x="75" y="159"/>
                      <a:pt x="75" y="159"/>
                      <a:pt x="75" y="160"/>
                    </a:cubicBezTo>
                    <a:cubicBezTo>
                      <a:pt x="78" y="165"/>
                      <a:pt x="83" y="167"/>
                      <a:pt x="88" y="166"/>
                    </a:cubicBezTo>
                    <a:cubicBezTo>
                      <a:pt x="95" y="167"/>
                      <a:pt x="102" y="164"/>
                      <a:pt x="102" y="156"/>
                    </a:cubicBezTo>
                    <a:cubicBezTo>
                      <a:pt x="101" y="127"/>
                      <a:pt x="97" y="94"/>
                      <a:pt x="87" y="64"/>
                    </a:cubicBez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4" name="文本框 23"/>
          <p:cNvSpPr txBox="1"/>
          <p:nvPr/>
        </p:nvSpPr>
        <p:spPr>
          <a:xfrm>
            <a:off x="5308257" y="1504533"/>
            <a:ext cx="7926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solidFill>
                  <a:srgbClr val="00B0F0"/>
                </a:solidFill>
                <a:latin typeface="DFTongTong-B5" panose="02010609010101010101" pitchFamily="49" charset="-120"/>
                <a:ea typeface="DFTongTong-B5" panose="02010609010101010101" pitchFamily="49" charset="-120"/>
              </a:rPr>
              <a:t>u</a:t>
            </a:r>
            <a:endParaRPr lang="zh-CN" altLang="en-US" sz="13800" dirty="0">
              <a:solidFill>
                <a:srgbClr val="00B0F0"/>
              </a:solidFill>
              <a:latin typeface="DFTongTong-B5" panose="02010609010101010101" pitchFamily="49" charset="-120"/>
              <a:ea typeface="DFTongTong-B5" panose="02010609010101010101" pitchFamily="49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Microsoft Office PowerPoint</Application>
  <PresentationFormat>宽屏</PresentationFormat>
  <Paragraphs>15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DFTongTong-B5</vt:lpstr>
      <vt:lpstr>方正稚艺简体</vt:lpstr>
      <vt:lpstr>孙过庭草体测试版</vt:lpstr>
      <vt:lpstr>叶根友钢笔行书升级版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31</cp:revision>
  <dcterms:created xsi:type="dcterms:W3CDTF">2015-08-18T03:07:00Z</dcterms:created>
  <dcterms:modified xsi:type="dcterms:W3CDTF">2021-01-04T15:13:47Z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