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8" r:id="rId19"/>
    <p:sldId id="27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2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B899D-81F8-4B5C-91EF-534D733C2A1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C7744-5499-4C7F-94AA-C27B7F7C74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6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6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909047" y="2407130"/>
            <a:ext cx="695575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“</a:t>
            </a:r>
            <a:r>
              <a:rPr lang="zh-CN" altLang="en-US" sz="8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我喜欢你</a:t>
            </a:r>
            <a:r>
              <a:rPr lang="en-US" altLang="zh-CN" sz="8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”</a:t>
            </a:r>
            <a:endParaRPr lang="zh-CN" altLang="en-US" sz="88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56" y="324971"/>
            <a:ext cx="4069264" cy="4477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95" y="942109"/>
            <a:ext cx="3814744" cy="559723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889" y="2020033"/>
            <a:ext cx="2776103" cy="18528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345" y="337847"/>
            <a:ext cx="2486800" cy="16578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817" y="2043165"/>
            <a:ext cx="2486800" cy="16578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4688">
            <a:off x="7905968" y="3761774"/>
            <a:ext cx="2882820" cy="19218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文本框 7"/>
          <p:cNvSpPr txBox="1"/>
          <p:nvPr/>
        </p:nvSpPr>
        <p:spPr>
          <a:xfrm>
            <a:off x="4215723" y="4215983"/>
            <a:ext cx="37605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“</a:t>
            </a: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喜爱一切美好的事物：</a:t>
            </a:r>
            <a:endParaRPr lang="en-US" altLang="zh-CN" sz="24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  阳光，秋千，</a:t>
            </a:r>
            <a:endParaRPr lang="en-US" altLang="zh-CN" sz="24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r>
              <a:rPr lang="en-US" altLang="zh-CN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  </a:t>
            </a: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树叶，花瓣</a:t>
            </a:r>
            <a:r>
              <a:rPr lang="en-US" altLang="zh-CN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……</a:t>
            </a:r>
          </a:p>
          <a:p>
            <a:r>
              <a:rPr lang="en-US" altLang="zh-CN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  </a:t>
            </a: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还有</a:t>
            </a:r>
            <a:r>
              <a:rPr lang="zh-CN" altLang="en-US" sz="4800" b="1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你</a:t>
            </a: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。</a:t>
            </a:r>
            <a:r>
              <a:rPr lang="en-US" altLang="zh-CN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”</a:t>
            </a:r>
            <a:endParaRPr lang="zh-CN" altLang="en-US" sz="24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6564">
            <a:off x="8586937" y="1270958"/>
            <a:ext cx="3147721" cy="20848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90" y="4348891"/>
            <a:ext cx="2882820" cy="19218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629" y="1039464"/>
            <a:ext cx="3150742" cy="2102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52" y="1219858"/>
            <a:ext cx="2883691" cy="19224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628" y="2604653"/>
            <a:ext cx="2920312" cy="382385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459" y="0"/>
            <a:ext cx="464839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09330" y="656042"/>
            <a:ext cx="48298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“</a:t>
            </a:r>
            <a: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我爱你</a:t>
            </a:r>
            <a:endParaRPr lang="en-US" altLang="zh-CN" sz="32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  爱你暖的笑</a:t>
            </a:r>
            <a:endParaRPr lang="en-US" altLang="zh-CN" sz="32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  爱你不乖的闹</a:t>
            </a:r>
            <a:endParaRPr lang="en-US" altLang="zh-CN" sz="32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  爱你纯净善良的眸子</a:t>
            </a:r>
            <a:r>
              <a:rPr lang="en-US" altLang="zh-CN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”</a:t>
            </a:r>
            <a:endParaRPr lang="zh-CN" altLang="en-US" sz="40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753">
            <a:off x="1428080" y="3193666"/>
            <a:ext cx="4499333" cy="29995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20" y="2161309"/>
            <a:ext cx="3085587" cy="417021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653406" y="1999990"/>
            <a:ext cx="4166389" cy="1306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“</a:t>
            </a:r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爱情可以很简单</a:t>
            </a:r>
            <a:endParaRPr lang="en-US" altLang="zh-CN" sz="28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  就是我很想和你在一起</a:t>
            </a:r>
            <a:r>
              <a:rPr lang="en-US" altLang="zh-CN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”</a:t>
            </a:r>
            <a:endParaRPr lang="zh-CN" altLang="en-US" sz="36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961" y="730753"/>
            <a:ext cx="2883691" cy="19224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6564">
            <a:off x="6716572" y="3950885"/>
            <a:ext cx="3147721" cy="20848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29" y="356660"/>
            <a:ext cx="4920091" cy="64423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47" y="748519"/>
            <a:ext cx="3150742" cy="2102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4688">
            <a:off x="8641543" y="827980"/>
            <a:ext cx="2882820" cy="19218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文本框 5"/>
          <p:cNvSpPr txBox="1"/>
          <p:nvPr/>
        </p:nvSpPr>
        <p:spPr>
          <a:xfrm>
            <a:off x="452580" y="3801157"/>
            <a:ext cx="54998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“</a:t>
            </a: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如果你也不介意</a:t>
            </a:r>
            <a:endParaRPr lang="en-US" altLang="zh-CN" sz="24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  我愿把所有的东西</a:t>
            </a:r>
            <a:endParaRPr lang="en-US" altLang="zh-CN" sz="24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   </a:t>
            </a: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寄存在你那</a:t>
            </a:r>
            <a:endParaRPr lang="en-US" altLang="zh-CN" sz="24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  这样我可以每天过去看你</a:t>
            </a:r>
            <a:r>
              <a:rPr lang="en-US" altLang="zh-CN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”</a:t>
            </a:r>
            <a:endParaRPr lang="zh-CN" altLang="en-US" sz="32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361" y="3429000"/>
            <a:ext cx="2883691" cy="19224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111" y="2230582"/>
            <a:ext cx="3051973" cy="450272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162" y="2207450"/>
            <a:ext cx="2776103" cy="18528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618" y="525264"/>
            <a:ext cx="2486800" cy="16578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90" y="2230582"/>
            <a:ext cx="2486800" cy="16578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4688">
            <a:off x="2363241" y="3949191"/>
            <a:ext cx="2882820" cy="19218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文本框 7"/>
          <p:cNvSpPr txBox="1"/>
          <p:nvPr/>
        </p:nvSpPr>
        <p:spPr>
          <a:xfrm>
            <a:off x="6377265" y="700973"/>
            <a:ext cx="4166389" cy="1306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“</a:t>
            </a:r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爱情可以很简单</a:t>
            </a:r>
            <a:endParaRPr lang="en-US" altLang="zh-CN" sz="28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  就是我很想和你在一起</a:t>
            </a:r>
            <a:r>
              <a:rPr lang="en-US" altLang="zh-CN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”</a:t>
            </a:r>
            <a:endParaRPr lang="zh-CN" altLang="en-US" sz="36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82" y="2382982"/>
            <a:ext cx="3216576" cy="421178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558" y="485282"/>
            <a:ext cx="3150742" cy="2102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301" y="485282"/>
            <a:ext cx="2323408" cy="23234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301" y="2808729"/>
            <a:ext cx="3150742" cy="21027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647" y="2808690"/>
            <a:ext cx="2323408" cy="232340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243647" y="5352651"/>
            <a:ext cx="71573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“</a:t>
            </a:r>
            <a: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我爱你  </a:t>
            </a:r>
            <a:r>
              <a:rPr lang="en-US" altLang="zh-CN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,</a:t>
            </a:r>
            <a: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爱你暖的笑</a:t>
            </a:r>
            <a:endParaRPr lang="en-US" altLang="zh-CN" sz="32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  爱你不乖的闹</a:t>
            </a:r>
            <a:r>
              <a:rPr lang="en-US" altLang="zh-CN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,</a:t>
            </a:r>
            <a: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爱你纯净善良的眸子</a:t>
            </a:r>
            <a:r>
              <a:rPr lang="en-US" altLang="zh-CN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”</a:t>
            </a:r>
            <a:endParaRPr lang="zh-CN" altLang="en-US" sz="40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852" y="1995055"/>
            <a:ext cx="3314295" cy="486294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855527" y="829776"/>
            <a:ext cx="515389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“</a:t>
            </a: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我该如何贪恋闹市的烟火</a:t>
            </a:r>
            <a:b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</a:br>
            <a: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 </a:t>
            </a: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还是草原的号鸣</a:t>
            </a:r>
            <a:b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</a:br>
            <a:b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</a:br>
            <a: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</a:t>
            </a: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你一路走过滚烫与冰霜</a:t>
            </a:r>
            <a:b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</a:br>
            <a: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</a:t>
            </a: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沾上海鸥的羽毛</a:t>
            </a:r>
            <a:b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</a:br>
            <a: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</a:t>
            </a: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采下荒漠的野花</a:t>
            </a:r>
            <a:b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</a:br>
            <a: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</a:t>
            </a: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经过我的眼中心中</a:t>
            </a:r>
            <a:b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</a:br>
            <a:b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</a:br>
            <a: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</a:t>
            </a: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我如何追寻你</a:t>
            </a:r>
            <a:b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</a:br>
            <a: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</a:t>
            </a: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我如何贪恋你</a:t>
            </a:r>
            <a:r>
              <a:rPr lang="en-US" altLang="zh-CN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”</a:t>
            </a:r>
            <a:endParaRPr lang="zh-CN" altLang="en-US" sz="32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164" y="677664"/>
            <a:ext cx="2486800" cy="16578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4688">
            <a:off x="977787" y="4101591"/>
            <a:ext cx="2882820" cy="19218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20" y="2590800"/>
            <a:ext cx="2921569" cy="39485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640" y="586187"/>
            <a:ext cx="4546730" cy="30311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8207">
            <a:off x="431178" y="3194776"/>
            <a:ext cx="4062846" cy="27085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文本框 5"/>
          <p:cNvSpPr txBox="1"/>
          <p:nvPr/>
        </p:nvSpPr>
        <p:spPr>
          <a:xfrm>
            <a:off x="4936392" y="4493640"/>
            <a:ext cx="4166389" cy="1306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“</a:t>
            </a:r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爱情可以很简单</a:t>
            </a:r>
            <a:endParaRPr lang="en-US" altLang="zh-CN" sz="28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  就是我很想和你在一起</a:t>
            </a:r>
            <a:r>
              <a:rPr lang="en-US" altLang="zh-CN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”</a:t>
            </a:r>
            <a:endParaRPr lang="zh-CN" altLang="en-US" sz="36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763" y="1274619"/>
            <a:ext cx="3625894" cy="532014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46909" y="1120676"/>
            <a:ext cx="440574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“爱情是时间剪不断的线</a:t>
            </a:r>
            <a:endParaRPr lang="en-US" altLang="zh-CN" sz="28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  </a:t>
            </a:r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可以绵延爱无边，</a:t>
            </a:r>
            <a:endParaRPr lang="en-US" altLang="zh-CN" sz="28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  爱情是距离理不乱的</a:t>
            </a:r>
            <a:endParaRPr lang="en-US" altLang="zh-CN" sz="28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  可以绵延于语言</a:t>
            </a:r>
            <a:endParaRPr lang="en-US" altLang="zh-CN" sz="28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  剪不断理还乱</a:t>
            </a:r>
            <a:endParaRPr lang="en-US" altLang="zh-CN" sz="28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  请爱情给我们红线</a:t>
            </a:r>
            <a:endParaRPr lang="en-US" altLang="zh-CN" sz="28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 我们永远相依相伴”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255059" y="2487811"/>
            <a:ext cx="1034129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“你愿意嫁给我吗”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70" y="2910379"/>
            <a:ext cx="2447103" cy="38131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591949" y="2555047"/>
            <a:ext cx="500810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“</a:t>
            </a:r>
            <a:r>
              <a:rPr lang="en-US" altLang="zh-CN" sz="8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I   DO</a:t>
            </a:r>
            <a:r>
              <a:rPr lang="zh-CN" altLang="en-US" sz="8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”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420" y="0"/>
            <a:ext cx="4047793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317" y="2097741"/>
            <a:ext cx="3522165" cy="476025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446" y="494358"/>
            <a:ext cx="3512319" cy="23263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94" y="3813209"/>
            <a:ext cx="3654437" cy="20554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文本框 6"/>
          <p:cNvSpPr txBox="1"/>
          <p:nvPr/>
        </p:nvSpPr>
        <p:spPr>
          <a:xfrm>
            <a:off x="758763" y="1260483"/>
            <a:ext cx="37605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喜爱一切美好的事物：阳光，秋千，树叶，花瓣</a:t>
            </a:r>
            <a:r>
              <a:rPr lang="en-US" altLang="zh-CN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……</a:t>
            </a: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还有</a:t>
            </a:r>
            <a:r>
              <a:rPr lang="zh-CN" altLang="en-US" sz="4800" b="1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你</a:t>
            </a: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068" y="3876825"/>
            <a:ext cx="36576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895" y="1637765"/>
            <a:ext cx="3484485" cy="511265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522258" y="4303059"/>
            <a:ext cx="5499847" cy="1952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“</a:t>
            </a:r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如果你也不介意</a:t>
            </a:r>
            <a:endParaRPr lang="en-US" altLang="zh-CN" sz="28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  我愿把所有的东西寄存在你那</a:t>
            </a:r>
            <a:endParaRPr lang="en-US" altLang="zh-CN" sz="28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  这样我可以每天过去看你</a:t>
            </a:r>
            <a:r>
              <a:rPr lang="en-US" altLang="zh-CN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”</a:t>
            </a:r>
            <a:endParaRPr lang="zh-CN" altLang="en-US" sz="36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129" y="534927"/>
            <a:ext cx="5080747" cy="33871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128" y="796705"/>
            <a:ext cx="4505829" cy="58999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98" y="796705"/>
            <a:ext cx="3404391" cy="22721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25" y="3574473"/>
            <a:ext cx="3969327" cy="26462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文本框 9"/>
          <p:cNvSpPr txBox="1"/>
          <p:nvPr/>
        </p:nvSpPr>
        <p:spPr>
          <a:xfrm>
            <a:off x="4304689" y="1046087"/>
            <a:ext cx="4166389" cy="1306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“</a:t>
            </a:r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爱情可以很简单</a:t>
            </a:r>
            <a:endParaRPr lang="en-US" altLang="zh-CN" sz="28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  就是我很想和你在一起</a:t>
            </a:r>
            <a:r>
              <a:rPr lang="en-US" altLang="zh-CN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”</a:t>
            </a:r>
            <a:endParaRPr lang="zh-CN" altLang="en-US" sz="36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24" y="0"/>
            <a:ext cx="4533994" cy="668922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780">
            <a:off x="5288972" y="706583"/>
            <a:ext cx="4301835" cy="28678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863" y="4696691"/>
            <a:ext cx="27432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8182">
            <a:off x="8008788" y="4033330"/>
            <a:ext cx="27432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713" y="1981200"/>
            <a:ext cx="27432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2109" y="982176"/>
            <a:ext cx="515389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“</a:t>
            </a: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我该如何贪恋闹市的烟火</a:t>
            </a:r>
            <a:b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</a:br>
            <a: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 </a:t>
            </a: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还是草原的号鸣</a:t>
            </a:r>
            <a:b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</a:br>
            <a:b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</a:br>
            <a: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</a:t>
            </a: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你一路走过滚烫与冰霜</a:t>
            </a:r>
            <a:b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</a:br>
            <a: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</a:t>
            </a: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沾上海鸥的羽毛</a:t>
            </a:r>
            <a:b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</a:br>
            <a: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</a:t>
            </a: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采下荒漠的野花</a:t>
            </a:r>
            <a:b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</a:br>
            <a: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</a:t>
            </a: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经过我的眼中心中</a:t>
            </a:r>
            <a:b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</a:br>
            <a:b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</a:br>
            <a: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</a:t>
            </a: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我如何追寻你</a:t>
            </a:r>
            <a:b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</a:br>
            <a: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</a:t>
            </a: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我如何贪恋你</a:t>
            </a:r>
            <a:r>
              <a:rPr lang="en-US" altLang="zh-CN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”</a:t>
            </a:r>
            <a:endParaRPr lang="zh-CN" altLang="en-US" sz="32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716" y="709574"/>
            <a:ext cx="4546730" cy="30311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8207">
            <a:off x="4738254" y="3318163"/>
            <a:ext cx="4062846" cy="27085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437" y="2921334"/>
            <a:ext cx="3048000" cy="304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022" y="1080654"/>
            <a:ext cx="4161955" cy="56249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6564">
            <a:off x="8370538" y="2324952"/>
            <a:ext cx="3333790" cy="22080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429" y="715038"/>
            <a:ext cx="2947546" cy="16578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90" y="4348891"/>
            <a:ext cx="2882820" cy="19218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593" y="2374282"/>
            <a:ext cx="2776103" cy="18528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90" y="587229"/>
            <a:ext cx="2486800" cy="16578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文本框 15"/>
          <p:cNvSpPr txBox="1"/>
          <p:nvPr/>
        </p:nvSpPr>
        <p:spPr>
          <a:xfrm>
            <a:off x="8373506" y="4992515"/>
            <a:ext cx="33278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“</a:t>
            </a: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我爱你</a:t>
            </a:r>
            <a:endParaRPr lang="en-US" altLang="zh-CN" sz="24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  爱你暖的笑</a:t>
            </a:r>
            <a:endParaRPr lang="en-US" altLang="zh-CN" sz="24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  爱你不乖的闹</a:t>
            </a:r>
            <a:endParaRPr lang="en-US" altLang="zh-CN" sz="24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  爱你纯净善良的眸子</a:t>
            </a:r>
            <a:r>
              <a:rPr lang="en-US" altLang="zh-CN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”</a:t>
            </a:r>
            <a:endParaRPr lang="zh-CN" altLang="en-US" sz="32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>
            <a:latin typeface="迷你简卡通" panose="03000509000000000000" pitchFamily="65" charset="-122"/>
            <a:ea typeface="迷你简卡通" panose="03000509000000000000" pitchFamily="65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401</Words>
  <Application>Microsoft Office PowerPoint</Application>
  <PresentationFormat>宽屏</PresentationFormat>
  <Paragraphs>42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4" baseType="lpstr">
      <vt:lpstr>迷你简卡通</vt:lpstr>
      <vt:lpstr>微软雅黑</vt:lpstr>
      <vt:lpstr>Arial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80</cp:revision>
  <dcterms:created xsi:type="dcterms:W3CDTF">2017-08-18T03:02:00Z</dcterms:created>
  <dcterms:modified xsi:type="dcterms:W3CDTF">2021-01-04T15:13:47Z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