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71" r:id="rId14"/>
    <p:sldId id="267" r:id="rId15"/>
    <p:sldId id="279" r:id="rId16"/>
    <p:sldId id="268" r:id="rId17"/>
    <p:sldId id="269" r:id="rId18"/>
    <p:sldId id="270" r:id="rId19"/>
    <p:sldId id="272" r:id="rId20"/>
    <p:sldId id="280" r:id="rId21"/>
    <p:sldId id="273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B95"/>
    <a:srgbClr val="74A0B2"/>
    <a:srgbClr val="E7E7E5"/>
    <a:srgbClr val="FD9554"/>
    <a:srgbClr val="DF4C3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FABB9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9-43D3-9408-11BC71D347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74A0B2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9-43D3-9408-11BC71D347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noFill/>
            <a:ln>
              <a:solidFill>
                <a:srgbClr val="40404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9-43D3-9408-11BC71D34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3620560"/>
        <c:axId val="703621120"/>
      </c:barChart>
      <c:catAx>
        <c:axId val="7036205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03621120"/>
        <c:crosses val="autoZero"/>
        <c:auto val="1"/>
        <c:lblAlgn val="ctr"/>
        <c:lblOffset val="100"/>
        <c:noMultiLvlLbl val="0"/>
      </c:catAx>
      <c:valAx>
        <c:axId val="70362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620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2ED8D-8E81-48AA-8CE6-7C99BA385EC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D86D8-16E3-42B0-AE22-09FAF8496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>
          <a:blip r:embed="rId2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>
          <a:blip r:embed="rId2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 userDrawn="1"/>
        </p:nvSpPr>
        <p:spPr>
          <a:xfrm>
            <a:off x="285750" y="323850"/>
            <a:ext cx="11620500" cy="6191250"/>
          </a:xfrm>
          <a:prstGeom prst="roundRect">
            <a:avLst>
              <a:gd name="adj" fmla="val 4975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11254594">
            <a:off x="-4792082" y="4044159"/>
            <a:ext cx="8716384" cy="6541614"/>
            <a:chOff x="2116716" y="-2603383"/>
            <a:chExt cx="8716384" cy="6541614"/>
          </a:xfrm>
        </p:grpSpPr>
        <p:pic>
          <p:nvPicPr>
            <p:cNvPr id="8" name="图片 7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2116716" y="-1269973"/>
              <a:ext cx="5964028" cy="52082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160384" y="-2603383"/>
              <a:ext cx="8672716" cy="622401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 rot="11254594">
            <a:off x="7044318" y="4544902"/>
            <a:ext cx="8716384" cy="6541614"/>
            <a:chOff x="2116716" y="-2603383"/>
            <a:chExt cx="8716384" cy="6541614"/>
          </a:xfrm>
        </p:grpSpPr>
        <p:pic>
          <p:nvPicPr>
            <p:cNvPr id="11" name="图片 10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2116716" y="-1269973"/>
              <a:ext cx="5964028" cy="52082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160384" y="-2603383"/>
              <a:ext cx="8672716" cy="62240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5567656" y="78648"/>
            <a:ext cx="996979" cy="996979"/>
            <a:chOff x="5567656" y="78648"/>
            <a:chExt cx="996979" cy="996979"/>
          </a:xfrm>
        </p:grpSpPr>
        <p:sp>
          <p:nvSpPr>
            <p:cNvPr id="15" name="椭圆 14"/>
            <p:cNvSpPr/>
            <p:nvPr userDrawn="1"/>
          </p:nvSpPr>
          <p:spPr>
            <a:xfrm>
              <a:off x="5567656" y="78648"/>
              <a:ext cx="996979" cy="996979"/>
            </a:xfrm>
            <a:prstGeom prst="ellipse">
              <a:avLst/>
            </a:prstGeom>
            <a:solidFill>
              <a:srgbClr val="EAEAEA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5627565" y="78648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>
          <a:blip r:embed="rId2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 userDrawn="1"/>
        </p:nvSpPr>
        <p:spPr>
          <a:xfrm>
            <a:off x="285750" y="323850"/>
            <a:ext cx="11620500" cy="6191250"/>
          </a:xfrm>
          <a:prstGeom prst="roundRect">
            <a:avLst>
              <a:gd name="adj" fmla="val 4975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11254594">
            <a:off x="-4090923" y="3418758"/>
            <a:ext cx="8672716" cy="6771712"/>
            <a:chOff x="1532446" y="-2122966"/>
            <a:chExt cx="8672716" cy="6771712"/>
          </a:xfrm>
        </p:grpSpPr>
        <p:pic>
          <p:nvPicPr>
            <p:cNvPr id="8" name="图片 7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1615113" y="-559458"/>
              <a:ext cx="5964028" cy="52082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rot="21145406" flipV="1">
              <a:off x="1532446" y="-2122966"/>
              <a:ext cx="8672716" cy="622401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 rot="11254594">
            <a:off x="7044318" y="4544902"/>
            <a:ext cx="8716384" cy="6541614"/>
            <a:chOff x="2116716" y="-2603383"/>
            <a:chExt cx="8716384" cy="6541614"/>
          </a:xfrm>
        </p:grpSpPr>
        <p:pic>
          <p:nvPicPr>
            <p:cNvPr id="11" name="图片 10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2116716" y="-1269973"/>
              <a:ext cx="5964028" cy="52082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160384" y="-2603383"/>
              <a:ext cx="8672716" cy="62240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5567656" y="78648"/>
            <a:ext cx="996979" cy="996979"/>
            <a:chOff x="5567656" y="78648"/>
            <a:chExt cx="996979" cy="996979"/>
          </a:xfrm>
        </p:grpSpPr>
        <p:sp>
          <p:nvSpPr>
            <p:cNvPr id="15" name="椭圆 14"/>
            <p:cNvSpPr/>
            <p:nvPr userDrawn="1"/>
          </p:nvSpPr>
          <p:spPr>
            <a:xfrm>
              <a:off x="5567656" y="78648"/>
              <a:ext cx="996979" cy="996979"/>
            </a:xfrm>
            <a:prstGeom prst="ellipse">
              <a:avLst/>
            </a:prstGeom>
            <a:solidFill>
              <a:srgbClr val="EAEAEA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5627565" y="78648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>
          <a:blip r:embed="rId2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 userDrawn="1"/>
        </p:nvSpPr>
        <p:spPr>
          <a:xfrm>
            <a:off x="285750" y="323850"/>
            <a:ext cx="11620500" cy="6191250"/>
          </a:xfrm>
          <a:prstGeom prst="roundRect">
            <a:avLst>
              <a:gd name="adj" fmla="val 4975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567656" y="78648"/>
            <a:ext cx="996979" cy="996979"/>
            <a:chOff x="5567656" y="78648"/>
            <a:chExt cx="996979" cy="996979"/>
          </a:xfrm>
        </p:grpSpPr>
        <p:sp>
          <p:nvSpPr>
            <p:cNvPr id="15" name="椭圆 14"/>
            <p:cNvSpPr/>
            <p:nvPr userDrawn="1"/>
          </p:nvSpPr>
          <p:spPr>
            <a:xfrm>
              <a:off x="5567656" y="78648"/>
              <a:ext cx="996979" cy="996979"/>
            </a:xfrm>
            <a:prstGeom prst="ellipse">
              <a:avLst/>
            </a:prstGeom>
            <a:solidFill>
              <a:srgbClr val="EAEAEA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5627565" y="78648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FFBC-2545-4DF5-A7AB-D8492FBCCA4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1819-BE6D-4EDB-A643-E5C4D1522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动物, 无脊椎动物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4647" b="15791"/>
          <a:stretch>
            <a:fillRect/>
          </a:stretch>
        </p:blipFill>
        <p:spPr>
          <a:xfrm rot="19637959">
            <a:off x="2294515" y="3009926"/>
            <a:ext cx="5964028" cy="52082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1" r="2776" b="-2"/>
          <a:stretch>
            <a:fillRect/>
          </a:stretch>
        </p:blipFill>
        <p:spPr>
          <a:xfrm>
            <a:off x="2439784" y="3561624"/>
            <a:ext cx="8672716" cy="6224019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>
            <a:off x="3457573" y="508627"/>
            <a:ext cx="5334000" cy="3720473"/>
          </a:xfrm>
          <a:custGeom>
            <a:avLst/>
            <a:gdLst>
              <a:gd name="connsiteX0" fmla="*/ 2667000 w 5334000"/>
              <a:gd name="connsiteY0" fmla="*/ 0 h 3720473"/>
              <a:gd name="connsiteX1" fmla="*/ 5334000 w 5334000"/>
              <a:gd name="connsiteY1" fmla="*/ 2667000 h 3720473"/>
              <a:gd name="connsiteX2" fmla="*/ 5124414 w 5334000"/>
              <a:gd name="connsiteY2" fmla="*/ 3705117 h 3720473"/>
              <a:gd name="connsiteX3" fmla="*/ 5117017 w 5334000"/>
              <a:gd name="connsiteY3" fmla="*/ 3720473 h 3720473"/>
              <a:gd name="connsiteX4" fmla="*/ 5098003 w 5334000"/>
              <a:gd name="connsiteY4" fmla="*/ 3720473 h 3720473"/>
              <a:gd name="connsiteX5" fmla="*/ 5108615 w 5334000"/>
              <a:gd name="connsiteY5" fmla="*/ 3698443 h 3720473"/>
              <a:gd name="connsiteX6" fmla="*/ 5316853 w 5334000"/>
              <a:gd name="connsiteY6" fmla="*/ 2667001 h 3720473"/>
              <a:gd name="connsiteX7" fmla="*/ 2667001 w 5334000"/>
              <a:gd name="connsiteY7" fmla="*/ 17149 h 3720473"/>
              <a:gd name="connsiteX8" fmla="*/ 17149 w 5334000"/>
              <a:gd name="connsiteY8" fmla="*/ 2667001 h 3720473"/>
              <a:gd name="connsiteX9" fmla="*/ 225387 w 5334000"/>
              <a:gd name="connsiteY9" fmla="*/ 3698443 h 3720473"/>
              <a:gd name="connsiteX10" fmla="*/ 236000 w 5334000"/>
              <a:gd name="connsiteY10" fmla="*/ 3720473 h 3720473"/>
              <a:gd name="connsiteX11" fmla="*/ 216984 w 5334000"/>
              <a:gd name="connsiteY11" fmla="*/ 3720473 h 3720473"/>
              <a:gd name="connsiteX12" fmla="*/ 209586 w 5334000"/>
              <a:gd name="connsiteY12" fmla="*/ 3705117 h 3720473"/>
              <a:gd name="connsiteX13" fmla="*/ 0 w 5334000"/>
              <a:gd name="connsiteY13" fmla="*/ 2667000 h 3720473"/>
              <a:gd name="connsiteX14" fmla="*/ 2667000 w 5334000"/>
              <a:gd name="connsiteY14" fmla="*/ 0 h 372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0" h="3720473">
                <a:moveTo>
                  <a:pt x="2667000" y="0"/>
                </a:moveTo>
                <a:cubicBezTo>
                  <a:pt x="4139943" y="0"/>
                  <a:pt x="5334000" y="1194057"/>
                  <a:pt x="5334000" y="2667000"/>
                </a:cubicBezTo>
                <a:cubicBezTo>
                  <a:pt x="5334000" y="3035236"/>
                  <a:pt x="5259371" y="3386041"/>
                  <a:pt x="5124414" y="3705117"/>
                </a:cubicBezTo>
                <a:lnTo>
                  <a:pt x="5117017" y="3720473"/>
                </a:lnTo>
                <a:lnTo>
                  <a:pt x="5098003" y="3720473"/>
                </a:lnTo>
                <a:lnTo>
                  <a:pt x="5108615" y="3698443"/>
                </a:lnTo>
                <a:cubicBezTo>
                  <a:pt x="5242704" y="3381419"/>
                  <a:pt x="5316853" y="3032869"/>
                  <a:pt x="5316853" y="2667001"/>
                </a:cubicBezTo>
                <a:cubicBezTo>
                  <a:pt x="5316853" y="1203528"/>
                  <a:pt x="4130474" y="17149"/>
                  <a:pt x="2667001" y="17149"/>
                </a:cubicBezTo>
                <a:cubicBezTo>
                  <a:pt x="1203528" y="17149"/>
                  <a:pt x="17149" y="1203528"/>
                  <a:pt x="17149" y="2667001"/>
                </a:cubicBezTo>
                <a:cubicBezTo>
                  <a:pt x="17149" y="3032869"/>
                  <a:pt x="91298" y="3381419"/>
                  <a:pt x="225387" y="3698443"/>
                </a:cubicBezTo>
                <a:lnTo>
                  <a:pt x="236000" y="3720473"/>
                </a:lnTo>
                <a:lnTo>
                  <a:pt x="216984" y="3720473"/>
                </a:lnTo>
                <a:lnTo>
                  <a:pt x="209586" y="3705117"/>
                </a:lnTo>
                <a:cubicBezTo>
                  <a:pt x="74628" y="3386041"/>
                  <a:pt x="0" y="3035236"/>
                  <a:pt x="0" y="2667000"/>
                </a:cubicBezTo>
                <a:cubicBezTo>
                  <a:pt x="0" y="1194057"/>
                  <a:pt x="1194057" y="0"/>
                  <a:pt x="2667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248098" y="1345748"/>
            <a:ext cx="3752950" cy="184665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彩色鱼尾</a:t>
            </a:r>
            <a:endParaRPr lang="en-US" altLang="zh-CN" sz="6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44724" y="931812"/>
            <a:ext cx="4833434" cy="4752472"/>
            <a:chOff x="6660066" y="0"/>
            <a:chExt cx="4683231" cy="4604784"/>
          </a:xfrm>
        </p:grpSpPr>
        <p:sp>
          <p:nvSpPr>
            <p:cNvPr id="10" name="椭圆 9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>
              <a:blip r:embed="rId2">
                <a:alphaModFix amt="39000"/>
              </a:blip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" r="4647" b="36720"/>
            <a:stretch>
              <a:fillRect/>
            </a:stretch>
          </p:blipFill>
          <p:spPr>
            <a:xfrm rot="8452971" flipH="1" flipV="1">
              <a:off x="7138407" y="2453064"/>
              <a:ext cx="3264860" cy="2151720"/>
            </a:xfrm>
            <a:custGeom>
              <a:avLst/>
              <a:gdLst>
                <a:gd name="connsiteX0" fmla="*/ 3264860 w 3264860"/>
                <a:gd name="connsiteY0" fmla="*/ 0 h 2151720"/>
                <a:gd name="connsiteX1" fmla="*/ 3264860 w 3264860"/>
                <a:gd name="connsiteY1" fmla="*/ 1915572 h 2151720"/>
                <a:gd name="connsiteX2" fmla="*/ 3126265 w 3264860"/>
                <a:gd name="connsiteY2" fmla="*/ 1980677 h 2151720"/>
                <a:gd name="connsiteX3" fmla="*/ 831214 w 3264860"/>
                <a:gd name="connsiteY3" fmla="*/ 1643529 h 2151720"/>
                <a:gd name="connsiteX4" fmla="*/ 6440 w 3264860"/>
                <a:gd name="connsiteY4" fmla="*/ 117049 h 2151720"/>
                <a:gd name="connsiteX5" fmla="*/ 0 w 3264860"/>
                <a:gd name="connsiteY5" fmla="*/ 0 h 21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4860" h="215172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9593" b="42266"/>
            <a:stretch>
              <a:fillRect/>
            </a:stretch>
          </p:blipFill>
          <p:spPr>
            <a:xfrm rot="10415012" flipH="1" flipV="1">
              <a:off x="6922075" y="2541169"/>
              <a:ext cx="4421222" cy="1975510"/>
            </a:xfrm>
            <a:custGeom>
              <a:avLst/>
              <a:gdLst>
                <a:gd name="connsiteX0" fmla="*/ 4421222 w 4421222"/>
                <a:gd name="connsiteY0" fmla="*/ 0 h 1975510"/>
                <a:gd name="connsiteX1" fmla="*/ 4389965 w 4421222"/>
                <a:gd name="connsiteY1" fmla="*/ 190721 h 1975510"/>
                <a:gd name="connsiteX2" fmla="*/ 1921407 w 4421222"/>
                <a:gd name="connsiteY2" fmla="*/ 1961106 h 1975510"/>
                <a:gd name="connsiteX3" fmla="*/ 420 w 4421222"/>
                <a:gd name="connsiteY3" fmla="*/ 351795 h 1975510"/>
                <a:gd name="connsiteX4" fmla="*/ 0 w 4421222"/>
                <a:gd name="connsiteY4" fmla="*/ 350072 h 1975510"/>
                <a:gd name="connsiteX5" fmla="*/ 0 w 4421222"/>
                <a:gd name="connsiteY5" fmla="*/ 0 h 19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222" h="1975510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5" name="文本框 14"/>
          <p:cNvSpPr txBox="1"/>
          <p:nvPr/>
        </p:nvSpPr>
        <p:spPr>
          <a:xfrm>
            <a:off x="5276495" y="10058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贰</a:t>
            </a:r>
          </a:p>
        </p:txBody>
      </p:sp>
      <p:sp>
        <p:nvSpPr>
          <p:cNvPr id="16" name="矩形 15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4189" y="1986417"/>
            <a:ext cx="1328738" cy="1328737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S</a:t>
            </a:r>
            <a:endParaRPr lang="zh-CN" altLang="en-US" sz="4800" dirty="0"/>
          </a:p>
        </p:txBody>
      </p:sp>
      <p:sp>
        <p:nvSpPr>
          <p:cNvPr id="3" name="矩形 2"/>
          <p:cNvSpPr/>
          <p:nvPr/>
        </p:nvSpPr>
        <p:spPr>
          <a:xfrm>
            <a:off x="2552927" y="3315154"/>
            <a:ext cx="1327150" cy="1327150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T</a:t>
            </a:r>
            <a:endParaRPr lang="zh-CN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2552927" y="1986417"/>
            <a:ext cx="1327150" cy="1328737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</a:rPr>
              <a:t>W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4189" y="3315154"/>
            <a:ext cx="1328738" cy="1327150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</a:rPr>
              <a:t>O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926920" y="2316002"/>
            <a:ext cx="2716212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379732" y="2316002"/>
            <a:ext cx="2716213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26920" y="3602775"/>
            <a:ext cx="2716212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379732" y="3602775"/>
            <a:ext cx="2716213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388757" y="2400140"/>
            <a:ext cx="538163" cy="538162"/>
            <a:chOff x="4870151" y="2570251"/>
            <a:chExt cx="538709" cy="538709"/>
          </a:xfrm>
        </p:grpSpPr>
        <p:sp>
          <p:nvSpPr>
            <p:cNvPr id="11" name="矩形 10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12" name="Group 101"/>
            <p:cNvGrpSpPr/>
            <p:nvPr/>
          </p:nvGrpSpPr>
          <p:grpSpPr bwMode="auto"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13" name="Freeform 70"/>
              <p:cNvSpPr/>
              <p:nvPr/>
            </p:nvSpPr>
            <p:spPr bwMode="auto">
              <a:xfrm>
                <a:off x="1549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71"/>
              <p:cNvSpPr/>
              <p:nvPr/>
            </p:nvSpPr>
            <p:spPr bwMode="auto">
              <a:xfrm>
                <a:off x="1589" y="2443"/>
                <a:ext cx="64" cy="24"/>
              </a:xfrm>
              <a:custGeom>
                <a:avLst/>
                <a:gdLst>
                  <a:gd name="T0" fmla="*/ 2048 w 32"/>
                  <a:gd name="T1" fmla="*/ 384 h 12"/>
                  <a:gd name="T2" fmla="*/ 1536 w 32"/>
                  <a:gd name="T3" fmla="*/ 768 h 12"/>
                  <a:gd name="T4" fmla="*/ 512 w 32"/>
                  <a:gd name="T5" fmla="*/ 768 h 12"/>
                  <a:gd name="T6" fmla="*/ 0 w 32"/>
                  <a:gd name="T7" fmla="*/ 384 h 12"/>
                  <a:gd name="T8" fmla="*/ 0 w 32"/>
                  <a:gd name="T9" fmla="*/ 384 h 12"/>
                  <a:gd name="T10" fmla="*/ 512 w 32"/>
                  <a:gd name="T11" fmla="*/ 0 h 12"/>
                  <a:gd name="T12" fmla="*/ 1536 w 32"/>
                  <a:gd name="T13" fmla="*/ 0 h 12"/>
                  <a:gd name="T14" fmla="*/ 2048 w 3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2"/>
                  <a:gd name="T26" fmla="*/ 32 w 3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73"/>
              <p:cNvSpPr/>
              <p:nvPr/>
            </p:nvSpPr>
            <p:spPr bwMode="auto">
              <a:xfrm>
                <a:off x="1543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74"/>
              <p:cNvSpPr/>
              <p:nvPr/>
            </p:nvSpPr>
            <p:spPr bwMode="auto">
              <a:xfrm>
                <a:off x="1573" y="2403"/>
                <a:ext cx="96" cy="112"/>
              </a:xfrm>
              <a:custGeom>
                <a:avLst/>
                <a:gdLst>
                  <a:gd name="T0" fmla="*/ 2048 w 48"/>
                  <a:gd name="T1" fmla="*/ 1280 h 56"/>
                  <a:gd name="T2" fmla="*/ 1024 w 48"/>
                  <a:gd name="T3" fmla="*/ 1280 h 56"/>
                  <a:gd name="T4" fmla="*/ 0 w 48"/>
                  <a:gd name="T5" fmla="*/ 3584 h 56"/>
                  <a:gd name="T6" fmla="*/ 3072 w 48"/>
                  <a:gd name="T7" fmla="*/ 3584 h 56"/>
                  <a:gd name="T8" fmla="*/ 2048 w 48"/>
                  <a:gd name="T9" fmla="*/ 128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6"/>
                  <a:gd name="T17" fmla="*/ 48 w 4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6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/>
              <p:nvPr/>
            </p:nvSpPr>
            <p:spPr bwMode="auto">
              <a:xfrm>
                <a:off x="1573" y="2379"/>
                <a:ext cx="96" cy="56"/>
              </a:xfrm>
              <a:custGeom>
                <a:avLst/>
                <a:gdLst>
                  <a:gd name="T0" fmla="*/ 2816 w 48"/>
                  <a:gd name="T1" fmla="*/ 0 h 28"/>
                  <a:gd name="T2" fmla="*/ 2560 w 48"/>
                  <a:gd name="T3" fmla="*/ 0 h 28"/>
                  <a:gd name="T4" fmla="*/ 2560 w 48"/>
                  <a:gd name="T5" fmla="*/ 512 h 28"/>
                  <a:gd name="T6" fmla="*/ 2304 w 48"/>
                  <a:gd name="T7" fmla="*/ 768 h 28"/>
                  <a:gd name="T8" fmla="*/ 2048 w 48"/>
                  <a:gd name="T9" fmla="*/ 512 h 28"/>
                  <a:gd name="T10" fmla="*/ 2048 w 48"/>
                  <a:gd name="T11" fmla="*/ 0 h 28"/>
                  <a:gd name="T12" fmla="*/ 1024 w 48"/>
                  <a:gd name="T13" fmla="*/ 0 h 28"/>
                  <a:gd name="T14" fmla="*/ 1024 w 48"/>
                  <a:gd name="T15" fmla="*/ 512 h 28"/>
                  <a:gd name="T16" fmla="*/ 768 w 48"/>
                  <a:gd name="T17" fmla="*/ 768 h 28"/>
                  <a:gd name="T18" fmla="*/ 512 w 48"/>
                  <a:gd name="T19" fmla="*/ 512 h 28"/>
                  <a:gd name="T20" fmla="*/ 512 w 48"/>
                  <a:gd name="T21" fmla="*/ 0 h 28"/>
                  <a:gd name="T22" fmla="*/ 256 w 48"/>
                  <a:gd name="T23" fmla="*/ 0 h 28"/>
                  <a:gd name="T24" fmla="*/ 0 w 48"/>
                  <a:gd name="T25" fmla="*/ 256 h 28"/>
                  <a:gd name="T26" fmla="*/ 0 w 48"/>
                  <a:gd name="T27" fmla="*/ 1536 h 28"/>
                  <a:gd name="T28" fmla="*/ 256 w 48"/>
                  <a:gd name="T29" fmla="*/ 1792 h 28"/>
                  <a:gd name="T30" fmla="*/ 2816 w 48"/>
                  <a:gd name="T31" fmla="*/ 1792 h 28"/>
                  <a:gd name="T32" fmla="*/ 3072 w 48"/>
                  <a:gd name="T33" fmla="*/ 1536 h 28"/>
                  <a:gd name="T34" fmla="*/ 3072 w 48"/>
                  <a:gd name="T35" fmla="*/ 256 h 28"/>
                  <a:gd name="T36" fmla="*/ 2816 w 48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28"/>
                  <a:gd name="T59" fmla="*/ 48 w 48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2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 bwMode="auto">
          <a:xfrm>
            <a:off x="4388757" y="3720250"/>
            <a:ext cx="538163" cy="538162"/>
            <a:chOff x="4870151" y="3699804"/>
            <a:chExt cx="538709" cy="538709"/>
          </a:xfrm>
          <a:solidFill>
            <a:schemeClr val="bg1"/>
          </a:solidFill>
        </p:grpSpPr>
        <p:sp>
          <p:nvSpPr>
            <p:cNvPr id="19" name="矩形 18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20" name="Group 102"/>
            <p:cNvGrpSpPr/>
            <p:nvPr/>
          </p:nvGrpSpPr>
          <p:grpSpPr bwMode="auto">
            <a:xfrm>
              <a:off x="5004897" y="3774127"/>
              <a:ext cx="288925" cy="381000"/>
              <a:chOff x="1911" y="2365"/>
              <a:chExt cx="156" cy="206"/>
            </a:xfrm>
            <a:grpFill/>
          </p:grpSpPr>
          <p:sp>
            <p:nvSpPr>
              <p:cNvPr id="21" name="Freeform 75"/>
              <p:cNvSpPr/>
              <p:nvPr/>
            </p:nvSpPr>
            <p:spPr bwMode="auto">
              <a:xfrm>
                <a:off x="1917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76"/>
              <p:cNvSpPr/>
              <p:nvPr/>
            </p:nvSpPr>
            <p:spPr bwMode="auto">
              <a:xfrm>
                <a:off x="1911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77"/>
              <p:cNvSpPr/>
              <p:nvPr/>
            </p:nvSpPr>
            <p:spPr bwMode="auto">
              <a:xfrm>
                <a:off x="1941" y="2403"/>
                <a:ext cx="96" cy="120"/>
              </a:xfrm>
              <a:custGeom>
                <a:avLst/>
                <a:gdLst>
                  <a:gd name="T0" fmla="*/ 2048 w 48"/>
                  <a:gd name="T1" fmla="*/ 1280 h 60"/>
                  <a:gd name="T2" fmla="*/ 1024 w 48"/>
                  <a:gd name="T3" fmla="*/ 1280 h 60"/>
                  <a:gd name="T4" fmla="*/ 0 w 48"/>
                  <a:gd name="T5" fmla="*/ 3584 h 60"/>
                  <a:gd name="T6" fmla="*/ 1536 w 48"/>
                  <a:gd name="T7" fmla="*/ 3840 h 60"/>
                  <a:gd name="T8" fmla="*/ 3072 w 48"/>
                  <a:gd name="T9" fmla="*/ 3584 h 60"/>
                  <a:gd name="T10" fmla="*/ 2048 w 48"/>
                  <a:gd name="T11" fmla="*/ 128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0"/>
                  <a:gd name="T20" fmla="*/ 48 w 4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0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80"/>
              <p:cNvSpPr/>
              <p:nvPr/>
            </p:nvSpPr>
            <p:spPr bwMode="auto">
              <a:xfrm>
                <a:off x="1935" y="2455"/>
                <a:ext cx="108" cy="42"/>
              </a:xfrm>
              <a:custGeom>
                <a:avLst/>
                <a:gdLst>
                  <a:gd name="T0" fmla="*/ 3008 w 54"/>
                  <a:gd name="T1" fmla="*/ 1280 h 21"/>
                  <a:gd name="T2" fmla="*/ 2880 w 54"/>
                  <a:gd name="T3" fmla="*/ 1280 h 21"/>
                  <a:gd name="T4" fmla="*/ 1728 w 54"/>
                  <a:gd name="T5" fmla="*/ 768 h 21"/>
                  <a:gd name="T6" fmla="*/ 576 w 54"/>
                  <a:gd name="T7" fmla="*/ 1280 h 21"/>
                  <a:gd name="T8" fmla="*/ 64 w 54"/>
                  <a:gd name="T9" fmla="*/ 1024 h 21"/>
                  <a:gd name="T10" fmla="*/ 320 w 54"/>
                  <a:gd name="T11" fmla="*/ 512 h 21"/>
                  <a:gd name="T12" fmla="*/ 1600 w 54"/>
                  <a:gd name="T13" fmla="*/ 0 h 21"/>
                  <a:gd name="T14" fmla="*/ 1856 w 54"/>
                  <a:gd name="T15" fmla="*/ 0 h 21"/>
                  <a:gd name="T16" fmla="*/ 3136 w 54"/>
                  <a:gd name="T17" fmla="*/ 512 h 21"/>
                  <a:gd name="T18" fmla="*/ 3392 w 54"/>
                  <a:gd name="T19" fmla="*/ 1024 h 21"/>
                  <a:gd name="T20" fmla="*/ 3008 w 54"/>
                  <a:gd name="T21" fmla="*/ 128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81"/>
              <p:cNvSpPr/>
              <p:nvPr/>
            </p:nvSpPr>
            <p:spPr bwMode="auto">
              <a:xfrm>
                <a:off x="1951" y="2381"/>
                <a:ext cx="76" cy="92"/>
              </a:xfrm>
              <a:custGeom>
                <a:avLst/>
                <a:gdLst>
                  <a:gd name="T0" fmla="*/ 2432 w 38"/>
                  <a:gd name="T1" fmla="*/ 1728 h 46"/>
                  <a:gd name="T2" fmla="*/ 1216 w 38"/>
                  <a:gd name="T3" fmla="*/ 2944 h 46"/>
                  <a:gd name="T4" fmla="*/ 0 w 38"/>
                  <a:gd name="T5" fmla="*/ 1728 h 46"/>
                  <a:gd name="T6" fmla="*/ 1216 w 38"/>
                  <a:gd name="T7" fmla="*/ 0 h 46"/>
                  <a:gd name="T8" fmla="*/ 2432 w 38"/>
                  <a:gd name="T9" fmla="*/ 172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6"/>
                  <a:gd name="T17" fmla="*/ 38 w 3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6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Oval 82"/>
              <p:cNvSpPr>
                <a:spLocks noChangeArrowheads="1"/>
              </p:cNvSpPr>
              <p:nvPr/>
            </p:nvSpPr>
            <p:spPr bwMode="auto">
              <a:xfrm>
                <a:off x="1975" y="2365"/>
                <a:ext cx="28" cy="2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7755845" y="3720250"/>
            <a:ext cx="538162" cy="538162"/>
            <a:chOff x="8237295" y="3699804"/>
            <a:chExt cx="538709" cy="538709"/>
          </a:xfrm>
        </p:grpSpPr>
        <p:sp>
          <p:nvSpPr>
            <p:cNvPr id="28" name="矩形 27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29" name="Group 103"/>
            <p:cNvGrpSpPr/>
            <p:nvPr/>
          </p:nvGrpSpPr>
          <p:grpSpPr bwMode="auto"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0" name="Freeform 72"/>
              <p:cNvSpPr/>
              <p:nvPr/>
            </p:nvSpPr>
            <p:spPr bwMode="auto">
              <a:xfrm>
                <a:off x="2309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Oval 83"/>
              <p:cNvSpPr>
                <a:spLocks noChangeArrowheads="1"/>
              </p:cNvSpPr>
              <p:nvPr/>
            </p:nvSpPr>
            <p:spPr bwMode="auto"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2" name="Oval 84"/>
              <p:cNvSpPr>
                <a:spLocks noChangeArrowheads="1"/>
              </p:cNvSpPr>
              <p:nvPr/>
            </p:nvSpPr>
            <p:spPr bwMode="auto"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3" name="Oval 85"/>
              <p:cNvSpPr>
                <a:spLocks noChangeArrowheads="1"/>
              </p:cNvSpPr>
              <p:nvPr/>
            </p:nvSpPr>
            <p:spPr bwMode="auto"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4" name="Freeform 86"/>
              <p:cNvSpPr/>
              <p:nvPr/>
            </p:nvSpPr>
            <p:spPr bwMode="auto">
              <a:xfrm>
                <a:off x="2285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87"/>
              <p:cNvSpPr/>
              <p:nvPr/>
            </p:nvSpPr>
            <p:spPr bwMode="auto">
              <a:xfrm>
                <a:off x="2279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88"/>
              <p:cNvSpPr/>
              <p:nvPr/>
            </p:nvSpPr>
            <p:spPr bwMode="auto">
              <a:xfrm>
                <a:off x="2309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89"/>
              <p:cNvSpPr/>
              <p:nvPr/>
            </p:nvSpPr>
            <p:spPr bwMode="auto">
              <a:xfrm>
                <a:off x="2301" y="2389"/>
                <a:ext cx="112" cy="54"/>
              </a:xfrm>
              <a:custGeom>
                <a:avLst/>
                <a:gdLst>
                  <a:gd name="T0" fmla="*/ 112 w 112"/>
                  <a:gd name="T1" fmla="*/ 10 h 54"/>
                  <a:gd name="T2" fmla="*/ 90 w 112"/>
                  <a:gd name="T3" fmla="*/ 32 h 54"/>
                  <a:gd name="T4" fmla="*/ 56 w 112"/>
                  <a:gd name="T5" fmla="*/ 0 h 54"/>
                  <a:gd name="T6" fmla="*/ 22 w 112"/>
                  <a:gd name="T7" fmla="*/ 32 h 54"/>
                  <a:gd name="T8" fmla="*/ 0 w 112"/>
                  <a:gd name="T9" fmla="*/ 10 h 54"/>
                  <a:gd name="T10" fmla="*/ 0 w 112"/>
                  <a:gd name="T11" fmla="*/ 30 h 54"/>
                  <a:gd name="T12" fmla="*/ 24 w 112"/>
                  <a:gd name="T13" fmla="*/ 54 h 54"/>
                  <a:gd name="T14" fmla="*/ 88 w 112"/>
                  <a:gd name="T15" fmla="*/ 54 h 54"/>
                  <a:gd name="T16" fmla="*/ 112 w 112"/>
                  <a:gd name="T17" fmla="*/ 30 h 54"/>
                  <a:gd name="T18" fmla="*/ 112 w 112"/>
                  <a:gd name="T19" fmla="*/ 1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54"/>
                  <a:gd name="T32" fmla="*/ 112 w 11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54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 bwMode="auto">
          <a:xfrm>
            <a:off x="7755845" y="2400140"/>
            <a:ext cx="538162" cy="538162"/>
            <a:chOff x="8237295" y="2570251"/>
            <a:chExt cx="538709" cy="538709"/>
          </a:xfrm>
          <a:solidFill>
            <a:schemeClr val="bg1"/>
          </a:solidFill>
        </p:grpSpPr>
        <p:sp>
          <p:nvSpPr>
            <p:cNvPr id="39" name="矩形 38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40" name="Group 104"/>
            <p:cNvGrpSpPr/>
            <p:nvPr/>
          </p:nvGrpSpPr>
          <p:grpSpPr bwMode="auto">
            <a:xfrm>
              <a:off x="8365797" y="2635485"/>
              <a:ext cx="288925" cy="381000"/>
              <a:chOff x="2647" y="2365"/>
              <a:chExt cx="156" cy="206"/>
            </a:xfrm>
            <a:grpFill/>
          </p:grpSpPr>
          <p:sp>
            <p:nvSpPr>
              <p:cNvPr id="41" name="Freeform 90"/>
              <p:cNvSpPr/>
              <p:nvPr/>
            </p:nvSpPr>
            <p:spPr bwMode="auto">
              <a:xfrm>
                <a:off x="2677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Oval 91"/>
              <p:cNvSpPr>
                <a:spLocks noChangeArrowheads="1"/>
              </p:cNvSpPr>
              <p:nvPr/>
            </p:nvSpPr>
            <p:spPr bwMode="auto">
              <a:xfrm>
                <a:off x="2711" y="2365"/>
                <a:ext cx="28" cy="2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43" name="Freeform 92"/>
              <p:cNvSpPr/>
              <p:nvPr/>
            </p:nvSpPr>
            <p:spPr bwMode="auto">
              <a:xfrm>
                <a:off x="2653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93"/>
              <p:cNvSpPr/>
              <p:nvPr/>
            </p:nvSpPr>
            <p:spPr bwMode="auto">
              <a:xfrm>
                <a:off x="2647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94"/>
              <p:cNvSpPr/>
              <p:nvPr/>
            </p:nvSpPr>
            <p:spPr bwMode="auto">
              <a:xfrm>
                <a:off x="2657" y="2395"/>
                <a:ext cx="136" cy="48"/>
              </a:xfrm>
              <a:custGeom>
                <a:avLst/>
                <a:gdLst>
                  <a:gd name="T0" fmla="*/ 512 w 68"/>
                  <a:gd name="T1" fmla="*/ 960 h 24"/>
                  <a:gd name="T2" fmla="*/ 320 w 68"/>
                  <a:gd name="T3" fmla="*/ 0 h 24"/>
                  <a:gd name="T4" fmla="*/ 4032 w 68"/>
                  <a:gd name="T5" fmla="*/ 0 h 24"/>
                  <a:gd name="T6" fmla="*/ 3840 w 68"/>
                  <a:gd name="T7" fmla="*/ 960 h 24"/>
                  <a:gd name="T8" fmla="*/ 3584 w 68"/>
                  <a:gd name="T9" fmla="*/ 1216 h 24"/>
                  <a:gd name="T10" fmla="*/ 3072 w 68"/>
                  <a:gd name="T11" fmla="*/ 1536 h 24"/>
                  <a:gd name="T12" fmla="*/ 1280 w 68"/>
                  <a:gd name="T13" fmla="*/ 1536 h 24"/>
                  <a:gd name="T14" fmla="*/ 768 w 68"/>
                  <a:gd name="T15" fmla="*/ 1216 h 24"/>
                  <a:gd name="T16" fmla="*/ 512 w 68"/>
                  <a:gd name="T17" fmla="*/ 96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95"/>
              <p:cNvSpPr/>
              <p:nvPr/>
            </p:nvSpPr>
            <p:spPr bwMode="auto">
              <a:xfrm>
                <a:off x="2677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25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3590" y="1882140"/>
            <a:ext cx="609600" cy="609600"/>
            <a:chOff x="2682240" y="2225040"/>
            <a:chExt cx="609600" cy="609600"/>
          </a:xfrm>
        </p:grpSpPr>
        <p:sp>
          <p:nvSpPr>
            <p:cNvPr id="3" name="椭圆 2"/>
            <p:cNvSpPr/>
            <p:nvPr/>
          </p:nvSpPr>
          <p:spPr>
            <a:xfrm>
              <a:off x="2682240" y="2225040"/>
              <a:ext cx="609600" cy="609600"/>
            </a:xfrm>
            <a:prstGeom prst="ellipse">
              <a:avLst/>
            </a:prstGeom>
            <a:noFill/>
            <a:ln w="19050">
              <a:solidFill>
                <a:srgbClr val="FAB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758440" y="2301240"/>
              <a:ext cx="457200" cy="457200"/>
            </a:xfrm>
            <a:prstGeom prst="ellipse">
              <a:avLst/>
            </a:prstGeom>
            <a:solidFill>
              <a:srgbClr val="FABB9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22799" y="2235220"/>
              <a:ext cx="3722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壹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92489" y="3258616"/>
            <a:ext cx="23890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217204" y="1790682"/>
            <a:ext cx="609600" cy="609600"/>
            <a:chOff x="5845854" y="2133582"/>
            <a:chExt cx="609600" cy="609600"/>
          </a:xfrm>
        </p:grpSpPr>
        <p:sp>
          <p:nvSpPr>
            <p:cNvPr id="8" name="椭圆 7"/>
            <p:cNvSpPr/>
            <p:nvPr/>
          </p:nvSpPr>
          <p:spPr>
            <a:xfrm>
              <a:off x="5845854" y="2133582"/>
              <a:ext cx="609600" cy="609600"/>
            </a:xfrm>
            <a:prstGeom prst="ellipse">
              <a:avLst/>
            </a:prstGeom>
            <a:noFill/>
            <a:ln w="19050">
              <a:solidFill>
                <a:srgbClr val="74A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922054" y="2209782"/>
              <a:ext cx="457200" cy="457200"/>
            </a:xfrm>
            <a:prstGeom prst="ellipse">
              <a:avLst/>
            </a:prstGeom>
            <a:solidFill>
              <a:srgbClr val="74A0B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97681" y="2143762"/>
              <a:ext cx="3722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贰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80818" y="1699224"/>
            <a:ext cx="609600" cy="609600"/>
            <a:chOff x="9009468" y="2042124"/>
            <a:chExt cx="609600" cy="609600"/>
          </a:xfrm>
        </p:grpSpPr>
        <p:sp>
          <p:nvSpPr>
            <p:cNvPr id="12" name="椭圆 11"/>
            <p:cNvSpPr/>
            <p:nvPr/>
          </p:nvSpPr>
          <p:spPr>
            <a:xfrm>
              <a:off x="9009468" y="2042124"/>
              <a:ext cx="609600" cy="609600"/>
            </a:xfrm>
            <a:prstGeom prst="ellipse">
              <a:avLst/>
            </a:prstGeom>
            <a:noFill/>
            <a:ln w="19050">
              <a:solidFill>
                <a:srgbClr val="FAB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085668" y="2118324"/>
              <a:ext cx="457200" cy="457200"/>
            </a:xfrm>
            <a:prstGeom prst="ellipse">
              <a:avLst/>
            </a:prstGeom>
            <a:solidFill>
              <a:srgbClr val="FABB9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053023" y="2042124"/>
              <a:ext cx="3722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叁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47500" y="3258616"/>
            <a:ext cx="23890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02511" y="3258616"/>
            <a:ext cx="23890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918244" y="4797602"/>
            <a:ext cx="1323714" cy="1150093"/>
          </a:xfrm>
          <a:prstGeom prst="line">
            <a:avLst/>
          </a:prstGeom>
          <a:ln w="12700">
            <a:solidFill>
              <a:srgbClr val="74A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878642" y="1636366"/>
            <a:ext cx="1323714" cy="1150093"/>
          </a:xfrm>
          <a:prstGeom prst="line">
            <a:avLst/>
          </a:prstGeom>
          <a:ln w="12700">
            <a:solidFill>
              <a:srgbClr val="74A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279167" y="1517607"/>
            <a:ext cx="1323714" cy="1150093"/>
          </a:xfrm>
          <a:prstGeom prst="line">
            <a:avLst/>
          </a:prstGeom>
          <a:ln w="12700">
            <a:solidFill>
              <a:srgbClr val="FAB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00904" y="1651588"/>
            <a:ext cx="1323714" cy="1150093"/>
          </a:xfrm>
          <a:prstGeom prst="line">
            <a:avLst/>
          </a:prstGeom>
          <a:ln w="12700">
            <a:solidFill>
              <a:srgbClr val="FAB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685714" y="4618794"/>
            <a:ext cx="1323714" cy="1150093"/>
          </a:xfrm>
          <a:prstGeom prst="line">
            <a:avLst/>
          </a:prstGeom>
          <a:ln w="12700">
            <a:solidFill>
              <a:srgbClr val="FAB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18877" y="5045509"/>
            <a:ext cx="1323714" cy="1150093"/>
          </a:xfrm>
          <a:prstGeom prst="line">
            <a:avLst/>
          </a:prstGeom>
          <a:ln w="12700">
            <a:solidFill>
              <a:srgbClr val="FABB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1" r="2776" b="-2"/>
          <a:stretch>
            <a:fillRect/>
          </a:stretch>
        </p:blipFill>
        <p:spPr>
          <a:xfrm flipH="1" flipV="1">
            <a:off x="2793207" y="1299217"/>
            <a:ext cx="6341834" cy="455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52180" y="1324147"/>
            <a:ext cx="4804172" cy="4617866"/>
            <a:chOff x="4414838" y="2465388"/>
            <a:chExt cx="3070225" cy="2951162"/>
          </a:xfrm>
        </p:grpSpPr>
        <p:sp>
          <p:nvSpPr>
            <p:cNvPr id="3" name="弧形 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635500" y="2533650"/>
              <a:ext cx="2593975" cy="2593975"/>
            </a:xfrm>
            <a:prstGeom prst="arc">
              <a:avLst>
                <a:gd name="adj1" fmla="val 17167213"/>
                <a:gd name="adj2" fmla="val 1536630"/>
              </a:avLst>
            </a:prstGeom>
            <a:ln>
              <a:solidFill>
                <a:srgbClr val="FABB9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4" name="弧形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21035588">
              <a:off x="4770438" y="2568575"/>
              <a:ext cx="2593975" cy="2593975"/>
            </a:xfrm>
            <a:prstGeom prst="arc">
              <a:avLst>
                <a:gd name="adj1" fmla="val 1072792"/>
                <a:gd name="adj2" fmla="val 7840486"/>
              </a:avLst>
            </a:prstGeom>
            <a:ln>
              <a:solidFill>
                <a:srgbClr val="7BB5BB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" name="弧形 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575175" y="2717800"/>
              <a:ext cx="2593975" cy="2593975"/>
            </a:xfrm>
            <a:prstGeom prst="arc">
              <a:avLst>
                <a:gd name="adj1" fmla="val 6387233"/>
                <a:gd name="adj2" fmla="val 12011396"/>
              </a:avLst>
            </a:prstGeom>
            <a:ln>
              <a:solidFill>
                <a:srgbClr val="7BB5BB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" name="弧形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21311078">
              <a:off x="4710113" y="2717800"/>
              <a:ext cx="2593975" cy="2593975"/>
            </a:xfrm>
            <a:prstGeom prst="arc">
              <a:avLst>
                <a:gd name="adj1" fmla="val 11018686"/>
                <a:gd name="adj2" fmla="val 17467056"/>
              </a:avLst>
            </a:prstGeom>
            <a:ln>
              <a:solidFill>
                <a:srgbClr val="74A0B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  <p:sp>
          <p:nvSpPr>
            <p:cNvPr id="7" name="弧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448761">
              <a:off x="4806950" y="2465388"/>
              <a:ext cx="2593975" cy="2592387"/>
            </a:xfrm>
            <a:prstGeom prst="arc">
              <a:avLst>
                <a:gd name="adj1" fmla="val 17167213"/>
                <a:gd name="adj2" fmla="val 21250008"/>
              </a:avLst>
            </a:prstGeom>
            <a:ln>
              <a:solidFill>
                <a:srgbClr val="74A0B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8" name="弧形 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20185597">
              <a:off x="4891088" y="2784475"/>
              <a:ext cx="2593975" cy="2592388"/>
            </a:xfrm>
            <a:prstGeom prst="arc">
              <a:avLst>
                <a:gd name="adj1" fmla="val 4037078"/>
                <a:gd name="adj2" fmla="val 7840486"/>
              </a:avLst>
            </a:prstGeom>
            <a:ln>
              <a:solidFill>
                <a:srgbClr val="FABB9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9" name="弧形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21311078">
              <a:off x="4621213" y="2495550"/>
              <a:ext cx="2592387" cy="2592388"/>
            </a:xfrm>
            <a:prstGeom prst="arc">
              <a:avLst>
                <a:gd name="adj1" fmla="val 12809281"/>
                <a:gd name="adj2" fmla="val 16459501"/>
              </a:avLst>
            </a:prstGeom>
            <a:ln>
              <a:solidFill>
                <a:srgbClr val="FABB9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10" name="弧形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20551812">
              <a:off x="4414838" y="2822575"/>
              <a:ext cx="2593975" cy="2593975"/>
            </a:xfrm>
            <a:prstGeom prst="arc">
              <a:avLst>
                <a:gd name="adj1" fmla="val 8812581"/>
                <a:gd name="adj2" fmla="val 11833277"/>
              </a:avLst>
            </a:prstGeom>
            <a:ln>
              <a:solidFill>
                <a:srgbClr val="FABB9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12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137849" y="3431689"/>
              <a:ext cx="1738503" cy="94412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CN" altLang="en-US" sz="4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ijaya" panose="020B0604020202020204" pitchFamily="34" charset="0"/>
                </a:rPr>
                <a:t>请输入你的题目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117" y="1383929"/>
            <a:ext cx="2359819" cy="822350"/>
            <a:chOff x="-2404" y="547507"/>
            <a:chExt cx="3146425" cy="1096465"/>
          </a:xfrm>
        </p:grpSpPr>
        <p:sp>
          <p:nvSpPr>
            <p:cNvPr id="16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35808" y="547507"/>
              <a:ext cx="220821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7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-2404" y="874532"/>
              <a:ext cx="3146425" cy="7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49770" y="5158599"/>
            <a:ext cx="2359819" cy="822350"/>
            <a:chOff x="20933" y="5243394"/>
            <a:chExt cx="3146425" cy="1096465"/>
          </a:xfrm>
        </p:grpSpPr>
        <p:sp>
          <p:nvSpPr>
            <p:cNvPr id="19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59145" y="5243394"/>
              <a:ext cx="220821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20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0933" y="5570419"/>
              <a:ext cx="3146425" cy="7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29641" y="1720586"/>
            <a:ext cx="2384822" cy="822350"/>
            <a:chOff x="8853403" y="1012645"/>
            <a:chExt cx="3179763" cy="1096465"/>
          </a:xfrm>
        </p:grpSpPr>
        <p:sp>
          <p:nvSpPr>
            <p:cNvPr id="22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853403" y="1012645"/>
              <a:ext cx="2208214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23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886740" y="1339670"/>
              <a:ext cx="3146426" cy="7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58459" y="4586185"/>
            <a:ext cx="2384822" cy="822350"/>
            <a:chOff x="8624938" y="4738174"/>
            <a:chExt cx="3179763" cy="1096465"/>
          </a:xfrm>
        </p:grpSpPr>
        <p:sp>
          <p:nvSpPr>
            <p:cNvPr id="25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624938" y="4738174"/>
              <a:ext cx="2208214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26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658275" y="5065199"/>
              <a:ext cx="3146426" cy="7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919024" y="1697979"/>
            <a:ext cx="1006379" cy="975157"/>
            <a:chOff x="0" y="0"/>
            <a:chExt cx="1282175" cy="1224136"/>
          </a:xfrm>
          <a:noFill/>
        </p:grpSpPr>
        <p:sp>
          <p:nvSpPr>
            <p:cNvPr id="3" name="椭圆 12"/>
            <p:cNvSpPr>
              <a:spLocks noChangeArrowheads="1"/>
            </p:cNvSpPr>
            <p:nvPr/>
          </p:nvSpPr>
          <p:spPr bwMode="auto">
            <a:xfrm>
              <a:off x="58039" y="0"/>
              <a:ext cx="1224136" cy="1224136"/>
            </a:xfrm>
            <a:prstGeom prst="ellipse">
              <a:avLst/>
            </a:prstGeom>
            <a:grpFill/>
            <a:ln w="57150" cap="flat" cmpd="sng">
              <a:solidFill>
                <a:srgbClr val="FABB95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文本框 21"/>
            <p:cNvSpPr>
              <a:spLocks noChangeArrowheads="1"/>
            </p:cNvSpPr>
            <p:nvPr/>
          </p:nvSpPr>
          <p:spPr bwMode="auto">
            <a:xfrm rot="20331793">
              <a:off x="0" y="373270"/>
              <a:ext cx="1263345" cy="478118"/>
            </a:xfrm>
            <a:prstGeom prst="rect">
              <a:avLst/>
            </a:prstGeom>
            <a:grpFill/>
            <a:ln w="9525" cap="flat" cmpd="sng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矩形 15"/>
          <p:cNvSpPr>
            <a:spLocks noChangeArrowheads="1"/>
          </p:cNvSpPr>
          <p:nvPr/>
        </p:nvSpPr>
        <p:spPr bwMode="auto">
          <a:xfrm>
            <a:off x="3073619" y="1684064"/>
            <a:ext cx="36120" cy="1004248"/>
          </a:xfrm>
          <a:prstGeom prst="rect">
            <a:avLst/>
          </a:prstGeom>
          <a:solidFill>
            <a:srgbClr val="FABB95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3208133" y="1766277"/>
            <a:ext cx="2571998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7" name="Group 7"/>
          <p:cNvGrpSpPr/>
          <p:nvPr/>
        </p:nvGrpSpPr>
        <p:grpSpPr bwMode="auto">
          <a:xfrm>
            <a:off x="2803343" y="2866650"/>
            <a:ext cx="998906" cy="975157"/>
            <a:chOff x="0" y="0"/>
            <a:chExt cx="1273406" cy="1224136"/>
          </a:xfrm>
        </p:grpSpPr>
        <p:sp>
          <p:nvSpPr>
            <p:cNvPr id="8" name="椭圆 1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noFill/>
            <a:ln w="57150" cap="flat" cmpd="sng">
              <a:solidFill>
                <a:srgbClr val="74A0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文本框 25"/>
            <p:cNvSpPr>
              <a:spLocks noChangeArrowheads="1"/>
            </p:cNvSpPr>
            <p:nvPr/>
          </p:nvSpPr>
          <p:spPr bwMode="auto">
            <a:xfrm rot="20331793">
              <a:off x="0" y="35744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矩形 21"/>
          <p:cNvSpPr>
            <a:spLocks noChangeArrowheads="1"/>
          </p:cNvSpPr>
          <p:nvPr/>
        </p:nvSpPr>
        <p:spPr bwMode="auto">
          <a:xfrm>
            <a:off x="3957940" y="2852737"/>
            <a:ext cx="34874" cy="1004248"/>
          </a:xfrm>
          <a:prstGeom prst="rect">
            <a:avLst/>
          </a:prstGeom>
          <a:solidFill>
            <a:srgbClr val="74A0B2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4147256" y="2934948"/>
            <a:ext cx="2380187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7706951" y="2852737"/>
            <a:ext cx="36120" cy="1004248"/>
          </a:xfrm>
          <a:prstGeom prst="rect">
            <a:avLst/>
          </a:prstGeom>
          <a:solidFill>
            <a:srgbClr val="FABB95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" name="Group 13"/>
          <p:cNvGrpSpPr/>
          <p:nvPr/>
        </p:nvGrpSpPr>
        <p:grpSpPr bwMode="auto">
          <a:xfrm>
            <a:off x="6577265" y="2866650"/>
            <a:ext cx="991433" cy="975157"/>
            <a:chOff x="0" y="0"/>
            <a:chExt cx="1263345" cy="1224136"/>
          </a:xfrm>
        </p:grpSpPr>
        <p:sp>
          <p:nvSpPr>
            <p:cNvPr id="14" name="椭圆 25"/>
            <p:cNvSpPr>
              <a:spLocks noChangeArrowheads="1"/>
            </p:cNvSpPr>
            <p:nvPr/>
          </p:nvSpPr>
          <p:spPr bwMode="auto">
            <a:xfrm>
              <a:off x="19605" y="0"/>
              <a:ext cx="1224136" cy="1224136"/>
            </a:xfrm>
            <a:prstGeom prst="ellipse">
              <a:avLst/>
            </a:prstGeom>
            <a:noFill/>
            <a:ln w="57150" cap="flat" cmpd="sng">
              <a:solidFill>
                <a:srgbClr val="FABB95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文本框 29"/>
            <p:cNvSpPr>
              <a:spLocks noChangeArrowheads="1"/>
            </p:cNvSpPr>
            <p:nvPr/>
          </p:nvSpPr>
          <p:spPr bwMode="auto">
            <a:xfrm rot="20331793">
              <a:off x="0" y="36452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7876340" y="2934948"/>
            <a:ext cx="2351540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17" name="Group 17"/>
          <p:cNvGrpSpPr/>
          <p:nvPr/>
        </p:nvGrpSpPr>
        <p:grpSpPr bwMode="auto">
          <a:xfrm>
            <a:off x="1932723" y="4050499"/>
            <a:ext cx="992679" cy="975157"/>
            <a:chOff x="0" y="0"/>
            <a:chExt cx="1265271" cy="1224136"/>
          </a:xfrm>
        </p:grpSpPr>
        <p:sp>
          <p:nvSpPr>
            <p:cNvPr id="18" name="椭圆 29"/>
            <p:cNvSpPr>
              <a:spLocks noChangeArrowheads="1"/>
            </p:cNvSpPr>
            <p:nvPr/>
          </p:nvSpPr>
          <p:spPr bwMode="auto">
            <a:xfrm>
              <a:off x="41135" y="0"/>
              <a:ext cx="1224136" cy="1224136"/>
            </a:xfrm>
            <a:prstGeom prst="ellipse">
              <a:avLst/>
            </a:prstGeom>
            <a:noFill/>
            <a:ln w="57150" cap="flat" cmpd="sng">
              <a:solidFill>
                <a:srgbClr val="FABB95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34"/>
            <p:cNvSpPr>
              <a:spLocks noChangeArrowheads="1"/>
            </p:cNvSpPr>
            <p:nvPr/>
          </p:nvSpPr>
          <p:spPr bwMode="auto">
            <a:xfrm rot="20331793">
              <a:off x="0" y="373009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矩形 31"/>
          <p:cNvSpPr>
            <a:spLocks noChangeArrowheads="1"/>
          </p:cNvSpPr>
          <p:nvPr/>
        </p:nvSpPr>
        <p:spPr bwMode="auto">
          <a:xfrm>
            <a:off x="3073619" y="4036585"/>
            <a:ext cx="36120" cy="1004248"/>
          </a:xfrm>
          <a:prstGeom prst="rect">
            <a:avLst/>
          </a:prstGeom>
          <a:solidFill>
            <a:srgbClr val="FABB95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3208136" y="4118796"/>
            <a:ext cx="2431253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22" name="Group 22"/>
          <p:cNvGrpSpPr/>
          <p:nvPr/>
        </p:nvGrpSpPr>
        <p:grpSpPr bwMode="auto">
          <a:xfrm>
            <a:off x="5741521" y="1697979"/>
            <a:ext cx="998906" cy="975157"/>
            <a:chOff x="0" y="0"/>
            <a:chExt cx="1273406" cy="1224136"/>
          </a:xfrm>
        </p:grpSpPr>
        <p:sp>
          <p:nvSpPr>
            <p:cNvPr id="23" name="椭圆 34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noFill/>
            <a:ln w="57150" cap="flat" cmpd="sng">
              <a:solidFill>
                <a:srgbClr val="74A0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文本框 25"/>
            <p:cNvSpPr>
              <a:spLocks noChangeArrowheads="1"/>
            </p:cNvSpPr>
            <p:nvPr/>
          </p:nvSpPr>
          <p:spPr bwMode="auto">
            <a:xfrm rot="20331793">
              <a:off x="0" y="35744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矩形 36"/>
          <p:cNvSpPr>
            <a:spLocks noChangeArrowheads="1"/>
          </p:cNvSpPr>
          <p:nvPr/>
        </p:nvSpPr>
        <p:spPr bwMode="auto">
          <a:xfrm>
            <a:off x="6894873" y="1684064"/>
            <a:ext cx="36120" cy="1004248"/>
          </a:xfrm>
          <a:prstGeom prst="rect">
            <a:avLst/>
          </a:prstGeom>
          <a:solidFill>
            <a:srgbClr val="74A0B2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8"/>
          <p:cNvSpPr>
            <a:spLocks noChangeArrowheads="1"/>
          </p:cNvSpPr>
          <p:nvPr/>
        </p:nvSpPr>
        <p:spPr bwMode="auto">
          <a:xfrm>
            <a:off x="7085436" y="1766277"/>
            <a:ext cx="2973053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27" name="Group 27"/>
          <p:cNvGrpSpPr/>
          <p:nvPr/>
        </p:nvGrpSpPr>
        <p:grpSpPr bwMode="auto">
          <a:xfrm>
            <a:off x="5741521" y="4050499"/>
            <a:ext cx="998906" cy="975157"/>
            <a:chOff x="0" y="0"/>
            <a:chExt cx="1273406" cy="1224136"/>
          </a:xfrm>
        </p:grpSpPr>
        <p:sp>
          <p:nvSpPr>
            <p:cNvPr id="28" name="椭圆 3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noFill/>
            <a:ln w="57150" cap="flat" cmpd="sng">
              <a:solidFill>
                <a:srgbClr val="74A0B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1875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文本框 25"/>
            <p:cNvSpPr>
              <a:spLocks noChangeArrowheads="1"/>
            </p:cNvSpPr>
            <p:nvPr/>
          </p:nvSpPr>
          <p:spPr bwMode="auto">
            <a:xfrm rot="20331793">
              <a:off x="0" y="357448"/>
              <a:ext cx="1263345" cy="47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75" dirty="0">
                  <a:solidFill>
                    <a:schemeClr val="bg1">
                      <a:lumMod val="50000"/>
                    </a:schemeClr>
                  </a:solidFill>
                </a:rPr>
                <a:t>观点</a:t>
              </a:r>
              <a:r>
                <a:rPr lang="en-US" altLang="zh-CN" sz="1875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CN" altLang="en-US" sz="187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矩形 41"/>
          <p:cNvSpPr>
            <a:spLocks noChangeArrowheads="1"/>
          </p:cNvSpPr>
          <p:nvPr/>
        </p:nvSpPr>
        <p:spPr bwMode="auto">
          <a:xfrm>
            <a:off x="6894873" y="4036585"/>
            <a:ext cx="36120" cy="1004248"/>
          </a:xfrm>
          <a:prstGeom prst="rect">
            <a:avLst/>
          </a:prstGeom>
          <a:solidFill>
            <a:srgbClr val="74A0B2"/>
          </a:solidFill>
          <a:ln>
            <a:noFill/>
          </a:ln>
          <a:effectLst/>
        </p:spPr>
        <p:txBody>
          <a:bodyPr lIns="72117" tIns="36059" rIns="72117" bIns="36059"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8"/>
          <p:cNvSpPr>
            <a:spLocks noChangeArrowheads="1"/>
          </p:cNvSpPr>
          <p:nvPr/>
        </p:nvSpPr>
        <p:spPr bwMode="auto">
          <a:xfrm>
            <a:off x="7085436" y="4118796"/>
            <a:ext cx="2973053" cy="7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117" tIns="36059" rIns="72117" bIns="3605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utoUpdateAnimBg="0"/>
      <p:bldP spid="10" grpId="0" bldLvl="0" animBg="1" autoUpdateAnimBg="0"/>
      <p:bldP spid="11" grpId="0" bldLvl="0" autoUpdateAnimBg="0"/>
      <p:bldP spid="12" grpId="0" bldLvl="0" animBg="1" autoUpdateAnimBg="0"/>
      <p:bldP spid="16" grpId="0" bldLvl="0" autoUpdateAnimBg="0"/>
      <p:bldP spid="20" grpId="0" bldLvl="0" animBg="1" autoUpdateAnimBg="0"/>
      <p:bldP spid="21" grpId="0" bldLvl="0" autoUpdateAnimBg="0"/>
      <p:bldP spid="25" grpId="0" bldLvl="0" animBg="1" autoUpdateAnimBg="0"/>
      <p:bldP spid="26" grpId="0" bldLvl="0" autoUpdateAnimBg="0"/>
      <p:bldP spid="30" grpId="0" bldLvl="0" animBg="1" autoUpdateAnimBg="0"/>
      <p:bldP spid="3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44724" y="931812"/>
            <a:ext cx="4833434" cy="4752472"/>
            <a:chOff x="6660066" y="0"/>
            <a:chExt cx="4683231" cy="4604784"/>
          </a:xfrm>
        </p:grpSpPr>
        <p:sp>
          <p:nvSpPr>
            <p:cNvPr id="10" name="椭圆 9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>
              <a:blip r:embed="rId2">
                <a:alphaModFix amt="39000"/>
              </a:blip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" r="4647" b="36720"/>
            <a:stretch>
              <a:fillRect/>
            </a:stretch>
          </p:blipFill>
          <p:spPr>
            <a:xfrm rot="8452971" flipH="1" flipV="1">
              <a:off x="7138407" y="2453064"/>
              <a:ext cx="3264860" cy="2151720"/>
            </a:xfrm>
            <a:custGeom>
              <a:avLst/>
              <a:gdLst>
                <a:gd name="connsiteX0" fmla="*/ 3264860 w 3264860"/>
                <a:gd name="connsiteY0" fmla="*/ 0 h 2151720"/>
                <a:gd name="connsiteX1" fmla="*/ 3264860 w 3264860"/>
                <a:gd name="connsiteY1" fmla="*/ 1915572 h 2151720"/>
                <a:gd name="connsiteX2" fmla="*/ 3126265 w 3264860"/>
                <a:gd name="connsiteY2" fmla="*/ 1980677 h 2151720"/>
                <a:gd name="connsiteX3" fmla="*/ 831214 w 3264860"/>
                <a:gd name="connsiteY3" fmla="*/ 1643529 h 2151720"/>
                <a:gd name="connsiteX4" fmla="*/ 6440 w 3264860"/>
                <a:gd name="connsiteY4" fmla="*/ 117049 h 2151720"/>
                <a:gd name="connsiteX5" fmla="*/ 0 w 3264860"/>
                <a:gd name="connsiteY5" fmla="*/ 0 h 21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4860" h="215172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9593" b="42266"/>
            <a:stretch>
              <a:fillRect/>
            </a:stretch>
          </p:blipFill>
          <p:spPr>
            <a:xfrm rot="10415012" flipH="1" flipV="1">
              <a:off x="6922075" y="2541169"/>
              <a:ext cx="4421222" cy="1975510"/>
            </a:xfrm>
            <a:custGeom>
              <a:avLst/>
              <a:gdLst>
                <a:gd name="connsiteX0" fmla="*/ 4421222 w 4421222"/>
                <a:gd name="connsiteY0" fmla="*/ 0 h 1975510"/>
                <a:gd name="connsiteX1" fmla="*/ 4389965 w 4421222"/>
                <a:gd name="connsiteY1" fmla="*/ 190721 h 1975510"/>
                <a:gd name="connsiteX2" fmla="*/ 1921407 w 4421222"/>
                <a:gd name="connsiteY2" fmla="*/ 1961106 h 1975510"/>
                <a:gd name="connsiteX3" fmla="*/ 420 w 4421222"/>
                <a:gd name="connsiteY3" fmla="*/ 351795 h 1975510"/>
                <a:gd name="connsiteX4" fmla="*/ 0 w 4421222"/>
                <a:gd name="connsiteY4" fmla="*/ 350072 h 1975510"/>
                <a:gd name="connsiteX5" fmla="*/ 0 w 4421222"/>
                <a:gd name="connsiteY5" fmla="*/ 0 h 19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222" h="1975510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5" name="文本框 14"/>
          <p:cNvSpPr txBox="1"/>
          <p:nvPr/>
        </p:nvSpPr>
        <p:spPr>
          <a:xfrm>
            <a:off x="5276495" y="10058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叁</a:t>
            </a:r>
          </a:p>
        </p:txBody>
      </p:sp>
      <p:sp>
        <p:nvSpPr>
          <p:cNvPr id="16" name="矩形 15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2108437" y="4763028"/>
            <a:ext cx="7771388" cy="5424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 </a:t>
            </a:r>
            <a:endParaRPr lang="ms-MY" sz="97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1751292" y="1762633"/>
            <a:ext cx="4285722" cy="2811955"/>
            <a:chOff x="285720" y="1214428"/>
            <a:chExt cx="4286280" cy="2811954"/>
          </a:xfrm>
        </p:grpSpPr>
        <p:graphicFrame>
          <p:nvGraphicFramePr>
            <p:cNvPr id="4" name="Chart 1"/>
            <p:cNvGraphicFramePr/>
            <p:nvPr/>
          </p:nvGraphicFramePr>
          <p:xfrm>
            <a:off x="285720" y="1214428"/>
            <a:ext cx="4286280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ctangle 10"/>
            <p:cNvSpPr/>
            <p:nvPr/>
          </p:nvSpPr>
          <p:spPr>
            <a:xfrm>
              <a:off x="428596" y="1214428"/>
              <a:ext cx="915754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图表标题</a:t>
              </a:r>
              <a:endParaRPr lang="en-US" sz="14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642911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2015</a:t>
              </a:r>
            </a:p>
          </p:txBody>
        </p:sp>
        <p:sp>
          <p:nvSpPr>
            <p:cNvPr id="7" name="Rectangle 12"/>
            <p:cNvSpPr/>
            <p:nvPr/>
          </p:nvSpPr>
          <p:spPr>
            <a:xfrm>
              <a:off x="1643042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2016</a:t>
              </a:r>
            </a:p>
          </p:txBody>
        </p:sp>
        <p:sp>
          <p:nvSpPr>
            <p:cNvPr id="8" name="Rectangle 13"/>
            <p:cNvSpPr/>
            <p:nvPr/>
          </p:nvSpPr>
          <p:spPr>
            <a:xfrm>
              <a:off x="2643174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2017</a:t>
              </a:r>
            </a:p>
          </p:txBody>
        </p:sp>
        <p:sp>
          <p:nvSpPr>
            <p:cNvPr id="9" name="Rectangle 14"/>
            <p:cNvSpPr/>
            <p:nvPr/>
          </p:nvSpPr>
          <p:spPr>
            <a:xfrm>
              <a:off x="3643306" y="3714758"/>
              <a:ext cx="588700" cy="31162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2018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6537015" y="1976947"/>
            <a:ext cx="3642864" cy="2375315"/>
            <a:chOff x="5072066" y="1428742"/>
            <a:chExt cx="3643338" cy="2375315"/>
          </a:xfrm>
        </p:grpSpPr>
        <p:sp>
          <p:nvSpPr>
            <p:cNvPr id="11" name="Rectangle 2"/>
            <p:cNvSpPr/>
            <p:nvPr/>
          </p:nvSpPr>
          <p:spPr>
            <a:xfrm>
              <a:off x="5072066" y="1857370"/>
              <a:ext cx="3429024" cy="1946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6870" indent="-356870">
                <a:spcBef>
                  <a:spcPts val="250"/>
                </a:spcBef>
              </a:pPr>
              <a:endPara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endPara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  <a:p>
              <a:pPr marL="356870" indent="-356870">
                <a:spcBef>
                  <a:spcPts val="250"/>
                </a:spcBef>
              </a:pPr>
              <a:endPara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  <a:p>
              <a:pPr marL="356870" indent="-356870">
                <a:spcBef>
                  <a:spcPts val="250"/>
                </a:spcBef>
                <a:buFont typeface="Wingdings" panose="05000000000000000000" pitchFamily="2" charset="2"/>
                <a:buChar char="Ø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字以内。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12" name="Rectangle 15"/>
            <p:cNvSpPr/>
            <p:nvPr/>
          </p:nvSpPr>
          <p:spPr>
            <a:xfrm>
              <a:off x="5072066" y="1428742"/>
              <a:ext cx="364333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</a:t>
              </a:r>
              <a:endParaRPr lang="ms-MY" sz="9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2697553" y="2465559"/>
            <a:ext cx="1557811" cy="861259"/>
            <a:chOff x="1230272" y="2919566"/>
            <a:chExt cx="2077082" cy="1148345"/>
          </a:xfrm>
        </p:grpSpPr>
        <p:sp>
          <p:nvSpPr>
            <p:cNvPr id="3" name="TextBox 62"/>
            <p:cNvSpPr txBox="1"/>
            <p:nvPr/>
          </p:nvSpPr>
          <p:spPr>
            <a:xfrm>
              <a:off x="1614458" y="2919566"/>
              <a:ext cx="115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4" name="Text Placeholder 1"/>
            <p:cNvSpPr txBox="1"/>
            <p:nvPr/>
          </p:nvSpPr>
          <p:spPr>
            <a:xfrm>
              <a:off x="1230272" y="3200241"/>
              <a:ext cx="2077082" cy="867670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5450066" y="2465560"/>
            <a:ext cx="1640474" cy="853800"/>
            <a:chOff x="1258779" y="2919566"/>
            <a:chExt cx="2187299" cy="1138399"/>
          </a:xfrm>
        </p:grpSpPr>
        <p:sp>
          <p:nvSpPr>
            <p:cNvPr id="6" name="TextBox 65"/>
            <p:cNvSpPr txBox="1"/>
            <p:nvPr/>
          </p:nvSpPr>
          <p:spPr>
            <a:xfrm>
              <a:off x="1614455" y="2919566"/>
              <a:ext cx="115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7" name="Text Placeholder 1"/>
            <p:cNvSpPr txBox="1"/>
            <p:nvPr/>
          </p:nvSpPr>
          <p:spPr>
            <a:xfrm>
              <a:off x="1258779" y="3190294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8181197" y="2465560"/>
            <a:ext cx="1649467" cy="853800"/>
            <a:chOff x="1220811" y="2919566"/>
            <a:chExt cx="2199290" cy="1138399"/>
          </a:xfrm>
        </p:grpSpPr>
        <p:sp>
          <p:nvSpPr>
            <p:cNvPr id="9" name="TextBox 68"/>
            <p:cNvSpPr txBox="1"/>
            <p:nvPr/>
          </p:nvSpPr>
          <p:spPr>
            <a:xfrm>
              <a:off x="1614455" y="2919566"/>
              <a:ext cx="115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0" name="Text Placeholder 1"/>
            <p:cNvSpPr txBox="1"/>
            <p:nvPr/>
          </p:nvSpPr>
          <p:spPr>
            <a:xfrm>
              <a:off x="1220811" y="3190294"/>
              <a:ext cx="2199290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8167632" y="4222523"/>
            <a:ext cx="1649468" cy="840242"/>
            <a:chOff x="1220811" y="2919566"/>
            <a:chExt cx="2199291" cy="1120322"/>
          </a:xfrm>
        </p:grpSpPr>
        <p:sp>
          <p:nvSpPr>
            <p:cNvPr id="12" name="TextBox 71"/>
            <p:cNvSpPr txBox="1"/>
            <p:nvPr/>
          </p:nvSpPr>
          <p:spPr>
            <a:xfrm>
              <a:off x="1614455" y="2919566"/>
              <a:ext cx="115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3" name="Text Placeholder 1"/>
            <p:cNvSpPr txBox="1"/>
            <p:nvPr/>
          </p:nvSpPr>
          <p:spPr>
            <a:xfrm>
              <a:off x="1220811" y="3172217"/>
              <a:ext cx="2199291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5384479" y="4222523"/>
            <a:ext cx="1640474" cy="856509"/>
            <a:chOff x="1189415" y="2919566"/>
            <a:chExt cx="2187299" cy="1142011"/>
          </a:xfrm>
        </p:grpSpPr>
        <p:sp>
          <p:nvSpPr>
            <p:cNvPr id="15" name="TextBox 74"/>
            <p:cNvSpPr txBox="1"/>
            <p:nvPr/>
          </p:nvSpPr>
          <p:spPr>
            <a:xfrm>
              <a:off x="1614455" y="2919566"/>
              <a:ext cx="115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6" name="Text Placeholder 1"/>
            <p:cNvSpPr txBox="1"/>
            <p:nvPr/>
          </p:nvSpPr>
          <p:spPr>
            <a:xfrm>
              <a:off x="1189415" y="3193906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2697553" y="4222523"/>
            <a:ext cx="1564908" cy="840242"/>
            <a:chOff x="1248359" y="2919566"/>
            <a:chExt cx="2086544" cy="1120322"/>
          </a:xfrm>
        </p:grpSpPr>
        <p:sp>
          <p:nvSpPr>
            <p:cNvPr id="18" name="TextBox 77"/>
            <p:cNvSpPr txBox="1"/>
            <p:nvPr/>
          </p:nvSpPr>
          <p:spPr>
            <a:xfrm>
              <a:off x="1614455" y="2919566"/>
              <a:ext cx="115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Social Icon</a:t>
              </a:r>
              <a:endParaRPr lang="id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19" name="Text Placeholder 1"/>
            <p:cNvSpPr txBox="1"/>
            <p:nvPr/>
          </p:nvSpPr>
          <p:spPr>
            <a:xfrm>
              <a:off x="1248359" y="3172217"/>
              <a:ext cx="2086544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0" name="Group 79"/>
          <p:cNvGrpSpPr/>
          <p:nvPr/>
        </p:nvGrpSpPr>
        <p:grpSpPr>
          <a:xfrm>
            <a:off x="3059609" y="1742050"/>
            <a:ext cx="692870" cy="692870"/>
            <a:chOff x="1769043" y="1927991"/>
            <a:chExt cx="923827" cy="923827"/>
          </a:xfrm>
        </p:grpSpPr>
        <p:sp>
          <p:nvSpPr>
            <p:cNvPr id="21" name="Oval 80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2117379" y="2142719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5"/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5804381" y="1742050"/>
            <a:ext cx="692870" cy="692870"/>
            <a:chOff x="4380989" y="1927991"/>
            <a:chExt cx="923827" cy="923827"/>
          </a:xfrm>
        </p:grpSpPr>
        <p:sp>
          <p:nvSpPr>
            <p:cNvPr id="24" name="Oval 83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noFill/>
            <a:ln>
              <a:solidFill>
                <a:srgbClr val="FAB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/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4657094" y="2184006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rgbClr val="FABB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8567164" y="1742050"/>
            <a:ext cx="692870" cy="692870"/>
            <a:chOff x="6883599" y="1927991"/>
            <a:chExt cx="923827" cy="923827"/>
          </a:xfrm>
        </p:grpSpPr>
        <p:sp>
          <p:nvSpPr>
            <p:cNvPr id="27" name="Oval 86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132893" y="222385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5"/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5790817" y="3494975"/>
            <a:ext cx="692870" cy="692870"/>
            <a:chOff x="4380989" y="3965699"/>
            <a:chExt cx="923827" cy="923827"/>
          </a:xfrm>
        </p:grpSpPr>
        <p:sp>
          <p:nvSpPr>
            <p:cNvPr id="30" name="Oval 89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694315" y="4203570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2" name="Group 91"/>
          <p:cNvGrpSpPr/>
          <p:nvPr/>
        </p:nvGrpSpPr>
        <p:grpSpPr>
          <a:xfrm>
            <a:off x="8553600" y="3494975"/>
            <a:ext cx="692870" cy="692870"/>
            <a:chOff x="6883599" y="3965699"/>
            <a:chExt cx="923827" cy="923827"/>
          </a:xfrm>
        </p:grpSpPr>
        <p:sp>
          <p:nvSpPr>
            <p:cNvPr id="33" name="Oval 92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noFill/>
            <a:ln>
              <a:solidFill>
                <a:srgbClr val="74A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7151943" y="4244730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rgbClr val="74A0B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3046045" y="3494975"/>
            <a:ext cx="692870" cy="692870"/>
            <a:chOff x="1978593" y="3965699"/>
            <a:chExt cx="923827" cy="923827"/>
          </a:xfrm>
        </p:grpSpPr>
        <p:sp>
          <p:nvSpPr>
            <p:cNvPr id="36" name="Oval 95"/>
            <p:cNvSpPr/>
            <p:nvPr/>
          </p:nvSpPr>
          <p:spPr>
            <a:xfrm>
              <a:off x="1978593" y="3965699"/>
              <a:ext cx="923827" cy="923827"/>
            </a:xfrm>
            <a:prstGeom prst="ellipse">
              <a:avLst/>
            </a:prstGeom>
            <a:noFill/>
            <a:ln>
              <a:solidFill>
                <a:srgbClr val="74A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 dirty="0"/>
            </a:p>
          </p:txBody>
        </p:sp>
        <p:grpSp>
          <p:nvGrpSpPr>
            <p:cNvPr id="37" name="Group 32"/>
            <p:cNvGrpSpPr/>
            <p:nvPr/>
          </p:nvGrpSpPr>
          <p:grpSpPr bwMode="auto">
            <a:xfrm>
              <a:off x="2166033" y="4320547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rgbClr val="74A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5"/>
              </a:p>
            </p:txBody>
          </p:sp>
          <p:sp>
            <p:nvSpPr>
              <p:cNvPr id="3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rgbClr val="74A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5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1" r="2776" b="-2"/>
          <a:stretch>
            <a:fillRect/>
          </a:stretch>
        </p:blipFill>
        <p:spPr>
          <a:xfrm flipH="1" flipV="1">
            <a:off x="2793207" y="1299217"/>
            <a:ext cx="6341834" cy="45512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089547" y="869282"/>
            <a:ext cx="2359820" cy="920354"/>
            <a:chOff x="0" y="1943100"/>
            <a:chExt cx="3146426" cy="1227138"/>
          </a:xfrm>
        </p:grpSpPr>
        <p:sp>
          <p:nvSpPr>
            <p:cNvPr id="4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38213" y="1943100"/>
              <a:ext cx="2208213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25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5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0" y="2270125"/>
              <a:ext cx="314642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6" name="等腰三角形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10800000">
              <a:off x="2019301" y="2860675"/>
              <a:ext cx="360362" cy="309563"/>
            </a:xfrm>
            <a:prstGeom prst="triangl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62945" y="5105249"/>
            <a:ext cx="2359819" cy="972979"/>
            <a:chOff x="2379663" y="3355975"/>
            <a:chExt cx="3146425" cy="1297306"/>
          </a:xfrm>
        </p:grpSpPr>
        <p:sp>
          <p:nvSpPr>
            <p:cNvPr id="8" name="等腰三角形 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675188" y="3355975"/>
              <a:ext cx="360363" cy="311150"/>
            </a:xfrm>
            <a:prstGeom prst="triangl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317876" y="3833812"/>
              <a:ext cx="22082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25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0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379663" y="4160838"/>
              <a:ext cx="314642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75222" y="4504879"/>
            <a:ext cx="2359819" cy="972979"/>
            <a:chOff x="7696201" y="3355975"/>
            <a:chExt cx="3146425" cy="1297306"/>
          </a:xfrm>
        </p:grpSpPr>
        <p:sp>
          <p:nvSpPr>
            <p:cNvPr id="12" name="等腰三角形 1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9986963" y="3355975"/>
              <a:ext cx="360363" cy="311150"/>
            </a:xfrm>
            <a:prstGeom prst="triangl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634413" y="3833812"/>
              <a:ext cx="220821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25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4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696201" y="4160838"/>
              <a:ext cx="314642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98971" y="1636790"/>
            <a:ext cx="2359819" cy="920354"/>
            <a:chOff x="5278438" y="1943100"/>
            <a:chExt cx="3146425" cy="1227138"/>
          </a:xfrm>
        </p:grpSpPr>
        <p:sp>
          <p:nvSpPr>
            <p:cNvPr id="16" name="等腰三角形 1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 rot="10800000">
              <a:off x="7331076" y="2860675"/>
              <a:ext cx="360362" cy="309563"/>
            </a:xfrm>
            <a:prstGeom prst="triangl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216651" y="1943100"/>
              <a:ext cx="2208212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25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8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278438" y="2270125"/>
              <a:ext cx="3146425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 rot="2975603">
            <a:off x="6003324" y="-1696349"/>
            <a:ext cx="11214819" cy="8897887"/>
            <a:chOff x="891547" y="-3655643"/>
            <a:chExt cx="10994856" cy="8723367"/>
          </a:xfrm>
        </p:grpSpPr>
        <p:pic>
          <p:nvPicPr>
            <p:cNvPr id="27" name="图片 26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2196162" y="-1851409"/>
              <a:ext cx="7923249" cy="691913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891547" y="-3655643"/>
              <a:ext cx="10994856" cy="78905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71399" y="3725747"/>
            <a:ext cx="2938645" cy="659390"/>
            <a:chOff x="394983" y="3862849"/>
            <a:chExt cx="3918193" cy="879187"/>
          </a:xfrm>
        </p:grpSpPr>
        <p:sp>
          <p:nvSpPr>
            <p:cNvPr id="3" name="TextBox 46"/>
            <p:cNvSpPr txBox="1">
              <a:spLocks noChangeArrowheads="1"/>
            </p:cNvSpPr>
            <p:nvPr/>
          </p:nvSpPr>
          <p:spPr bwMode="auto">
            <a:xfrm>
              <a:off x="407732" y="3862849"/>
              <a:ext cx="23828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" name="TextBox 68"/>
            <p:cNvSpPr txBox="1">
              <a:spLocks noChangeArrowheads="1"/>
            </p:cNvSpPr>
            <p:nvPr/>
          </p:nvSpPr>
          <p:spPr bwMode="auto">
            <a:xfrm>
              <a:off x="394983" y="4188039"/>
              <a:ext cx="391819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72158" y="4767562"/>
            <a:ext cx="2968447" cy="661195"/>
            <a:chOff x="2711463" y="5240732"/>
            <a:chExt cx="3957929" cy="881593"/>
          </a:xfrm>
        </p:grpSpPr>
        <p:sp>
          <p:nvSpPr>
            <p:cNvPr id="6" name="TextBox 46"/>
            <p:cNvSpPr txBox="1">
              <a:spLocks noChangeArrowheads="1"/>
            </p:cNvSpPr>
            <p:nvPr/>
          </p:nvSpPr>
          <p:spPr bwMode="auto">
            <a:xfrm>
              <a:off x="2746040" y="5240732"/>
              <a:ext cx="24209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7" name="TextBox 68"/>
            <p:cNvSpPr txBox="1">
              <a:spLocks noChangeArrowheads="1"/>
            </p:cNvSpPr>
            <p:nvPr/>
          </p:nvSpPr>
          <p:spPr bwMode="auto">
            <a:xfrm>
              <a:off x="2711463" y="5568328"/>
              <a:ext cx="395792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90748" y="2358915"/>
            <a:ext cx="2887165" cy="654420"/>
            <a:chOff x="618503" y="2172326"/>
            <a:chExt cx="3849552" cy="872560"/>
          </a:xfrm>
        </p:grpSpPr>
        <p:sp>
          <p:nvSpPr>
            <p:cNvPr id="9" name="TextBox 46"/>
            <p:cNvSpPr txBox="1">
              <a:spLocks noChangeArrowheads="1"/>
            </p:cNvSpPr>
            <p:nvPr/>
          </p:nvSpPr>
          <p:spPr bwMode="auto">
            <a:xfrm>
              <a:off x="618503" y="2172326"/>
              <a:ext cx="22685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TextBox 68"/>
            <p:cNvSpPr txBox="1">
              <a:spLocks noChangeArrowheads="1"/>
            </p:cNvSpPr>
            <p:nvPr/>
          </p:nvSpPr>
          <p:spPr bwMode="auto">
            <a:xfrm>
              <a:off x="618503" y="2490889"/>
              <a:ext cx="384955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14548" y="1489964"/>
            <a:ext cx="2963365" cy="643633"/>
            <a:chOff x="516903" y="1013724"/>
            <a:chExt cx="3951152" cy="858178"/>
          </a:xfrm>
        </p:grpSpPr>
        <p:sp>
          <p:nvSpPr>
            <p:cNvPr id="12" name="TextBox 46"/>
            <p:cNvSpPr txBox="1">
              <a:spLocks noChangeArrowheads="1"/>
            </p:cNvSpPr>
            <p:nvPr/>
          </p:nvSpPr>
          <p:spPr bwMode="auto">
            <a:xfrm>
              <a:off x="536319" y="1013724"/>
              <a:ext cx="22542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TextBox 68"/>
            <p:cNvSpPr txBox="1">
              <a:spLocks noChangeArrowheads="1"/>
            </p:cNvSpPr>
            <p:nvPr/>
          </p:nvSpPr>
          <p:spPr bwMode="auto">
            <a:xfrm>
              <a:off x="516903" y="1317905"/>
              <a:ext cx="395115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53224" y="3584348"/>
            <a:ext cx="995363" cy="1229916"/>
            <a:chOff x="5363321" y="3576864"/>
            <a:chExt cx="1327150" cy="1639888"/>
          </a:xfrm>
        </p:grpSpPr>
        <p:cxnSp>
          <p:nvCxnSpPr>
            <p:cNvPr id="15" name="直接箭头连接符 14"/>
            <p:cNvCxnSpPr>
              <a:stCxn id="16" idx="3"/>
            </p:cNvCxnSpPr>
            <p:nvPr/>
          </p:nvCxnSpPr>
          <p:spPr bwMode="auto">
            <a:xfrm flipH="1">
              <a:off x="5363321" y="3661002"/>
              <a:ext cx="1241425" cy="1555750"/>
            </a:xfrm>
            <a:prstGeom prst="straightConnector1">
              <a:avLst/>
            </a:prstGeom>
            <a:ln>
              <a:solidFill>
                <a:srgbClr val="7BB5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 bwMode="auto">
            <a:xfrm>
              <a:off x="6590459" y="3576864"/>
              <a:ext cx="100012" cy="98425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rgbClr val="74A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29240" y="3275648"/>
            <a:ext cx="1419700" cy="808435"/>
            <a:chOff x="4398009" y="3165263"/>
            <a:chExt cx="1892933" cy="1077913"/>
          </a:xfrm>
        </p:grpSpPr>
        <p:cxnSp>
          <p:nvCxnSpPr>
            <p:cNvPr id="18" name="直接箭头连接符 17"/>
            <p:cNvCxnSpPr>
              <a:stCxn id="19" idx="4"/>
            </p:cNvCxnSpPr>
            <p:nvPr/>
          </p:nvCxnSpPr>
          <p:spPr bwMode="auto">
            <a:xfrm flipH="1">
              <a:off x="4398009" y="3263688"/>
              <a:ext cx="1842927" cy="979488"/>
            </a:xfrm>
            <a:prstGeom prst="straightConnector1">
              <a:avLst/>
            </a:prstGeom>
            <a:ln>
              <a:solidFill>
                <a:srgbClr val="FABB9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 bwMode="auto">
            <a:xfrm>
              <a:off x="6190929" y="3165263"/>
              <a:ext cx="100013" cy="98425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rgbClr val="FAB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42421" y="2754483"/>
            <a:ext cx="1362075" cy="195263"/>
            <a:chOff x="4415584" y="2470377"/>
            <a:chExt cx="1816100" cy="260350"/>
          </a:xfrm>
        </p:grpSpPr>
        <p:cxnSp>
          <p:nvCxnSpPr>
            <p:cNvPr id="21" name="直接箭头连接符 20"/>
            <p:cNvCxnSpPr>
              <a:stCxn id="22" idx="2"/>
            </p:cNvCxnSpPr>
            <p:nvPr/>
          </p:nvCxnSpPr>
          <p:spPr bwMode="auto">
            <a:xfrm flipH="1" flipV="1">
              <a:off x="4415584" y="2470377"/>
              <a:ext cx="1716087" cy="211137"/>
            </a:xfrm>
            <a:prstGeom prst="straightConnector1">
              <a:avLst/>
            </a:prstGeom>
            <a:ln>
              <a:solidFill>
                <a:srgbClr val="7BB5B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 bwMode="auto">
            <a:xfrm>
              <a:off x="6131671" y="2632302"/>
              <a:ext cx="100013" cy="98425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rgbClr val="74A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42421" y="1963908"/>
            <a:ext cx="1347788" cy="566738"/>
            <a:chOff x="4415584" y="1416277"/>
            <a:chExt cx="1797050" cy="755650"/>
          </a:xfrm>
        </p:grpSpPr>
        <p:cxnSp>
          <p:nvCxnSpPr>
            <p:cNvPr id="24" name="直接箭头连接符 23"/>
            <p:cNvCxnSpPr>
              <a:stCxn id="25" idx="1"/>
            </p:cNvCxnSpPr>
            <p:nvPr/>
          </p:nvCxnSpPr>
          <p:spPr bwMode="auto">
            <a:xfrm flipH="1" flipV="1">
              <a:off x="4415584" y="1416277"/>
              <a:ext cx="1712912" cy="671512"/>
            </a:xfrm>
            <a:prstGeom prst="straightConnector1">
              <a:avLst/>
            </a:prstGeom>
            <a:ln>
              <a:solidFill>
                <a:srgbClr val="FABB9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 bwMode="auto">
            <a:xfrm>
              <a:off x="6114209" y="2071914"/>
              <a:ext cx="98425" cy="100013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rgbClr val="FAB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16716" y="-2603383"/>
            <a:ext cx="8716384" cy="6541614"/>
            <a:chOff x="2116716" y="-2603383"/>
            <a:chExt cx="8716384" cy="6541614"/>
          </a:xfrm>
        </p:grpSpPr>
        <p:pic>
          <p:nvPicPr>
            <p:cNvPr id="5" name="图片 4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2116716" y="-1269973"/>
              <a:ext cx="5964028" cy="520820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160384" y="-2603383"/>
              <a:ext cx="8672716" cy="6224019"/>
            </a:xfrm>
            <a:prstGeom prst="rect">
              <a:avLst/>
            </a:prstGeom>
          </p:spPr>
        </p:pic>
      </p:grpSp>
      <p:sp>
        <p:nvSpPr>
          <p:cNvPr id="15" name="任意多边形: 形状 14"/>
          <p:cNvSpPr/>
          <p:nvPr/>
        </p:nvSpPr>
        <p:spPr>
          <a:xfrm flipV="1">
            <a:off x="3508373" y="2667627"/>
            <a:ext cx="5334000" cy="3720473"/>
          </a:xfrm>
          <a:custGeom>
            <a:avLst/>
            <a:gdLst>
              <a:gd name="connsiteX0" fmla="*/ 2667000 w 5334000"/>
              <a:gd name="connsiteY0" fmla="*/ 0 h 3720473"/>
              <a:gd name="connsiteX1" fmla="*/ 5334000 w 5334000"/>
              <a:gd name="connsiteY1" fmla="*/ 2667000 h 3720473"/>
              <a:gd name="connsiteX2" fmla="*/ 5124414 w 5334000"/>
              <a:gd name="connsiteY2" fmla="*/ 3705117 h 3720473"/>
              <a:gd name="connsiteX3" fmla="*/ 5117017 w 5334000"/>
              <a:gd name="connsiteY3" fmla="*/ 3720473 h 3720473"/>
              <a:gd name="connsiteX4" fmla="*/ 5098003 w 5334000"/>
              <a:gd name="connsiteY4" fmla="*/ 3720473 h 3720473"/>
              <a:gd name="connsiteX5" fmla="*/ 5108615 w 5334000"/>
              <a:gd name="connsiteY5" fmla="*/ 3698443 h 3720473"/>
              <a:gd name="connsiteX6" fmla="*/ 5316853 w 5334000"/>
              <a:gd name="connsiteY6" fmla="*/ 2667001 h 3720473"/>
              <a:gd name="connsiteX7" fmla="*/ 2667001 w 5334000"/>
              <a:gd name="connsiteY7" fmla="*/ 17149 h 3720473"/>
              <a:gd name="connsiteX8" fmla="*/ 17149 w 5334000"/>
              <a:gd name="connsiteY8" fmla="*/ 2667001 h 3720473"/>
              <a:gd name="connsiteX9" fmla="*/ 225387 w 5334000"/>
              <a:gd name="connsiteY9" fmla="*/ 3698443 h 3720473"/>
              <a:gd name="connsiteX10" fmla="*/ 236000 w 5334000"/>
              <a:gd name="connsiteY10" fmla="*/ 3720473 h 3720473"/>
              <a:gd name="connsiteX11" fmla="*/ 216984 w 5334000"/>
              <a:gd name="connsiteY11" fmla="*/ 3720473 h 3720473"/>
              <a:gd name="connsiteX12" fmla="*/ 209586 w 5334000"/>
              <a:gd name="connsiteY12" fmla="*/ 3705117 h 3720473"/>
              <a:gd name="connsiteX13" fmla="*/ 0 w 5334000"/>
              <a:gd name="connsiteY13" fmla="*/ 2667000 h 3720473"/>
              <a:gd name="connsiteX14" fmla="*/ 2667000 w 5334000"/>
              <a:gd name="connsiteY14" fmla="*/ 0 h 372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0" h="3720473">
                <a:moveTo>
                  <a:pt x="2667000" y="0"/>
                </a:moveTo>
                <a:cubicBezTo>
                  <a:pt x="4139943" y="0"/>
                  <a:pt x="5334000" y="1194057"/>
                  <a:pt x="5334000" y="2667000"/>
                </a:cubicBezTo>
                <a:cubicBezTo>
                  <a:pt x="5334000" y="3035236"/>
                  <a:pt x="5259371" y="3386041"/>
                  <a:pt x="5124414" y="3705117"/>
                </a:cubicBezTo>
                <a:lnTo>
                  <a:pt x="5117017" y="3720473"/>
                </a:lnTo>
                <a:lnTo>
                  <a:pt x="5098003" y="3720473"/>
                </a:lnTo>
                <a:lnTo>
                  <a:pt x="5108615" y="3698443"/>
                </a:lnTo>
                <a:cubicBezTo>
                  <a:pt x="5242704" y="3381419"/>
                  <a:pt x="5316853" y="3032869"/>
                  <a:pt x="5316853" y="2667001"/>
                </a:cubicBezTo>
                <a:cubicBezTo>
                  <a:pt x="5316853" y="1203528"/>
                  <a:pt x="4130474" y="17149"/>
                  <a:pt x="2667001" y="17149"/>
                </a:cubicBezTo>
                <a:cubicBezTo>
                  <a:pt x="1203528" y="17149"/>
                  <a:pt x="17149" y="1203528"/>
                  <a:pt x="17149" y="2667001"/>
                </a:cubicBezTo>
                <a:cubicBezTo>
                  <a:pt x="17149" y="3032869"/>
                  <a:pt x="91298" y="3381419"/>
                  <a:pt x="225387" y="3698443"/>
                </a:cubicBezTo>
                <a:lnTo>
                  <a:pt x="236000" y="3720473"/>
                </a:lnTo>
                <a:lnTo>
                  <a:pt x="216984" y="3720473"/>
                </a:lnTo>
                <a:lnTo>
                  <a:pt x="209586" y="3705117"/>
                </a:lnTo>
                <a:cubicBezTo>
                  <a:pt x="74628" y="3386041"/>
                  <a:pt x="0" y="3035236"/>
                  <a:pt x="0" y="2667000"/>
                </a:cubicBezTo>
                <a:cubicBezTo>
                  <a:pt x="0" y="1194057"/>
                  <a:pt x="1194057" y="0"/>
                  <a:pt x="26670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09066" y="3861702"/>
            <a:ext cx="153261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矩形 2"/>
          <p:cNvSpPr/>
          <p:nvPr/>
        </p:nvSpPr>
        <p:spPr>
          <a:xfrm>
            <a:off x="4690616" y="4742888"/>
            <a:ext cx="296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62252" y="2667627"/>
            <a:ext cx="824138" cy="3262005"/>
            <a:chOff x="662252" y="2667627"/>
            <a:chExt cx="824138" cy="3262005"/>
          </a:xfrm>
        </p:grpSpPr>
        <p:grpSp>
          <p:nvGrpSpPr>
            <p:cNvPr id="10" name="组合 9"/>
            <p:cNvGrpSpPr/>
            <p:nvPr/>
          </p:nvGrpSpPr>
          <p:grpSpPr>
            <a:xfrm>
              <a:off x="662252" y="2667627"/>
              <a:ext cx="824138" cy="824138"/>
              <a:chOff x="662251" y="3208567"/>
              <a:chExt cx="824138" cy="82413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31612" y="3266693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壹</a:t>
                </a: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766544" y="3682863"/>
              <a:ext cx="553998" cy="224676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21350" y="2667627"/>
            <a:ext cx="824138" cy="3262005"/>
            <a:chOff x="2021350" y="2667627"/>
            <a:chExt cx="824138" cy="3262005"/>
          </a:xfrm>
        </p:grpSpPr>
        <p:grpSp>
          <p:nvGrpSpPr>
            <p:cNvPr id="13" name="组合 12"/>
            <p:cNvGrpSpPr/>
            <p:nvPr/>
          </p:nvGrpSpPr>
          <p:grpSpPr>
            <a:xfrm>
              <a:off x="2021350" y="2667627"/>
              <a:ext cx="824138" cy="824138"/>
              <a:chOff x="662251" y="3208567"/>
              <a:chExt cx="824138" cy="82413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31612" y="3266693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贰</a:t>
                </a: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125642" y="3682863"/>
              <a:ext cx="553998" cy="224676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78597" y="2725753"/>
            <a:ext cx="824138" cy="3262005"/>
            <a:chOff x="9478597" y="2725753"/>
            <a:chExt cx="824138" cy="3262005"/>
          </a:xfrm>
        </p:grpSpPr>
        <p:grpSp>
          <p:nvGrpSpPr>
            <p:cNvPr id="18" name="组合 17"/>
            <p:cNvGrpSpPr/>
            <p:nvPr/>
          </p:nvGrpSpPr>
          <p:grpSpPr>
            <a:xfrm>
              <a:off x="9478597" y="2725753"/>
              <a:ext cx="824138" cy="824138"/>
              <a:chOff x="662251" y="3208567"/>
              <a:chExt cx="824138" cy="824138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31612" y="3266693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叁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9582889" y="3740989"/>
              <a:ext cx="553998" cy="224676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837695" y="2725753"/>
            <a:ext cx="824138" cy="3262005"/>
            <a:chOff x="10837695" y="2725753"/>
            <a:chExt cx="824138" cy="3262005"/>
          </a:xfrm>
        </p:grpSpPr>
        <p:grpSp>
          <p:nvGrpSpPr>
            <p:cNvPr id="22" name="组合 21"/>
            <p:cNvGrpSpPr/>
            <p:nvPr/>
          </p:nvGrpSpPr>
          <p:grpSpPr>
            <a:xfrm>
              <a:off x="10837695" y="2725753"/>
              <a:ext cx="824138" cy="824138"/>
              <a:chOff x="662251" y="3208567"/>
              <a:chExt cx="824138" cy="824138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31612" y="3266693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肆</a:t>
                </a: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62251" y="3208567"/>
                <a:ext cx="824138" cy="82413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0941987" y="3740989"/>
              <a:ext cx="553998" cy="224676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44724" y="931812"/>
            <a:ext cx="4833434" cy="4752472"/>
            <a:chOff x="6660066" y="0"/>
            <a:chExt cx="4683231" cy="4604784"/>
          </a:xfrm>
        </p:grpSpPr>
        <p:sp>
          <p:nvSpPr>
            <p:cNvPr id="10" name="椭圆 9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>
              <a:blip r:embed="rId2">
                <a:alphaModFix amt="39000"/>
              </a:blip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" r="4647" b="36720"/>
            <a:stretch>
              <a:fillRect/>
            </a:stretch>
          </p:blipFill>
          <p:spPr>
            <a:xfrm rot="8452971" flipH="1" flipV="1">
              <a:off x="7138407" y="2453064"/>
              <a:ext cx="3264860" cy="2151720"/>
            </a:xfrm>
            <a:custGeom>
              <a:avLst/>
              <a:gdLst>
                <a:gd name="connsiteX0" fmla="*/ 3264860 w 3264860"/>
                <a:gd name="connsiteY0" fmla="*/ 0 h 2151720"/>
                <a:gd name="connsiteX1" fmla="*/ 3264860 w 3264860"/>
                <a:gd name="connsiteY1" fmla="*/ 1915572 h 2151720"/>
                <a:gd name="connsiteX2" fmla="*/ 3126265 w 3264860"/>
                <a:gd name="connsiteY2" fmla="*/ 1980677 h 2151720"/>
                <a:gd name="connsiteX3" fmla="*/ 831214 w 3264860"/>
                <a:gd name="connsiteY3" fmla="*/ 1643529 h 2151720"/>
                <a:gd name="connsiteX4" fmla="*/ 6440 w 3264860"/>
                <a:gd name="connsiteY4" fmla="*/ 117049 h 2151720"/>
                <a:gd name="connsiteX5" fmla="*/ 0 w 3264860"/>
                <a:gd name="connsiteY5" fmla="*/ 0 h 21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4860" h="215172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9593" b="42266"/>
            <a:stretch>
              <a:fillRect/>
            </a:stretch>
          </p:blipFill>
          <p:spPr>
            <a:xfrm rot="10415012" flipH="1" flipV="1">
              <a:off x="6922075" y="2541169"/>
              <a:ext cx="4421222" cy="1975510"/>
            </a:xfrm>
            <a:custGeom>
              <a:avLst/>
              <a:gdLst>
                <a:gd name="connsiteX0" fmla="*/ 4421222 w 4421222"/>
                <a:gd name="connsiteY0" fmla="*/ 0 h 1975510"/>
                <a:gd name="connsiteX1" fmla="*/ 4389965 w 4421222"/>
                <a:gd name="connsiteY1" fmla="*/ 190721 h 1975510"/>
                <a:gd name="connsiteX2" fmla="*/ 1921407 w 4421222"/>
                <a:gd name="connsiteY2" fmla="*/ 1961106 h 1975510"/>
                <a:gd name="connsiteX3" fmla="*/ 420 w 4421222"/>
                <a:gd name="connsiteY3" fmla="*/ 351795 h 1975510"/>
                <a:gd name="connsiteX4" fmla="*/ 0 w 4421222"/>
                <a:gd name="connsiteY4" fmla="*/ 350072 h 1975510"/>
                <a:gd name="connsiteX5" fmla="*/ 0 w 4421222"/>
                <a:gd name="connsiteY5" fmla="*/ 0 h 19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222" h="1975510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5" name="文本框 14"/>
          <p:cNvSpPr txBox="1"/>
          <p:nvPr/>
        </p:nvSpPr>
        <p:spPr>
          <a:xfrm>
            <a:off x="5276495" y="10058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肆</a:t>
            </a:r>
          </a:p>
        </p:txBody>
      </p:sp>
      <p:sp>
        <p:nvSpPr>
          <p:cNvPr id="16" name="矩形 15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stCxn id="4" idx="6"/>
            <a:endCxn id="7" idx="2"/>
          </p:cNvCxnSpPr>
          <p:nvPr/>
        </p:nvCxnSpPr>
        <p:spPr>
          <a:xfrm>
            <a:off x="2315047" y="4300768"/>
            <a:ext cx="7160522" cy="1588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9"/>
          <p:cNvGrpSpPr/>
          <p:nvPr/>
        </p:nvGrpSpPr>
        <p:grpSpPr>
          <a:xfrm>
            <a:off x="1618413" y="3952404"/>
            <a:ext cx="696635" cy="696726"/>
            <a:chOff x="255774" y="3805440"/>
            <a:chExt cx="696726" cy="696726"/>
          </a:xfrm>
        </p:grpSpPr>
        <p:sp>
          <p:nvSpPr>
            <p:cNvPr id="4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noFill/>
            <a:ln>
              <a:solidFill>
                <a:srgbClr val="FABB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5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9475570" y="3952404"/>
            <a:ext cx="696635" cy="696726"/>
            <a:chOff x="8113954" y="3805440"/>
            <a:chExt cx="696726" cy="696726"/>
          </a:xfrm>
        </p:grpSpPr>
        <p:sp>
          <p:nvSpPr>
            <p:cNvPr id="7" name="Oval 20"/>
            <p:cNvSpPr/>
            <p:nvPr/>
          </p:nvSpPr>
          <p:spPr>
            <a:xfrm>
              <a:off x="8113954" y="3805440"/>
              <a:ext cx="696726" cy="696726"/>
            </a:xfrm>
            <a:prstGeom prst="ellipse">
              <a:avLst/>
            </a:prstGeom>
            <a:noFill/>
            <a:ln>
              <a:solidFill>
                <a:srgbClr val="74A0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Rectangle 42"/>
            <p:cNvSpPr/>
            <p:nvPr/>
          </p:nvSpPr>
          <p:spPr>
            <a:xfrm>
              <a:off x="8358214" y="4048124"/>
              <a:ext cx="238120" cy="238120"/>
            </a:xfrm>
            <a:prstGeom prst="rect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9" name="Rectangle 45"/>
          <p:cNvSpPr/>
          <p:nvPr/>
        </p:nvSpPr>
        <p:spPr>
          <a:xfrm>
            <a:off x="2362642" y="4361789"/>
            <a:ext cx="492424" cy="27699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rPr>
              <a:t>开始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862653" y="4361789"/>
            <a:ext cx="492424" cy="27699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rPr>
              <a:t>理念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itchFamily="34" charset="0"/>
            </a:endParaRPr>
          </a:p>
        </p:txBody>
      </p:sp>
      <p:grpSp>
        <p:nvGrpSpPr>
          <p:cNvPr id="11" name="Group 61"/>
          <p:cNvGrpSpPr/>
          <p:nvPr/>
        </p:nvGrpSpPr>
        <p:grpSpPr>
          <a:xfrm>
            <a:off x="3368323" y="1784577"/>
            <a:ext cx="1280036" cy="2620294"/>
            <a:chOff x="2005914" y="1637612"/>
            <a:chExt cx="1280202" cy="2620294"/>
          </a:xfrm>
        </p:grpSpPr>
        <p:sp>
          <p:nvSpPr>
            <p:cNvPr id="12" name="Oval 12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2285984" y="2214560"/>
              <a:ext cx="1000132" cy="1703183"/>
              <a:chOff x="2285984" y="2214560"/>
              <a:chExt cx="1000132" cy="1703183"/>
            </a:xfrm>
          </p:grpSpPr>
          <p:sp>
            <p:nvSpPr>
              <p:cNvPr id="18" name="Rectangle 43"/>
              <p:cNvSpPr/>
              <p:nvPr/>
            </p:nvSpPr>
            <p:spPr>
              <a:xfrm>
                <a:off x="2285984" y="2428874"/>
                <a:ext cx="1000132" cy="1488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ms-MY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19" name="Rectangle 44"/>
              <p:cNvSpPr/>
              <p:nvPr/>
            </p:nvSpPr>
            <p:spPr>
              <a:xfrm>
                <a:off x="2285984" y="2214560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cxnSp>
          <p:nvCxnSpPr>
            <p:cNvPr id="14" name="Straight Connector 26"/>
            <p:cNvCxnSpPr/>
            <p:nvPr/>
          </p:nvCxnSpPr>
          <p:spPr>
            <a:xfrm rot="16200000" flipH="1">
              <a:off x="1337273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59"/>
            <p:cNvGrpSpPr/>
            <p:nvPr/>
          </p:nvGrpSpPr>
          <p:grpSpPr>
            <a:xfrm>
              <a:off x="2005914" y="1637612"/>
              <a:ext cx="418280" cy="418280"/>
              <a:chOff x="2005914" y="1637612"/>
              <a:chExt cx="418280" cy="418280"/>
            </a:xfrm>
          </p:grpSpPr>
          <p:sp>
            <p:nvSpPr>
              <p:cNvPr id="16" name="Teardrop 25"/>
              <p:cNvSpPr/>
              <p:nvPr/>
            </p:nvSpPr>
            <p:spPr>
              <a:xfrm rot="8100000">
                <a:off x="2005914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74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2115407" y="1762183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Group 72"/>
          <p:cNvGrpSpPr/>
          <p:nvPr/>
        </p:nvGrpSpPr>
        <p:grpSpPr>
          <a:xfrm>
            <a:off x="6439757" y="1784577"/>
            <a:ext cx="1351464" cy="2620294"/>
            <a:chOff x="5077748" y="1637612"/>
            <a:chExt cx="1351640" cy="2620294"/>
          </a:xfrm>
        </p:grpSpPr>
        <p:sp>
          <p:nvSpPr>
            <p:cNvPr id="21" name="Oval 16"/>
            <p:cNvSpPr/>
            <p:nvPr/>
          </p:nvSpPr>
          <p:spPr>
            <a:xfrm>
              <a:off x="5183120" y="4049700"/>
              <a:ext cx="208206" cy="208206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22" name="Straight Connector 38"/>
            <p:cNvCxnSpPr/>
            <p:nvPr/>
          </p:nvCxnSpPr>
          <p:spPr>
            <a:xfrm rot="16200000" flipH="1">
              <a:off x="4409107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67"/>
            <p:cNvGrpSpPr/>
            <p:nvPr/>
          </p:nvGrpSpPr>
          <p:grpSpPr>
            <a:xfrm>
              <a:off x="5429256" y="2214560"/>
              <a:ext cx="1000132" cy="1703183"/>
              <a:chOff x="5429256" y="2214560"/>
              <a:chExt cx="1000132" cy="1703183"/>
            </a:xfrm>
          </p:grpSpPr>
          <p:sp>
            <p:nvSpPr>
              <p:cNvPr id="27" name="Rectangle 49"/>
              <p:cNvSpPr/>
              <p:nvPr/>
            </p:nvSpPr>
            <p:spPr>
              <a:xfrm>
                <a:off x="5429256" y="2428874"/>
                <a:ext cx="1000132" cy="1488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ms-MY" altLang="zh-CN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28" name="Rectangle 50"/>
              <p:cNvSpPr/>
              <p:nvPr/>
            </p:nvSpPr>
            <p:spPr>
              <a:xfrm>
                <a:off x="5429256" y="2214560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24" name="Group 63"/>
            <p:cNvGrpSpPr/>
            <p:nvPr/>
          </p:nvGrpSpPr>
          <p:grpSpPr>
            <a:xfrm>
              <a:off x="5077748" y="1637612"/>
              <a:ext cx="418280" cy="418280"/>
              <a:chOff x="5077748" y="1637612"/>
              <a:chExt cx="418280" cy="418280"/>
            </a:xfrm>
          </p:grpSpPr>
          <p:sp>
            <p:nvSpPr>
              <p:cNvPr id="25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74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" name="Freeform 100"/>
              <p:cNvSpPr/>
              <p:nvPr/>
            </p:nvSpPr>
            <p:spPr bwMode="auto">
              <a:xfrm>
                <a:off x="5169641" y="1770740"/>
                <a:ext cx="176324" cy="198674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9" name="Group 71"/>
          <p:cNvGrpSpPr/>
          <p:nvPr/>
        </p:nvGrpSpPr>
        <p:grpSpPr>
          <a:xfrm>
            <a:off x="4869025" y="2591031"/>
            <a:ext cx="1279337" cy="1813841"/>
            <a:chOff x="3506811" y="2444065"/>
            <a:chExt cx="1279503" cy="1813841"/>
          </a:xfrm>
        </p:grpSpPr>
        <p:sp>
          <p:nvSpPr>
            <p:cNvPr id="30" name="Oval 14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31" name="Straight Connector 34"/>
            <p:cNvCxnSpPr/>
            <p:nvPr/>
          </p:nvCxnSpPr>
          <p:spPr>
            <a:xfrm rot="5400000">
              <a:off x="3251191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65"/>
            <p:cNvGrpSpPr/>
            <p:nvPr/>
          </p:nvGrpSpPr>
          <p:grpSpPr>
            <a:xfrm>
              <a:off x="3786182" y="3000378"/>
              <a:ext cx="1000132" cy="1068394"/>
              <a:chOff x="3786182" y="3000378"/>
              <a:chExt cx="1000132" cy="1068394"/>
            </a:xfrm>
          </p:grpSpPr>
          <p:sp>
            <p:nvSpPr>
              <p:cNvPr id="36" name="Rectangle 47"/>
              <p:cNvSpPr/>
              <p:nvPr/>
            </p:nvSpPr>
            <p:spPr>
              <a:xfrm>
                <a:off x="3786182" y="3214692"/>
                <a:ext cx="1000132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37" name="Rectangle 48"/>
              <p:cNvSpPr/>
              <p:nvPr/>
            </p:nvSpPr>
            <p:spPr>
              <a:xfrm>
                <a:off x="3786182" y="3000378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33" name="Group 62"/>
            <p:cNvGrpSpPr/>
            <p:nvPr/>
          </p:nvGrpSpPr>
          <p:grpSpPr>
            <a:xfrm>
              <a:off x="3506811" y="2444065"/>
              <a:ext cx="418280" cy="418280"/>
              <a:chOff x="3506811" y="2444065"/>
              <a:chExt cx="418280" cy="418280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FABB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5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8" name="Group 73"/>
          <p:cNvGrpSpPr/>
          <p:nvPr/>
        </p:nvGrpSpPr>
        <p:grpSpPr>
          <a:xfrm>
            <a:off x="8011888" y="2591031"/>
            <a:ext cx="1279337" cy="1813841"/>
            <a:chOff x="6650083" y="2444065"/>
            <a:chExt cx="1279503" cy="1813841"/>
          </a:xfrm>
        </p:grpSpPr>
        <p:sp>
          <p:nvSpPr>
            <p:cNvPr id="39" name="Oval 18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40" name="Straight Connector 24"/>
            <p:cNvCxnSpPr/>
            <p:nvPr/>
          </p:nvCxnSpPr>
          <p:spPr>
            <a:xfrm rot="5400000">
              <a:off x="6394463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68"/>
            <p:cNvGrpSpPr/>
            <p:nvPr/>
          </p:nvGrpSpPr>
          <p:grpSpPr>
            <a:xfrm>
              <a:off x="6929454" y="3000378"/>
              <a:ext cx="1000132" cy="1068394"/>
              <a:chOff x="6929454" y="3000378"/>
              <a:chExt cx="1000132" cy="1068394"/>
            </a:xfrm>
          </p:grpSpPr>
          <p:sp>
            <p:nvSpPr>
              <p:cNvPr id="47" name="Rectangle 51"/>
              <p:cNvSpPr/>
              <p:nvPr/>
            </p:nvSpPr>
            <p:spPr>
              <a:xfrm>
                <a:off x="6929454" y="3214692"/>
                <a:ext cx="1000132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48" name="Rectangle 52"/>
              <p:cNvSpPr/>
              <p:nvPr/>
            </p:nvSpPr>
            <p:spPr>
              <a:xfrm>
                <a:off x="6929454" y="3000378"/>
                <a:ext cx="684892" cy="242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975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添加标题</a:t>
                </a:r>
                <a:endParaRPr lang="en-US" sz="97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42" name="Group 64"/>
            <p:cNvGrpSpPr/>
            <p:nvPr/>
          </p:nvGrpSpPr>
          <p:grpSpPr>
            <a:xfrm>
              <a:off x="6650083" y="2444065"/>
              <a:ext cx="418280" cy="418280"/>
              <a:chOff x="6650083" y="2444065"/>
              <a:chExt cx="418280" cy="418280"/>
            </a:xfrm>
          </p:grpSpPr>
          <p:sp>
            <p:nvSpPr>
              <p:cNvPr id="43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FABB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44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chemeClr val="bg1"/>
              </a:solidFill>
            </p:grpSpPr>
            <p:sp>
              <p:nvSpPr>
                <p:cNvPr id="45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avLst/>
                  <a:gdLst/>
                  <a:ahLst/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6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533" y="1565456"/>
            <a:ext cx="3141663" cy="24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713" y="1565456"/>
            <a:ext cx="3141662" cy="24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400" y="1567832"/>
            <a:ext cx="3141662" cy="244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831638" y="4664692"/>
            <a:ext cx="2396101" cy="577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982115" y="4678463"/>
            <a:ext cx="2509837" cy="577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8543729" y="4693267"/>
            <a:ext cx="2403334" cy="577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细体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831638" y="4270992"/>
            <a:ext cx="18240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975765" y="4256188"/>
            <a:ext cx="251618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531028" y="4270992"/>
            <a:ext cx="18240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细体"/>
              </a:rPr>
              <a:t>请输入你的题目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8764250" y="2232025"/>
            <a:ext cx="1252537" cy="1250950"/>
            <a:chOff x="8907738" y="2517308"/>
            <a:chExt cx="1251876" cy="1251876"/>
          </a:xfrm>
        </p:grpSpPr>
        <p:sp>
          <p:nvSpPr>
            <p:cNvPr id="29" name="椭圆 28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rgbClr val="FABB9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423"/>
            <p:cNvGrpSpPr/>
            <p:nvPr/>
          </p:nvGrpSpPr>
          <p:grpSpPr bwMode="auto"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31" name="Freeform 253"/>
              <p:cNvSpPr>
                <a:spLocks noEditPoints="1"/>
              </p:cNvSpPr>
              <p:nvPr/>
            </p:nvSpPr>
            <p:spPr bwMode="auto">
              <a:xfrm>
                <a:off x="1744" y="2816"/>
                <a:ext cx="106" cy="76"/>
              </a:xfrm>
              <a:custGeom>
                <a:avLst/>
                <a:gdLst>
                  <a:gd name="T0" fmla="*/ 1984 w 53"/>
                  <a:gd name="T1" fmla="*/ 2432 h 38"/>
                  <a:gd name="T2" fmla="*/ 192 w 53"/>
                  <a:gd name="T3" fmla="*/ 2432 h 38"/>
                  <a:gd name="T4" fmla="*/ 0 w 53"/>
                  <a:gd name="T5" fmla="*/ 2368 h 38"/>
                  <a:gd name="T6" fmla="*/ 0 w 53"/>
                  <a:gd name="T7" fmla="*/ 2176 h 38"/>
                  <a:gd name="T8" fmla="*/ 1024 w 53"/>
                  <a:gd name="T9" fmla="*/ 128 h 38"/>
                  <a:gd name="T10" fmla="*/ 1216 w 53"/>
                  <a:gd name="T11" fmla="*/ 0 h 38"/>
                  <a:gd name="T12" fmla="*/ 3136 w 53"/>
                  <a:gd name="T13" fmla="*/ 0 h 38"/>
                  <a:gd name="T14" fmla="*/ 3328 w 53"/>
                  <a:gd name="T15" fmla="*/ 128 h 38"/>
                  <a:gd name="T16" fmla="*/ 3392 w 53"/>
                  <a:gd name="T17" fmla="*/ 384 h 38"/>
                  <a:gd name="T18" fmla="*/ 3392 w 53"/>
                  <a:gd name="T19" fmla="*/ 576 h 38"/>
                  <a:gd name="T20" fmla="*/ 2112 w 53"/>
                  <a:gd name="T21" fmla="*/ 2368 h 38"/>
                  <a:gd name="T22" fmla="*/ 1984 w 53"/>
                  <a:gd name="T23" fmla="*/ 2432 h 38"/>
                  <a:gd name="T24" fmla="*/ 512 w 53"/>
                  <a:gd name="T25" fmla="*/ 2048 h 38"/>
                  <a:gd name="T26" fmla="*/ 1856 w 53"/>
                  <a:gd name="T27" fmla="*/ 2048 h 38"/>
                  <a:gd name="T28" fmla="*/ 3008 w 53"/>
                  <a:gd name="T29" fmla="*/ 448 h 38"/>
                  <a:gd name="T30" fmla="*/ 3008 w 53"/>
                  <a:gd name="T31" fmla="*/ 384 h 38"/>
                  <a:gd name="T32" fmla="*/ 1280 w 53"/>
                  <a:gd name="T33" fmla="*/ 384 h 38"/>
                  <a:gd name="T34" fmla="*/ 512 w 53"/>
                  <a:gd name="T35" fmla="*/ 2048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38"/>
                  <a:gd name="T56" fmla="*/ 53 w 5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38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54"/>
              <p:cNvSpPr/>
              <p:nvPr/>
            </p:nvSpPr>
            <p:spPr bwMode="auto">
              <a:xfrm>
                <a:off x="1774" y="2856"/>
                <a:ext cx="16" cy="16"/>
              </a:xfrm>
              <a:custGeom>
                <a:avLst/>
                <a:gdLst>
                  <a:gd name="T0" fmla="*/ 192 w 8"/>
                  <a:gd name="T1" fmla="*/ 0 h 8"/>
                  <a:gd name="T2" fmla="*/ 0 w 8"/>
                  <a:gd name="T3" fmla="*/ 448 h 8"/>
                  <a:gd name="T4" fmla="*/ 0 w 8"/>
                  <a:gd name="T5" fmla="*/ 512 h 8"/>
                  <a:gd name="T6" fmla="*/ 512 w 8"/>
                  <a:gd name="T7" fmla="*/ 512 h 8"/>
                  <a:gd name="T8" fmla="*/ 192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55"/>
              <p:cNvSpPr/>
              <p:nvPr/>
            </p:nvSpPr>
            <p:spPr bwMode="auto">
              <a:xfrm>
                <a:off x="1708" y="2844"/>
                <a:ext cx="82" cy="84"/>
              </a:xfrm>
              <a:custGeom>
                <a:avLst/>
                <a:gdLst>
                  <a:gd name="T0" fmla="*/ 2112 w 41"/>
                  <a:gd name="T1" fmla="*/ 1792 h 42"/>
                  <a:gd name="T2" fmla="*/ 1344 w 41"/>
                  <a:gd name="T3" fmla="*/ 2240 h 42"/>
                  <a:gd name="T4" fmla="*/ 448 w 41"/>
                  <a:gd name="T5" fmla="*/ 1344 h 42"/>
                  <a:gd name="T6" fmla="*/ 1280 w 41"/>
                  <a:gd name="T7" fmla="*/ 448 h 42"/>
                  <a:gd name="T8" fmla="*/ 1536 w 41"/>
                  <a:gd name="T9" fmla="*/ 0 h 42"/>
                  <a:gd name="T10" fmla="*/ 1344 w 41"/>
                  <a:gd name="T11" fmla="*/ 0 h 42"/>
                  <a:gd name="T12" fmla="*/ 0 w 41"/>
                  <a:gd name="T13" fmla="*/ 1344 h 42"/>
                  <a:gd name="T14" fmla="*/ 1344 w 41"/>
                  <a:gd name="T15" fmla="*/ 2688 h 42"/>
                  <a:gd name="T16" fmla="*/ 2624 w 41"/>
                  <a:gd name="T17" fmla="*/ 1792 h 42"/>
                  <a:gd name="T18" fmla="*/ 2112 w 41"/>
                  <a:gd name="T19" fmla="*/ 179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2"/>
                  <a:gd name="T32" fmla="*/ 41 w 4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2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56"/>
              <p:cNvSpPr/>
              <p:nvPr/>
            </p:nvSpPr>
            <p:spPr bwMode="auto">
              <a:xfrm>
                <a:off x="1828" y="2776"/>
                <a:ext cx="48" cy="116"/>
              </a:xfrm>
              <a:custGeom>
                <a:avLst/>
                <a:gdLst>
                  <a:gd name="T0" fmla="*/ 1344 w 24"/>
                  <a:gd name="T1" fmla="*/ 3712 h 58"/>
                  <a:gd name="T2" fmla="*/ 1152 w 24"/>
                  <a:gd name="T3" fmla="*/ 3648 h 58"/>
                  <a:gd name="T4" fmla="*/ 0 w 24"/>
                  <a:gd name="T5" fmla="*/ 512 h 58"/>
                  <a:gd name="T6" fmla="*/ 64 w 24"/>
                  <a:gd name="T7" fmla="*/ 384 h 58"/>
                  <a:gd name="T8" fmla="*/ 192 w 24"/>
                  <a:gd name="T9" fmla="*/ 320 h 58"/>
                  <a:gd name="T10" fmla="*/ 960 w 24"/>
                  <a:gd name="T11" fmla="*/ 64 h 58"/>
                  <a:gd name="T12" fmla="*/ 1216 w 24"/>
                  <a:gd name="T13" fmla="*/ 64 h 58"/>
                  <a:gd name="T14" fmla="*/ 1216 w 24"/>
                  <a:gd name="T15" fmla="*/ 320 h 58"/>
                  <a:gd name="T16" fmla="*/ 448 w 24"/>
                  <a:gd name="T17" fmla="*/ 704 h 58"/>
                  <a:gd name="T18" fmla="*/ 1536 w 24"/>
                  <a:gd name="T19" fmla="*/ 3392 h 58"/>
                  <a:gd name="T20" fmla="*/ 1472 w 24"/>
                  <a:gd name="T21" fmla="*/ 3712 h 58"/>
                  <a:gd name="T22" fmla="*/ 1344 w 24"/>
                  <a:gd name="T23" fmla="*/ 3712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8"/>
                  <a:gd name="T38" fmla="*/ 24 w 2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8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60"/>
              <p:cNvSpPr/>
              <p:nvPr/>
            </p:nvSpPr>
            <p:spPr bwMode="auto">
              <a:xfrm>
                <a:off x="1828" y="2844"/>
                <a:ext cx="84" cy="84"/>
              </a:xfrm>
              <a:custGeom>
                <a:avLst/>
                <a:gdLst>
                  <a:gd name="T0" fmla="*/ 1344 w 42"/>
                  <a:gd name="T1" fmla="*/ 0 h 42"/>
                  <a:gd name="T2" fmla="*/ 1152 w 42"/>
                  <a:gd name="T3" fmla="*/ 0 h 42"/>
                  <a:gd name="T4" fmla="*/ 1344 w 42"/>
                  <a:gd name="T5" fmla="*/ 448 h 42"/>
                  <a:gd name="T6" fmla="*/ 1344 w 42"/>
                  <a:gd name="T7" fmla="*/ 448 h 42"/>
                  <a:gd name="T8" fmla="*/ 2240 w 42"/>
                  <a:gd name="T9" fmla="*/ 1344 h 42"/>
                  <a:gd name="T10" fmla="*/ 1344 w 42"/>
                  <a:gd name="T11" fmla="*/ 2240 h 42"/>
                  <a:gd name="T12" fmla="*/ 448 w 42"/>
                  <a:gd name="T13" fmla="*/ 1344 h 42"/>
                  <a:gd name="T14" fmla="*/ 576 w 42"/>
                  <a:gd name="T15" fmla="*/ 832 h 42"/>
                  <a:gd name="T16" fmla="*/ 384 w 42"/>
                  <a:gd name="T17" fmla="*/ 384 h 42"/>
                  <a:gd name="T18" fmla="*/ 0 w 42"/>
                  <a:gd name="T19" fmla="*/ 1344 h 42"/>
                  <a:gd name="T20" fmla="*/ 1344 w 42"/>
                  <a:gd name="T21" fmla="*/ 2688 h 42"/>
                  <a:gd name="T22" fmla="*/ 2688 w 42"/>
                  <a:gd name="T23" fmla="*/ 1344 h 42"/>
                  <a:gd name="T24" fmla="*/ 1344 w 42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2"/>
                  <a:gd name="T41" fmla="*/ 42 w 4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61"/>
              <p:cNvSpPr/>
              <p:nvPr/>
            </p:nvSpPr>
            <p:spPr bwMode="auto">
              <a:xfrm>
                <a:off x="1770" y="2804"/>
                <a:ext cx="42" cy="88"/>
              </a:xfrm>
              <a:custGeom>
                <a:avLst/>
                <a:gdLst>
                  <a:gd name="T0" fmla="*/ 1152 w 21"/>
                  <a:gd name="T1" fmla="*/ 2816 h 44"/>
                  <a:gd name="T2" fmla="*/ 960 w 21"/>
                  <a:gd name="T3" fmla="*/ 2688 h 44"/>
                  <a:gd name="T4" fmla="*/ 64 w 21"/>
                  <a:gd name="T5" fmla="*/ 256 h 44"/>
                  <a:gd name="T6" fmla="*/ 128 w 21"/>
                  <a:gd name="T7" fmla="*/ 64 h 44"/>
                  <a:gd name="T8" fmla="*/ 384 w 21"/>
                  <a:gd name="T9" fmla="*/ 128 h 44"/>
                  <a:gd name="T10" fmla="*/ 1344 w 21"/>
                  <a:gd name="T11" fmla="*/ 2560 h 44"/>
                  <a:gd name="T12" fmla="*/ 1216 w 21"/>
                  <a:gd name="T13" fmla="*/ 2816 h 44"/>
                  <a:gd name="T14" fmla="*/ 1152 w 21"/>
                  <a:gd name="T15" fmla="*/ 2816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4"/>
                  <a:gd name="T26" fmla="*/ 21 w 2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4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62"/>
              <p:cNvSpPr/>
              <p:nvPr/>
            </p:nvSpPr>
            <p:spPr bwMode="auto">
              <a:xfrm>
                <a:off x="1754" y="2802"/>
                <a:ext cx="40" cy="22"/>
              </a:xfrm>
              <a:custGeom>
                <a:avLst/>
                <a:gdLst>
                  <a:gd name="T0" fmla="*/ 1280 w 20"/>
                  <a:gd name="T1" fmla="*/ 64 h 11"/>
                  <a:gd name="T2" fmla="*/ 704 w 20"/>
                  <a:gd name="T3" fmla="*/ 320 h 11"/>
                  <a:gd name="T4" fmla="*/ 0 w 20"/>
                  <a:gd name="T5" fmla="*/ 192 h 11"/>
                  <a:gd name="T6" fmla="*/ 192 w 20"/>
                  <a:gd name="T7" fmla="*/ 0 h 11"/>
                  <a:gd name="T8" fmla="*/ 1024 w 20"/>
                  <a:gd name="T9" fmla="*/ 0 h 11"/>
                  <a:gd name="T10" fmla="*/ 1280 w 20"/>
                  <a:gd name="T11" fmla="*/ 6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 bwMode="auto">
          <a:xfrm>
            <a:off x="2250683" y="2232025"/>
            <a:ext cx="1250950" cy="1250950"/>
            <a:chOff x="2015448" y="2517308"/>
            <a:chExt cx="1251876" cy="1251876"/>
          </a:xfrm>
        </p:grpSpPr>
        <p:sp>
          <p:nvSpPr>
            <p:cNvPr id="39" name="椭圆 38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rgbClr val="FABB9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0" name="组合 1"/>
            <p:cNvGrpSpPr/>
            <p:nvPr/>
          </p:nvGrpSpPr>
          <p:grpSpPr bwMode="auto"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41" name="Freeform 210"/>
              <p:cNvSpPr/>
              <p:nvPr/>
            </p:nvSpPr>
            <p:spPr bwMode="auto">
              <a:xfrm>
                <a:off x="3488214" y="2495278"/>
                <a:ext cx="73772" cy="73432"/>
              </a:xfrm>
              <a:custGeom>
                <a:avLst/>
                <a:gdLst>
                  <a:gd name="T0" fmla="*/ 472141 w 20"/>
                  <a:gd name="T1" fmla="*/ 2349824 h 20"/>
                  <a:gd name="T2" fmla="*/ 118035 w 20"/>
                  <a:gd name="T3" fmla="*/ 2232333 h 20"/>
                  <a:gd name="T4" fmla="*/ 118035 w 20"/>
                  <a:gd name="T5" fmla="*/ 1527385 h 20"/>
                  <a:gd name="T6" fmla="*/ 1534457 w 20"/>
                  <a:gd name="T7" fmla="*/ 117491 h 20"/>
                  <a:gd name="T8" fmla="*/ 2242669 w 20"/>
                  <a:gd name="T9" fmla="*/ 117491 h 20"/>
                  <a:gd name="T10" fmla="*/ 2242669 w 20"/>
                  <a:gd name="T11" fmla="*/ 822438 h 20"/>
                  <a:gd name="T12" fmla="*/ 826246 w 20"/>
                  <a:gd name="T13" fmla="*/ 2232333 h 20"/>
                  <a:gd name="T14" fmla="*/ 472141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11"/>
              <p:cNvSpPr/>
              <p:nvPr/>
            </p:nvSpPr>
            <p:spPr bwMode="auto">
              <a:xfrm>
                <a:off x="3665266" y="2495278"/>
                <a:ext cx="73772" cy="73432"/>
              </a:xfrm>
              <a:custGeom>
                <a:avLst/>
                <a:gdLst>
                  <a:gd name="T0" fmla="*/ 1888563 w 20"/>
                  <a:gd name="T1" fmla="*/ 2349824 h 20"/>
                  <a:gd name="T2" fmla="*/ 1534457 w 20"/>
                  <a:gd name="T3" fmla="*/ 2232333 h 20"/>
                  <a:gd name="T4" fmla="*/ 118035 w 20"/>
                  <a:gd name="T5" fmla="*/ 822438 h 20"/>
                  <a:gd name="T6" fmla="*/ 118035 w 20"/>
                  <a:gd name="T7" fmla="*/ 117491 h 20"/>
                  <a:gd name="T8" fmla="*/ 826246 w 20"/>
                  <a:gd name="T9" fmla="*/ 117491 h 20"/>
                  <a:gd name="T10" fmla="*/ 2242669 w 20"/>
                  <a:gd name="T11" fmla="*/ 1527385 h 20"/>
                  <a:gd name="T12" fmla="*/ 2242669 w 20"/>
                  <a:gd name="T13" fmla="*/ 2232333 h 20"/>
                  <a:gd name="T14" fmla="*/ 1888563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216"/>
              <p:cNvSpPr>
                <a:spLocks noEditPoints="1"/>
              </p:cNvSpPr>
              <p:nvPr/>
            </p:nvSpPr>
            <p:spPr bwMode="auto">
              <a:xfrm>
                <a:off x="3495591" y="2207058"/>
                <a:ext cx="236070" cy="310250"/>
              </a:xfrm>
              <a:custGeom>
                <a:avLst/>
                <a:gdLst>
                  <a:gd name="T0" fmla="*/ 6137819 w 64"/>
                  <a:gd name="T1" fmla="*/ 0 h 84"/>
                  <a:gd name="T2" fmla="*/ 1416420 w 64"/>
                  <a:gd name="T3" fmla="*/ 0 h 84"/>
                  <a:gd name="T4" fmla="*/ 0 w 64"/>
                  <a:gd name="T5" fmla="*/ 1447833 h 84"/>
                  <a:gd name="T6" fmla="*/ 0 w 64"/>
                  <a:gd name="T7" fmla="*/ 8775643 h 84"/>
                  <a:gd name="T8" fmla="*/ 1416420 w 64"/>
                  <a:gd name="T9" fmla="*/ 10223476 h 84"/>
                  <a:gd name="T10" fmla="*/ 6137819 w 64"/>
                  <a:gd name="T11" fmla="*/ 10223476 h 84"/>
                  <a:gd name="T12" fmla="*/ 7554240 w 64"/>
                  <a:gd name="T13" fmla="*/ 8775643 h 84"/>
                  <a:gd name="T14" fmla="*/ 7554240 w 64"/>
                  <a:gd name="T15" fmla="*/ 1447833 h 84"/>
                  <a:gd name="T16" fmla="*/ 6137819 w 64"/>
                  <a:gd name="T17" fmla="*/ 0 h 84"/>
                  <a:gd name="T18" fmla="*/ 944280 w 64"/>
                  <a:gd name="T19" fmla="*/ 2408131 h 84"/>
                  <a:gd name="T20" fmla="*/ 1416420 w 64"/>
                  <a:gd name="T21" fmla="*/ 1931676 h 84"/>
                  <a:gd name="T22" fmla="*/ 6137819 w 64"/>
                  <a:gd name="T23" fmla="*/ 1931676 h 84"/>
                  <a:gd name="T24" fmla="*/ 6609959 w 64"/>
                  <a:gd name="T25" fmla="*/ 2408131 h 84"/>
                  <a:gd name="T26" fmla="*/ 6609959 w 64"/>
                  <a:gd name="T27" fmla="*/ 4361967 h 84"/>
                  <a:gd name="T28" fmla="*/ 6137819 w 64"/>
                  <a:gd name="T29" fmla="*/ 4845810 h 84"/>
                  <a:gd name="T30" fmla="*/ 1416420 w 64"/>
                  <a:gd name="T31" fmla="*/ 4845810 h 84"/>
                  <a:gd name="T32" fmla="*/ 944280 w 64"/>
                  <a:gd name="T33" fmla="*/ 4361967 h 84"/>
                  <a:gd name="T34" fmla="*/ 944280 w 64"/>
                  <a:gd name="T35" fmla="*/ 2408131 h 84"/>
                  <a:gd name="T36" fmla="*/ 2360700 w 64"/>
                  <a:gd name="T37" fmla="*/ 960298 h 84"/>
                  <a:gd name="T38" fmla="*/ 2832840 w 64"/>
                  <a:gd name="T39" fmla="*/ 476455 h 84"/>
                  <a:gd name="T40" fmla="*/ 4721400 w 64"/>
                  <a:gd name="T41" fmla="*/ 476455 h 84"/>
                  <a:gd name="T42" fmla="*/ 5193539 w 64"/>
                  <a:gd name="T43" fmla="*/ 960298 h 84"/>
                  <a:gd name="T44" fmla="*/ 5193539 w 64"/>
                  <a:gd name="T45" fmla="*/ 960298 h 84"/>
                  <a:gd name="T46" fmla="*/ 4721400 w 64"/>
                  <a:gd name="T47" fmla="*/ 1447833 h 84"/>
                  <a:gd name="T48" fmla="*/ 2832840 w 64"/>
                  <a:gd name="T49" fmla="*/ 1447833 h 84"/>
                  <a:gd name="T50" fmla="*/ 2360700 w 64"/>
                  <a:gd name="T51" fmla="*/ 960298 h 84"/>
                  <a:gd name="T52" fmla="*/ 1652490 w 64"/>
                  <a:gd name="T53" fmla="*/ 9385063 h 84"/>
                  <a:gd name="T54" fmla="*/ 944280 w 64"/>
                  <a:gd name="T55" fmla="*/ 8539262 h 84"/>
                  <a:gd name="T56" fmla="*/ 1652490 w 64"/>
                  <a:gd name="T57" fmla="*/ 7819039 h 84"/>
                  <a:gd name="T58" fmla="*/ 2478735 w 64"/>
                  <a:gd name="T59" fmla="*/ 8539262 h 84"/>
                  <a:gd name="T60" fmla="*/ 1652490 w 64"/>
                  <a:gd name="T61" fmla="*/ 9385063 h 84"/>
                  <a:gd name="T62" fmla="*/ 5901749 w 64"/>
                  <a:gd name="T63" fmla="*/ 9385063 h 84"/>
                  <a:gd name="T64" fmla="*/ 5193539 w 64"/>
                  <a:gd name="T65" fmla="*/ 8539262 h 84"/>
                  <a:gd name="T66" fmla="*/ 5901749 w 64"/>
                  <a:gd name="T67" fmla="*/ 7819039 h 84"/>
                  <a:gd name="T68" fmla="*/ 6727994 w 64"/>
                  <a:gd name="T69" fmla="*/ 8539262 h 84"/>
                  <a:gd name="T70" fmla="*/ 5901749 w 64"/>
                  <a:gd name="T71" fmla="*/ 9385063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84"/>
                  <a:gd name="T110" fmla="*/ 64 w 64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8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Oval 217"/>
              <p:cNvSpPr>
                <a:spLocks noChangeArrowheads="1"/>
              </p:cNvSpPr>
              <p:nvPr/>
            </p:nvSpPr>
            <p:spPr bwMode="auto"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45" name="Oval 218"/>
              <p:cNvSpPr>
                <a:spLocks noChangeArrowheads="1"/>
              </p:cNvSpPr>
              <p:nvPr/>
            </p:nvSpPr>
            <p:spPr bwMode="auto"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46" name="组合 45"/>
          <p:cNvGrpSpPr/>
          <p:nvPr/>
        </p:nvGrpSpPr>
        <p:grpSpPr bwMode="auto">
          <a:xfrm>
            <a:off x="5503863" y="2232025"/>
            <a:ext cx="1250950" cy="1250950"/>
            <a:chOff x="5455878" y="2517308"/>
            <a:chExt cx="1251876" cy="1251876"/>
          </a:xfrm>
        </p:grpSpPr>
        <p:sp>
          <p:nvSpPr>
            <p:cNvPr id="47" name="椭圆 46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rgbClr val="74A0B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8" name="Group 416"/>
            <p:cNvGrpSpPr/>
            <p:nvPr/>
          </p:nvGrpSpPr>
          <p:grpSpPr bwMode="auto"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49" name="Oval 232"/>
              <p:cNvSpPr>
                <a:spLocks noChangeArrowheads="1"/>
              </p:cNvSpPr>
              <p:nvPr/>
            </p:nvSpPr>
            <p:spPr bwMode="auto"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50" name="Oval 236"/>
              <p:cNvSpPr>
                <a:spLocks noChangeArrowheads="1"/>
              </p:cNvSpPr>
              <p:nvPr/>
            </p:nvSpPr>
            <p:spPr bwMode="auto"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51" name="Freeform 254"/>
              <p:cNvSpPr>
                <a:spLocks noEditPoints="1"/>
              </p:cNvSpPr>
              <p:nvPr/>
            </p:nvSpPr>
            <p:spPr bwMode="auto">
              <a:xfrm>
                <a:off x="2442" y="2441"/>
                <a:ext cx="208" cy="97"/>
              </a:xfrm>
              <a:custGeom>
                <a:avLst/>
                <a:gdLst>
                  <a:gd name="T0" fmla="*/ 5376 w 104"/>
                  <a:gd name="T1" fmla="*/ 1352 h 48"/>
                  <a:gd name="T2" fmla="*/ 4928 w 104"/>
                  <a:gd name="T3" fmla="*/ 1083 h 48"/>
                  <a:gd name="T4" fmla="*/ 4224 w 104"/>
                  <a:gd name="T5" fmla="*/ 200 h 48"/>
                  <a:gd name="T6" fmla="*/ 3840 w 104"/>
                  <a:gd name="T7" fmla="*/ 0 h 48"/>
                  <a:gd name="T8" fmla="*/ 2048 w 104"/>
                  <a:gd name="T9" fmla="*/ 0 h 48"/>
                  <a:gd name="T10" fmla="*/ 1728 w 104"/>
                  <a:gd name="T11" fmla="*/ 200 h 48"/>
                  <a:gd name="T12" fmla="*/ 1088 w 104"/>
                  <a:gd name="T13" fmla="*/ 1083 h 48"/>
                  <a:gd name="T14" fmla="*/ 640 w 104"/>
                  <a:gd name="T15" fmla="*/ 1352 h 48"/>
                  <a:gd name="T16" fmla="*/ 256 w 104"/>
                  <a:gd name="T17" fmla="*/ 1352 h 48"/>
                  <a:gd name="T18" fmla="*/ 0 w 104"/>
                  <a:gd name="T19" fmla="*/ 1649 h 48"/>
                  <a:gd name="T20" fmla="*/ 0 w 104"/>
                  <a:gd name="T21" fmla="*/ 3005 h 48"/>
                  <a:gd name="T22" fmla="*/ 256 w 104"/>
                  <a:gd name="T23" fmla="*/ 3268 h 48"/>
                  <a:gd name="T24" fmla="*/ 768 w 104"/>
                  <a:gd name="T25" fmla="*/ 3268 h 48"/>
                  <a:gd name="T26" fmla="*/ 1664 w 104"/>
                  <a:gd name="T27" fmla="*/ 2467 h 48"/>
                  <a:gd name="T28" fmla="*/ 2560 w 104"/>
                  <a:gd name="T29" fmla="*/ 3268 h 48"/>
                  <a:gd name="T30" fmla="*/ 4096 w 104"/>
                  <a:gd name="T31" fmla="*/ 3268 h 48"/>
                  <a:gd name="T32" fmla="*/ 4992 w 104"/>
                  <a:gd name="T33" fmla="*/ 2467 h 48"/>
                  <a:gd name="T34" fmla="*/ 5888 w 104"/>
                  <a:gd name="T35" fmla="*/ 3268 h 48"/>
                  <a:gd name="T36" fmla="*/ 6400 w 104"/>
                  <a:gd name="T37" fmla="*/ 3268 h 48"/>
                  <a:gd name="T38" fmla="*/ 6656 w 104"/>
                  <a:gd name="T39" fmla="*/ 3005 h 48"/>
                  <a:gd name="T40" fmla="*/ 6656 w 104"/>
                  <a:gd name="T41" fmla="*/ 2467 h 48"/>
                  <a:gd name="T42" fmla="*/ 5376 w 104"/>
                  <a:gd name="T43" fmla="*/ 1352 h 48"/>
                  <a:gd name="T44" fmla="*/ 1472 w 104"/>
                  <a:gd name="T45" fmla="*/ 1352 h 48"/>
                  <a:gd name="T46" fmla="*/ 2048 w 104"/>
                  <a:gd name="T47" fmla="*/ 604 h 48"/>
                  <a:gd name="T48" fmla="*/ 2112 w 104"/>
                  <a:gd name="T49" fmla="*/ 536 h 48"/>
                  <a:gd name="T50" fmla="*/ 2816 w 104"/>
                  <a:gd name="T51" fmla="*/ 536 h 48"/>
                  <a:gd name="T52" fmla="*/ 2816 w 104"/>
                  <a:gd name="T53" fmla="*/ 1352 h 48"/>
                  <a:gd name="T54" fmla="*/ 1472 w 104"/>
                  <a:gd name="T55" fmla="*/ 1352 h 48"/>
                  <a:gd name="T56" fmla="*/ 3328 w 104"/>
                  <a:gd name="T57" fmla="*/ 1352 h 48"/>
                  <a:gd name="T58" fmla="*/ 3328 w 104"/>
                  <a:gd name="T59" fmla="*/ 536 h 48"/>
                  <a:gd name="T60" fmla="*/ 3776 w 104"/>
                  <a:gd name="T61" fmla="*/ 536 h 48"/>
                  <a:gd name="T62" fmla="*/ 3968 w 104"/>
                  <a:gd name="T63" fmla="*/ 604 h 48"/>
                  <a:gd name="T64" fmla="*/ 4480 w 104"/>
                  <a:gd name="T65" fmla="*/ 1352 h 48"/>
                  <a:gd name="T66" fmla="*/ 3328 w 104"/>
                  <a:gd name="T67" fmla="*/ 1352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48"/>
                  <a:gd name="T104" fmla="*/ 104 w 104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48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99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99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899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endCxn id="10" idx="6"/>
          </p:cNvCxnSpPr>
          <p:nvPr/>
        </p:nvCxnSpPr>
        <p:spPr>
          <a:xfrm flipH="1">
            <a:off x="1651000" y="3219450"/>
            <a:ext cx="1025525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13813" y="3816350"/>
            <a:ext cx="101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 dirty="0">
                <a:solidFill>
                  <a:srgbClr val="FABB95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MLAY 04</a:t>
            </a:r>
            <a:endParaRPr lang="zh-CN" altLang="en-US" b="1" dirty="0">
              <a:solidFill>
                <a:srgbClr val="FABB95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53125" y="1998663"/>
            <a:ext cx="9637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 dirty="0">
                <a:solidFill>
                  <a:srgbClr val="74A0B2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JUNE 01</a:t>
            </a:r>
            <a:endParaRPr lang="zh-CN" altLang="en-US" b="1" dirty="0">
              <a:solidFill>
                <a:srgbClr val="74A0B2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397167" y="3908425"/>
            <a:ext cx="120892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solidFill>
                  <a:srgbClr val="FABB95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MARCH 15</a:t>
            </a:r>
            <a:endParaRPr lang="zh-CN" altLang="en-US" b="1">
              <a:solidFill>
                <a:srgbClr val="FABB95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9150" y="4225925"/>
            <a:ext cx="1439863" cy="342900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CLOUDY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273800" y="2339975"/>
            <a:ext cx="1439863" cy="342900"/>
          </a:xfrm>
          <a:prstGeom prst="rect">
            <a:avLst/>
          </a:prstGeom>
          <a:solidFill>
            <a:srgbClr val="74A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WINDY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017000" y="4294188"/>
            <a:ext cx="1485900" cy="342900"/>
          </a:xfrm>
          <a:prstGeom prst="rect">
            <a:avLst/>
          </a:prstGeom>
          <a:solidFill>
            <a:srgbClr val="FA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RAINFALL</a:t>
            </a:r>
            <a:endParaRPr lang="zh-CN" altLang="en-US" sz="2400" dirty="0"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57200" y="2622550"/>
            <a:ext cx="1193800" cy="1193800"/>
            <a:chOff x="675815" y="2832143"/>
            <a:chExt cx="1193713" cy="1193713"/>
          </a:xfrm>
        </p:grpSpPr>
        <p:sp>
          <p:nvSpPr>
            <p:cNvPr id="10" name="椭圆 9"/>
            <p:cNvSpPr/>
            <p:nvPr/>
          </p:nvSpPr>
          <p:spPr>
            <a:xfrm>
              <a:off x="675815" y="2832143"/>
              <a:ext cx="1193713" cy="1193713"/>
            </a:xfrm>
            <a:prstGeom prst="ellipse">
              <a:avLst/>
            </a:prstGeom>
            <a:solidFill>
              <a:srgbClr val="74A0B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oup 312"/>
            <p:cNvGrpSpPr/>
            <p:nvPr/>
          </p:nvGrpSpPr>
          <p:grpSpPr bwMode="auto">
            <a:xfrm>
              <a:off x="903169" y="3071565"/>
              <a:ext cx="726216" cy="714868"/>
              <a:chOff x="1642" y="2007"/>
              <a:chExt cx="210" cy="206"/>
            </a:xfrm>
          </p:grpSpPr>
          <p:sp>
            <p:nvSpPr>
              <p:cNvPr id="12" name="Freeform 129"/>
              <p:cNvSpPr/>
              <p:nvPr/>
            </p:nvSpPr>
            <p:spPr bwMode="auto">
              <a:xfrm>
                <a:off x="1784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30"/>
              <p:cNvSpPr/>
              <p:nvPr/>
            </p:nvSpPr>
            <p:spPr bwMode="auto">
              <a:xfrm>
                <a:off x="1752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31"/>
              <p:cNvSpPr/>
              <p:nvPr/>
            </p:nvSpPr>
            <p:spPr bwMode="auto">
              <a:xfrm>
                <a:off x="1714" y="2085"/>
                <a:ext cx="120" cy="12"/>
              </a:xfrm>
              <a:custGeom>
                <a:avLst/>
                <a:gdLst>
                  <a:gd name="T0" fmla="*/ 3648 w 60"/>
                  <a:gd name="T1" fmla="*/ 384 h 6"/>
                  <a:gd name="T2" fmla="*/ 192 w 60"/>
                  <a:gd name="T3" fmla="*/ 384 h 6"/>
                  <a:gd name="T4" fmla="*/ 0 w 60"/>
                  <a:gd name="T5" fmla="*/ 192 h 6"/>
                  <a:gd name="T6" fmla="*/ 192 w 60"/>
                  <a:gd name="T7" fmla="*/ 0 h 6"/>
                  <a:gd name="T8" fmla="*/ 3648 w 60"/>
                  <a:gd name="T9" fmla="*/ 0 h 6"/>
                  <a:gd name="T10" fmla="*/ 3840 w 60"/>
                  <a:gd name="T11" fmla="*/ 192 h 6"/>
                  <a:gd name="T12" fmla="*/ 3648 w 60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6"/>
                  <a:gd name="T23" fmla="*/ 60 w 6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6">
                    <a:moveTo>
                      <a:pt x="5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3"/>
                    </a:cubicBezTo>
                    <a:cubicBezTo>
                      <a:pt x="60" y="4"/>
                      <a:pt x="59" y="6"/>
                      <a:pt x="57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32"/>
              <p:cNvSpPr/>
              <p:nvPr/>
            </p:nvSpPr>
            <p:spPr bwMode="auto">
              <a:xfrm>
                <a:off x="1714" y="2109"/>
                <a:ext cx="112" cy="12"/>
              </a:xfrm>
              <a:custGeom>
                <a:avLst/>
                <a:gdLst>
                  <a:gd name="T0" fmla="*/ 3392 w 56"/>
                  <a:gd name="T1" fmla="*/ 384 h 6"/>
                  <a:gd name="T2" fmla="*/ 192 w 56"/>
                  <a:gd name="T3" fmla="*/ 384 h 6"/>
                  <a:gd name="T4" fmla="*/ 0 w 56"/>
                  <a:gd name="T5" fmla="*/ 192 h 6"/>
                  <a:gd name="T6" fmla="*/ 192 w 56"/>
                  <a:gd name="T7" fmla="*/ 0 h 6"/>
                  <a:gd name="T8" fmla="*/ 3392 w 56"/>
                  <a:gd name="T9" fmla="*/ 0 h 6"/>
                  <a:gd name="T10" fmla="*/ 3584 w 56"/>
                  <a:gd name="T11" fmla="*/ 192 h 6"/>
                  <a:gd name="T12" fmla="*/ 3392 w 56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"/>
                  <a:gd name="T23" fmla="*/ 56 w 5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33"/>
              <p:cNvSpPr>
                <a:spLocks noEditPoints="1"/>
              </p:cNvSpPr>
              <p:nvPr/>
            </p:nvSpPr>
            <p:spPr bwMode="auto">
              <a:xfrm>
                <a:off x="1698" y="2055"/>
                <a:ext cx="154" cy="96"/>
              </a:xfrm>
              <a:custGeom>
                <a:avLst/>
                <a:gdLst>
                  <a:gd name="T0" fmla="*/ 4288 w 77"/>
                  <a:gd name="T1" fmla="*/ 512 h 48"/>
                  <a:gd name="T2" fmla="*/ 4288 w 77"/>
                  <a:gd name="T3" fmla="*/ 576 h 48"/>
                  <a:gd name="T4" fmla="*/ 3392 w 77"/>
                  <a:gd name="T5" fmla="*/ 2560 h 48"/>
                  <a:gd name="T6" fmla="*/ 1344 w 77"/>
                  <a:gd name="T7" fmla="*/ 2560 h 48"/>
                  <a:gd name="T8" fmla="*/ 1280 w 77"/>
                  <a:gd name="T9" fmla="*/ 2560 h 48"/>
                  <a:gd name="T10" fmla="*/ 704 w 77"/>
                  <a:gd name="T11" fmla="*/ 576 h 48"/>
                  <a:gd name="T12" fmla="*/ 704 w 77"/>
                  <a:gd name="T13" fmla="*/ 512 h 48"/>
                  <a:gd name="T14" fmla="*/ 4288 w 77"/>
                  <a:gd name="T15" fmla="*/ 512 h 48"/>
                  <a:gd name="T16" fmla="*/ 4288 w 77"/>
                  <a:gd name="T17" fmla="*/ 0 h 48"/>
                  <a:gd name="T18" fmla="*/ 576 w 77"/>
                  <a:gd name="T19" fmla="*/ 0 h 48"/>
                  <a:gd name="T20" fmla="*/ 192 w 77"/>
                  <a:gd name="T21" fmla="*/ 768 h 48"/>
                  <a:gd name="T22" fmla="*/ 832 w 77"/>
                  <a:gd name="T23" fmla="*/ 2816 h 48"/>
                  <a:gd name="T24" fmla="*/ 1344 w 77"/>
                  <a:gd name="T25" fmla="*/ 3072 h 48"/>
                  <a:gd name="T26" fmla="*/ 3456 w 77"/>
                  <a:gd name="T27" fmla="*/ 3072 h 48"/>
                  <a:gd name="T28" fmla="*/ 3840 w 77"/>
                  <a:gd name="T29" fmla="*/ 2752 h 48"/>
                  <a:gd name="T30" fmla="*/ 4736 w 77"/>
                  <a:gd name="T31" fmla="*/ 768 h 48"/>
                  <a:gd name="T32" fmla="*/ 4288 w 77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8"/>
                  <a:gd name="T53" fmla="*/ 77 w 7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8">
                    <a:moveTo>
                      <a:pt x="67" y="8"/>
                    </a:moveTo>
                    <a:cubicBezTo>
                      <a:pt x="67" y="8"/>
                      <a:pt x="67" y="9"/>
                      <a:pt x="67" y="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67" y="8"/>
                      <a:pt x="67" y="8"/>
                      <a:pt x="67" y="8"/>
                    </a:cubicBezTo>
                    <a:moveTo>
                      <a:pt x="67" y="0"/>
                    </a:moveTo>
                    <a:cubicBezTo>
                      <a:pt x="58" y="0"/>
                      <a:pt x="13" y="0"/>
                      <a:pt x="9" y="0"/>
                    </a:cubicBezTo>
                    <a:cubicBezTo>
                      <a:pt x="6" y="0"/>
                      <a:pt x="0" y="3"/>
                      <a:pt x="3" y="1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5"/>
                      <a:pt x="16" y="48"/>
                      <a:pt x="21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8" y="48"/>
                      <a:pt x="60" y="45"/>
                      <a:pt x="60" y="4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7" y="7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Oval 134"/>
              <p:cNvSpPr>
                <a:spLocks noChangeArrowheads="1"/>
              </p:cNvSpPr>
              <p:nvPr/>
            </p:nvSpPr>
            <p:spPr bwMode="auto">
              <a:xfrm>
                <a:off x="1740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18" name="Oval 135"/>
              <p:cNvSpPr>
                <a:spLocks noChangeArrowheads="1"/>
              </p:cNvSpPr>
              <p:nvPr/>
            </p:nvSpPr>
            <p:spPr bwMode="auto">
              <a:xfrm>
                <a:off x="1788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19" name="Freeform 136"/>
              <p:cNvSpPr/>
              <p:nvPr/>
            </p:nvSpPr>
            <p:spPr bwMode="auto">
              <a:xfrm>
                <a:off x="1642" y="2007"/>
                <a:ext cx="186" cy="176"/>
              </a:xfrm>
              <a:custGeom>
                <a:avLst/>
                <a:gdLst>
                  <a:gd name="T0" fmla="*/ 5696 w 93"/>
                  <a:gd name="T1" fmla="*/ 5632 h 88"/>
                  <a:gd name="T2" fmla="*/ 3712 w 93"/>
                  <a:gd name="T3" fmla="*/ 5632 h 88"/>
                  <a:gd name="T4" fmla="*/ 2688 w 93"/>
                  <a:gd name="T5" fmla="*/ 4928 h 88"/>
                  <a:gd name="T6" fmla="*/ 2688 w 93"/>
                  <a:gd name="T7" fmla="*/ 4928 h 88"/>
                  <a:gd name="T8" fmla="*/ 1472 w 93"/>
                  <a:gd name="T9" fmla="*/ 832 h 88"/>
                  <a:gd name="T10" fmla="*/ 1152 w 93"/>
                  <a:gd name="T11" fmla="*/ 512 h 88"/>
                  <a:gd name="T12" fmla="*/ 256 w 93"/>
                  <a:gd name="T13" fmla="*/ 512 h 88"/>
                  <a:gd name="T14" fmla="*/ 0 w 93"/>
                  <a:gd name="T15" fmla="*/ 256 h 88"/>
                  <a:gd name="T16" fmla="*/ 256 w 93"/>
                  <a:gd name="T17" fmla="*/ 0 h 88"/>
                  <a:gd name="T18" fmla="*/ 1152 w 93"/>
                  <a:gd name="T19" fmla="*/ 0 h 88"/>
                  <a:gd name="T20" fmla="*/ 1984 w 93"/>
                  <a:gd name="T21" fmla="*/ 704 h 88"/>
                  <a:gd name="T22" fmla="*/ 3200 w 93"/>
                  <a:gd name="T23" fmla="*/ 4736 h 88"/>
                  <a:gd name="T24" fmla="*/ 3712 w 93"/>
                  <a:gd name="T25" fmla="*/ 5120 h 88"/>
                  <a:gd name="T26" fmla="*/ 5696 w 93"/>
                  <a:gd name="T27" fmla="*/ 5120 h 88"/>
                  <a:gd name="T28" fmla="*/ 5952 w 93"/>
                  <a:gd name="T29" fmla="*/ 5376 h 88"/>
                  <a:gd name="T30" fmla="*/ 5696 w 93"/>
                  <a:gd name="T31" fmla="*/ 5632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88"/>
                  <a:gd name="T50" fmla="*/ 93 w 93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88">
                    <a:moveTo>
                      <a:pt x="89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47" y="88"/>
                      <a:pt x="43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25" y="17"/>
                      <a:pt x="23" y="13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7" y="0"/>
                      <a:pt x="30" y="5"/>
                      <a:pt x="31" y="11"/>
                    </a:cubicBezTo>
                    <a:cubicBezTo>
                      <a:pt x="32" y="15"/>
                      <a:pt x="49" y="70"/>
                      <a:pt x="50" y="74"/>
                    </a:cubicBezTo>
                    <a:cubicBezTo>
                      <a:pt x="50" y="75"/>
                      <a:pt x="53" y="80"/>
                      <a:pt x="5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0"/>
                      <a:pt x="93" y="82"/>
                      <a:pt x="93" y="84"/>
                    </a:cubicBezTo>
                    <a:cubicBezTo>
                      <a:pt x="93" y="86"/>
                      <a:pt x="92" y="88"/>
                      <a:pt x="89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Group 2979"/>
          <p:cNvGrpSpPr/>
          <p:nvPr/>
        </p:nvGrpSpPr>
        <p:grpSpPr bwMode="auto">
          <a:xfrm>
            <a:off x="9017000" y="3883025"/>
            <a:ext cx="371475" cy="311150"/>
            <a:chOff x="2963" y="4"/>
            <a:chExt cx="204" cy="172"/>
          </a:xfrm>
          <a:solidFill>
            <a:srgbClr val="FABB95"/>
          </a:solidFill>
        </p:grpSpPr>
        <p:sp>
          <p:nvSpPr>
            <p:cNvPr id="21" name="Freeform 1677"/>
            <p:cNvSpPr/>
            <p:nvPr/>
          </p:nvSpPr>
          <p:spPr bwMode="auto">
            <a:xfrm>
              <a:off x="2991" y="32"/>
              <a:ext cx="74" cy="62"/>
            </a:xfrm>
            <a:custGeom>
              <a:avLst/>
              <a:gdLst>
                <a:gd name="T0" fmla="*/ 192 w 37"/>
                <a:gd name="T1" fmla="*/ 1984 h 31"/>
                <a:gd name="T2" fmla="*/ 0 w 37"/>
                <a:gd name="T3" fmla="*/ 1280 h 31"/>
                <a:gd name="T4" fmla="*/ 1280 w 37"/>
                <a:gd name="T5" fmla="*/ 0 h 31"/>
                <a:gd name="T6" fmla="*/ 2368 w 37"/>
                <a:gd name="T7" fmla="*/ 640 h 31"/>
                <a:gd name="T8" fmla="*/ 1920 w 37"/>
                <a:gd name="T9" fmla="*/ 896 h 31"/>
                <a:gd name="T10" fmla="*/ 1280 w 37"/>
                <a:gd name="T11" fmla="*/ 512 h 31"/>
                <a:gd name="T12" fmla="*/ 512 w 37"/>
                <a:gd name="T13" fmla="*/ 1280 h 31"/>
                <a:gd name="T14" fmla="*/ 640 w 37"/>
                <a:gd name="T15" fmla="*/ 1728 h 31"/>
                <a:gd name="T16" fmla="*/ 192 w 37"/>
                <a:gd name="T17" fmla="*/ 198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678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679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80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681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682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83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684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685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686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687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688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689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690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691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692"/>
            <p:cNvSpPr>
              <a:spLocks noEditPoints="1"/>
            </p:cNvSpPr>
            <p:nvPr/>
          </p:nvSpPr>
          <p:spPr bwMode="auto">
            <a:xfrm>
              <a:off x="2975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1024 w 96"/>
                <a:gd name="T9" fmla="*/ 1792 h 60"/>
                <a:gd name="T10" fmla="*/ 2496 w 96"/>
                <a:gd name="T11" fmla="*/ 768 h 60"/>
                <a:gd name="T12" fmla="*/ 3840 w 96"/>
                <a:gd name="T13" fmla="*/ 0 h 60"/>
                <a:gd name="T14" fmla="*/ 5376 w 96"/>
                <a:gd name="T15" fmla="*/ 1408 h 60"/>
                <a:gd name="T16" fmla="*/ 6144 w 96"/>
                <a:gd name="T17" fmla="*/ 2560 h 60"/>
                <a:gd name="T18" fmla="*/ 4864 w 96"/>
                <a:gd name="T19" fmla="*/ 3840 h 60"/>
                <a:gd name="T20" fmla="*/ 1024 w 96"/>
                <a:gd name="T21" fmla="*/ 2304 h 60"/>
                <a:gd name="T22" fmla="*/ 512 w 96"/>
                <a:gd name="T23" fmla="*/ 2816 h 60"/>
                <a:gd name="T24" fmla="*/ 1024 w 96"/>
                <a:gd name="T25" fmla="*/ 3328 h 60"/>
                <a:gd name="T26" fmla="*/ 4864 w 96"/>
                <a:gd name="T27" fmla="*/ 3328 h 60"/>
                <a:gd name="T28" fmla="*/ 5632 w 96"/>
                <a:gd name="T29" fmla="*/ 2560 h 60"/>
                <a:gd name="T30" fmla="*/ 5056 w 96"/>
                <a:gd name="T31" fmla="*/ 1792 h 60"/>
                <a:gd name="T32" fmla="*/ 4864 w 96"/>
                <a:gd name="T33" fmla="*/ 1792 h 60"/>
                <a:gd name="T34" fmla="*/ 4864 w 96"/>
                <a:gd name="T35" fmla="*/ 1536 h 60"/>
                <a:gd name="T36" fmla="*/ 3840 w 96"/>
                <a:gd name="T37" fmla="*/ 512 h 60"/>
                <a:gd name="T38" fmla="*/ 2880 w 96"/>
                <a:gd name="T39" fmla="*/ 1152 h 60"/>
                <a:gd name="T40" fmla="*/ 2816 w 96"/>
                <a:gd name="T41" fmla="*/ 1408 h 60"/>
                <a:gd name="T42" fmla="*/ 2560 w 96"/>
                <a:gd name="T43" fmla="*/ 1344 h 60"/>
                <a:gd name="T44" fmla="*/ 2304 w 96"/>
                <a:gd name="T45" fmla="*/ 1280 h 60"/>
                <a:gd name="T46" fmla="*/ 1536 w 96"/>
                <a:gd name="T47" fmla="*/ 2048 h 60"/>
                <a:gd name="T48" fmla="*/ 1536 w 96"/>
                <a:gd name="T49" fmla="*/ 2112 h 60"/>
                <a:gd name="T50" fmla="*/ 1536 w 96"/>
                <a:gd name="T51" fmla="*/ 2496 h 60"/>
                <a:gd name="T52" fmla="*/ 1216 w 96"/>
                <a:gd name="T53" fmla="*/ 2368 h 60"/>
                <a:gd name="T54" fmla="*/ 1024 w 96"/>
                <a:gd name="T55" fmla="*/ 2304 h 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60"/>
                <a:gd name="T86" fmla="*/ 96 w 96"/>
                <a:gd name="T87" fmla="*/ 60 h 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Group 2989"/>
          <p:cNvGrpSpPr/>
          <p:nvPr/>
        </p:nvGrpSpPr>
        <p:grpSpPr bwMode="auto">
          <a:xfrm>
            <a:off x="3443288" y="3787775"/>
            <a:ext cx="381000" cy="381000"/>
            <a:chOff x="2959" y="368"/>
            <a:chExt cx="208" cy="209"/>
          </a:xfrm>
          <a:solidFill>
            <a:srgbClr val="FABB95"/>
          </a:solidFill>
        </p:grpSpPr>
        <p:sp>
          <p:nvSpPr>
            <p:cNvPr id="38" name="Freeform 1728"/>
            <p:cNvSpPr>
              <a:spLocks noEditPoints="1"/>
            </p:cNvSpPr>
            <p:nvPr/>
          </p:nvSpPr>
          <p:spPr bwMode="auto">
            <a:xfrm>
              <a:off x="2959" y="368"/>
              <a:ext cx="208" cy="129"/>
            </a:xfrm>
            <a:custGeom>
              <a:avLst/>
              <a:gdLst>
                <a:gd name="T0" fmla="*/ 5248 w 104"/>
                <a:gd name="T1" fmla="*/ 4291 h 64"/>
                <a:gd name="T2" fmla="*/ 1152 w 104"/>
                <a:gd name="T3" fmla="*/ 4291 h 64"/>
                <a:gd name="T4" fmla="*/ 0 w 104"/>
                <a:gd name="T5" fmla="*/ 3088 h 64"/>
                <a:gd name="T6" fmla="*/ 1088 w 104"/>
                <a:gd name="T7" fmla="*/ 1868 h 64"/>
                <a:gd name="T8" fmla="*/ 2432 w 104"/>
                <a:gd name="T9" fmla="*/ 796 h 64"/>
                <a:gd name="T10" fmla="*/ 2560 w 104"/>
                <a:gd name="T11" fmla="*/ 796 h 64"/>
                <a:gd name="T12" fmla="*/ 3968 w 104"/>
                <a:gd name="T13" fmla="*/ 0 h 64"/>
                <a:gd name="T14" fmla="*/ 5568 w 104"/>
                <a:gd name="T15" fmla="*/ 1401 h 64"/>
                <a:gd name="T16" fmla="*/ 6656 w 104"/>
                <a:gd name="T17" fmla="*/ 2824 h 64"/>
                <a:gd name="T18" fmla="*/ 5248 w 104"/>
                <a:gd name="T19" fmla="*/ 4291 h 64"/>
                <a:gd name="T20" fmla="*/ 1152 w 104"/>
                <a:gd name="T21" fmla="*/ 2425 h 64"/>
                <a:gd name="T22" fmla="*/ 512 w 104"/>
                <a:gd name="T23" fmla="*/ 3088 h 64"/>
                <a:gd name="T24" fmla="*/ 1152 w 104"/>
                <a:gd name="T25" fmla="*/ 3765 h 64"/>
                <a:gd name="T26" fmla="*/ 5248 w 104"/>
                <a:gd name="T27" fmla="*/ 3765 h 64"/>
                <a:gd name="T28" fmla="*/ 6144 w 104"/>
                <a:gd name="T29" fmla="*/ 2824 h 64"/>
                <a:gd name="T30" fmla="*/ 5312 w 104"/>
                <a:gd name="T31" fmla="*/ 1868 h 64"/>
                <a:gd name="T32" fmla="*/ 5120 w 104"/>
                <a:gd name="T33" fmla="*/ 1868 h 64"/>
                <a:gd name="T34" fmla="*/ 5120 w 104"/>
                <a:gd name="T35" fmla="*/ 1669 h 64"/>
                <a:gd name="T36" fmla="*/ 3968 w 104"/>
                <a:gd name="T37" fmla="*/ 532 h 64"/>
                <a:gd name="T38" fmla="*/ 2944 w 104"/>
                <a:gd name="T39" fmla="*/ 1203 h 64"/>
                <a:gd name="T40" fmla="*/ 2816 w 104"/>
                <a:gd name="T41" fmla="*/ 1401 h 64"/>
                <a:gd name="T42" fmla="*/ 2624 w 104"/>
                <a:gd name="T43" fmla="*/ 1336 h 64"/>
                <a:gd name="T44" fmla="*/ 2432 w 104"/>
                <a:gd name="T45" fmla="*/ 1336 h 64"/>
                <a:gd name="T46" fmla="*/ 1536 w 104"/>
                <a:gd name="T47" fmla="*/ 2227 h 64"/>
                <a:gd name="T48" fmla="*/ 1536 w 104"/>
                <a:gd name="T49" fmla="*/ 2491 h 64"/>
                <a:gd name="T50" fmla="*/ 1280 w 104"/>
                <a:gd name="T51" fmla="*/ 2425 h 64"/>
                <a:gd name="T52" fmla="*/ 1152 w 104"/>
                <a:gd name="T53" fmla="*/ 2425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64"/>
                <a:gd name="T83" fmla="*/ 104 w 104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64">
                  <a:moveTo>
                    <a:pt x="82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36"/>
                    <a:pt x="7" y="29"/>
                    <a:pt x="17" y="28"/>
                  </a:cubicBezTo>
                  <a:cubicBezTo>
                    <a:pt x="20" y="19"/>
                    <a:pt x="28" y="12"/>
                    <a:pt x="38" y="12"/>
                  </a:cubicBezTo>
                  <a:cubicBezTo>
                    <a:pt x="39" y="12"/>
                    <a:pt x="39" y="12"/>
                    <a:pt x="40" y="12"/>
                  </a:cubicBezTo>
                  <a:cubicBezTo>
                    <a:pt x="45" y="5"/>
                    <a:pt x="53" y="0"/>
                    <a:pt x="62" y="0"/>
                  </a:cubicBezTo>
                  <a:cubicBezTo>
                    <a:pt x="74" y="0"/>
                    <a:pt x="85" y="9"/>
                    <a:pt x="87" y="21"/>
                  </a:cubicBezTo>
                  <a:cubicBezTo>
                    <a:pt x="97" y="23"/>
                    <a:pt x="104" y="32"/>
                    <a:pt x="104" y="42"/>
                  </a:cubicBezTo>
                  <a:cubicBezTo>
                    <a:pt x="104" y="54"/>
                    <a:pt x="94" y="64"/>
                    <a:pt x="82" y="64"/>
                  </a:cubicBezTo>
                  <a:close/>
                  <a:moveTo>
                    <a:pt x="18" y="36"/>
                  </a:moveTo>
                  <a:cubicBezTo>
                    <a:pt x="12" y="36"/>
                    <a:pt x="8" y="40"/>
                    <a:pt x="8" y="46"/>
                  </a:cubicBezTo>
                  <a:cubicBezTo>
                    <a:pt x="8" y="52"/>
                    <a:pt x="12" y="56"/>
                    <a:pt x="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0" y="56"/>
                    <a:pt x="96" y="50"/>
                    <a:pt x="96" y="42"/>
                  </a:cubicBezTo>
                  <a:cubicBezTo>
                    <a:pt x="96" y="35"/>
                    <a:pt x="91" y="29"/>
                    <a:pt x="83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15"/>
                    <a:pt x="71" y="8"/>
                    <a:pt x="62" y="8"/>
                  </a:cubicBezTo>
                  <a:cubicBezTo>
                    <a:pt x="55" y="8"/>
                    <a:pt x="49" y="12"/>
                    <a:pt x="46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1" y="20"/>
                    <a:pt x="25" y="25"/>
                    <a:pt x="24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729"/>
            <p:cNvSpPr/>
            <p:nvPr/>
          </p:nvSpPr>
          <p:spPr bwMode="auto">
            <a:xfrm>
              <a:off x="3055" y="521"/>
              <a:ext cx="8" cy="56"/>
            </a:xfrm>
            <a:custGeom>
              <a:avLst/>
              <a:gdLst>
                <a:gd name="T0" fmla="*/ 128 w 4"/>
                <a:gd name="T1" fmla="*/ 1792 h 28"/>
                <a:gd name="T2" fmla="*/ 0 w 4"/>
                <a:gd name="T3" fmla="*/ 1664 h 28"/>
                <a:gd name="T4" fmla="*/ 0 w 4"/>
                <a:gd name="T5" fmla="*/ 128 h 28"/>
                <a:gd name="T6" fmla="*/ 128 w 4"/>
                <a:gd name="T7" fmla="*/ 0 h 28"/>
                <a:gd name="T8" fmla="*/ 256 w 4"/>
                <a:gd name="T9" fmla="*/ 128 h 28"/>
                <a:gd name="T10" fmla="*/ 256 w 4"/>
                <a:gd name="T11" fmla="*/ 1664 h 28"/>
                <a:gd name="T12" fmla="*/ 128 w 4"/>
                <a:gd name="T13" fmla="*/ 179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8"/>
                <a:gd name="T23" fmla="*/ 4 w 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730"/>
            <p:cNvSpPr/>
            <p:nvPr/>
          </p:nvSpPr>
          <p:spPr bwMode="auto">
            <a:xfrm>
              <a:off x="3031" y="545"/>
              <a:ext cx="56" cy="8"/>
            </a:xfrm>
            <a:custGeom>
              <a:avLst/>
              <a:gdLst>
                <a:gd name="T0" fmla="*/ 1664 w 28"/>
                <a:gd name="T1" fmla="*/ 256 h 4"/>
                <a:gd name="T2" fmla="*/ 128 w 28"/>
                <a:gd name="T3" fmla="*/ 256 h 4"/>
                <a:gd name="T4" fmla="*/ 0 w 28"/>
                <a:gd name="T5" fmla="*/ 128 h 4"/>
                <a:gd name="T6" fmla="*/ 128 w 28"/>
                <a:gd name="T7" fmla="*/ 0 h 4"/>
                <a:gd name="T8" fmla="*/ 1664 w 28"/>
                <a:gd name="T9" fmla="*/ 0 h 4"/>
                <a:gd name="T10" fmla="*/ 1792 w 28"/>
                <a:gd name="T11" fmla="*/ 128 h 4"/>
                <a:gd name="T12" fmla="*/ 1664 w 28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"/>
                <a:gd name="T23" fmla="*/ 28 w 2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731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92 w 22"/>
                <a:gd name="T1" fmla="*/ 1408 h 22"/>
                <a:gd name="T2" fmla="*/ 64 w 22"/>
                <a:gd name="T3" fmla="*/ 1344 h 22"/>
                <a:gd name="T4" fmla="*/ 64 w 22"/>
                <a:gd name="T5" fmla="*/ 1152 h 22"/>
                <a:gd name="T6" fmla="*/ 1152 w 22"/>
                <a:gd name="T7" fmla="*/ 64 h 22"/>
                <a:gd name="T8" fmla="*/ 1344 w 22"/>
                <a:gd name="T9" fmla="*/ 64 h 22"/>
                <a:gd name="T10" fmla="*/ 1344 w 22"/>
                <a:gd name="T11" fmla="*/ 256 h 22"/>
                <a:gd name="T12" fmla="*/ 256 w 22"/>
                <a:gd name="T13" fmla="*/ 1344 h 22"/>
                <a:gd name="T14" fmla="*/ 192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732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216 w 22"/>
                <a:gd name="T1" fmla="*/ 1408 h 22"/>
                <a:gd name="T2" fmla="*/ 1152 w 22"/>
                <a:gd name="T3" fmla="*/ 1344 h 22"/>
                <a:gd name="T4" fmla="*/ 64 w 22"/>
                <a:gd name="T5" fmla="*/ 256 h 22"/>
                <a:gd name="T6" fmla="*/ 64 w 22"/>
                <a:gd name="T7" fmla="*/ 64 h 22"/>
                <a:gd name="T8" fmla="*/ 256 w 22"/>
                <a:gd name="T9" fmla="*/ 64 h 22"/>
                <a:gd name="T10" fmla="*/ 1344 w 22"/>
                <a:gd name="T11" fmla="*/ 1152 h 22"/>
                <a:gd name="T12" fmla="*/ 1344 w 22"/>
                <a:gd name="T13" fmla="*/ 1344 h 22"/>
                <a:gd name="T14" fmla="*/ 1216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19" y="22"/>
                  </a:moveTo>
                  <a:cubicBezTo>
                    <a:pt x="19" y="22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73"/>
            <p:cNvSpPr/>
            <p:nvPr/>
          </p:nvSpPr>
          <p:spPr bwMode="auto">
            <a:xfrm>
              <a:off x="2973" y="511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274"/>
            <p:cNvSpPr/>
            <p:nvPr/>
          </p:nvSpPr>
          <p:spPr bwMode="auto">
            <a:xfrm>
              <a:off x="3109" y="503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Group 2990"/>
          <p:cNvGrpSpPr/>
          <p:nvPr/>
        </p:nvGrpSpPr>
        <p:grpSpPr bwMode="auto">
          <a:xfrm>
            <a:off x="6402388" y="1927225"/>
            <a:ext cx="390525" cy="320675"/>
            <a:chOff x="3327" y="384"/>
            <a:chExt cx="216" cy="177"/>
          </a:xfrm>
          <a:solidFill>
            <a:srgbClr val="74A0B2"/>
          </a:solidFill>
        </p:grpSpPr>
        <p:sp>
          <p:nvSpPr>
            <p:cNvPr id="46" name="Freeform 1649"/>
            <p:cNvSpPr/>
            <p:nvPr/>
          </p:nvSpPr>
          <p:spPr bwMode="auto">
            <a:xfrm>
              <a:off x="3327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650"/>
            <p:cNvSpPr/>
            <p:nvPr/>
          </p:nvSpPr>
          <p:spPr bwMode="auto">
            <a:xfrm>
              <a:off x="3375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651"/>
            <p:cNvSpPr/>
            <p:nvPr/>
          </p:nvSpPr>
          <p:spPr bwMode="auto">
            <a:xfrm>
              <a:off x="3423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652"/>
            <p:cNvSpPr/>
            <p:nvPr/>
          </p:nvSpPr>
          <p:spPr bwMode="auto">
            <a:xfrm>
              <a:off x="3471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653"/>
            <p:cNvSpPr/>
            <p:nvPr/>
          </p:nvSpPr>
          <p:spPr bwMode="auto">
            <a:xfrm>
              <a:off x="3367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654"/>
            <p:cNvSpPr/>
            <p:nvPr/>
          </p:nvSpPr>
          <p:spPr bwMode="auto">
            <a:xfrm>
              <a:off x="3415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655"/>
            <p:cNvSpPr/>
            <p:nvPr/>
          </p:nvSpPr>
          <p:spPr bwMode="auto">
            <a:xfrm>
              <a:off x="3463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656"/>
            <p:cNvSpPr/>
            <p:nvPr/>
          </p:nvSpPr>
          <p:spPr bwMode="auto">
            <a:xfrm>
              <a:off x="3511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275"/>
            <p:cNvSpPr/>
            <p:nvPr/>
          </p:nvSpPr>
          <p:spPr bwMode="auto">
            <a:xfrm>
              <a:off x="3327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276"/>
            <p:cNvSpPr/>
            <p:nvPr/>
          </p:nvSpPr>
          <p:spPr bwMode="auto">
            <a:xfrm>
              <a:off x="3375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277"/>
            <p:cNvSpPr/>
            <p:nvPr/>
          </p:nvSpPr>
          <p:spPr bwMode="auto">
            <a:xfrm>
              <a:off x="3423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278"/>
            <p:cNvSpPr/>
            <p:nvPr/>
          </p:nvSpPr>
          <p:spPr bwMode="auto">
            <a:xfrm>
              <a:off x="3471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279"/>
            <p:cNvSpPr/>
            <p:nvPr/>
          </p:nvSpPr>
          <p:spPr bwMode="auto">
            <a:xfrm>
              <a:off x="3367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280"/>
            <p:cNvSpPr/>
            <p:nvPr/>
          </p:nvSpPr>
          <p:spPr bwMode="auto">
            <a:xfrm>
              <a:off x="3415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281"/>
            <p:cNvSpPr/>
            <p:nvPr/>
          </p:nvSpPr>
          <p:spPr bwMode="auto">
            <a:xfrm>
              <a:off x="3463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282"/>
            <p:cNvSpPr/>
            <p:nvPr/>
          </p:nvSpPr>
          <p:spPr bwMode="auto">
            <a:xfrm>
              <a:off x="3511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283"/>
            <p:cNvSpPr/>
            <p:nvPr/>
          </p:nvSpPr>
          <p:spPr bwMode="auto">
            <a:xfrm>
              <a:off x="3327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284"/>
            <p:cNvSpPr/>
            <p:nvPr/>
          </p:nvSpPr>
          <p:spPr bwMode="auto">
            <a:xfrm>
              <a:off x="3375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285"/>
            <p:cNvSpPr/>
            <p:nvPr/>
          </p:nvSpPr>
          <p:spPr bwMode="auto">
            <a:xfrm>
              <a:off x="3423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286"/>
            <p:cNvSpPr/>
            <p:nvPr/>
          </p:nvSpPr>
          <p:spPr bwMode="auto">
            <a:xfrm>
              <a:off x="3471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287"/>
            <p:cNvSpPr/>
            <p:nvPr/>
          </p:nvSpPr>
          <p:spPr bwMode="auto">
            <a:xfrm>
              <a:off x="3367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288"/>
            <p:cNvSpPr/>
            <p:nvPr/>
          </p:nvSpPr>
          <p:spPr bwMode="auto">
            <a:xfrm>
              <a:off x="3415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289"/>
            <p:cNvSpPr/>
            <p:nvPr/>
          </p:nvSpPr>
          <p:spPr bwMode="auto">
            <a:xfrm>
              <a:off x="3463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290"/>
            <p:cNvSpPr/>
            <p:nvPr/>
          </p:nvSpPr>
          <p:spPr bwMode="auto">
            <a:xfrm>
              <a:off x="3511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 bwMode="auto">
          <a:xfrm>
            <a:off x="6675438" y="2898775"/>
            <a:ext cx="615950" cy="615950"/>
            <a:chOff x="6893738" y="3107568"/>
            <a:chExt cx="617218" cy="617218"/>
          </a:xfrm>
        </p:grpSpPr>
        <p:sp>
          <p:nvSpPr>
            <p:cNvPr id="71" name="椭圆 70"/>
            <p:cNvSpPr/>
            <p:nvPr/>
          </p:nvSpPr>
          <p:spPr>
            <a:xfrm>
              <a:off x="6893738" y="3107568"/>
              <a:ext cx="617218" cy="617218"/>
            </a:xfrm>
            <a:prstGeom prst="ellipse">
              <a:avLst/>
            </a:prstGeom>
            <a:solidFill>
              <a:srgbClr val="74A0B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2" name="组合 7"/>
            <p:cNvGrpSpPr/>
            <p:nvPr/>
          </p:nvGrpSpPr>
          <p:grpSpPr bwMode="auto">
            <a:xfrm>
              <a:off x="7026592" y="3232194"/>
              <a:ext cx="371475" cy="371475"/>
              <a:chOff x="7016609" y="3243261"/>
              <a:chExt cx="371475" cy="371475"/>
            </a:xfrm>
          </p:grpSpPr>
          <p:sp>
            <p:nvSpPr>
              <p:cNvPr id="73" name="Freeform 1763"/>
              <p:cNvSpPr>
                <a:spLocks noEditPoints="1"/>
              </p:cNvSpPr>
              <p:nvPr/>
            </p:nvSpPr>
            <p:spPr bwMode="auto">
              <a:xfrm>
                <a:off x="7016609" y="3243261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1764"/>
              <p:cNvSpPr/>
              <p:nvPr/>
            </p:nvSpPr>
            <p:spPr bwMode="auto">
              <a:xfrm>
                <a:off x="7096731" y="3472701"/>
                <a:ext cx="211231" cy="54629"/>
              </a:xfrm>
              <a:custGeom>
                <a:avLst/>
                <a:gdLst>
                  <a:gd name="T0" fmla="*/ 3379696 w 58"/>
                  <a:gd name="T1" fmla="*/ 1165419 h 15"/>
                  <a:gd name="T2" fmla="*/ 0 w 58"/>
                  <a:gd name="T3" fmla="*/ 0 h 15"/>
                  <a:gd name="T4" fmla="*/ 3379696 w 58"/>
                  <a:gd name="T5" fmla="*/ 1748128 h 15"/>
                  <a:gd name="T6" fmla="*/ 6759392 w 58"/>
                  <a:gd name="T7" fmla="*/ 0 h 15"/>
                  <a:gd name="T8" fmla="*/ 3379696 w 58"/>
                  <a:gd name="T9" fmla="*/ 11654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10"/>
                    </a:moveTo>
                    <a:cubicBezTo>
                      <a:pt x="18" y="10"/>
                      <a:pt x="8" y="6"/>
                      <a:pt x="0" y="0"/>
                    </a:cubicBezTo>
                    <a:cubicBezTo>
                      <a:pt x="6" y="9"/>
                      <a:pt x="17" y="15"/>
                      <a:pt x="29" y="15"/>
                    </a:cubicBezTo>
                    <a:cubicBezTo>
                      <a:pt x="41" y="15"/>
                      <a:pt x="52" y="9"/>
                      <a:pt x="58" y="0"/>
                    </a:cubicBezTo>
                    <a:cubicBezTo>
                      <a:pt x="50" y="6"/>
                      <a:pt x="40" y="10"/>
                      <a:pt x="2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Oval 1765"/>
              <p:cNvSpPr>
                <a:spLocks noChangeArrowheads="1"/>
              </p:cNvSpPr>
              <p:nvPr/>
            </p:nvSpPr>
            <p:spPr bwMode="auto">
              <a:xfrm>
                <a:off x="7114941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76" name="Oval 1767"/>
              <p:cNvSpPr>
                <a:spLocks noChangeArrowheads="1"/>
              </p:cNvSpPr>
              <p:nvPr/>
            </p:nvSpPr>
            <p:spPr bwMode="auto">
              <a:xfrm>
                <a:off x="7231482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77" name="组合 76"/>
          <p:cNvGrpSpPr/>
          <p:nvPr/>
        </p:nvGrpSpPr>
        <p:grpSpPr bwMode="auto">
          <a:xfrm>
            <a:off x="3808413" y="2901950"/>
            <a:ext cx="617537" cy="617538"/>
            <a:chOff x="4027303" y="3111281"/>
            <a:chExt cx="617218" cy="617218"/>
          </a:xfrm>
        </p:grpSpPr>
        <p:sp>
          <p:nvSpPr>
            <p:cNvPr id="78" name="椭圆 77"/>
            <p:cNvSpPr/>
            <p:nvPr/>
          </p:nvSpPr>
          <p:spPr>
            <a:xfrm>
              <a:off x="4027303" y="3111281"/>
              <a:ext cx="617218" cy="617218"/>
            </a:xfrm>
            <a:prstGeom prst="ellipse">
              <a:avLst/>
            </a:prstGeom>
            <a:solidFill>
              <a:srgbClr val="FABB9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9" name="组合 8"/>
            <p:cNvGrpSpPr/>
            <p:nvPr/>
          </p:nvGrpSpPr>
          <p:grpSpPr bwMode="auto">
            <a:xfrm>
              <a:off x="4150174" y="3247547"/>
              <a:ext cx="371475" cy="371475"/>
              <a:chOff x="4150174" y="3247547"/>
              <a:chExt cx="371475" cy="371475"/>
            </a:xfrm>
          </p:grpSpPr>
          <p:sp>
            <p:nvSpPr>
              <p:cNvPr id="80" name="Freeform 1801"/>
              <p:cNvSpPr>
                <a:spLocks noEditPoints="1"/>
              </p:cNvSpPr>
              <p:nvPr/>
            </p:nvSpPr>
            <p:spPr bwMode="auto">
              <a:xfrm>
                <a:off x="4150174" y="3247547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1802"/>
              <p:cNvSpPr/>
              <p:nvPr/>
            </p:nvSpPr>
            <p:spPr bwMode="auto">
              <a:xfrm>
                <a:off x="4230296" y="3476987"/>
                <a:ext cx="211231" cy="54629"/>
              </a:xfrm>
              <a:custGeom>
                <a:avLst/>
                <a:gdLst>
                  <a:gd name="T0" fmla="*/ 3379696 w 58"/>
                  <a:gd name="T1" fmla="*/ 699251 h 15"/>
                  <a:gd name="T2" fmla="*/ 6759392 w 58"/>
                  <a:gd name="T3" fmla="*/ 1748128 h 15"/>
                  <a:gd name="T4" fmla="*/ 3379696 w 58"/>
                  <a:gd name="T5" fmla="*/ 0 h 15"/>
                  <a:gd name="T6" fmla="*/ 0 w 58"/>
                  <a:gd name="T7" fmla="*/ 1748128 h 15"/>
                  <a:gd name="T8" fmla="*/ 3379696 w 58"/>
                  <a:gd name="T9" fmla="*/ 69925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6"/>
                    </a:moveTo>
                    <a:cubicBezTo>
                      <a:pt x="40" y="6"/>
                      <a:pt x="50" y="10"/>
                      <a:pt x="58" y="15"/>
                    </a:cubicBezTo>
                    <a:cubicBezTo>
                      <a:pt x="52" y="6"/>
                      <a:pt x="41" y="0"/>
                      <a:pt x="29" y="0"/>
                    </a:cubicBezTo>
                    <a:cubicBezTo>
                      <a:pt x="17" y="0"/>
                      <a:pt x="6" y="6"/>
                      <a:pt x="0" y="15"/>
                    </a:cubicBezTo>
                    <a:cubicBezTo>
                      <a:pt x="8" y="10"/>
                      <a:pt x="18" y="6"/>
                      <a:pt x="2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Oval 1803"/>
              <p:cNvSpPr>
                <a:spLocks noChangeArrowheads="1"/>
              </p:cNvSpPr>
              <p:nvPr/>
            </p:nvSpPr>
            <p:spPr bwMode="auto">
              <a:xfrm>
                <a:off x="4248506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83" name="Oval 1804"/>
              <p:cNvSpPr>
                <a:spLocks noChangeArrowheads="1"/>
              </p:cNvSpPr>
              <p:nvPr/>
            </p:nvSpPr>
            <p:spPr bwMode="auto">
              <a:xfrm>
                <a:off x="4365047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84" name="组合 83"/>
          <p:cNvGrpSpPr/>
          <p:nvPr/>
        </p:nvGrpSpPr>
        <p:grpSpPr bwMode="auto">
          <a:xfrm>
            <a:off x="9540875" y="2911475"/>
            <a:ext cx="617538" cy="615950"/>
            <a:chOff x="9760173" y="3120391"/>
            <a:chExt cx="617218" cy="617218"/>
          </a:xfrm>
        </p:grpSpPr>
        <p:sp>
          <p:nvSpPr>
            <p:cNvPr id="85" name="椭圆 84"/>
            <p:cNvSpPr/>
            <p:nvPr/>
          </p:nvSpPr>
          <p:spPr>
            <a:xfrm>
              <a:off x="9760173" y="3120391"/>
              <a:ext cx="617218" cy="617218"/>
            </a:xfrm>
            <a:prstGeom prst="ellipse">
              <a:avLst/>
            </a:prstGeom>
            <a:solidFill>
              <a:srgbClr val="FABB9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6" name="组合 5"/>
            <p:cNvGrpSpPr/>
            <p:nvPr/>
          </p:nvGrpSpPr>
          <p:grpSpPr bwMode="auto">
            <a:xfrm>
              <a:off x="9883044" y="3254875"/>
              <a:ext cx="371475" cy="371475"/>
              <a:chOff x="9892660" y="3251895"/>
              <a:chExt cx="371475" cy="371475"/>
            </a:xfrm>
          </p:grpSpPr>
          <p:sp>
            <p:nvSpPr>
              <p:cNvPr id="87" name="Freeform 1798"/>
              <p:cNvSpPr>
                <a:spLocks noEditPoints="1"/>
              </p:cNvSpPr>
              <p:nvPr/>
            </p:nvSpPr>
            <p:spPr bwMode="auto">
              <a:xfrm>
                <a:off x="9892660" y="325189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1799"/>
              <p:cNvSpPr/>
              <p:nvPr/>
            </p:nvSpPr>
            <p:spPr bwMode="auto">
              <a:xfrm>
                <a:off x="9994634" y="3452200"/>
                <a:ext cx="185738" cy="83764"/>
              </a:xfrm>
              <a:custGeom>
                <a:avLst/>
                <a:gdLst>
                  <a:gd name="T0" fmla="*/ 2680454 w 51"/>
                  <a:gd name="T1" fmla="*/ 1981201 h 23"/>
                  <a:gd name="T2" fmla="*/ 0 w 51"/>
                  <a:gd name="T3" fmla="*/ 1398495 h 23"/>
                  <a:gd name="T4" fmla="*/ 2680454 w 51"/>
                  <a:gd name="T5" fmla="*/ 2680448 h 23"/>
                  <a:gd name="T6" fmla="*/ 5943616 w 51"/>
                  <a:gd name="T7" fmla="*/ 0 h 23"/>
                  <a:gd name="T8" fmla="*/ 2680454 w 51"/>
                  <a:gd name="T9" fmla="*/ 198120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3"/>
                  <a:gd name="T17" fmla="*/ 51 w 5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3">
                    <a:moveTo>
                      <a:pt x="23" y="17"/>
                    </a:moveTo>
                    <a:cubicBezTo>
                      <a:pt x="13" y="17"/>
                      <a:pt x="5" y="15"/>
                      <a:pt x="0" y="12"/>
                    </a:cubicBezTo>
                    <a:cubicBezTo>
                      <a:pt x="5" y="19"/>
                      <a:pt x="11" y="23"/>
                      <a:pt x="23" y="23"/>
                    </a:cubicBezTo>
                    <a:cubicBezTo>
                      <a:pt x="37" y="23"/>
                      <a:pt x="48" y="12"/>
                      <a:pt x="51" y="0"/>
                    </a:cubicBezTo>
                    <a:cubicBezTo>
                      <a:pt x="44" y="9"/>
                      <a:pt x="34" y="17"/>
                      <a:pt x="2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Oval 1800"/>
              <p:cNvSpPr>
                <a:spLocks noChangeArrowheads="1"/>
              </p:cNvSpPr>
              <p:nvPr/>
            </p:nvSpPr>
            <p:spPr bwMode="auto">
              <a:xfrm>
                <a:off x="9990992" y="337936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90" name="Freeform 1810"/>
              <p:cNvSpPr/>
              <p:nvPr/>
            </p:nvSpPr>
            <p:spPr bwMode="auto">
              <a:xfrm>
                <a:off x="10092965" y="3393930"/>
                <a:ext cx="87406" cy="29135"/>
              </a:xfrm>
              <a:custGeom>
                <a:avLst/>
                <a:gdLst>
                  <a:gd name="T0" fmla="*/ 2796992 w 24"/>
                  <a:gd name="T1" fmla="*/ 815780 h 8"/>
                  <a:gd name="T2" fmla="*/ 1165413 w 24"/>
                  <a:gd name="T3" fmla="*/ 932320 h 8"/>
                  <a:gd name="T4" fmla="*/ 0 w 24"/>
                  <a:gd name="T5" fmla="*/ 699240 h 8"/>
                  <a:gd name="T6" fmla="*/ 1398496 w 24"/>
                  <a:gd name="T7" fmla="*/ 0 h 8"/>
                  <a:gd name="T8" fmla="*/ 2796992 w 24"/>
                  <a:gd name="T9" fmla="*/ 81578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24" y="7"/>
                    </a:moveTo>
                    <a:cubicBezTo>
                      <a:pt x="24" y="8"/>
                      <a:pt x="15" y="8"/>
                      <a:pt x="10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0" y="4"/>
                      <a:pt x="7" y="0"/>
                      <a:pt x="12" y="0"/>
                    </a:cubicBezTo>
                    <a:cubicBezTo>
                      <a:pt x="17" y="0"/>
                      <a:pt x="24" y="5"/>
                      <a:pt x="2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5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80438" y="4068195"/>
            <a:ext cx="6542484" cy="835008"/>
            <a:chOff x="1757817" y="4382864"/>
            <a:chExt cx="8723312" cy="1113345"/>
          </a:xfrm>
        </p:grpSpPr>
        <p:sp>
          <p:nvSpPr>
            <p:cNvPr id="3" name="TextBox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/>
            <p:nvPr/>
          </p:nvSpPr>
          <p:spPr>
            <a:xfrm>
              <a:off x="5113792" y="4382864"/>
              <a:ext cx="3376612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请输入你的题目</a:t>
              </a:r>
            </a:p>
          </p:txBody>
        </p:sp>
        <p:sp>
          <p:nvSpPr>
            <p:cNvPr id="4" name="矩形 1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>
              <a:spLocks noChangeArrowheads="1"/>
            </p:cNvSpPr>
            <p:nvPr/>
          </p:nvSpPr>
          <p:spPr bwMode="auto">
            <a:xfrm>
              <a:off x="1757817" y="4880655"/>
              <a:ext cx="8723312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01856" y="1669766"/>
            <a:ext cx="6529388" cy="2368712"/>
            <a:chOff x="1653042" y="1184955"/>
            <a:chExt cx="8705850" cy="3158282"/>
          </a:xfrm>
        </p:grpSpPr>
        <p:cxnSp>
          <p:nvCxnSpPr>
            <p:cNvPr id="6" name="直接连接符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18215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2279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677205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0947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5519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62654" y="1500867"/>
              <a:ext cx="7804150" cy="1487488"/>
            </a:xfrm>
            <a:custGeom>
              <a:avLst/>
              <a:gdLst>
                <a:gd name="connsiteX0" fmla="*/ 0 w 7803931"/>
                <a:gd name="connsiteY0" fmla="*/ 620996 h 1487794"/>
                <a:gd name="connsiteX1" fmla="*/ 709448 w 7803931"/>
                <a:gd name="connsiteY1" fmla="*/ 1409272 h 1487794"/>
                <a:gd name="connsiteX2" fmla="*/ 1450427 w 7803931"/>
                <a:gd name="connsiteY2" fmla="*/ 952072 h 1487794"/>
                <a:gd name="connsiteX3" fmla="*/ 2112579 w 7803931"/>
                <a:gd name="connsiteY3" fmla="*/ 510637 h 1487794"/>
                <a:gd name="connsiteX4" fmla="*/ 2837793 w 7803931"/>
                <a:gd name="connsiteY4" fmla="*/ 841713 h 1487794"/>
                <a:gd name="connsiteX5" fmla="*/ 3610303 w 7803931"/>
                <a:gd name="connsiteY5" fmla="*/ 605230 h 1487794"/>
                <a:gd name="connsiteX6" fmla="*/ 4745420 w 7803931"/>
                <a:gd name="connsiteY6" fmla="*/ 21906 h 1487794"/>
                <a:gd name="connsiteX7" fmla="*/ 5423337 w 7803931"/>
                <a:gd name="connsiteY7" fmla="*/ 1456568 h 1487794"/>
                <a:gd name="connsiteX8" fmla="*/ 6321972 w 7803931"/>
                <a:gd name="connsiteY8" fmla="*/ 952072 h 1487794"/>
                <a:gd name="connsiteX9" fmla="*/ 7141779 w 7803931"/>
                <a:gd name="connsiteY9" fmla="*/ 274154 h 1487794"/>
                <a:gd name="connsiteX10" fmla="*/ 7803931 w 7803931"/>
                <a:gd name="connsiteY10" fmla="*/ 211092 h 14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3931" h="1487794">
                  <a:moveTo>
                    <a:pt x="0" y="620996"/>
                  </a:moveTo>
                  <a:cubicBezTo>
                    <a:pt x="233855" y="987544"/>
                    <a:pt x="467710" y="1354093"/>
                    <a:pt x="709448" y="1409272"/>
                  </a:cubicBezTo>
                  <a:cubicBezTo>
                    <a:pt x="951186" y="1464451"/>
                    <a:pt x="1216572" y="1101844"/>
                    <a:pt x="1450427" y="952072"/>
                  </a:cubicBezTo>
                  <a:cubicBezTo>
                    <a:pt x="1684282" y="802300"/>
                    <a:pt x="1881352" y="529030"/>
                    <a:pt x="2112579" y="510637"/>
                  </a:cubicBezTo>
                  <a:cubicBezTo>
                    <a:pt x="2343806" y="492244"/>
                    <a:pt x="2588172" y="825948"/>
                    <a:pt x="2837793" y="841713"/>
                  </a:cubicBezTo>
                  <a:cubicBezTo>
                    <a:pt x="3087414" y="857478"/>
                    <a:pt x="3292365" y="741864"/>
                    <a:pt x="3610303" y="605230"/>
                  </a:cubicBezTo>
                  <a:cubicBezTo>
                    <a:pt x="3928241" y="468596"/>
                    <a:pt x="4443248" y="-119984"/>
                    <a:pt x="4745420" y="21906"/>
                  </a:cubicBezTo>
                  <a:cubicBezTo>
                    <a:pt x="5047592" y="163796"/>
                    <a:pt x="5160578" y="1301540"/>
                    <a:pt x="5423337" y="1456568"/>
                  </a:cubicBezTo>
                  <a:cubicBezTo>
                    <a:pt x="5686096" y="1611596"/>
                    <a:pt x="6035565" y="1149141"/>
                    <a:pt x="6321972" y="952072"/>
                  </a:cubicBezTo>
                  <a:cubicBezTo>
                    <a:pt x="6608379" y="755003"/>
                    <a:pt x="6894786" y="397651"/>
                    <a:pt x="7141779" y="274154"/>
                  </a:cubicBezTo>
                  <a:cubicBezTo>
                    <a:pt x="7388772" y="150657"/>
                    <a:pt x="7596351" y="180874"/>
                    <a:pt x="7803931" y="21109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184955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621518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2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0437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2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4628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908980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328080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737654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2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248354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2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940505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634242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332742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005842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726567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404430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31504" y="4012292"/>
              <a:ext cx="323851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Box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810954" y="4012292"/>
              <a:ext cx="322263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425317" y="4012292"/>
              <a:ext cx="542925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077779" y="4012292"/>
              <a:ext cx="542925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815967" y="4012292"/>
              <a:ext cx="542925" cy="33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椭圆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11854" y="2062842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椭圆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048454" y="2850242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椭圆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742192" y="2408917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椭圆 3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412117" y="1989817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椭圆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113792" y="2300967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椭圆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786892" y="2097767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椭圆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6529842" y="1642155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椭圆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187067" y="1567542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椭圆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0642" y="2904217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椭圆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588829" y="2416855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椭圆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9257167" y="1853292"/>
              <a:ext cx="107950" cy="107950"/>
            </a:xfrm>
            <a:prstGeom prst="ellipse">
              <a:avLst/>
            </a:prstGeom>
            <a:solidFill>
              <a:srgbClr val="74A0B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椭圆 4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0100129" y="1681842"/>
              <a:ext cx="107950" cy="107950"/>
            </a:xfrm>
            <a:prstGeom prst="ellipse">
              <a:avLst/>
            </a:prstGeom>
            <a:solidFill>
              <a:srgbClr val="FABB9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2048254" y="2078739"/>
            <a:ext cx="3642864" cy="98103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</a:t>
            </a:r>
            <a:endParaRPr lang="ms-MY" sz="82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  <a:p>
            <a:endParaRPr lang="ms-MY" sz="82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  <a:p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</a:t>
            </a:r>
            <a:endParaRPr lang="ms-MY" altLang="zh-CN" sz="825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2232335" y="3293185"/>
            <a:ext cx="1162255" cy="1553530"/>
            <a:chOff x="755576" y="2643188"/>
            <a:chExt cx="1162406" cy="1553530"/>
          </a:xfrm>
        </p:grpSpPr>
        <p:sp>
          <p:nvSpPr>
            <p:cNvPr id="4" name="Isosceles Triangle 2"/>
            <p:cNvSpPr/>
            <p:nvPr/>
          </p:nvSpPr>
          <p:spPr>
            <a:xfrm>
              <a:off x="755576" y="3214692"/>
              <a:ext cx="1162406" cy="29482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5" name="Content Placeholder 2"/>
            <p:cNvSpPr txBox="1"/>
            <p:nvPr/>
          </p:nvSpPr>
          <p:spPr>
            <a:xfrm>
              <a:off x="988884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产品开发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988884" y="2643188"/>
              <a:ext cx="695790" cy="17312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产品开发</a:t>
              </a:r>
              <a:endParaRPr lang="en-US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7" name="Straight Connector 33"/>
            <p:cNvCxnSpPr/>
            <p:nvPr/>
          </p:nvCxnSpPr>
          <p:spPr>
            <a:xfrm rot="5400000">
              <a:off x="1179489" y="303530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7"/>
            <p:cNvCxnSpPr/>
            <p:nvPr/>
          </p:nvCxnSpPr>
          <p:spPr>
            <a:xfrm rot="5400000">
              <a:off x="1179489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8"/>
          <p:cNvGrpSpPr/>
          <p:nvPr/>
        </p:nvGrpSpPr>
        <p:grpSpPr>
          <a:xfrm>
            <a:off x="2936418" y="3721813"/>
            <a:ext cx="1162255" cy="1124902"/>
            <a:chOff x="1459750" y="3071816"/>
            <a:chExt cx="1162406" cy="1124902"/>
          </a:xfrm>
        </p:grpSpPr>
        <p:sp>
          <p:nvSpPr>
            <p:cNvPr id="10" name="Isosceles Triangle 2"/>
            <p:cNvSpPr/>
            <p:nvPr/>
          </p:nvSpPr>
          <p:spPr>
            <a:xfrm>
              <a:off x="1459750" y="3071816"/>
              <a:ext cx="1162406" cy="43770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1" name="Content Placeholder 2"/>
            <p:cNvSpPr txBox="1"/>
            <p:nvPr/>
          </p:nvSpPr>
          <p:spPr>
            <a:xfrm>
              <a:off x="1691223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数据分析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12" name="Straight Connector 38"/>
            <p:cNvCxnSpPr/>
            <p:nvPr/>
          </p:nvCxnSpPr>
          <p:spPr>
            <a:xfrm rot="5400000">
              <a:off x="1893869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9"/>
          <p:cNvGrpSpPr/>
          <p:nvPr/>
        </p:nvGrpSpPr>
        <p:grpSpPr>
          <a:xfrm>
            <a:off x="3831026" y="3507498"/>
            <a:ext cx="1068989" cy="1339217"/>
            <a:chOff x="2354476" y="2857501"/>
            <a:chExt cx="1069128" cy="1339217"/>
          </a:xfrm>
        </p:grpSpPr>
        <p:sp>
          <p:nvSpPr>
            <p:cNvPr id="14" name="Isosceles Triangle 2"/>
            <p:cNvSpPr/>
            <p:nvPr/>
          </p:nvSpPr>
          <p:spPr>
            <a:xfrm>
              <a:off x="2354476" y="2857501"/>
              <a:ext cx="1069128" cy="652017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5" name="Content Placeholder 2"/>
            <p:cNvSpPr txBox="1"/>
            <p:nvPr/>
          </p:nvSpPr>
          <p:spPr>
            <a:xfrm>
              <a:off x="2539310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市场份额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16" name="Straight Connector 39"/>
            <p:cNvCxnSpPr/>
            <p:nvPr/>
          </p:nvCxnSpPr>
          <p:spPr>
            <a:xfrm rot="5400000">
              <a:off x="2751125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0"/>
          <p:cNvGrpSpPr/>
          <p:nvPr/>
        </p:nvGrpSpPr>
        <p:grpSpPr>
          <a:xfrm>
            <a:off x="4636195" y="3363992"/>
            <a:ext cx="996824" cy="1482722"/>
            <a:chOff x="3159748" y="2713996"/>
            <a:chExt cx="996954" cy="1482722"/>
          </a:xfrm>
        </p:grpSpPr>
        <p:sp>
          <p:nvSpPr>
            <p:cNvPr id="18" name="Isosceles Triangle 2"/>
            <p:cNvSpPr/>
            <p:nvPr/>
          </p:nvSpPr>
          <p:spPr>
            <a:xfrm>
              <a:off x="3159748" y="2713996"/>
              <a:ext cx="996954" cy="7955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9" name="Content Placeholder 2"/>
            <p:cNvSpPr txBox="1"/>
            <p:nvPr/>
          </p:nvSpPr>
          <p:spPr>
            <a:xfrm>
              <a:off x="3308495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项目名称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20" name="Straight Connector 40"/>
            <p:cNvCxnSpPr/>
            <p:nvPr/>
          </p:nvCxnSpPr>
          <p:spPr>
            <a:xfrm rot="5400000">
              <a:off x="3465505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51"/>
          <p:cNvGrpSpPr/>
          <p:nvPr/>
        </p:nvGrpSpPr>
        <p:grpSpPr>
          <a:xfrm>
            <a:off x="5310155" y="3170083"/>
            <a:ext cx="1162255" cy="1676632"/>
            <a:chOff x="3833796" y="2520086"/>
            <a:chExt cx="1162406" cy="1676632"/>
          </a:xfrm>
        </p:grpSpPr>
        <p:sp>
          <p:nvSpPr>
            <p:cNvPr id="22" name="Isosceles Triangle 2"/>
            <p:cNvSpPr/>
            <p:nvPr/>
          </p:nvSpPr>
          <p:spPr>
            <a:xfrm>
              <a:off x="3833796" y="2520086"/>
              <a:ext cx="1162406" cy="98943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4065269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系统设置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24" name="Straight Connector 41"/>
            <p:cNvCxnSpPr/>
            <p:nvPr/>
          </p:nvCxnSpPr>
          <p:spPr>
            <a:xfrm rot="5400000">
              <a:off x="4251323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52"/>
          <p:cNvGrpSpPr/>
          <p:nvPr/>
        </p:nvGrpSpPr>
        <p:grpSpPr>
          <a:xfrm>
            <a:off x="6014237" y="3078871"/>
            <a:ext cx="1162255" cy="1767844"/>
            <a:chOff x="4537970" y="2428874"/>
            <a:chExt cx="1162406" cy="1767844"/>
          </a:xfrm>
        </p:grpSpPr>
        <p:sp>
          <p:nvSpPr>
            <p:cNvPr id="26" name="Isosceles Triangle 2"/>
            <p:cNvSpPr/>
            <p:nvPr/>
          </p:nvSpPr>
          <p:spPr>
            <a:xfrm>
              <a:off x="4537970" y="2428874"/>
              <a:ext cx="1162406" cy="1080645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4771278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商务交流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28" name="Straight Connector 42"/>
            <p:cNvCxnSpPr/>
            <p:nvPr/>
          </p:nvCxnSpPr>
          <p:spPr>
            <a:xfrm rot="5400000">
              <a:off x="4965703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3"/>
          <p:cNvGrpSpPr/>
          <p:nvPr/>
        </p:nvGrpSpPr>
        <p:grpSpPr>
          <a:xfrm>
            <a:off x="6624251" y="2991289"/>
            <a:ext cx="1236710" cy="1855426"/>
            <a:chOff x="5148063" y="2341292"/>
            <a:chExt cx="1236871" cy="1855426"/>
          </a:xfrm>
        </p:grpSpPr>
        <p:sp>
          <p:nvSpPr>
            <p:cNvPr id="30" name="Isosceles Triangle 2"/>
            <p:cNvSpPr/>
            <p:nvPr/>
          </p:nvSpPr>
          <p:spPr>
            <a:xfrm>
              <a:off x="5148063" y="2341292"/>
              <a:ext cx="1236871" cy="116822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5414366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工作流程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32" name="Straight Connector 43"/>
            <p:cNvCxnSpPr/>
            <p:nvPr/>
          </p:nvCxnSpPr>
          <p:spPr>
            <a:xfrm rot="5400000">
              <a:off x="5608645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4"/>
          <p:cNvGrpSpPr/>
          <p:nvPr/>
        </p:nvGrpSpPr>
        <p:grpSpPr>
          <a:xfrm>
            <a:off x="7275637" y="2854870"/>
            <a:ext cx="1153223" cy="1991844"/>
            <a:chOff x="5799535" y="2204874"/>
            <a:chExt cx="1153373" cy="1991844"/>
          </a:xfrm>
        </p:grpSpPr>
        <p:sp>
          <p:nvSpPr>
            <p:cNvPr id="34" name="Isosceles Triangle 2"/>
            <p:cNvSpPr/>
            <p:nvPr/>
          </p:nvSpPr>
          <p:spPr>
            <a:xfrm>
              <a:off x="5799535" y="2204874"/>
              <a:ext cx="1153373" cy="130464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6060556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产品设计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36" name="Straight Connector 44"/>
            <p:cNvCxnSpPr/>
            <p:nvPr/>
          </p:nvCxnSpPr>
          <p:spPr>
            <a:xfrm rot="5400000">
              <a:off x="6251587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55"/>
          <p:cNvGrpSpPr/>
          <p:nvPr/>
        </p:nvGrpSpPr>
        <p:grpSpPr>
          <a:xfrm>
            <a:off x="7841844" y="2650243"/>
            <a:ext cx="1344609" cy="2196472"/>
            <a:chOff x="6365816" y="2000246"/>
            <a:chExt cx="1344784" cy="2196472"/>
          </a:xfrm>
        </p:grpSpPr>
        <p:sp>
          <p:nvSpPr>
            <p:cNvPr id="38" name="Isosceles Triangle 2"/>
            <p:cNvSpPr/>
            <p:nvPr/>
          </p:nvSpPr>
          <p:spPr>
            <a:xfrm>
              <a:off x="6365816" y="2000246"/>
              <a:ext cx="1344784" cy="150927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FABB9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9" name="Content Placeholder 2"/>
            <p:cNvSpPr txBox="1"/>
            <p:nvPr/>
          </p:nvSpPr>
          <p:spPr>
            <a:xfrm>
              <a:off x="6690313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文案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40" name="Straight Connector 45"/>
            <p:cNvCxnSpPr/>
            <p:nvPr/>
          </p:nvCxnSpPr>
          <p:spPr>
            <a:xfrm rot="5400000">
              <a:off x="6894529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56"/>
          <p:cNvGrpSpPr/>
          <p:nvPr/>
        </p:nvGrpSpPr>
        <p:grpSpPr>
          <a:xfrm>
            <a:off x="8514149" y="1792987"/>
            <a:ext cx="1153223" cy="3053728"/>
            <a:chOff x="7038208" y="1142990"/>
            <a:chExt cx="1153373" cy="3053728"/>
          </a:xfrm>
        </p:grpSpPr>
        <p:sp>
          <p:nvSpPr>
            <p:cNvPr id="42" name="Isosceles Triangle 2"/>
            <p:cNvSpPr/>
            <p:nvPr/>
          </p:nvSpPr>
          <p:spPr>
            <a:xfrm>
              <a:off x="7038208" y="1714494"/>
              <a:ext cx="1153373" cy="179502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rgbClr val="74A0B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3" name="Content Placeholder 2"/>
            <p:cNvSpPr txBox="1"/>
            <p:nvPr/>
          </p:nvSpPr>
          <p:spPr>
            <a:xfrm>
              <a:off x="7266999" y="4000510"/>
              <a:ext cx="695790" cy="196208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交付</a:t>
              </a:r>
              <a:endPara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7275428" y="1142990"/>
              <a:ext cx="695790" cy="173124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6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rPr>
                <a:t>交付</a:t>
              </a:r>
              <a:endParaRPr lang="en-US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  <p:cxnSp>
          <p:nvCxnSpPr>
            <p:cNvPr id="45" name="Straight Connector 36"/>
            <p:cNvCxnSpPr/>
            <p:nvPr/>
          </p:nvCxnSpPr>
          <p:spPr>
            <a:xfrm rot="5400000">
              <a:off x="7466033" y="1535105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/>
            <p:cNvCxnSpPr/>
            <p:nvPr/>
          </p:nvCxnSpPr>
          <p:spPr>
            <a:xfrm rot="5400000">
              <a:off x="7466033" y="3749683"/>
              <a:ext cx="357190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44724" y="931812"/>
            <a:ext cx="4833434" cy="4752472"/>
            <a:chOff x="6660066" y="0"/>
            <a:chExt cx="4683231" cy="4604784"/>
          </a:xfrm>
        </p:grpSpPr>
        <p:sp>
          <p:nvSpPr>
            <p:cNvPr id="10" name="椭圆 9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>
              <a:blip r:embed="rId2">
                <a:alphaModFix amt="39000"/>
              </a:blip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" r="4647" b="36720"/>
            <a:stretch>
              <a:fillRect/>
            </a:stretch>
          </p:blipFill>
          <p:spPr>
            <a:xfrm rot="8452971" flipH="1" flipV="1">
              <a:off x="7138407" y="2453064"/>
              <a:ext cx="3264860" cy="2151720"/>
            </a:xfrm>
            <a:custGeom>
              <a:avLst/>
              <a:gdLst>
                <a:gd name="connsiteX0" fmla="*/ 3264860 w 3264860"/>
                <a:gd name="connsiteY0" fmla="*/ 0 h 2151720"/>
                <a:gd name="connsiteX1" fmla="*/ 3264860 w 3264860"/>
                <a:gd name="connsiteY1" fmla="*/ 1915572 h 2151720"/>
                <a:gd name="connsiteX2" fmla="*/ 3126265 w 3264860"/>
                <a:gd name="connsiteY2" fmla="*/ 1980677 h 2151720"/>
                <a:gd name="connsiteX3" fmla="*/ 831214 w 3264860"/>
                <a:gd name="connsiteY3" fmla="*/ 1643529 h 2151720"/>
                <a:gd name="connsiteX4" fmla="*/ 6440 w 3264860"/>
                <a:gd name="connsiteY4" fmla="*/ 117049 h 2151720"/>
                <a:gd name="connsiteX5" fmla="*/ 0 w 3264860"/>
                <a:gd name="connsiteY5" fmla="*/ 0 h 21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4860" h="215172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9593" b="42266"/>
            <a:stretch>
              <a:fillRect/>
            </a:stretch>
          </p:blipFill>
          <p:spPr>
            <a:xfrm rot="10415012" flipH="1" flipV="1">
              <a:off x="6922075" y="2541169"/>
              <a:ext cx="4421222" cy="1975510"/>
            </a:xfrm>
            <a:custGeom>
              <a:avLst/>
              <a:gdLst>
                <a:gd name="connsiteX0" fmla="*/ 4421222 w 4421222"/>
                <a:gd name="connsiteY0" fmla="*/ 0 h 1975510"/>
                <a:gd name="connsiteX1" fmla="*/ 4389965 w 4421222"/>
                <a:gd name="connsiteY1" fmla="*/ 190721 h 1975510"/>
                <a:gd name="connsiteX2" fmla="*/ 1921407 w 4421222"/>
                <a:gd name="connsiteY2" fmla="*/ 1961106 h 1975510"/>
                <a:gd name="connsiteX3" fmla="*/ 420 w 4421222"/>
                <a:gd name="connsiteY3" fmla="*/ 351795 h 1975510"/>
                <a:gd name="connsiteX4" fmla="*/ 0 w 4421222"/>
                <a:gd name="connsiteY4" fmla="*/ 350072 h 1975510"/>
                <a:gd name="connsiteX5" fmla="*/ 0 w 4421222"/>
                <a:gd name="connsiteY5" fmla="*/ 0 h 19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222" h="1975510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5" name="文本框 14"/>
          <p:cNvSpPr txBox="1"/>
          <p:nvPr/>
        </p:nvSpPr>
        <p:spPr>
          <a:xfrm>
            <a:off x="4642738" y="1628539"/>
            <a:ext cx="2643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谢谢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44724" y="931812"/>
            <a:ext cx="4833434" cy="4752472"/>
            <a:chOff x="6660066" y="0"/>
            <a:chExt cx="4683231" cy="4604784"/>
          </a:xfrm>
        </p:grpSpPr>
        <p:sp>
          <p:nvSpPr>
            <p:cNvPr id="10" name="椭圆 9"/>
            <p:cNvSpPr/>
            <p:nvPr/>
          </p:nvSpPr>
          <p:spPr>
            <a:xfrm>
              <a:off x="6660066" y="0"/>
              <a:ext cx="4533900" cy="4533900"/>
            </a:xfrm>
            <a:prstGeom prst="ellipse">
              <a:avLst/>
            </a:prstGeom>
            <a:blipFill>
              <a:blip r:embed="rId2">
                <a:alphaModFix amt="39000"/>
              </a:blip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" r="4647" b="36720"/>
            <a:stretch>
              <a:fillRect/>
            </a:stretch>
          </p:blipFill>
          <p:spPr>
            <a:xfrm rot="8452971" flipH="1" flipV="1">
              <a:off x="7138407" y="2453064"/>
              <a:ext cx="3264860" cy="2151720"/>
            </a:xfrm>
            <a:custGeom>
              <a:avLst/>
              <a:gdLst>
                <a:gd name="connsiteX0" fmla="*/ 3264860 w 3264860"/>
                <a:gd name="connsiteY0" fmla="*/ 0 h 2151720"/>
                <a:gd name="connsiteX1" fmla="*/ 3264860 w 3264860"/>
                <a:gd name="connsiteY1" fmla="*/ 1915572 h 2151720"/>
                <a:gd name="connsiteX2" fmla="*/ 3126265 w 3264860"/>
                <a:gd name="connsiteY2" fmla="*/ 1980677 h 2151720"/>
                <a:gd name="connsiteX3" fmla="*/ 831214 w 3264860"/>
                <a:gd name="connsiteY3" fmla="*/ 1643529 h 2151720"/>
                <a:gd name="connsiteX4" fmla="*/ 6440 w 3264860"/>
                <a:gd name="connsiteY4" fmla="*/ 117049 h 2151720"/>
                <a:gd name="connsiteX5" fmla="*/ 0 w 3264860"/>
                <a:gd name="connsiteY5" fmla="*/ 0 h 21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4860" h="2151720">
                  <a:moveTo>
                    <a:pt x="3264860" y="0"/>
                  </a:moveTo>
                  <a:lnTo>
                    <a:pt x="3264860" y="1915572"/>
                  </a:lnTo>
                  <a:lnTo>
                    <a:pt x="3126265" y="1980677"/>
                  </a:lnTo>
                  <a:cubicBezTo>
                    <a:pt x="2382584" y="2286753"/>
                    <a:pt x="1499035" y="2186584"/>
                    <a:pt x="831214" y="1643529"/>
                  </a:cubicBezTo>
                  <a:cubicBezTo>
                    <a:pt x="345527" y="1248580"/>
                    <a:pt x="65904" y="694157"/>
                    <a:pt x="6440" y="117049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9593" b="42266"/>
            <a:stretch>
              <a:fillRect/>
            </a:stretch>
          </p:blipFill>
          <p:spPr>
            <a:xfrm rot="10415012" flipH="1" flipV="1">
              <a:off x="6922075" y="2541169"/>
              <a:ext cx="4421222" cy="1975510"/>
            </a:xfrm>
            <a:custGeom>
              <a:avLst/>
              <a:gdLst>
                <a:gd name="connsiteX0" fmla="*/ 4421222 w 4421222"/>
                <a:gd name="connsiteY0" fmla="*/ 0 h 1975510"/>
                <a:gd name="connsiteX1" fmla="*/ 4389965 w 4421222"/>
                <a:gd name="connsiteY1" fmla="*/ 190721 h 1975510"/>
                <a:gd name="connsiteX2" fmla="*/ 1921407 w 4421222"/>
                <a:gd name="connsiteY2" fmla="*/ 1961106 h 1975510"/>
                <a:gd name="connsiteX3" fmla="*/ 420 w 4421222"/>
                <a:gd name="connsiteY3" fmla="*/ 351795 h 1975510"/>
                <a:gd name="connsiteX4" fmla="*/ 0 w 4421222"/>
                <a:gd name="connsiteY4" fmla="*/ 350072 h 1975510"/>
                <a:gd name="connsiteX5" fmla="*/ 0 w 4421222"/>
                <a:gd name="connsiteY5" fmla="*/ 0 h 197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222" h="1975510">
                  <a:moveTo>
                    <a:pt x="4421222" y="0"/>
                  </a:moveTo>
                  <a:lnTo>
                    <a:pt x="4389965" y="190721"/>
                  </a:lnTo>
                  <a:cubicBezTo>
                    <a:pt x="4146853" y="1313710"/>
                    <a:pt x="3087807" y="2092278"/>
                    <a:pt x="1921407" y="1961106"/>
                  </a:cubicBezTo>
                  <a:cubicBezTo>
                    <a:pt x="988288" y="1856168"/>
                    <a:pt x="251478" y="1198800"/>
                    <a:pt x="420" y="351795"/>
                  </a:cubicBezTo>
                  <a:lnTo>
                    <a:pt x="0" y="350072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5" name="文本框 14"/>
          <p:cNvSpPr txBox="1"/>
          <p:nvPr/>
        </p:nvSpPr>
        <p:spPr>
          <a:xfrm>
            <a:off x="5276495" y="10058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壹</a:t>
            </a:r>
          </a:p>
        </p:txBody>
      </p:sp>
      <p:sp>
        <p:nvSpPr>
          <p:cNvPr id="16" name="矩形 15"/>
          <p:cNvSpPr/>
          <p:nvPr/>
        </p:nvSpPr>
        <p:spPr>
          <a:xfrm>
            <a:off x="4849930" y="2448906"/>
            <a:ext cx="2400657" cy="9170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2677" y="1574908"/>
            <a:ext cx="5589548" cy="3677781"/>
            <a:chOff x="3198852" y="1152633"/>
            <a:chExt cx="5589548" cy="3677781"/>
          </a:xfrm>
        </p:grpSpPr>
        <p:grpSp>
          <p:nvGrpSpPr>
            <p:cNvPr id="3" name="组合 2"/>
            <p:cNvGrpSpPr/>
            <p:nvPr/>
          </p:nvGrpSpPr>
          <p:grpSpPr>
            <a:xfrm>
              <a:off x="3198852" y="1152633"/>
              <a:ext cx="5589548" cy="3677781"/>
              <a:chOff x="2119352" y="1491793"/>
              <a:chExt cx="5589548" cy="367778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19352" y="1491793"/>
                <a:ext cx="5589548" cy="3677781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474043" y="1805240"/>
                <a:ext cx="2880166" cy="46166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3685302" y="2206693"/>
              <a:ext cx="4616648" cy="156966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903456" y="0"/>
            <a:ext cx="8758194" cy="6843549"/>
            <a:chOff x="2074906" y="-2603383"/>
            <a:chExt cx="8758194" cy="6843549"/>
          </a:xfrm>
        </p:grpSpPr>
        <p:pic>
          <p:nvPicPr>
            <p:cNvPr id="15" name="图片 14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2639116" flipV="1">
              <a:off x="2074906" y="-968038"/>
              <a:ext cx="5964028" cy="520820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160384" y="-2603383"/>
              <a:ext cx="8672716" cy="622401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109952" y="1578083"/>
            <a:ext cx="5589548" cy="1599329"/>
            <a:chOff x="3148052" y="987533"/>
            <a:chExt cx="5589548" cy="1599329"/>
          </a:xfrm>
        </p:grpSpPr>
        <p:sp>
          <p:nvSpPr>
            <p:cNvPr id="6" name="矩形 5"/>
            <p:cNvSpPr/>
            <p:nvPr/>
          </p:nvSpPr>
          <p:spPr>
            <a:xfrm>
              <a:off x="3148052" y="987533"/>
              <a:ext cx="5589548" cy="1599329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26954" y="1233198"/>
              <a:ext cx="3908762" cy="110799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635716" y="1464031"/>
              <a:ext cx="7825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33824" y="3439785"/>
            <a:ext cx="5589548" cy="1599329"/>
            <a:chOff x="3133824" y="3439785"/>
            <a:chExt cx="5589548" cy="1599329"/>
          </a:xfrm>
        </p:grpSpPr>
        <p:grpSp>
          <p:nvGrpSpPr>
            <p:cNvPr id="2" name="组合 1"/>
            <p:cNvGrpSpPr/>
            <p:nvPr/>
          </p:nvGrpSpPr>
          <p:grpSpPr>
            <a:xfrm>
              <a:off x="3133824" y="3439785"/>
              <a:ext cx="5589548" cy="1599329"/>
              <a:chOff x="3171924" y="2849235"/>
              <a:chExt cx="5589548" cy="159932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171924" y="2849235"/>
                <a:ext cx="5589548" cy="1599329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4409011" y="3094900"/>
                <a:ext cx="3908762" cy="1107996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502039" y="3916282"/>
              <a:ext cx="7825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927622" y="4499373"/>
            <a:ext cx="1323975" cy="1325165"/>
            <a:chOff x="284163" y="4729163"/>
            <a:chExt cx="1765300" cy="1766887"/>
          </a:xfrm>
        </p:grpSpPr>
        <p:sp>
          <p:nvSpPr>
            <p:cNvPr id="53" name="椭圆 5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84163" y="4729163"/>
              <a:ext cx="1765300" cy="1766887"/>
            </a:xfrm>
            <a:prstGeom prst="ellipse">
              <a:avLst/>
            </a:prstGeom>
            <a:noFill/>
            <a:ln>
              <a:solidFill>
                <a:srgbClr val="DF4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  <p:sp>
          <p:nvSpPr>
            <p:cNvPr id="54" name="TextBox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61988" y="5351463"/>
              <a:ext cx="13398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</a:rPr>
                <a:t>TEXT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30317" y="1713310"/>
            <a:ext cx="554831" cy="554831"/>
            <a:chOff x="3621088" y="1014413"/>
            <a:chExt cx="739775" cy="739775"/>
          </a:xfrm>
        </p:grpSpPr>
        <p:sp>
          <p:nvSpPr>
            <p:cNvPr id="56" name="椭圆 5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621088" y="1014413"/>
              <a:ext cx="739775" cy="739775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7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886200" y="1220788"/>
              <a:ext cx="233363" cy="350837"/>
            </a:xfrm>
            <a:custGeom>
              <a:avLst/>
              <a:gdLst>
                <a:gd name="connsiteX0" fmla="*/ 1491342 w 1491342"/>
                <a:gd name="connsiteY0" fmla="*/ 0 h 2231572"/>
                <a:gd name="connsiteX1" fmla="*/ 32657 w 1491342"/>
                <a:gd name="connsiteY1" fmla="*/ 1143000 h 2231572"/>
                <a:gd name="connsiteX2" fmla="*/ 685800 w 1491342"/>
                <a:gd name="connsiteY2" fmla="*/ 1284515 h 2231572"/>
                <a:gd name="connsiteX3" fmla="*/ 0 w 1491342"/>
                <a:gd name="connsiteY3" fmla="*/ 2231572 h 2231572"/>
                <a:gd name="connsiteX4" fmla="*/ 1404257 w 1491342"/>
                <a:gd name="connsiteY4" fmla="*/ 1143000 h 2231572"/>
                <a:gd name="connsiteX5" fmla="*/ 794657 w 1491342"/>
                <a:gd name="connsiteY5" fmla="*/ 990600 h 2231572"/>
                <a:gd name="connsiteX6" fmla="*/ 1491342 w 1491342"/>
                <a:gd name="connsiteY6" fmla="*/ 0 h 223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1342" h="2231572">
                  <a:moveTo>
                    <a:pt x="1491342" y="0"/>
                  </a:moveTo>
                  <a:lnTo>
                    <a:pt x="32657" y="1143000"/>
                  </a:lnTo>
                  <a:lnTo>
                    <a:pt x="685800" y="1284515"/>
                  </a:lnTo>
                  <a:lnTo>
                    <a:pt x="0" y="2231572"/>
                  </a:lnTo>
                  <a:lnTo>
                    <a:pt x="1404257" y="1143000"/>
                  </a:lnTo>
                  <a:lnTo>
                    <a:pt x="794657" y="990600"/>
                  </a:lnTo>
                  <a:lnTo>
                    <a:pt x="14913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61372" y="2406254"/>
            <a:ext cx="556022" cy="554831"/>
            <a:chOff x="4729163" y="1938338"/>
            <a:chExt cx="741362" cy="739775"/>
          </a:xfrm>
        </p:grpSpPr>
        <p:sp>
          <p:nvSpPr>
            <p:cNvPr id="59" name="椭圆 5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729163" y="1938338"/>
              <a:ext cx="741362" cy="7397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0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932363" y="2162175"/>
              <a:ext cx="323850" cy="323850"/>
            </a:xfrm>
            <a:custGeom>
              <a:avLst/>
              <a:gdLst>
                <a:gd name="connsiteX0" fmla="*/ 84274 w 494050"/>
                <a:gd name="connsiteY0" fmla="*/ 98107 h 531069"/>
                <a:gd name="connsiteX1" fmla="*/ 84423 w 494050"/>
                <a:gd name="connsiteY1" fmla="*/ 98165 h 531069"/>
                <a:gd name="connsiteX2" fmla="*/ 83683 w 494050"/>
                <a:gd name="connsiteY2" fmla="*/ 98867 h 531069"/>
                <a:gd name="connsiteX3" fmla="*/ 423146 w 494050"/>
                <a:gd name="connsiteY3" fmla="*/ 0 h 531069"/>
                <a:gd name="connsiteX4" fmla="*/ 395440 w 494050"/>
                <a:gd name="connsiteY4" fmla="*/ 62229 h 531069"/>
                <a:gd name="connsiteX5" fmla="*/ 406255 w 494050"/>
                <a:gd name="connsiteY5" fmla="*/ 71591 h 531069"/>
                <a:gd name="connsiteX6" fmla="*/ 494044 w 494050"/>
                <a:gd name="connsiteY6" fmla="*/ 276386 h 531069"/>
                <a:gd name="connsiteX7" fmla="*/ 493844 w 494050"/>
                <a:gd name="connsiteY7" fmla="*/ 291720 h 531069"/>
                <a:gd name="connsiteX8" fmla="*/ 489376 w 494050"/>
                <a:gd name="connsiteY8" fmla="*/ 331393 h 531069"/>
                <a:gd name="connsiteX9" fmla="*/ 274337 w 494050"/>
                <a:gd name="connsiteY9" fmla="*/ 529541 h 531069"/>
                <a:gd name="connsiteX10" fmla="*/ 20946 w 494050"/>
                <a:gd name="connsiteY10" fmla="*/ 383604 h 531069"/>
                <a:gd name="connsiteX11" fmla="*/ 69840 w 494050"/>
                <a:gd name="connsiteY11" fmla="*/ 111994 h 531069"/>
                <a:gd name="connsiteX12" fmla="*/ 83683 w 494050"/>
                <a:gd name="connsiteY12" fmla="*/ 98867 h 531069"/>
                <a:gd name="connsiteX13" fmla="*/ 82441 w 494050"/>
                <a:gd name="connsiteY13" fmla="*/ 100464 h 531069"/>
                <a:gd name="connsiteX14" fmla="*/ 46275 w 494050"/>
                <a:gd name="connsiteY14" fmla="*/ 342257 h 531069"/>
                <a:gd name="connsiteX15" fmla="*/ 231312 w 494050"/>
                <a:gd name="connsiteY15" fmla="*/ 478390 h 531069"/>
                <a:gd name="connsiteX16" fmla="*/ 425060 w 494050"/>
                <a:gd name="connsiteY16" fmla="*/ 284642 h 531069"/>
                <a:gd name="connsiteX17" fmla="*/ 362655 w 494050"/>
                <a:gd name="connsiteY17" fmla="*/ 142208 h 531069"/>
                <a:gd name="connsiteX18" fmla="*/ 360587 w 494050"/>
                <a:gd name="connsiteY18" fmla="*/ 140509 h 531069"/>
                <a:gd name="connsiteX19" fmla="*/ 336426 w 494050"/>
                <a:gd name="connsiteY19" fmla="*/ 194776 h 531069"/>
                <a:gd name="connsiteX20" fmla="*/ 214880 w 494050"/>
                <a:gd name="connsiteY20" fmla="*/ 23967 h 53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050" h="531069">
                  <a:moveTo>
                    <a:pt x="84274" y="98107"/>
                  </a:moveTo>
                  <a:cubicBezTo>
                    <a:pt x="84621" y="97719"/>
                    <a:pt x="84687" y="97734"/>
                    <a:pt x="84423" y="98165"/>
                  </a:cubicBezTo>
                  <a:lnTo>
                    <a:pt x="83683" y="98867"/>
                  </a:lnTo>
                  <a:close/>
                  <a:moveTo>
                    <a:pt x="423146" y="0"/>
                  </a:moveTo>
                  <a:lnTo>
                    <a:pt x="395440" y="62229"/>
                  </a:lnTo>
                  <a:lnTo>
                    <a:pt x="406255" y="71591"/>
                  </a:lnTo>
                  <a:cubicBezTo>
                    <a:pt x="473633" y="133566"/>
                    <a:pt x="493625" y="204832"/>
                    <a:pt x="494044" y="276386"/>
                  </a:cubicBezTo>
                  <a:cubicBezTo>
                    <a:pt x="494073" y="281497"/>
                    <a:pt x="494003" y="286610"/>
                    <a:pt x="493844" y="291720"/>
                  </a:cubicBezTo>
                  <a:cubicBezTo>
                    <a:pt x="493432" y="304888"/>
                    <a:pt x="491960" y="318150"/>
                    <a:pt x="489376" y="331393"/>
                  </a:cubicBezTo>
                  <a:cubicBezTo>
                    <a:pt x="468702" y="437339"/>
                    <a:pt x="381617" y="517584"/>
                    <a:pt x="274337" y="529541"/>
                  </a:cubicBezTo>
                  <a:cubicBezTo>
                    <a:pt x="167057" y="541499"/>
                    <a:pt x="64440" y="482398"/>
                    <a:pt x="20946" y="383604"/>
                  </a:cubicBezTo>
                  <a:cubicBezTo>
                    <a:pt x="-19829" y="290984"/>
                    <a:pt x="215" y="183599"/>
                    <a:pt x="69840" y="111994"/>
                  </a:cubicBezTo>
                  <a:lnTo>
                    <a:pt x="83683" y="98867"/>
                  </a:lnTo>
                  <a:lnTo>
                    <a:pt x="82441" y="100464"/>
                  </a:lnTo>
                  <a:cubicBezTo>
                    <a:pt x="70421" y="116975"/>
                    <a:pt x="13101" y="209765"/>
                    <a:pt x="46275" y="342257"/>
                  </a:cubicBezTo>
                  <a:cubicBezTo>
                    <a:pt x="70805" y="421126"/>
                    <a:pt x="144371" y="478390"/>
                    <a:pt x="231312" y="478390"/>
                  </a:cubicBezTo>
                  <a:cubicBezTo>
                    <a:pt x="338316" y="478390"/>
                    <a:pt x="425060" y="391646"/>
                    <a:pt x="425060" y="284642"/>
                  </a:cubicBezTo>
                  <a:cubicBezTo>
                    <a:pt x="425060" y="228319"/>
                    <a:pt x="401027" y="177609"/>
                    <a:pt x="362655" y="142208"/>
                  </a:cubicBezTo>
                  <a:lnTo>
                    <a:pt x="360587" y="140509"/>
                  </a:lnTo>
                  <a:lnTo>
                    <a:pt x="336426" y="194776"/>
                  </a:lnTo>
                  <a:lnTo>
                    <a:pt x="214880" y="239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22157" y="3287316"/>
            <a:ext cx="554831" cy="556022"/>
            <a:chOff x="5476875" y="3113088"/>
            <a:chExt cx="739775" cy="741362"/>
          </a:xfrm>
        </p:grpSpPr>
        <p:sp>
          <p:nvSpPr>
            <p:cNvPr id="62" name="椭圆 6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476875" y="3113088"/>
              <a:ext cx="739775" cy="741362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3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 bwMode="auto">
            <a:xfrm>
              <a:off x="5668963" y="3314700"/>
              <a:ext cx="323850" cy="323850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25791" y="4294585"/>
            <a:ext cx="556022" cy="554831"/>
            <a:chOff x="6148388" y="4456113"/>
            <a:chExt cx="741362" cy="739775"/>
          </a:xfrm>
        </p:grpSpPr>
        <p:sp>
          <p:nvSpPr>
            <p:cNvPr id="65" name="椭圆 6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6148388" y="4456113"/>
              <a:ext cx="741362" cy="7397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6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>
              <a:spLocks noChangeAspect="1"/>
            </p:cNvSpPr>
            <p:nvPr/>
          </p:nvSpPr>
          <p:spPr bwMode="auto">
            <a:xfrm>
              <a:off x="6443663" y="4595813"/>
              <a:ext cx="173037" cy="396875"/>
            </a:xfrm>
            <a:custGeom>
              <a:avLst/>
              <a:gdLst>
                <a:gd name="T0" fmla="*/ 484604 w 1488"/>
                <a:gd name="T1" fmla="*/ 425334 h 3386"/>
                <a:gd name="T2" fmla="*/ 461555 w 1488"/>
                <a:gd name="T3" fmla="*/ 402267 h 3386"/>
                <a:gd name="T4" fmla="*/ 283342 w 1488"/>
                <a:gd name="T5" fmla="*/ 400016 h 3386"/>
                <a:gd name="T6" fmla="*/ 255795 w 1488"/>
                <a:gd name="T7" fmla="*/ 418582 h 3386"/>
                <a:gd name="T8" fmla="*/ 215879 w 1488"/>
                <a:gd name="T9" fmla="*/ 473718 h 3386"/>
                <a:gd name="T10" fmla="*/ 206885 w 1488"/>
                <a:gd name="T11" fmla="*/ 24192 h 3386"/>
                <a:gd name="T12" fmla="*/ 171467 w 1488"/>
                <a:gd name="T13" fmla="*/ 563 h 3386"/>
                <a:gd name="T14" fmla="*/ 133238 w 1488"/>
                <a:gd name="T15" fmla="*/ 6751 h 3386"/>
                <a:gd name="T16" fmla="*/ 106253 w 1488"/>
                <a:gd name="T17" fmla="*/ 39383 h 3386"/>
                <a:gd name="T18" fmla="*/ 51159 w 1488"/>
                <a:gd name="T19" fmla="*/ 475406 h 3386"/>
                <a:gd name="T20" fmla="*/ 10682 w 1488"/>
                <a:gd name="T21" fmla="*/ 501849 h 3386"/>
                <a:gd name="T22" fmla="*/ 0 w 1488"/>
                <a:gd name="T23" fmla="*/ 1840300 h 3386"/>
                <a:gd name="T24" fmla="*/ 18552 w 1488"/>
                <a:gd name="T25" fmla="*/ 1885871 h 3386"/>
                <a:gd name="T26" fmla="*/ 64089 w 1488"/>
                <a:gd name="T27" fmla="*/ 1905000 h 3386"/>
                <a:gd name="T28" fmla="*/ 807862 w 1488"/>
                <a:gd name="T29" fmla="*/ 1893748 h 3386"/>
                <a:gd name="T30" fmla="*/ 834846 w 1488"/>
                <a:gd name="T31" fmla="*/ 1853240 h 3386"/>
                <a:gd name="T32" fmla="*/ 830911 w 1488"/>
                <a:gd name="T33" fmla="*/ 513101 h 3386"/>
                <a:gd name="T34" fmla="*/ 796618 w 1488"/>
                <a:gd name="T35" fmla="*/ 478782 h 3386"/>
                <a:gd name="T36" fmla="*/ 263665 w 1488"/>
                <a:gd name="T37" fmla="*/ 1577561 h 3386"/>
                <a:gd name="T38" fmla="*/ 178213 w 1488"/>
                <a:gd name="T39" fmla="*/ 1549430 h 3386"/>
                <a:gd name="T40" fmla="*/ 148417 w 1488"/>
                <a:gd name="T41" fmla="*/ 1499920 h 3386"/>
                <a:gd name="T42" fmla="*/ 186646 w 1488"/>
                <a:gd name="T43" fmla="*/ 1445347 h 3386"/>
                <a:gd name="T44" fmla="*/ 277158 w 1488"/>
                <a:gd name="T45" fmla="*/ 1422280 h 3386"/>
                <a:gd name="T46" fmla="*/ 313138 w 1488"/>
                <a:gd name="T47" fmla="*/ 1441409 h 3386"/>
                <a:gd name="T48" fmla="*/ 330003 w 1488"/>
                <a:gd name="T49" fmla="*/ 1493169 h 3386"/>
                <a:gd name="T50" fmla="*/ 319884 w 1488"/>
                <a:gd name="T51" fmla="*/ 1547742 h 3386"/>
                <a:gd name="T52" fmla="*/ 283342 w 1488"/>
                <a:gd name="T53" fmla="*/ 1577561 h 3386"/>
                <a:gd name="T54" fmla="*/ 385098 w 1488"/>
                <a:gd name="T55" fmla="*/ 1749719 h 3386"/>
                <a:gd name="T56" fmla="*/ 344058 w 1488"/>
                <a:gd name="T57" fmla="*/ 1681644 h 3386"/>
                <a:gd name="T58" fmla="*/ 341809 w 1488"/>
                <a:gd name="T59" fmla="*/ 1613568 h 3386"/>
                <a:gd name="T60" fmla="*/ 380600 w 1488"/>
                <a:gd name="T61" fmla="*/ 1583749 h 3386"/>
                <a:gd name="T62" fmla="*/ 436819 w 1488"/>
                <a:gd name="T63" fmla="*/ 1580374 h 3386"/>
                <a:gd name="T64" fmla="*/ 482918 w 1488"/>
                <a:gd name="T65" fmla="*/ 1603441 h 3386"/>
                <a:gd name="T66" fmla="*/ 491351 w 1488"/>
                <a:gd name="T67" fmla="*/ 1657451 h 3386"/>
                <a:gd name="T68" fmla="*/ 458744 w 1488"/>
                <a:gd name="T69" fmla="*/ 1737905 h 3386"/>
                <a:gd name="T70" fmla="*/ 337874 w 1488"/>
                <a:gd name="T71" fmla="*/ 1368832 h 3386"/>
                <a:gd name="T72" fmla="*/ 355302 w 1488"/>
                <a:gd name="T73" fmla="*/ 1287253 h 3386"/>
                <a:gd name="T74" fmla="*/ 407585 w 1488"/>
                <a:gd name="T75" fmla="*/ 1241119 h 3386"/>
                <a:gd name="T76" fmla="*/ 458744 w 1488"/>
                <a:gd name="T77" fmla="*/ 1261936 h 3386"/>
                <a:gd name="T78" fmla="*/ 491351 w 1488"/>
                <a:gd name="T79" fmla="*/ 1342952 h 3386"/>
                <a:gd name="T80" fmla="*/ 482918 w 1488"/>
                <a:gd name="T81" fmla="*/ 1396962 h 3386"/>
                <a:gd name="T82" fmla="*/ 436819 w 1488"/>
                <a:gd name="T83" fmla="*/ 1420030 h 3386"/>
                <a:gd name="T84" fmla="*/ 380600 w 1488"/>
                <a:gd name="T85" fmla="*/ 1417216 h 3386"/>
                <a:gd name="T86" fmla="*/ 341809 w 1488"/>
                <a:gd name="T87" fmla="*/ 1386835 h 3386"/>
                <a:gd name="T88" fmla="*/ 546445 w 1488"/>
                <a:gd name="T89" fmla="*/ 1575873 h 3386"/>
                <a:gd name="T90" fmla="*/ 513276 w 1488"/>
                <a:gd name="T91" fmla="*/ 1541553 h 3386"/>
                <a:gd name="T92" fmla="*/ 506530 w 1488"/>
                <a:gd name="T93" fmla="*/ 1485855 h 3386"/>
                <a:gd name="T94" fmla="*/ 526768 w 1488"/>
                <a:gd name="T95" fmla="*/ 1436908 h 3386"/>
                <a:gd name="T96" fmla="*/ 572306 w 1488"/>
                <a:gd name="T97" fmla="*/ 1422843 h 3386"/>
                <a:gd name="T98" fmla="*/ 657758 w 1488"/>
                <a:gd name="T99" fmla="*/ 1450973 h 3386"/>
                <a:gd name="T100" fmla="*/ 687554 w 1488"/>
                <a:gd name="T101" fmla="*/ 1499920 h 3386"/>
                <a:gd name="T102" fmla="*/ 650449 w 1488"/>
                <a:gd name="T103" fmla="*/ 1554494 h 3386"/>
                <a:gd name="T104" fmla="*/ 558813 w 1488"/>
                <a:gd name="T105" fmla="*/ 1578123 h 3386"/>
                <a:gd name="T106" fmla="*/ 736464 w 1488"/>
                <a:gd name="T107" fmla="*/ 1104405 h 3386"/>
                <a:gd name="T108" fmla="*/ 698797 w 1488"/>
                <a:gd name="T109" fmla="*/ 1135348 h 3386"/>
                <a:gd name="T110" fmla="*/ 148979 w 1488"/>
                <a:gd name="T111" fmla="*/ 1135348 h 3386"/>
                <a:gd name="T112" fmla="*/ 111875 w 1488"/>
                <a:gd name="T113" fmla="*/ 1104405 h 3386"/>
                <a:gd name="T114" fmla="*/ 104004 w 1488"/>
                <a:gd name="T115" fmla="*/ 656004 h 3386"/>
                <a:gd name="T116" fmla="*/ 127054 w 1488"/>
                <a:gd name="T117" fmla="*/ 612683 h 3386"/>
                <a:gd name="T118" fmla="*/ 679683 w 1488"/>
                <a:gd name="T119" fmla="*/ 597493 h 3386"/>
                <a:gd name="T120" fmla="*/ 720723 w 1488"/>
                <a:gd name="T121" fmla="*/ 612683 h 3386"/>
                <a:gd name="T122" fmla="*/ 743772 w 1488"/>
                <a:gd name="T123" fmla="*/ 656004 h 3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8" h="3386">
                  <a:moveTo>
                    <a:pt x="1373" y="842"/>
                  </a:moveTo>
                  <a:lnTo>
                    <a:pt x="869" y="842"/>
                  </a:lnTo>
                  <a:lnTo>
                    <a:pt x="869" y="787"/>
                  </a:lnTo>
                  <a:lnTo>
                    <a:pt x="869" y="780"/>
                  </a:lnTo>
                  <a:lnTo>
                    <a:pt x="867" y="771"/>
                  </a:lnTo>
                  <a:lnTo>
                    <a:pt x="865" y="764"/>
                  </a:lnTo>
                  <a:lnTo>
                    <a:pt x="862" y="756"/>
                  </a:lnTo>
                  <a:lnTo>
                    <a:pt x="859" y="750"/>
                  </a:lnTo>
                  <a:lnTo>
                    <a:pt x="855" y="744"/>
                  </a:lnTo>
                  <a:lnTo>
                    <a:pt x="851" y="737"/>
                  </a:lnTo>
                  <a:lnTo>
                    <a:pt x="845" y="732"/>
                  </a:lnTo>
                  <a:lnTo>
                    <a:pt x="840" y="727"/>
                  </a:lnTo>
                  <a:lnTo>
                    <a:pt x="834" y="723"/>
                  </a:lnTo>
                  <a:lnTo>
                    <a:pt x="827" y="718"/>
                  </a:lnTo>
                  <a:lnTo>
                    <a:pt x="821" y="715"/>
                  </a:lnTo>
                  <a:lnTo>
                    <a:pt x="814" y="713"/>
                  </a:lnTo>
                  <a:lnTo>
                    <a:pt x="806" y="711"/>
                  </a:lnTo>
                  <a:lnTo>
                    <a:pt x="799" y="710"/>
                  </a:lnTo>
                  <a:lnTo>
                    <a:pt x="791" y="709"/>
                  </a:lnTo>
                  <a:lnTo>
                    <a:pt x="519" y="709"/>
                  </a:lnTo>
                  <a:lnTo>
                    <a:pt x="511" y="710"/>
                  </a:lnTo>
                  <a:lnTo>
                    <a:pt x="504" y="711"/>
                  </a:lnTo>
                  <a:lnTo>
                    <a:pt x="496" y="713"/>
                  </a:lnTo>
                  <a:lnTo>
                    <a:pt x="489" y="715"/>
                  </a:lnTo>
                  <a:lnTo>
                    <a:pt x="483" y="718"/>
                  </a:lnTo>
                  <a:lnTo>
                    <a:pt x="476" y="723"/>
                  </a:lnTo>
                  <a:lnTo>
                    <a:pt x="470" y="727"/>
                  </a:lnTo>
                  <a:lnTo>
                    <a:pt x="465" y="732"/>
                  </a:lnTo>
                  <a:lnTo>
                    <a:pt x="459" y="737"/>
                  </a:lnTo>
                  <a:lnTo>
                    <a:pt x="455" y="744"/>
                  </a:lnTo>
                  <a:lnTo>
                    <a:pt x="451" y="750"/>
                  </a:lnTo>
                  <a:lnTo>
                    <a:pt x="448" y="756"/>
                  </a:lnTo>
                  <a:lnTo>
                    <a:pt x="445" y="764"/>
                  </a:lnTo>
                  <a:lnTo>
                    <a:pt x="444" y="771"/>
                  </a:lnTo>
                  <a:lnTo>
                    <a:pt x="442" y="780"/>
                  </a:lnTo>
                  <a:lnTo>
                    <a:pt x="441" y="787"/>
                  </a:lnTo>
                  <a:lnTo>
                    <a:pt x="441" y="842"/>
                  </a:lnTo>
                  <a:lnTo>
                    <a:pt x="384" y="842"/>
                  </a:lnTo>
                  <a:lnTo>
                    <a:pt x="384" y="99"/>
                  </a:lnTo>
                  <a:lnTo>
                    <a:pt x="384" y="90"/>
                  </a:lnTo>
                  <a:lnTo>
                    <a:pt x="382" y="79"/>
                  </a:lnTo>
                  <a:lnTo>
                    <a:pt x="380" y="70"/>
                  </a:lnTo>
                  <a:lnTo>
                    <a:pt x="377" y="60"/>
                  </a:lnTo>
                  <a:lnTo>
                    <a:pt x="373" y="52"/>
                  </a:lnTo>
                  <a:lnTo>
                    <a:pt x="368" y="43"/>
                  </a:lnTo>
                  <a:lnTo>
                    <a:pt x="362" y="36"/>
                  </a:lnTo>
                  <a:lnTo>
                    <a:pt x="356" y="29"/>
                  </a:lnTo>
                  <a:lnTo>
                    <a:pt x="349" y="22"/>
                  </a:lnTo>
                  <a:lnTo>
                    <a:pt x="341" y="17"/>
                  </a:lnTo>
                  <a:lnTo>
                    <a:pt x="333" y="12"/>
                  </a:lnTo>
                  <a:lnTo>
                    <a:pt x="323" y="7"/>
                  </a:lnTo>
                  <a:lnTo>
                    <a:pt x="315" y="4"/>
                  </a:lnTo>
                  <a:lnTo>
                    <a:pt x="305" y="1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5" y="0"/>
                  </a:lnTo>
                  <a:lnTo>
                    <a:pt x="264" y="1"/>
                  </a:lnTo>
                  <a:lnTo>
                    <a:pt x="255" y="4"/>
                  </a:lnTo>
                  <a:lnTo>
                    <a:pt x="246" y="7"/>
                  </a:lnTo>
                  <a:lnTo>
                    <a:pt x="237" y="12"/>
                  </a:lnTo>
                  <a:lnTo>
                    <a:pt x="229" y="17"/>
                  </a:lnTo>
                  <a:lnTo>
                    <a:pt x="221" y="22"/>
                  </a:lnTo>
                  <a:lnTo>
                    <a:pt x="215" y="29"/>
                  </a:lnTo>
                  <a:lnTo>
                    <a:pt x="207" y="36"/>
                  </a:lnTo>
                  <a:lnTo>
                    <a:pt x="202" y="43"/>
                  </a:lnTo>
                  <a:lnTo>
                    <a:pt x="197" y="52"/>
                  </a:lnTo>
                  <a:lnTo>
                    <a:pt x="192" y="60"/>
                  </a:lnTo>
                  <a:lnTo>
                    <a:pt x="189" y="70"/>
                  </a:lnTo>
                  <a:lnTo>
                    <a:pt x="187" y="79"/>
                  </a:lnTo>
                  <a:lnTo>
                    <a:pt x="185" y="90"/>
                  </a:lnTo>
                  <a:lnTo>
                    <a:pt x="185" y="99"/>
                  </a:lnTo>
                  <a:lnTo>
                    <a:pt x="185" y="842"/>
                  </a:lnTo>
                  <a:lnTo>
                    <a:pt x="114" y="842"/>
                  </a:lnTo>
                  <a:lnTo>
                    <a:pt x="103" y="843"/>
                  </a:lnTo>
                  <a:lnTo>
                    <a:pt x="91" y="845"/>
                  </a:lnTo>
                  <a:lnTo>
                    <a:pt x="81" y="847"/>
                  </a:lnTo>
                  <a:lnTo>
                    <a:pt x="70" y="851"/>
                  </a:lnTo>
                  <a:lnTo>
                    <a:pt x="60" y="855"/>
                  </a:lnTo>
                  <a:lnTo>
                    <a:pt x="50" y="862"/>
                  </a:lnTo>
                  <a:lnTo>
                    <a:pt x="42" y="868"/>
                  </a:lnTo>
                  <a:lnTo>
                    <a:pt x="33" y="875"/>
                  </a:lnTo>
                  <a:lnTo>
                    <a:pt x="26" y="884"/>
                  </a:lnTo>
                  <a:lnTo>
                    <a:pt x="19" y="892"/>
                  </a:lnTo>
                  <a:lnTo>
                    <a:pt x="14" y="902"/>
                  </a:lnTo>
                  <a:lnTo>
                    <a:pt x="9" y="912"/>
                  </a:lnTo>
                  <a:lnTo>
                    <a:pt x="5" y="922"/>
                  </a:lnTo>
                  <a:lnTo>
                    <a:pt x="3" y="933"/>
                  </a:lnTo>
                  <a:lnTo>
                    <a:pt x="0" y="945"/>
                  </a:lnTo>
                  <a:lnTo>
                    <a:pt x="0" y="957"/>
                  </a:lnTo>
                  <a:lnTo>
                    <a:pt x="0" y="3271"/>
                  </a:lnTo>
                  <a:lnTo>
                    <a:pt x="0" y="3282"/>
                  </a:lnTo>
                  <a:lnTo>
                    <a:pt x="3" y="3294"/>
                  </a:lnTo>
                  <a:lnTo>
                    <a:pt x="5" y="3306"/>
                  </a:lnTo>
                  <a:lnTo>
                    <a:pt x="9" y="3316"/>
                  </a:lnTo>
                  <a:lnTo>
                    <a:pt x="14" y="3326"/>
                  </a:lnTo>
                  <a:lnTo>
                    <a:pt x="19" y="3335"/>
                  </a:lnTo>
                  <a:lnTo>
                    <a:pt x="26" y="3344"/>
                  </a:lnTo>
                  <a:lnTo>
                    <a:pt x="33" y="3352"/>
                  </a:lnTo>
                  <a:lnTo>
                    <a:pt x="42" y="3359"/>
                  </a:lnTo>
                  <a:lnTo>
                    <a:pt x="50" y="3366"/>
                  </a:lnTo>
                  <a:lnTo>
                    <a:pt x="60" y="3372"/>
                  </a:lnTo>
                  <a:lnTo>
                    <a:pt x="70" y="3376"/>
                  </a:lnTo>
                  <a:lnTo>
                    <a:pt x="81" y="3380"/>
                  </a:lnTo>
                  <a:lnTo>
                    <a:pt x="91" y="3383"/>
                  </a:lnTo>
                  <a:lnTo>
                    <a:pt x="103" y="3385"/>
                  </a:lnTo>
                  <a:lnTo>
                    <a:pt x="114" y="3386"/>
                  </a:lnTo>
                  <a:lnTo>
                    <a:pt x="1373" y="3386"/>
                  </a:lnTo>
                  <a:lnTo>
                    <a:pt x="1384" y="3385"/>
                  </a:lnTo>
                  <a:lnTo>
                    <a:pt x="1396" y="3383"/>
                  </a:lnTo>
                  <a:lnTo>
                    <a:pt x="1407" y="3380"/>
                  </a:lnTo>
                  <a:lnTo>
                    <a:pt x="1417" y="3376"/>
                  </a:lnTo>
                  <a:lnTo>
                    <a:pt x="1428" y="3372"/>
                  </a:lnTo>
                  <a:lnTo>
                    <a:pt x="1437" y="3366"/>
                  </a:lnTo>
                  <a:lnTo>
                    <a:pt x="1446" y="3359"/>
                  </a:lnTo>
                  <a:lnTo>
                    <a:pt x="1454" y="3352"/>
                  </a:lnTo>
                  <a:lnTo>
                    <a:pt x="1461" y="3344"/>
                  </a:lnTo>
                  <a:lnTo>
                    <a:pt x="1468" y="3335"/>
                  </a:lnTo>
                  <a:lnTo>
                    <a:pt x="1473" y="3326"/>
                  </a:lnTo>
                  <a:lnTo>
                    <a:pt x="1478" y="3316"/>
                  </a:lnTo>
                  <a:lnTo>
                    <a:pt x="1483" y="3306"/>
                  </a:lnTo>
                  <a:lnTo>
                    <a:pt x="1485" y="3294"/>
                  </a:lnTo>
                  <a:lnTo>
                    <a:pt x="1487" y="3282"/>
                  </a:lnTo>
                  <a:lnTo>
                    <a:pt x="1488" y="3271"/>
                  </a:lnTo>
                  <a:lnTo>
                    <a:pt x="1488" y="957"/>
                  </a:lnTo>
                  <a:lnTo>
                    <a:pt x="1487" y="945"/>
                  </a:lnTo>
                  <a:lnTo>
                    <a:pt x="1485" y="933"/>
                  </a:lnTo>
                  <a:lnTo>
                    <a:pt x="1483" y="922"/>
                  </a:lnTo>
                  <a:lnTo>
                    <a:pt x="1478" y="912"/>
                  </a:lnTo>
                  <a:lnTo>
                    <a:pt x="1473" y="902"/>
                  </a:lnTo>
                  <a:lnTo>
                    <a:pt x="1468" y="892"/>
                  </a:lnTo>
                  <a:lnTo>
                    <a:pt x="1461" y="884"/>
                  </a:lnTo>
                  <a:lnTo>
                    <a:pt x="1454" y="875"/>
                  </a:lnTo>
                  <a:lnTo>
                    <a:pt x="1446" y="868"/>
                  </a:lnTo>
                  <a:lnTo>
                    <a:pt x="1437" y="862"/>
                  </a:lnTo>
                  <a:lnTo>
                    <a:pt x="1428" y="855"/>
                  </a:lnTo>
                  <a:lnTo>
                    <a:pt x="1417" y="851"/>
                  </a:lnTo>
                  <a:lnTo>
                    <a:pt x="1407" y="847"/>
                  </a:lnTo>
                  <a:lnTo>
                    <a:pt x="1396" y="845"/>
                  </a:lnTo>
                  <a:lnTo>
                    <a:pt x="1384" y="843"/>
                  </a:lnTo>
                  <a:lnTo>
                    <a:pt x="1373" y="842"/>
                  </a:lnTo>
                  <a:close/>
                  <a:moveTo>
                    <a:pt x="493" y="2805"/>
                  </a:moveTo>
                  <a:lnTo>
                    <a:pt x="493" y="2805"/>
                  </a:lnTo>
                  <a:lnTo>
                    <a:pt x="469" y="2804"/>
                  </a:lnTo>
                  <a:lnTo>
                    <a:pt x="447" y="2801"/>
                  </a:lnTo>
                  <a:lnTo>
                    <a:pt x="425" y="2798"/>
                  </a:lnTo>
                  <a:lnTo>
                    <a:pt x="403" y="2793"/>
                  </a:lnTo>
                  <a:lnTo>
                    <a:pt x="383" y="2788"/>
                  </a:lnTo>
                  <a:lnTo>
                    <a:pt x="365" y="2780"/>
                  </a:lnTo>
                  <a:lnTo>
                    <a:pt x="348" y="2773"/>
                  </a:lnTo>
                  <a:lnTo>
                    <a:pt x="332" y="2763"/>
                  </a:lnTo>
                  <a:lnTo>
                    <a:pt x="317" y="2754"/>
                  </a:lnTo>
                  <a:lnTo>
                    <a:pt x="303" y="2743"/>
                  </a:lnTo>
                  <a:lnTo>
                    <a:pt x="292" y="2732"/>
                  </a:lnTo>
                  <a:lnTo>
                    <a:pt x="282" y="2720"/>
                  </a:lnTo>
                  <a:lnTo>
                    <a:pt x="275" y="2708"/>
                  </a:lnTo>
                  <a:lnTo>
                    <a:pt x="269" y="2694"/>
                  </a:lnTo>
                  <a:lnTo>
                    <a:pt x="265" y="2680"/>
                  </a:lnTo>
                  <a:lnTo>
                    <a:pt x="264" y="2666"/>
                  </a:lnTo>
                  <a:lnTo>
                    <a:pt x="265" y="2653"/>
                  </a:lnTo>
                  <a:lnTo>
                    <a:pt x="269" y="2639"/>
                  </a:lnTo>
                  <a:lnTo>
                    <a:pt x="275" y="2625"/>
                  </a:lnTo>
                  <a:lnTo>
                    <a:pt x="282" y="2613"/>
                  </a:lnTo>
                  <a:lnTo>
                    <a:pt x="292" y="2601"/>
                  </a:lnTo>
                  <a:lnTo>
                    <a:pt x="303" y="2589"/>
                  </a:lnTo>
                  <a:lnTo>
                    <a:pt x="317" y="2579"/>
                  </a:lnTo>
                  <a:lnTo>
                    <a:pt x="332" y="2569"/>
                  </a:lnTo>
                  <a:lnTo>
                    <a:pt x="348" y="2560"/>
                  </a:lnTo>
                  <a:lnTo>
                    <a:pt x="365" y="2553"/>
                  </a:lnTo>
                  <a:lnTo>
                    <a:pt x="383" y="2545"/>
                  </a:lnTo>
                  <a:lnTo>
                    <a:pt x="403" y="2540"/>
                  </a:lnTo>
                  <a:lnTo>
                    <a:pt x="425" y="2535"/>
                  </a:lnTo>
                  <a:lnTo>
                    <a:pt x="447" y="2531"/>
                  </a:lnTo>
                  <a:lnTo>
                    <a:pt x="469" y="2529"/>
                  </a:lnTo>
                  <a:lnTo>
                    <a:pt x="493" y="2528"/>
                  </a:lnTo>
                  <a:lnTo>
                    <a:pt x="504" y="2529"/>
                  </a:lnTo>
                  <a:lnTo>
                    <a:pt x="515" y="2531"/>
                  </a:lnTo>
                  <a:lnTo>
                    <a:pt x="525" y="2536"/>
                  </a:lnTo>
                  <a:lnTo>
                    <a:pt x="534" y="2541"/>
                  </a:lnTo>
                  <a:lnTo>
                    <a:pt x="543" y="2546"/>
                  </a:lnTo>
                  <a:lnTo>
                    <a:pt x="550" y="2554"/>
                  </a:lnTo>
                  <a:lnTo>
                    <a:pt x="557" y="2562"/>
                  </a:lnTo>
                  <a:lnTo>
                    <a:pt x="564" y="2572"/>
                  </a:lnTo>
                  <a:lnTo>
                    <a:pt x="569" y="2582"/>
                  </a:lnTo>
                  <a:lnTo>
                    <a:pt x="574" y="2593"/>
                  </a:lnTo>
                  <a:lnTo>
                    <a:pt x="579" y="2604"/>
                  </a:lnTo>
                  <a:lnTo>
                    <a:pt x="582" y="2616"/>
                  </a:lnTo>
                  <a:lnTo>
                    <a:pt x="584" y="2628"/>
                  </a:lnTo>
                  <a:lnTo>
                    <a:pt x="586" y="2641"/>
                  </a:lnTo>
                  <a:lnTo>
                    <a:pt x="587" y="2654"/>
                  </a:lnTo>
                  <a:lnTo>
                    <a:pt x="587" y="2666"/>
                  </a:lnTo>
                  <a:lnTo>
                    <a:pt x="587" y="2679"/>
                  </a:lnTo>
                  <a:lnTo>
                    <a:pt x="586" y="2692"/>
                  </a:lnTo>
                  <a:lnTo>
                    <a:pt x="584" y="2704"/>
                  </a:lnTo>
                  <a:lnTo>
                    <a:pt x="582" y="2717"/>
                  </a:lnTo>
                  <a:lnTo>
                    <a:pt x="579" y="2729"/>
                  </a:lnTo>
                  <a:lnTo>
                    <a:pt x="574" y="2740"/>
                  </a:lnTo>
                  <a:lnTo>
                    <a:pt x="569" y="2751"/>
                  </a:lnTo>
                  <a:lnTo>
                    <a:pt x="564" y="2761"/>
                  </a:lnTo>
                  <a:lnTo>
                    <a:pt x="557" y="2771"/>
                  </a:lnTo>
                  <a:lnTo>
                    <a:pt x="550" y="2778"/>
                  </a:lnTo>
                  <a:lnTo>
                    <a:pt x="543" y="2786"/>
                  </a:lnTo>
                  <a:lnTo>
                    <a:pt x="534" y="2792"/>
                  </a:lnTo>
                  <a:lnTo>
                    <a:pt x="525" y="2797"/>
                  </a:lnTo>
                  <a:lnTo>
                    <a:pt x="515" y="2801"/>
                  </a:lnTo>
                  <a:lnTo>
                    <a:pt x="504" y="2804"/>
                  </a:lnTo>
                  <a:lnTo>
                    <a:pt x="493" y="2805"/>
                  </a:lnTo>
                  <a:close/>
                  <a:moveTo>
                    <a:pt x="739" y="3128"/>
                  </a:moveTo>
                  <a:lnTo>
                    <a:pt x="739" y="3128"/>
                  </a:lnTo>
                  <a:lnTo>
                    <a:pt x="725" y="3127"/>
                  </a:lnTo>
                  <a:lnTo>
                    <a:pt x="711" y="3124"/>
                  </a:lnTo>
                  <a:lnTo>
                    <a:pt x="698" y="3118"/>
                  </a:lnTo>
                  <a:lnTo>
                    <a:pt x="685" y="3110"/>
                  </a:lnTo>
                  <a:lnTo>
                    <a:pt x="673" y="3101"/>
                  </a:lnTo>
                  <a:lnTo>
                    <a:pt x="662" y="3089"/>
                  </a:lnTo>
                  <a:lnTo>
                    <a:pt x="651" y="3077"/>
                  </a:lnTo>
                  <a:lnTo>
                    <a:pt x="642" y="3062"/>
                  </a:lnTo>
                  <a:lnTo>
                    <a:pt x="632" y="3045"/>
                  </a:lnTo>
                  <a:lnTo>
                    <a:pt x="625" y="3028"/>
                  </a:lnTo>
                  <a:lnTo>
                    <a:pt x="618" y="3009"/>
                  </a:lnTo>
                  <a:lnTo>
                    <a:pt x="612" y="2989"/>
                  </a:lnTo>
                  <a:lnTo>
                    <a:pt x="607" y="2968"/>
                  </a:lnTo>
                  <a:lnTo>
                    <a:pt x="604" y="2946"/>
                  </a:lnTo>
                  <a:lnTo>
                    <a:pt x="602" y="2924"/>
                  </a:lnTo>
                  <a:lnTo>
                    <a:pt x="601" y="2901"/>
                  </a:lnTo>
                  <a:lnTo>
                    <a:pt x="602" y="2889"/>
                  </a:lnTo>
                  <a:lnTo>
                    <a:pt x="604" y="2878"/>
                  </a:lnTo>
                  <a:lnTo>
                    <a:pt x="608" y="2868"/>
                  </a:lnTo>
                  <a:lnTo>
                    <a:pt x="613" y="2858"/>
                  </a:lnTo>
                  <a:lnTo>
                    <a:pt x="620" y="2850"/>
                  </a:lnTo>
                  <a:lnTo>
                    <a:pt x="627" y="2843"/>
                  </a:lnTo>
                  <a:lnTo>
                    <a:pt x="634" y="2835"/>
                  </a:lnTo>
                  <a:lnTo>
                    <a:pt x="644" y="2829"/>
                  </a:lnTo>
                  <a:lnTo>
                    <a:pt x="654" y="2824"/>
                  </a:lnTo>
                  <a:lnTo>
                    <a:pt x="665" y="2819"/>
                  </a:lnTo>
                  <a:lnTo>
                    <a:pt x="677" y="2815"/>
                  </a:lnTo>
                  <a:lnTo>
                    <a:pt x="688" y="2812"/>
                  </a:lnTo>
                  <a:lnTo>
                    <a:pt x="701" y="2809"/>
                  </a:lnTo>
                  <a:lnTo>
                    <a:pt x="714" y="2807"/>
                  </a:lnTo>
                  <a:lnTo>
                    <a:pt x="726" y="2806"/>
                  </a:lnTo>
                  <a:lnTo>
                    <a:pt x="739" y="2806"/>
                  </a:lnTo>
                  <a:lnTo>
                    <a:pt x="752" y="2806"/>
                  </a:lnTo>
                  <a:lnTo>
                    <a:pt x="764" y="2807"/>
                  </a:lnTo>
                  <a:lnTo>
                    <a:pt x="777" y="2809"/>
                  </a:lnTo>
                  <a:lnTo>
                    <a:pt x="790" y="2812"/>
                  </a:lnTo>
                  <a:lnTo>
                    <a:pt x="801" y="2815"/>
                  </a:lnTo>
                  <a:lnTo>
                    <a:pt x="813" y="2819"/>
                  </a:lnTo>
                  <a:lnTo>
                    <a:pt x="823" y="2824"/>
                  </a:lnTo>
                  <a:lnTo>
                    <a:pt x="834" y="2829"/>
                  </a:lnTo>
                  <a:lnTo>
                    <a:pt x="843" y="2835"/>
                  </a:lnTo>
                  <a:lnTo>
                    <a:pt x="852" y="2843"/>
                  </a:lnTo>
                  <a:lnTo>
                    <a:pt x="859" y="2850"/>
                  </a:lnTo>
                  <a:lnTo>
                    <a:pt x="864" y="2858"/>
                  </a:lnTo>
                  <a:lnTo>
                    <a:pt x="870" y="2868"/>
                  </a:lnTo>
                  <a:lnTo>
                    <a:pt x="874" y="2878"/>
                  </a:lnTo>
                  <a:lnTo>
                    <a:pt x="876" y="2889"/>
                  </a:lnTo>
                  <a:lnTo>
                    <a:pt x="877" y="2901"/>
                  </a:lnTo>
                  <a:lnTo>
                    <a:pt x="876" y="2924"/>
                  </a:lnTo>
                  <a:lnTo>
                    <a:pt x="874" y="2946"/>
                  </a:lnTo>
                  <a:lnTo>
                    <a:pt x="871" y="2968"/>
                  </a:lnTo>
                  <a:lnTo>
                    <a:pt x="865" y="2989"/>
                  </a:lnTo>
                  <a:lnTo>
                    <a:pt x="860" y="3009"/>
                  </a:lnTo>
                  <a:lnTo>
                    <a:pt x="853" y="3028"/>
                  </a:lnTo>
                  <a:lnTo>
                    <a:pt x="845" y="3045"/>
                  </a:lnTo>
                  <a:lnTo>
                    <a:pt x="836" y="3062"/>
                  </a:lnTo>
                  <a:lnTo>
                    <a:pt x="826" y="3077"/>
                  </a:lnTo>
                  <a:lnTo>
                    <a:pt x="816" y="3089"/>
                  </a:lnTo>
                  <a:lnTo>
                    <a:pt x="804" y="3101"/>
                  </a:lnTo>
                  <a:lnTo>
                    <a:pt x="793" y="3110"/>
                  </a:lnTo>
                  <a:lnTo>
                    <a:pt x="780" y="3118"/>
                  </a:lnTo>
                  <a:lnTo>
                    <a:pt x="766" y="3124"/>
                  </a:lnTo>
                  <a:lnTo>
                    <a:pt x="753" y="3127"/>
                  </a:lnTo>
                  <a:lnTo>
                    <a:pt x="739" y="3128"/>
                  </a:lnTo>
                  <a:close/>
                  <a:moveTo>
                    <a:pt x="601" y="2433"/>
                  </a:moveTo>
                  <a:lnTo>
                    <a:pt x="601" y="2433"/>
                  </a:lnTo>
                  <a:lnTo>
                    <a:pt x="602" y="2410"/>
                  </a:lnTo>
                  <a:lnTo>
                    <a:pt x="604" y="2387"/>
                  </a:lnTo>
                  <a:lnTo>
                    <a:pt x="607" y="2365"/>
                  </a:lnTo>
                  <a:lnTo>
                    <a:pt x="612" y="2344"/>
                  </a:lnTo>
                  <a:lnTo>
                    <a:pt x="618" y="2325"/>
                  </a:lnTo>
                  <a:lnTo>
                    <a:pt x="625" y="2306"/>
                  </a:lnTo>
                  <a:lnTo>
                    <a:pt x="632" y="2288"/>
                  </a:lnTo>
                  <a:lnTo>
                    <a:pt x="642" y="2272"/>
                  </a:lnTo>
                  <a:lnTo>
                    <a:pt x="651" y="2257"/>
                  </a:lnTo>
                  <a:lnTo>
                    <a:pt x="662" y="2243"/>
                  </a:lnTo>
                  <a:lnTo>
                    <a:pt x="673" y="2232"/>
                  </a:lnTo>
                  <a:lnTo>
                    <a:pt x="685" y="2222"/>
                  </a:lnTo>
                  <a:lnTo>
                    <a:pt x="698" y="2215"/>
                  </a:lnTo>
                  <a:lnTo>
                    <a:pt x="711" y="2210"/>
                  </a:lnTo>
                  <a:lnTo>
                    <a:pt x="725" y="2206"/>
                  </a:lnTo>
                  <a:lnTo>
                    <a:pt x="739" y="2204"/>
                  </a:lnTo>
                  <a:lnTo>
                    <a:pt x="753" y="2206"/>
                  </a:lnTo>
                  <a:lnTo>
                    <a:pt x="766" y="2210"/>
                  </a:lnTo>
                  <a:lnTo>
                    <a:pt x="780" y="2215"/>
                  </a:lnTo>
                  <a:lnTo>
                    <a:pt x="793" y="2222"/>
                  </a:lnTo>
                  <a:lnTo>
                    <a:pt x="804" y="2232"/>
                  </a:lnTo>
                  <a:lnTo>
                    <a:pt x="816" y="2243"/>
                  </a:lnTo>
                  <a:lnTo>
                    <a:pt x="826" y="2257"/>
                  </a:lnTo>
                  <a:lnTo>
                    <a:pt x="836" y="2272"/>
                  </a:lnTo>
                  <a:lnTo>
                    <a:pt x="845" y="2288"/>
                  </a:lnTo>
                  <a:lnTo>
                    <a:pt x="853" y="2306"/>
                  </a:lnTo>
                  <a:lnTo>
                    <a:pt x="860" y="2325"/>
                  </a:lnTo>
                  <a:lnTo>
                    <a:pt x="865" y="2344"/>
                  </a:lnTo>
                  <a:lnTo>
                    <a:pt x="871" y="2365"/>
                  </a:lnTo>
                  <a:lnTo>
                    <a:pt x="874" y="2387"/>
                  </a:lnTo>
                  <a:lnTo>
                    <a:pt x="876" y="2410"/>
                  </a:lnTo>
                  <a:lnTo>
                    <a:pt x="877" y="2433"/>
                  </a:lnTo>
                  <a:lnTo>
                    <a:pt x="876" y="2445"/>
                  </a:lnTo>
                  <a:lnTo>
                    <a:pt x="874" y="2455"/>
                  </a:lnTo>
                  <a:lnTo>
                    <a:pt x="870" y="2465"/>
                  </a:lnTo>
                  <a:lnTo>
                    <a:pt x="864" y="2474"/>
                  </a:lnTo>
                  <a:lnTo>
                    <a:pt x="859" y="2483"/>
                  </a:lnTo>
                  <a:lnTo>
                    <a:pt x="852" y="2490"/>
                  </a:lnTo>
                  <a:lnTo>
                    <a:pt x="843" y="2498"/>
                  </a:lnTo>
                  <a:lnTo>
                    <a:pt x="834" y="2504"/>
                  </a:lnTo>
                  <a:lnTo>
                    <a:pt x="823" y="2509"/>
                  </a:lnTo>
                  <a:lnTo>
                    <a:pt x="813" y="2515"/>
                  </a:lnTo>
                  <a:lnTo>
                    <a:pt x="801" y="2519"/>
                  </a:lnTo>
                  <a:lnTo>
                    <a:pt x="790" y="2522"/>
                  </a:lnTo>
                  <a:lnTo>
                    <a:pt x="777" y="2524"/>
                  </a:lnTo>
                  <a:lnTo>
                    <a:pt x="764" y="2526"/>
                  </a:lnTo>
                  <a:lnTo>
                    <a:pt x="752" y="2527"/>
                  </a:lnTo>
                  <a:lnTo>
                    <a:pt x="739" y="2527"/>
                  </a:lnTo>
                  <a:lnTo>
                    <a:pt x="726" y="2527"/>
                  </a:lnTo>
                  <a:lnTo>
                    <a:pt x="714" y="2526"/>
                  </a:lnTo>
                  <a:lnTo>
                    <a:pt x="701" y="2524"/>
                  </a:lnTo>
                  <a:lnTo>
                    <a:pt x="688" y="2522"/>
                  </a:lnTo>
                  <a:lnTo>
                    <a:pt x="677" y="2519"/>
                  </a:lnTo>
                  <a:lnTo>
                    <a:pt x="665" y="2515"/>
                  </a:lnTo>
                  <a:lnTo>
                    <a:pt x="654" y="2509"/>
                  </a:lnTo>
                  <a:lnTo>
                    <a:pt x="644" y="2504"/>
                  </a:lnTo>
                  <a:lnTo>
                    <a:pt x="634" y="2498"/>
                  </a:lnTo>
                  <a:lnTo>
                    <a:pt x="627" y="2490"/>
                  </a:lnTo>
                  <a:lnTo>
                    <a:pt x="620" y="2483"/>
                  </a:lnTo>
                  <a:lnTo>
                    <a:pt x="613" y="2474"/>
                  </a:lnTo>
                  <a:lnTo>
                    <a:pt x="608" y="2465"/>
                  </a:lnTo>
                  <a:lnTo>
                    <a:pt x="604" y="2455"/>
                  </a:lnTo>
                  <a:lnTo>
                    <a:pt x="602" y="2445"/>
                  </a:lnTo>
                  <a:lnTo>
                    <a:pt x="601" y="2433"/>
                  </a:lnTo>
                  <a:close/>
                  <a:moveTo>
                    <a:pt x="994" y="2805"/>
                  </a:moveTo>
                  <a:lnTo>
                    <a:pt x="994" y="2805"/>
                  </a:lnTo>
                  <a:lnTo>
                    <a:pt x="984" y="2804"/>
                  </a:lnTo>
                  <a:lnTo>
                    <a:pt x="972" y="2801"/>
                  </a:lnTo>
                  <a:lnTo>
                    <a:pt x="963" y="2797"/>
                  </a:lnTo>
                  <a:lnTo>
                    <a:pt x="953" y="2792"/>
                  </a:lnTo>
                  <a:lnTo>
                    <a:pt x="945" y="2786"/>
                  </a:lnTo>
                  <a:lnTo>
                    <a:pt x="937" y="2778"/>
                  </a:lnTo>
                  <a:lnTo>
                    <a:pt x="930" y="2771"/>
                  </a:lnTo>
                  <a:lnTo>
                    <a:pt x="923" y="2761"/>
                  </a:lnTo>
                  <a:lnTo>
                    <a:pt x="918" y="2751"/>
                  </a:lnTo>
                  <a:lnTo>
                    <a:pt x="913" y="2740"/>
                  </a:lnTo>
                  <a:lnTo>
                    <a:pt x="910" y="2729"/>
                  </a:lnTo>
                  <a:lnTo>
                    <a:pt x="906" y="2717"/>
                  </a:lnTo>
                  <a:lnTo>
                    <a:pt x="903" y="2704"/>
                  </a:lnTo>
                  <a:lnTo>
                    <a:pt x="901" y="2692"/>
                  </a:lnTo>
                  <a:lnTo>
                    <a:pt x="900" y="2679"/>
                  </a:lnTo>
                  <a:lnTo>
                    <a:pt x="900" y="2666"/>
                  </a:lnTo>
                  <a:lnTo>
                    <a:pt x="900" y="2654"/>
                  </a:lnTo>
                  <a:lnTo>
                    <a:pt x="901" y="2641"/>
                  </a:lnTo>
                  <a:lnTo>
                    <a:pt x="903" y="2628"/>
                  </a:lnTo>
                  <a:lnTo>
                    <a:pt x="906" y="2616"/>
                  </a:lnTo>
                  <a:lnTo>
                    <a:pt x="910" y="2604"/>
                  </a:lnTo>
                  <a:lnTo>
                    <a:pt x="913" y="2593"/>
                  </a:lnTo>
                  <a:lnTo>
                    <a:pt x="918" y="2582"/>
                  </a:lnTo>
                  <a:lnTo>
                    <a:pt x="923" y="2572"/>
                  </a:lnTo>
                  <a:lnTo>
                    <a:pt x="930" y="2562"/>
                  </a:lnTo>
                  <a:lnTo>
                    <a:pt x="937" y="2554"/>
                  </a:lnTo>
                  <a:lnTo>
                    <a:pt x="945" y="2546"/>
                  </a:lnTo>
                  <a:lnTo>
                    <a:pt x="953" y="2541"/>
                  </a:lnTo>
                  <a:lnTo>
                    <a:pt x="963" y="2536"/>
                  </a:lnTo>
                  <a:lnTo>
                    <a:pt x="972" y="2531"/>
                  </a:lnTo>
                  <a:lnTo>
                    <a:pt x="984" y="2529"/>
                  </a:lnTo>
                  <a:lnTo>
                    <a:pt x="994" y="2528"/>
                  </a:lnTo>
                  <a:lnTo>
                    <a:pt x="1018" y="2529"/>
                  </a:lnTo>
                  <a:lnTo>
                    <a:pt x="1041" y="2531"/>
                  </a:lnTo>
                  <a:lnTo>
                    <a:pt x="1063" y="2535"/>
                  </a:lnTo>
                  <a:lnTo>
                    <a:pt x="1084" y="2540"/>
                  </a:lnTo>
                  <a:lnTo>
                    <a:pt x="1104" y="2545"/>
                  </a:lnTo>
                  <a:lnTo>
                    <a:pt x="1122" y="2553"/>
                  </a:lnTo>
                  <a:lnTo>
                    <a:pt x="1140" y="2560"/>
                  </a:lnTo>
                  <a:lnTo>
                    <a:pt x="1157" y="2569"/>
                  </a:lnTo>
                  <a:lnTo>
                    <a:pt x="1170" y="2579"/>
                  </a:lnTo>
                  <a:lnTo>
                    <a:pt x="1184" y="2589"/>
                  </a:lnTo>
                  <a:lnTo>
                    <a:pt x="1196" y="2601"/>
                  </a:lnTo>
                  <a:lnTo>
                    <a:pt x="1205" y="2613"/>
                  </a:lnTo>
                  <a:lnTo>
                    <a:pt x="1213" y="2625"/>
                  </a:lnTo>
                  <a:lnTo>
                    <a:pt x="1219" y="2639"/>
                  </a:lnTo>
                  <a:lnTo>
                    <a:pt x="1222" y="2653"/>
                  </a:lnTo>
                  <a:lnTo>
                    <a:pt x="1223" y="2666"/>
                  </a:lnTo>
                  <a:lnTo>
                    <a:pt x="1222" y="2680"/>
                  </a:lnTo>
                  <a:lnTo>
                    <a:pt x="1219" y="2694"/>
                  </a:lnTo>
                  <a:lnTo>
                    <a:pt x="1213" y="2708"/>
                  </a:lnTo>
                  <a:lnTo>
                    <a:pt x="1205" y="2720"/>
                  </a:lnTo>
                  <a:lnTo>
                    <a:pt x="1196" y="2732"/>
                  </a:lnTo>
                  <a:lnTo>
                    <a:pt x="1184" y="2743"/>
                  </a:lnTo>
                  <a:lnTo>
                    <a:pt x="1170" y="2754"/>
                  </a:lnTo>
                  <a:lnTo>
                    <a:pt x="1157" y="2763"/>
                  </a:lnTo>
                  <a:lnTo>
                    <a:pt x="1140" y="2773"/>
                  </a:lnTo>
                  <a:lnTo>
                    <a:pt x="1122" y="2780"/>
                  </a:lnTo>
                  <a:lnTo>
                    <a:pt x="1104" y="2788"/>
                  </a:lnTo>
                  <a:lnTo>
                    <a:pt x="1084" y="2793"/>
                  </a:lnTo>
                  <a:lnTo>
                    <a:pt x="1063" y="2798"/>
                  </a:lnTo>
                  <a:lnTo>
                    <a:pt x="1041" y="2801"/>
                  </a:lnTo>
                  <a:lnTo>
                    <a:pt x="1018" y="2804"/>
                  </a:lnTo>
                  <a:lnTo>
                    <a:pt x="994" y="2805"/>
                  </a:lnTo>
                  <a:close/>
                  <a:moveTo>
                    <a:pt x="1323" y="1909"/>
                  </a:moveTo>
                  <a:lnTo>
                    <a:pt x="1323" y="1909"/>
                  </a:lnTo>
                  <a:lnTo>
                    <a:pt x="1323" y="1921"/>
                  </a:lnTo>
                  <a:lnTo>
                    <a:pt x="1321" y="1932"/>
                  </a:lnTo>
                  <a:lnTo>
                    <a:pt x="1318" y="1943"/>
                  </a:lnTo>
                  <a:lnTo>
                    <a:pt x="1315" y="1953"/>
                  </a:lnTo>
                  <a:lnTo>
                    <a:pt x="1310" y="1963"/>
                  </a:lnTo>
                  <a:lnTo>
                    <a:pt x="1304" y="1972"/>
                  </a:lnTo>
                  <a:lnTo>
                    <a:pt x="1298" y="1982"/>
                  </a:lnTo>
                  <a:lnTo>
                    <a:pt x="1291" y="1989"/>
                  </a:lnTo>
                  <a:lnTo>
                    <a:pt x="1282" y="1997"/>
                  </a:lnTo>
                  <a:lnTo>
                    <a:pt x="1274" y="2004"/>
                  </a:lnTo>
                  <a:lnTo>
                    <a:pt x="1264" y="2009"/>
                  </a:lnTo>
                  <a:lnTo>
                    <a:pt x="1254" y="2015"/>
                  </a:lnTo>
                  <a:lnTo>
                    <a:pt x="1243" y="2018"/>
                  </a:lnTo>
                  <a:lnTo>
                    <a:pt x="1233" y="2021"/>
                  </a:lnTo>
                  <a:lnTo>
                    <a:pt x="1221" y="2023"/>
                  </a:lnTo>
                  <a:lnTo>
                    <a:pt x="1209" y="2023"/>
                  </a:lnTo>
                  <a:lnTo>
                    <a:pt x="299" y="2023"/>
                  </a:lnTo>
                  <a:lnTo>
                    <a:pt x="287" y="2023"/>
                  </a:lnTo>
                  <a:lnTo>
                    <a:pt x="276" y="2021"/>
                  </a:lnTo>
                  <a:lnTo>
                    <a:pt x="265" y="2018"/>
                  </a:lnTo>
                  <a:lnTo>
                    <a:pt x="255" y="2015"/>
                  </a:lnTo>
                  <a:lnTo>
                    <a:pt x="244" y="2009"/>
                  </a:lnTo>
                  <a:lnTo>
                    <a:pt x="236" y="2004"/>
                  </a:lnTo>
                  <a:lnTo>
                    <a:pt x="226" y="1997"/>
                  </a:lnTo>
                  <a:lnTo>
                    <a:pt x="218" y="1989"/>
                  </a:lnTo>
                  <a:lnTo>
                    <a:pt x="210" y="1982"/>
                  </a:lnTo>
                  <a:lnTo>
                    <a:pt x="204" y="1972"/>
                  </a:lnTo>
                  <a:lnTo>
                    <a:pt x="199" y="1963"/>
                  </a:lnTo>
                  <a:lnTo>
                    <a:pt x="194" y="1953"/>
                  </a:lnTo>
                  <a:lnTo>
                    <a:pt x="190" y="1943"/>
                  </a:lnTo>
                  <a:lnTo>
                    <a:pt x="187" y="1932"/>
                  </a:lnTo>
                  <a:lnTo>
                    <a:pt x="185" y="1921"/>
                  </a:lnTo>
                  <a:lnTo>
                    <a:pt x="185" y="1909"/>
                  </a:lnTo>
                  <a:lnTo>
                    <a:pt x="185" y="1177"/>
                  </a:lnTo>
                  <a:lnTo>
                    <a:pt x="185" y="1166"/>
                  </a:lnTo>
                  <a:lnTo>
                    <a:pt x="187" y="1154"/>
                  </a:lnTo>
                  <a:lnTo>
                    <a:pt x="190" y="1142"/>
                  </a:lnTo>
                  <a:lnTo>
                    <a:pt x="194" y="1132"/>
                  </a:lnTo>
                  <a:lnTo>
                    <a:pt x="199" y="1122"/>
                  </a:lnTo>
                  <a:lnTo>
                    <a:pt x="204" y="1113"/>
                  </a:lnTo>
                  <a:lnTo>
                    <a:pt x="210" y="1104"/>
                  </a:lnTo>
                  <a:lnTo>
                    <a:pt x="218" y="1096"/>
                  </a:lnTo>
                  <a:lnTo>
                    <a:pt x="226" y="1089"/>
                  </a:lnTo>
                  <a:lnTo>
                    <a:pt x="236" y="1082"/>
                  </a:lnTo>
                  <a:lnTo>
                    <a:pt x="244" y="1076"/>
                  </a:lnTo>
                  <a:lnTo>
                    <a:pt x="255" y="1072"/>
                  </a:lnTo>
                  <a:lnTo>
                    <a:pt x="265" y="1067"/>
                  </a:lnTo>
                  <a:lnTo>
                    <a:pt x="276" y="1065"/>
                  </a:lnTo>
                  <a:lnTo>
                    <a:pt x="287" y="1063"/>
                  </a:lnTo>
                  <a:lnTo>
                    <a:pt x="299" y="1062"/>
                  </a:lnTo>
                  <a:lnTo>
                    <a:pt x="1209" y="1062"/>
                  </a:lnTo>
                  <a:lnTo>
                    <a:pt x="1221" y="1063"/>
                  </a:lnTo>
                  <a:lnTo>
                    <a:pt x="1233" y="1065"/>
                  </a:lnTo>
                  <a:lnTo>
                    <a:pt x="1243" y="1067"/>
                  </a:lnTo>
                  <a:lnTo>
                    <a:pt x="1254" y="1072"/>
                  </a:lnTo>
                  <a:lnTo>
                    <a:pt x="1264" y="1076"/>
                  </a:lnTo>
                  <a:lnTo>
                    <a:pt x="1274" y="1082"/>
                  </a:lnTo>
                  <a:lnTo>
                    <a:pt x="1282" y="1089"/>
                  </a:lnTo>
                  <a:lnTo>
                    <a:pt x="1291" y="1096"/>
                  </a:lnTo>
                  <a:lnTo>
                    <a:pt x="1298" y="1104"/>
                  </a:lnTo>
                  <a:lnTo>
                    <a:pt x="1304" y="1113"/>
                  </a:lnTo>
                  <a:lnTo>
                    <a:pt x="1310" y="1122"/>
                  </a:lnTo>
                  <a:lnTo>
                    <a:pt x="1315" y="1132"/>
                  </a:lnTo>
                  <a:lnTo>
                    <a:pt x="1318" y="1142"/>
                  </a:lnTo>
                  <a:lnTo>
                    <a:pt x="1321" y="1154"/>
                  </a:lnTo>
                  <a:lnTo>
                    <a:pt x="1323" y="1166"/>
                  </a:lnTo>
                  <a:lnTo>
                    <a:pt x="1323" y="1177"/>
                  </a:lnTo>
                  <a:lnTo>
                    <a:pt x="1323" y="19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890838" y="2210991"/>
            <a:ext cx="1656160" cy="2461022"/>
            <a:chOff x="1568450" y="1677988"/>
            <a:chExt cx="2208213" cy="3281362"/>
          </a:xfrm>
        </p:grpSpPr>
        <p:cxnSp>
          <p:nvCxnSpPr>
            <p:cNvPr id="68" name="直接连接符 6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 flipH="1">
              <a:off x="1671638" y="1677988"/>
              <a:ext cx="2105025" cy="3181350"/>
            </a:xfrm>
            <a:prstGeom prst="line">
              <a:avLst/>
            </a:prstGeom>
            <a:ln>
              <a:solidFill>
                <a:srgbClr val="FD9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568450" y="4754563"/>
              <a:ext cx="204788" cy="204787"/>
            </a:xfrm>
            <a:prstGeom prst="ellipse">
              <a:avLst/>
            </a:prstGeom>
            <a:solidFill>
              <a:srgbClr val="FABB95"/>
            </a:solidFill>
            <a:ln>
              <a:solidFill>
                <a:srgbClr val="FD95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017044" y="2880122"/>
            <a:ext cx="2325291" cy="1918097"/>
            <a:chOff x="1736725" y="2570163"/>
            <a:chExt cx="3100388" cy="2557462"/>
          </a:xfrm>
        </p:grpSpPr>
        <p:cxnSp>
          <p:nvCxnSpPr>
            <p:cNvPr id="71" name="直接连接符 7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 flipH="1">
              <a:off x="1830388" y="2570163"/>
              <a:ext cx="3006725" cy="2432050"/>
            </a:xfrm>
            <a:prstGeom prst="line">
              <a:avLst/>
            </a:prstGeom>
            <a:ln>
              <a:solidFill>
                <a:srgbClr val="74A0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椭圆 7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736725" y="4922838"/>
              <a:ext cx="204788" cy="20478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119438" y="3688556"/>
            <a:ext cx="2727722" cy="1271588"/>
            <a:chOff x="1873250" y="3648075"/>
            <a:chExt cx="3636963" cy="1695450"/>
          </a:xfrm>
        </p:grpSpPr>
        <p:cxnSp>
          <p:nvCxnSpPr>
            <p:cNvPr id="74" name="直接连接符 7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 flipH="1">
              <a:off x="1971675" y="3648075"/>
              <a:ext cx="3538538" cy="1589088"/>
            </a:xfrm>
            <a:prstGeom prst="line">
              <a:avLst/>
            </a:prstGeom>
            <a:ln>
              <a:solidFill>
                <a:srgbClr val="FD95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873250" y="5138738"/>
              <a:ext cx="204788" cy="204787"/>
            </a:xfrm>
            <a:prstGeom prst="ellipse">
              <a:avLst/>
            </a:prstGeom>
            <a:solidFill>
              <a:srgbClr val="FABB95"/>
            </a:solidFill>
            <a:ln>
              <a:solidFill>
                <a:srgbClr val="FD955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193257" y="4572000"/>
            <a:ext cx="3132535" cy="578644"/>
            <a:chOff x="1971675" y="4826000"/>
            <a:chExt cx="4176713" cy="771525"/>
          </a:xfrm>
        </p:grpSpPr>
        <p:cxnSp>
          <p:nvCxnSpPr>
            <p:cNvPr id="77" name="直接连接符 7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 flipH="1">
              <a:off x="2033588" y="4826000"/>
              <a:ext cx="4114800" cy="652463"/>
            </a:xfrm>
            <a:prstGeom prst="line">
              <a:avLst/>
            </a:prstGeom>
            <a:ln>
              <a:solidFill>
                <a:srgbClr val="74A0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971675" y="5392738"/>
              <a:ext cx="204788" cy="204787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43513" y="1551385"/>
            <a:ext cx="3025378" cy="654249"/>
            <a:chOff x="4705350" y="798513"/>
            <a:chExt cx="4033838" cy="872333"/>
          </a:xfrm>
        </p:grpSpPr>
        <p:sp>
          <p:nvSpPr>
            <p:cNvPr id="80" name="TextBox 4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705350" y="798513"/>
              <a:ext cx="302418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81" name="TextBox 6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729162" y="1132067"/>
              <a:ext cx="4010026" cy="53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66235" y="2349102"/>
            <a:ext cx="3030140" cy="693769"/>
            <a:chOff x="5802313" y="1862138"/>
            <a:chExt cx="4040186" cy="925027"/>
          </a:xfrm>
        </p:grpSpPr>
        <p:sp>
          <p:nvSpPr>
            <p:cNvPr id="83" name="TextBox 4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802313" y="1862138"/>
              <a:ext cx="302418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84" name="TextBox 6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830888" y="2248386"/>
              <a:ext cx="4011611" cy="53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602017" y="3205162"/>
            <a:ext cx="3018829" cy="695100"/>
            <a:chOff x="6516688" y="3003550"/>
            <a:chExt cx="4025106" cy="926801"/>
          </a:xfrm>
        </p:grpSpPr>
        <p:sp>
          <p:nvSpPr>
            <p:cNvPr id="86" name="TextBox 4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516688" y="3003550"/>
              <a:ext cx="30241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87" name="TextBox 6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530180" y="3391572"/>
              <a:ext cx="4011614" cy="53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086601" y="4211241"/>
            <a:ext cx="3033713" cy="669132"/>
            <a:chOff x="7162800" y="4344988"/>
            <a:chExt cx="4044951" cy="892177"/>
          </a:xfrm>
        </p:grpSpPr>
        <p:sp>
          <p:nvSpPr>
            <p:cNvPr id="89" name="TextBox 4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62800" y="4344988"/>
              <a:ext cx="302418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"/>
                <a:defRPr sz="2800">
                  <a:solidFill>
                    <a:schemeClr val="accent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buFont typeface="Calibri" panose="020F0502020204030204" pitchFamily="34" charset="0"/>
                <a:buChar char=" 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rgbClr val="7F7F7F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None/>
                <a:defRPr/>
              </a:pPr>
              <a:r>
                <a:rPr lang="en-US" altLang="zh-CN" sz="15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宋体" panose="02010600030101010101" pitchFamily="2" charset="-122"/>
                </a:rPr>
                <a:t>YOUR TEXT HERE</a:t>
              </a:r>
              <a:endParaRPr lang="zh-CN" altLang="en-US" sz="1500" dirty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90" name="TextBox 6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97725" y="4698386"/>
              <a:ext cx="4010026" cy="538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ea typeface="幼圆" panose="02010509060101010101" pitchFamily="49" charset="-122"/>
                </a:rPr>
                <a:t>请在此处添加详细描述文本，尽量与标题文本语言风格相符合，语言描述尽量简洁生动。</a:t>
              </a:r>
              <a:endParaRPr lang="en-US" altLang="zh-CN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弧形 2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7853777">
            <a:off x="474110" y="2732529"/>
            <a:ext cx="3649266" cy="395525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4" name="弧形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7853777">
            <a:off x="713536" y="2872653"/>
            <a:ext cx="3649265" cy="395525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6" name="椭圆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9609735">
            <a:off x="4070718" y="3784918"/>
            <a:ext cx="153591" cy="153590"/>
          </a:xfrm>
          <a:prstGeom prst="ellipse">
            <a:avLst/>
          </a:prstGeom>
          <a:solidFill>
            <a:srgbClr val="AECF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7" name="椭圆 2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9609735">
            <a:off x="4108407" y="5027530"/>
            <a:ext cx="154781" cy="153591"/>
          </a:xfrm>
          <a:prstGeom prst="ellipse">
            <a:avLst/>
          </a:prstGeom>
          <a:solidFill>
            <a:srgbClr val="AECF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8" name="弧形 2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7853777">
            <a:off x="905983" y="2543829"/>
            <a:ext cx="3649265" cy="395525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29" name="组合 28"/>
          <p:cNvGrpSpPr/>
          <p:nvPr/>
        </p:nvGrpSpPr>
        <p:grpSpPr>
          <a:xfrm>
            <a:off x="5977522" y="2947819"/>
            <a:ext cx="3899903" cy="969177"/>
            <a:chOff x="8904288" y="2710943"/>
            <a:chExt cx="2717800" cy="1292236"/>
          </a:xfrm>
        </p:grpSpPr>
        <p:sp>
          <p:nvSpPr>
            <p:cNvPr id="30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964679" y="2710943"/>
              <a:ext cx="105645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31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904288" y="3233738"/>
              <a:ext cx="2717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18393" y="4315982"/>
            <a:ext cx="3899903" cy="980888"/>
            <a:chOff x="8661400" y="4774954"/>
            <a:chExt cx="2717800" cy="1307850"/>
          </a:xfrm>
        </p:grpSpPr>
        <p:sp>
          <p:nvSpPr>
            <p:cNvPr id="33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724612" y="4774954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34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661400" y="5313363"/>
              <a:ext cx="2717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01215" y="1679158"/>
            <a:ext cx="3899903" cy="959557"/>
            <a:chOff x="8204200" y="717170"/>
            <a:chExt cx="2717800" cy="1279409"/>
          </a:xfrm>
        </p:grpSpPr>
        <p:sp>
          <p:nvSpPr>
            <p:cNvPr id="36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273700" y="717170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5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37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204200" y="1227138"/>
              <a:ext cx="2717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8760" y="1898518"/>
            <a:ext cx="519113" cy="519113"/>
            <a:chOff x="7400925" y="1009650"/>
            <a:chExt cx="692150" cy="692150"/>
          </a:xfrm>
        </p:grpSpPr>
        <p:sp>
          <p:nvSpPr>
            <p:cNvPr id="39" name="椭圆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400925" y="1009650"/>
              <a:ext cx="692150" cy="692150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40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 bwMode="auto">
            <a:xfrm>
              <a:off x="7634288" y="1136650"/>
              <a:ext cx="230187" cy="439738"/>
            </a:xfrm>
            <a:custGeom>
              <a:avLst/>
              <a:gdLst>
                <a:gd name="T0" fmla="*/ 1003326 w 2665"/>
                <a:gd name="T1" fmla="*/ 573986 h 5058"/>
                <a:gd name="T2" fmla="*/ 429943 w 2665"/>
                <a:gd name="T3" fmla="*/ 0 h 5058"/>
                <a:gd name="T4" fmla="*/ 429943 w 2665"/>
                <a:gd name="T5" fmla="*/ 756652 h 5058"/>
                <a:gd name="T6" fmla="*/ 114827 w 2665"/>
                <a:gd name="T7" fmla="*/ 440658 h 5058"/>
                <a:gd name="T8" fmla="*/ 0 w 2665"/>
                <a:gd name="T9" fmla="*/ 555531 h 5058"/>
                <a:gd name="T10" fmla="*/ 395683 w 2665"/>
                <a:gd name="T11" fmla="*/ 952500 h 5058"/>
                <a:gd name="T12" fmla="*/ 0 w 2665"/>
                <a:gd name="T13" fmla="*/ 1349469 h 5058"/>
                <a:gd name="T14" fmla="*/ 114827 w 2665"/>
                <a:gd name="T15" fmla="*/ 1464342 h 5058"/>
                <a:gd name="T16" fmla="*/ 429943 w 2665"/>
                <a:gd name="T17" fmla="*/ 1149101 h 5058"/>
                <a:gd name="T18" fmla="*/ 429943 w 2665"/>
                <a:gd name="T19" fmla="*/ 1905000 h 5058"/>
                <a:gd name="T20" fmla="*/ 1003326 w 2665"/>
                <a:gd name="T21" fmla="*/ 1331767 h 5058"/>
                <a:gd name="T22" fmla="*/ 624961 w 2665"/>
                <a:gd name="T23" fmla="*/ 952500 h 5058"/>
                <a:gd name="T24" fmla="*/ 1003326 w 2665"/>
                <a:gd name="T25" fmla="*/ 573986 h 5058"/>
                <a:gd name="T26" fmla="*/ 774425 w 2665"/>
                <a:gd name="T27" fmla="*/ 574739 h 5058"/>
                <a:gd name="T28" fmla="*/ 591454 w 2665"/>
                <a:gd name="T29" fmla="*/ 757782 h 5058"/>
                <a:gd name="T30" fmla="*/ 591078 w 2665"/>
                <a:gd name="T31" fmla="*/ 391320 h 5058"/>
                <a:gd name="T32" fmla="*/ 774425 w 2665"/>
                <a:gd name="T33" fmla="*/ 574739 h 5058"/>
                <a:gd name="T34" fmla="*/ 774425 w 2665"/>
                <a:gd name="T35" fmla="*/ 1330261 h 5058"/>
                <a:gd name="T36" fmla="*/ 591078 w 2665"/>
                <a:gd name="T37" fmla="*/ 1513304 h 5058"/>
                <a:gd name="T38" fmla="*/ 591454 w 2665"/>
                <a:gd name="T39" fmla="*/ 1147218 h 5058"/>
                <a:gd name="T40" fmla="*/ 774425 w 2665"/>
                <a:gd name="T41" fmla="*/ 1330261 h 50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65" h="5058">
                  <a:moveTo>
                    <a:pt x="2665" y="1524"/>
                  </a:moveTo>
                  <a:lnTo>
                    <a:pt x="1142" y="0"/>
                  </a:lnTo>
                  <a:lnTo>
                    <a:pt x="1142" y="2009"/>
                  </a:lnTo>
                  <a:lnTo>
                    <a:pt x="305" y="1170"/>
                  </a:lnTo>
                  <a:lnTo>
                    <a:pt x="0" y="1475"/>
                  </a:lnTo>
                  <a:lnTo>
                    <a:pt x="1051" y="2529"/>
                  </a:lnTo>
                  <a:lnTo>
                    <a:pt x="0" y="3583"/>
                  </a:lnTo>
                  <a:lnTo>
                    <a:pt x="305" y="3888"/>
                  </a:lnTo>
                  <a:lnTo>
                    <a:pt x="1142" y="3051"/>
                  </a:lnTo>
                  <a:lnTo>
                    <a:pt x="1142" y="5058"/>
                  </a:lnTo>
                  <a:lnTo>
                    <a:pt x="2665" y="3536"/>
                  </a:lnTo>
                  <a:lnTo>
                    <a:pt x="1660" y="2529"/>
                  </a:lnTo>
                  <a:lnTo>
                    <a:pt x="2665" y="1524"/>
                  </a:lnTo>
                  <a:close/>
                  <a:moveTo>
                    <a:pt x="2057" y="1526"/>
                  </a:moveTo>
                  <a:lnTo>
                    <a:pt x="1571" y="2012"/>
                  </a:lnTo>
                  <a:lnTo>
                    <a:pt x="1570" y="1039"/>
                  </a:lnTo>
                  <a:lnTo>
                    <a:pt x="2057" y="1526"/>
                  </a:lnTo>
                  <a:close/>
                  <a:moveTo>
                    <a:pt x="2057" y="3532"/>
                  </a:moveTo>
                  <a:lnTo>
                    <a:pt x="1570" y="4018"/>
                  </a:lnTo>
                  <a:lnTo>
                    <a:pt x="1571" y="3046"/>
                  </a:lnTo>
                  <a:lnTo>
                    <a:pt x="2057" y="35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75067" y="3176801"/>
            <a:ext cx="519113" cy="519113"/>
            <a:chOff x="8101013" y="3016250"/>
            <a:chExt cx="692150" cy="692150"/>
          </a:xfrm>
        </p:grpSpPr>
        <p:sp>
          <p:nvSpPr>
            <p:cNvPr id="42" name="椭圆 4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101013" y="3016250"/>
              <a:ext cx="692150" cy="692150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  <p:sp>
          <p:nvSpPr>
            <p:cNvPr id="43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313738" y="3219450"/>
              <a:ext cx="290512" cy="244475"/>
            </a:xfrm>
            <a:custGeom>
              <a:avLst/>
              <a:gdLst>
                <a:gd name="connsiteX0" fmla="*/ 2733675 w 5559425"/>
                <a:gd name="connsiteY0" fmla="*/ 1498599 h 4676774"/>
                <a:gd name="connsiteX1" fmla="*/ 2708275 w 5559425"/>
                <a:gd name="connsiteY1" fmla="*/ 1501774 h 4676774"/>
                <a:gd name="connsiteX2" fmla="*/ 2689225 w 5559425"/>
                <a:gd name="connsiteY2" fmla="*/ 1511299 h 4676774"/>
                <a:gd name="connsiteX3" fmla="*/ 2673350 w 5559425"/>
                <a:gd name="connsiteY3" fmla="*/ 1520824 h 4676774"/>
                <a:gd name="connsiteX4" fmla="*/ 2663825 w 5559425"/>
                <a:gd name="connsiteY4" fmla="*/ 1536699 h 4676774"/>
                <a:gd name="connsiteX5" fmla="*/ 2657475 w 5559425"/>
                <a:gd name="connsiteY5" fmla="*/ 1555749 h 4676774"/>
                <a:gd name="connsiteX6" fmla="*/ 2654300 w 5559425"/>
                <a:gd name="connsiteY6" fmla="*/ 1577974 h 4676774"/>
                <a:gd name="connsiteX7" fmla="*/ 2654300 w 5559425"/>
                <a:gd name="connsiteY7" fmla="*/ 1603374 h 4676774"/>
                <a:gd name="connsiteX8" fmla="*/ 2654300 w 5559425"/>
                <a:gd name="connsiteY8" fmla="*/ 1758949 h 4676774"/>
                <a:gd name="connsiteX9" fmla="*/ 2593975 w 5559425"/>
                <a:gd name="connsiteY9" fmla="*/ 1771649 h 4676774"/>
                <a:gd name="connsiteX10" fmla="*/ 2540000 w 5559425"/>
                <a:gd name="connsiteY10" fmla="*/ 1787524 h 4676774"/>
                <a:gd name="connsiteX11" fmla="*/ 2492375 w 5559425"/>
                <a:gd name="connsiteY11" fmla="*/ 1806574 h 4676774"/>
                <a:gd name="connsiteX12" fmla="*/ 2444750 w 5559425"/>
                <a:gd name="connsiteY12" fmla="*/ 1828799 h 4676774"/>
                <a:gd name="connsiteX13" fmla="*/ 2400300 w 5559425"/>
                <a:gd name="connsiteY13" fmla="*/ 1854199 h 4676774"/>
                <a:gd name="connsiteX14" fmla="*/ 2362200 w 5559425"/>
                <a:gd name="connsiteY14" fmla="*/ 1879599 h 4676774"/>
                <a:gd name="connsiteX15" fmla="*/ 2327275 w 5559425"/>
                <a:gd name="connsiteY15" fmla="*/ 1911349 h 4676774"/>
                <a:gd name="connsiteX16" fmla="*/ 2292350 w 5559425"/>
                <a:gd name="connsiteY16" fmla="*/ 1943099 h 4676774"/>
                <a:gd name="connsiteX17" fmla="*/ 2266950 w 5559425"/>
                <a:gd name="connsiteY17" fmla="*/ 1978024 h 4676774"/>
                <a:gd name="connsiteX18" fmla="*/ 2241550 w 5559425"/>
                <a:gd name="connsiteY18" fmla="*/ 2016124 h 4676774"/>
                <a:gd name="connsiteX19" fmla="*/ 2219325 w 5559425"/>
                <a:gd name="connsiteY19" fmla="*/ 2054224 h 4676774"/>
                <a:gd name="connsiteX20" fmla="*/ 2203450 w 5559425"/>
                <a:gd name="connsiteY20" fmla="*/ 2092324 h 4676774"/>
                <a:gd name="connsiteX21" fmla="*/ 2190750 w 5559425"/>
                <a:gd name="connsiteY21" fmla="*/ 2130424 h 4676774"/>
                <a:gd name="connsiteX22" fmla="*/ 2181225 w 5559425"/>
                <a:gd name="connsiteY22" fmla="*/ 2168524 h 4676774"/>
                <a:gd name="connsiteX23" fmla="*/ 2174875 w 5559425"/>
                <a:gd name="connsiteY23" fmla="*/ 2209799 h 4676774"/>
                <a:gd name="connsiteX24" fmla="*/ 2171700 w 5559425"/>
                <a:gd name="connsiteY24" fmla="*/ 2251074 h 4676774"/>
                <a:gd name="connsiteX25" fmla="*/ 2174875 w 5559425"/>
                <a:gd name="connsiteY25" fmla="*/ 2314574 h 4676774"/>
                <a:gd name="connsiteX26" fmla="*/ 2184400 w 5559425"/>
                <a:gd name="connsiteY26" fmla="*/ 2371724 h 4676774"/>
                <a:gd name="connsiteX27" fmla="*/ 2197100 w 5559425"/>
                <a:gd name="connsiteY27" fmla="*/ 2425699 h 4676774"/>
                <a:gd name="connsiteX28" fmla="*/ 2216150 w 5559425"/>
                <a:gd name="connsiteY28" fmla="*/ 2476499 h 4676774"/>
                <a:gd name="connsiteX29" fmla="*/ 2238375 w 5559425"/>
                <a:gd name="connsiteY29" fmla="*/ 2520949 h 4676774"/>
                <a:gd name="connsiteX30" fmla="*/ 2266950 w 5559425"/>
                <a:gd name="connsiteY30" fmla="*/ 2562224 h 4676774"/>
                <a:gd name="connsiteX31" fmla="*/ 2298700 w 5559425"/>
                <a:gd name="connsiteY31" fmla="*/ 2603499 h 4676774"/>
                <a:gd name="connsiteX32" fmla="*/ 2333625 w 5559425"/>
                <a:gd name="connsiteY32" fmla="*/ 2638424 h 4676774"/>
                <a:gd name="connsiteX33" fmla="*/ 2371725 w 5559425"/>
                <a:gd name="connsiteY33" fmla="*/ 2670174 h 4676774"/>
                <a:gd name="connsiteX34" fmla="*/ 2413000 w 5559425"/>
                <a:gd name="connsiteY34" fmla="*/ 2701924 h 4676774"/>
                <a:gd name="connsiteX35" fmla="*/ 2457450 w 5559425"/>
                <a:gd name="connsiteY35" fmla="*/ 2730499 h 4676774"/>
                <a:gd name="connsiteX36" fmla="*/ 2501900 w 5559425"/>
                <a:gd name="connsiteY36" fmla="*/ 2755899 h 4676774"/>
                <a:gd name="connsiteX37" fmla="*/ 2600325 w 5559425"/>
                <a:gd name="connsiteY37" fmla="*/ 2803524 h 4676774"/>
                <a:gd name="connsiteX38" fmla="*/ 2701925 w 5559425"/>
                <a:gd name="connsiteY38" fmla="*/ 2844799 h 4676774"/>
                <a:gd name="connsiteX39" fmla="*/ 2790825 w 5559425"/>
                <a:gd name="connsiteY39" fmla="*/ 2882899 h 4676774"/>
                <a:gd name="connsiteX40" fmla="*/ 2863850 w 5559425"/>
                <a:gd name="connsiteY40" fmla="*/ 2920999 h 4676774"/>
                <a:gd name="connsiteX41" fmla="*/ 2924175 w 5559425"/>
                <a:gd name="connsiteY41" fmla="*/ 2955924 h 4676774"/>
                <a:gd name="connsiteX42" fmla="*/ 2946400 w 5559425"/>
                <a:gd name="connsiteY42" fmla="*/ 2974974 h 4676774"/>
                <a:gd name="connsiteX43" fmla="*/ 2968625 w 5559425"/>
                <a:gd name="connsiteY43" fmla="*/ 2994024 h 4676774"/>
                <a:gd name="connsiteX44" fmla="*/ 2984500 w 5559425"/>
                <a:gd name="connsiteY44" fmla="*/ 3009899 h 4676774"/>
                <a:gd name="connsiteX45" fmla="*/ 3000375 w 5559425"/>
                <a:gd name="connsiteY45" fmla="*/ 3032124 h 4676774"/>
                <a:gd name="connsiteX46" fmla="*/ 3013075 w 5559425"/>
                <a:gd name="connsiteY46" fmla="*/ 3051174 h 4676774"/>
                <a:gd name="connsiteX47" fmla="*/ 3022600 w 5559425"/>
                <a:gd name="connsiteY47" fmla="*/ 3073399 h 4676774"/>
                <a:gd name="connsiteX48" fmla="*/ 3028950 w 5559425"/>
                <a:gd name="connsiteY48" fmla="*/ 3095624 h 4676774"/>
                <a:gd name="connsiteX49" fmla="*/ 3035300 w 5559425"/>
                <a:gd name="connsiteY49" fmla="*/ 3121024 h 4676774"/>
                <a:gd name="connsiteX50" fmla="*/ 3038475 w 5559425"/>
                <a:gd name="connsiteY50" fmla="*/ 3146424 h 4676774"/>
                <a:gd name="connsiteX51" fmla="*/ 3041650 w 5559425"/>
                <a:gd name="connsiteY51" fmla="*/ 3171824 h 4676774"/>
                <a:gd name="connsiteX52" fmla="*/ 3038475 w 5559425"/>
                <a:gd name="connsiteY52" fmla="*/ 3203574 h 4676774"/>
                <a:gd name="connsiteX53" fmla="*/ 3032125 w 5559425"/>
                <a:gd name="connsiteY53" fmla="*/ 3232149 h 4676774"/>
                <a:gd name="connsiteX54" fmla="*/ 3025775 w 5559425"/>
                <a:gd name="connsiteY54" fmla="*/ 3257549 h 4676774"/>
                <a:gd name="connsiteX55" fmla="*/ 3013075 w 5559425"/>
                <a:gd name="connsiteY55" fmla="*/ 3279774 h 4676774"/>
                <a:gd name="connsiteX56" fmla="*/ 2997200 w 5559425"/>
                <a:gd name="connsiteY56" fmla="*/ 3301999 h 4676774"/>
                <a:gd name="connsiteX57" fmla="*/ 2978150 w 5559425"/>
                <a:gd name="connsiteY57" fmla="*/ 3317874 h 4676774"/>
                <a:gd name="connsiteX58" fmla="*/ 2955925 w 5559425"/>
                <a:gd name="connsiteY58" fmla="*/ 3333749 h 4676774"/>
                <a:gd name="connsiteX59" fmla="*/ 2927350 w 5559425"/>
                <a:gd name="connsiteY59" fmla="*/ 3349624 h 4676774"/>
                <a:gd name="connsiteX60" fmla="*/ 2898775 w 5559425"/>
                <a:gd name="connsiteY60" fmla="*/ 3359149 h 4676774"/>
                <a:gd name="connsiteX61" fmla="*/ 2870200 w 5559425"/>
                <a:gd name="connsiteY61" fmla="*/ 3371849 h 4676774"/>
                <a:gd name="connsiteX62" fmla="*/ 2803525 w 5559425"/>
                <a:gd name="connsiteY62" fmla="*/ 3384549 h 4676774"/>
                <a:gd name="connsiteX63" fmla="*/ 2733675 w 5559425"/>
                <a:gd name="connsiteY63" fmla="*/ 3394074 h 4676774"/>
                <a:gd name="connsiteX64" fmla="*/ 2657475 w 5559425"/>
                <a:gd name="connsiteY64" fmla="*/ 3397249 h 4676774"/>
                <a:gd name="connsiteX65" fmla="*/ 2581275 w 5559425"/>
                <a:gd name="connsiteY65" fmla="*/ 3397249 h 4676774"/>
                <a:gd name="connsiteX66" fmla="*/ 2517775 w 5559425"/>
                <a:gd name="connsiteY66" fmla="*/ 3390899 h 4676774"/>
                <a:gd name="connsiteX67" fmla="*/ 2457450 w 5559425"/>
                <a:gd name="connsiteY67" fmla="*/ 3384549 h 4676774"/>
                <a:gd name="connsiteX68" fmla="*/ 2406650 w 5559425"/>
                <a:gd name="connsiteY68" fmla="*/ 3375024 h 4676774"/>
                <a:gd name="connsiteX69" fmla="*/ 2324100 w 5559425"/>
                <a:gd name="connsiteY69" fmla="*/ 3349624 h 4676774"/>
                <a:gd name="connsiteX70" fmla="*/ 2257425 w 5559425"/>
                <a:gd name="connsiteY70" fmla="*/ 3324224 h 4676774"/>
                <a:gd name="connsiteX71" fmla="*/ 2232025 w 5559425"/>
                <a:gd name="connsiteY71" fmla="*/ 3314699 h 4676774"/>
                <a:gd name="connsiteX72" fmla="*/ 2212975 w 5559425"/>
                <a:gd name="connsiteY72" fmla="*/ 3308349 h 4676774"/>
                <a:gd name="connsiteX73" fmla="*/ 2203450 w 5559425"/>
                <a:gd name="connsiteY73" fmla="*/ 3311524 h 4676774"/>
                <a:gd name="connsiteX74" fmla="*/ 2193925 w 5559425"/>
                <a:gd name="connsiteY74" fmla="*/ 3317874 h 4676774"/>
                <a:gd name="connsiteX75" fmla="*/ 2184400 w 5559425"/>
                <a:gd name="connsiteY75" fmla="*/ 3330574 h 4676774"/>
                <a:gd name="connsiteX76" fmla="*/ 2174875 w 5559425"/>
                <a:gd name="connsiteY76" fmla="*/ 3346449 h 4676774"/>
                <a:gd name="connsiteX77" fmla="*/ 2159000 w 5559425"/>
                <a:gd name="connsiteY77" fmla="*/ 3390899 h 4676774"/>
                <a:gd name="connsiteX78" fmla="*/ 2146300 w 5559425"/>
                <a:gd name="connsiteY78" fmla="*/ 3441699 h 4676774"/>
                <a:gd name="connsiteX79" fmla="*/ 2133600 w 5559425"/>
                <a:gd name="connsiteY79" fmla="*/ 3495674 h 4676774"/>
                <a:gd name="connsiteX80" fmla="*/ 2130425 w 5559425"/>
                <a:gd name="connsiteY80" fmla="*/ 3546474 h 4676774"/>
                <a:gd name="connsiteX81" fmla="*/ 2130425 w 5559425"/>
                <a:gd name="connsiteY81" fmla="*/ 3568699 h 4676774"/>
                <a:gd name="connsiteX82" fmla="*/ 2130425 w 5559425"/>
                <a:gd name="connsiteY82" fmla="*/ 3587749 h 4676774"/>
                <a:gd name="connsiteX83" fmla="*/ 2133600 w 5559425"/>
                <a:gd name="connsiteY83" fmla="*/ 3600449 h 4676774"/>
                <a:gd name="connsiteX84" fmla="*/ 2139950 w 5559425"/>
                <a:gd name="connsiteY84" fmla="*/ 3606799 h 4676774"/>
                <a:gd name="connsiteX85" fmla="*/ 2168525 w 5559425"/>
                <a:gd name="connsiteY85" fmla="*/ 3622674 h 4676774"/>
                <a:gd name="connsiteX86" fmla="*/ 2203450 w 5559425"/>
                <a:gd name="connsiteY86" fmla="*/ 3641724 h 4676774"/>
                <a:gd name="connsiteX87" fmla="*/ 2247900 w 5559425"/>
                <a:gd name="connsiteY87" fmla="*/ 3657599 h 4676774"/>
                <a:gd name="connsiteX88" fmla="*/ 2301875 w 5559425"/>
                <a:gd name="connsiteY88" fmla="*/ 3673474 h 4676774"/>
                <a:gd name="connsiteX89" fmla="*/ 2362200 w 5559425"/>
                <a:gd name="connsiteY89" fmla="*/ 3689349 h 4676774"/>
                <a:gd name="connsiteX90" fmla="*/ 2432050 w 5559425"/>
                <a:gd name="connsiteY90" fmla="*/ 3702049 h 4676774"/>
                <a:gd name="connsiteX91" fmla="*/ 2511425 w 5559425"/>
                <a:gd name="connsiteY91" fmla="*/ 3711574 h 4676774"/>
                <a:gd name="connsiteX92" fmla="*/ 2597150 w 5559425"/>
                <a:gd name="connsiteY92" fmla="*/ 3717924 h 4676774"/>
                <a:gd name="connsiteX93" fmla="*/ 2597150 w 5559425"/>
                <a:gd name="connsiteY93" fmla="*/ 3829049 h 4676774"/>
                <a:gd name="connsiteX94" fmla="*/ 2597150 w 5559425"/>
                <a:gd name="connsiteY94" fmla="*/ 3860799 h 4676774"/>
                <a:gd name="connsiteX95" fmla="*/ 2603500 w 5559425"/>
                <a:gd name="connsiteY95" fmla="*/ 3886199 h 4676774"/>
                <a:gd name="connsiteX96" fmla="*/ 2609850 w 5559425"/>
                <a:gd name="connsiteY96" fmla="*/ 3905249 h 4676774"/>
                <a:gd name="connsiteX97" fmla="*/ 2619375 w 5559425"/>
                <a:gd name="connsiteY97" fmla="*/ 3921124 h 4676774"/>
                <a:gd name="connsiteX98" fmla="*/ 2632075 w 5559425"/>
                <a:gd name="connsiteY98" fmla="*/ 3930649 h 4676774"/>
                <a:gd name="connsiteX99" fmla="*/ 2647950 w 5559425"/>
                <a:gd name="connsiteY99" fmla="*/ 3936999 h 4676774"/>
                <a:gd name="connsiteX100" fmla="*/ 2670175 w 5559425"/>
                <a:gd name="connsiteY100" fmla="*/ 3940174 h 4676774"/>
                <a:gd name="connsiteX101" fmla="*/ 2695575 w 5559425"/>
                <a:gd name="connsiteY101" fmla="*/ 3940174 h 4676774"/>
                <a:gd name="connsiteX102" fmla="*/ 2879725 w 5559425"/>
                <a:gd name="connsiteY102" fmla="*/ 3940174 h 4676774"/>
                <a:gd name="connsiteX103" fmla="*/ 2905125 w 5559425"/>
                <a:gd name="connsiteY103" fmla="*/ 3940174 h 4676774"/>
                <a:gd name="connsiteX104" fmla="*/ 2924175 w 5559425"/>
                <a:gd name="connsiteY104" fmla="*/ 3936999 h 4676774"/>
                <a:gd name="connsiteX105" fmla="*/ 2940050 w 5559425"/>
                <a:gd name="connsiteY105" fmla="*/ 3930649 h 4676774"/>
                <a:gd name="connsiteX106" fmla="*/ 2946400 w 5559425"/>
                <a:gd name="connsiteY106" fmla="*/ 3924299 h 4676774"/>
                <a:gd name="connsiteX107" fmla="*/ 2952750 w 5559425"/>
                <a:gd name="connsiteY107" fmla="*/ 3911599 h 4676774"/>
                <a:gd name="connsiteX108" fmla="*/ 2959100 w 5559425"/>
                <a:gd name="connsiteY108" fmla="*/ 3892549 h 4676774"/>
                <a:gd name="connsiteX109" fmla="*/ 2959100 w 5559425"/>
                <a:gd name="connsiteY109" fmla="*/ 3870324 h 4676774"/>
                <a:gd name="connsiteX110" fmla="*/ 2962275 w 5559425"/>
                <a:gd name="connsiteY110" fmla="*/ 3841749 h 4676774"/>
                <a:gd name="connsiteX111" fmla="*/ 2962275 w 5559425"/>
                <a:gd name="connsiteY111" fmla="*/ 3689349 h 4676774"/>
                <a:gd name="connsiteX112" fmla="*/ 3009900 w 5559425"/>
                <a:gd name="connsiteY112" fmla="*/ 3679824 h 4676774"/>
                <a:gd name="connsiteX113" fmla="*/ 3057525 w 5559425"/>
                <a:gd name="connsiteY113" fmla="*/ 3663949 h 4676774"/>
                <a:gd name="connsiteX114" fmla="*/ 3101975 w 5559425"/>
                <a:gd name="connsiteY114" fmla="*/ 3648074 h 4676774"/>
                <a:gd name="connsiteX115" fmla="*/ 3146425 w 5559425"/>
                <a:gd name="connsiteY115" fmla="*/ 3629024 h 4676774"/>
                <a:gd name="connsiteX116" fmla="*/ 3187700 w 5559425"/>
                <a:gd name="connsiteY116" fmla="*/ 3609974 h 4676774"/>
                <a:gd name="connsiteX117" fmla="*/ 3225800 w 5559425"/>
                <a:gd name="connsiteY117" fmla="*/ 3584574 h 4676774"/>
                <a:gd name="connsiteX118" fmla="*/ 3260725 w 5559425"/>
                <a:gd name="connsiteY118" fmla="*/ 3555999 h 4676774"/>
                <a:gd name="connsiteX119" fmla="*/ 3295650 w 5559425"/>
                <a:gd name="connsiteY119" fmla="*/ 3527424 h 4676774"/>
                <a:gd name="connsiteX120" fmla="*/ 3324225 w 5559425"/>
                <a:gd name="connsiteY120" fmla="*/ 3492499 h 4676774"/>
                <a:gd name="connsiteX121" fmla="*/ 3349625 w 5559425"/>
                <a:gd name="connsiteY121" fmla="*/ 3454399 h 4676774"/>
                <a:gd name="connsiteX122" fmla="*/ 3371850 w 5559425"/>
                <a:gd name="connsiteY122" fmla="*/ 3413124 h 4676774"/>
                <a:gd name="connsiteX123" fmla="*/ 3390900 w 5559425"/>
                <a:gd name="connsiteY123" fmla="*/ 3371849 h 4676774"/>
                <a:gd name="connsiteX124" fmla="*/ 3406775 w 5559425"/>
                <a:gd name="connsiteY124" fmla="*/ 3324224 h 4676774"/>
                <a:gd name="connsiteX125" fmla="*/ 3419475 w 5559425"/>
                <a:gd name="connsiteY125" fmla="*/ 3270249 h 4676774"/>
                <a:gd name="connsiteX126" fmla="*/ 3425825 w 5559425"/>
                <a:gd name="connsiteY126" fmla="*/ 3216274 h 4676774"/>
                <a:gd name="connsiteX127" fmla="*/ 3429000 w 5559425"/>
                <a:gd name="connsiteY127" fmla="*/ 3155949 h 4676774"/>
                <a:gd name="connsiteX128" fmla="*/ 3425825 w 5559425"/>
                <a:gd name="connsiteY128" fmla="*/ 3101974 h 4676774"/>
                <a:gd name="connsiteX129" fmla="*/ 3419475 w 5559425"/>
                <a:gd name="connsiteY129" fmla="*/ 3051174 h 4676774"/>
                <a:gd name="connsiteX130" fmla="*/ 3406775 w 5559425"/>
                <a:gd name="connsiteY130" fmla="*/ 3003549 h 4676774"/>
                <a:gd name="connsiteX131" fmla="*/ 3394075 w 5559425"/>
                <a:gd name="connsiteY131" fmla="*/ 2955924 h 4676774"/>
                <a:gd name="connsiteX132" fmla="*/ 3371850 w 5559425"/>
                <a:gd name="connsiteY132" fmla="*/ 2911474 h 4676774"/>
                <a:gd name="connsiteX133" fmla="*/ 3349625 w 5559425"/>
                <a:gd name="connsiteY133" fmla="*/ 2870199 h 4676774"/>
                <a:gd name="connsiteX134" fmla="*/ 3317875 w 5559425"/>
                <a:gd name="connsiteY134" fmla="*/ 2828924 h 4676774"/>
                <a:gd name="connsiteX135" fmla="*/ 3286125 w 5559425"/>
                <a:gd name="connsiteY135" fmla="*/ 2790824 h 4676774"/>
                <a:gd name="connsiteX136" fmla="*/ 3248025 w 5559425"/>
                <a:gd name="connsiteY136" fmla="*/ 2755899 h 4676774"/>
                <a:gd name="connsiteX137" fmla="*/ 3206750 w 5559425"/>
                <a:gd name="connsiteY137" fmla="*/ 2720974 h 4676774"/>
                <a:gd name="connsiteX138" fmla="*/ 3162300 w 5559425"/>
                <a:gd name="connsiteY138" fmla="*/ 2689224 h 4676774"/>
                <a:gd name="connsiteX139" fmla="*/ 3114675 w 5559425"/>
                <a:gd name="connsiteY139" fmla="*/ 2657474 h 4676774"/>
                <a:gd name="connsiteX140" fmla="*/ 3063875 w 5559425"/>
                <a:gd name="connsiteY140" fmla="*/ 2625724 h 4676774"/>
                <a:gd name="connsiteX141" fmla="*/ 3006725 w 5559425"/>
                <a:gd name="connsiteY141" fmla="*/ 2597149 h 4676774"/>
                <a:gd name="connsiteX142" fmla="*/ 2946400 w 5559425"/>
                <a:gd name="connsiteY142" fmla="*/ 2568574 h 4676774"/>
                <a:gd name="connsiteX143" fmla="*/ 2886075 w 5559425"/>
                <a:gd name="connsiteY143" fmla="*/ 2539999 h 4676774"/>
                <a:gd name="connsiteX144" fmla="*/ 2806700 w 5559425"/>
                <a:gd name="connsiteY144" fmla="*/ 2508249 h 4676774"/>
                <a:gd name="connsiteX145" fmla="*/ 2740025 w 5559425"/>
                <a:gd name="connsiteY145" fmla="*/ 2476499 h 4676774"/>
                <a:gd name="connsiteX146" fmla="*/ 2682875 w 5559425"/>
                <a:gd name="connsiteY146" fmla="*/ 2441574 h 4676774"/>
                <a:gd name="connsiteX147" fmla="*/ 2635250 w 5559425"/>
                <a:gd name="connsiteY147" fmla="*/ 2409824 h 4676774"/>
                <a:gd name="connsiteX148" fmla="*/ 2616200 w 5559425"/>
                <a:gd name="connsiteY148" fmla="*/ 2393949 h 4676774"/>
                <a:gd name="connsiteX149" fmla="*/ 2600325 w 5559425"/>
                <a:gd name="connsiteY149" fmla="*/ 2378074 h 4676774"/>
                <a:gd name="connsiteX150" fmla="*/ 2587625 w 5559425"/>
                <a:gd name="connsiteY150" fmla="*/ 2359024 h 4676774"/>
                <a:gd name="connsiteX151" fmla="*/ 2574925 w 5559425"/>
                <a:gd name="connsiteY151" fmla="*/ 2339974 h 4676774"/>
                <a:gd name="connsiteX152" fmla="*/ 2565400 w 5559425"/>
                <a:gd name="connsiteY152" fmla="*/ 2320924 h 4676774"/>
                <a:gd name="connsiteX153" fmla="*/ 2559050 w 5559425"/>
                <a:gd name="connsiteY153" fmla="*/ 2298699 h 4676774"/>
                <a:gd name="connsiteX154" fmla="*/ 2555875 w 5559425"/>
                <a:gd name="connsiteY154" fmla="*/ 2276474 h 4676774"/>
                <a:gd name="connsiteX155" fmla="*/ 2552700 w 5559425"/>
                <a:gd name="connsiteY155" fmla="*/ 2251074 h 4676774"/>
                <a:gd name="connsiteX156" fmla="*/ 2555875 w 5559425"/>
                <a:gd name="connsiteY156" fmla="*/ 2228849 h 4676774"/>
                <a:gd name="connsiteX157" fmla="*/ 2559050 w 5559425"/>
                <a:gd name="connsiteY157" fmla="*/ 2206624 h 4676774"/>
                <a:gd name="connsiteX158" fmla="*/ 2562225 w 5559425"/>
                <a:gd name="connsiteY158" fmla="*/ 2184399 h 4676774"/>
                <a:gd name="connsiteX159" fmla="*/ 2571750 w 5559425"/>
                <a:gd name="connsiteY159" fmla="*/ 2162174 h 4676774"/>
                <a:gd name="connsiteX160" fmla="*/ 2581275 w 5559425"/>
                <a:gd name="connsiteY160" fmla="*/ 2143124 h 4676774"/>
                <a:gd name="connsiteX161" fmla="*/ 2593975 w 5559425"/>
                <a:gd name="connsiteY161" fmla="*/ 2124074 h 4676774"/>
                <a:gd name="connsiteX162" fmla="*/ 2609850 w 5559425"/>
                <a:gd name="connsiteY162" fmla="*/ 2108199 h 4676774"/>
                <a:gd name="connsiteX163" fmla="*/ 2625725 w 5559425"/>
                <a:gd name="connsiteY163" fmla="*/ 2092324 h 4676774"/>
                <a:gd name="connsiteX164" fmla="*/ 2644775 w 5559425"/>
                <a:gd name="connsiteY164" fmla="*/ 2079624 h 4676774"/>
                <a:gd name="connsiteX165" fmla="*/ 2667000 w 5559425"/>
                <a:gd name="connsiteY165" fmla="*/ 2066924 h 4676774"/>
                <a:gd name="connsiteX166" fmla="*/ 2695575 w 5559425"/>
                <a:gd name="connsiteY166" fmla="*/ 2057399 h 4676774"/>
                <a:gd name="connsiteX167" fmla="*/ 2724150 w 5559425"/>
                <a:gd name="connsiteY167" fmla="*/ 2047874 h 4676774"/>
                <a:gd name="connsiteX168" fmla="*/ 2759075 w 5559425"/>
                <a:gd name="connsiteY168" fmla="*/ 2041524 h 4676774"/>
                <a:gd name="connsiteX169" fmla="*/ 2797175 w 5559425"/>
                <a:gd name="connsiteY169" fmla="*/ 2038349 h 4676774"/>
                <a:gd name="connsiteX170" fmla="*/ 2838450 w 5559425"/>
                <a:gd name="connsiteY170" fmla="*/ 2035174 h 4676774"/>
                <a:gd name="connsiteX171" fmla="*/ 2886075 w 5559425"/>
                <a:gd name="connsiteY171" fmla="*/ 2035174 h 4676774"/>
                <a:gd name="connsiteX172" fmla="*/ 2933700 w 5559425"/>
                <a:gd name="connsiteY172" fmla="*/ 2035174 h 4676774"/>
                <a:gd name="connsiteX173" fmla="*/ 2981325 w 5559425"/>
                <a:gd name="connsiteY173" fmla="*/ 2038349 h 4676774"/>
                <a:gd name="connsiteX174" fmla="*/ 3032125 w 5559425"/>
                <a:gd name="connsiteY174" fmla="*/ 2044699 h 4676774"/>
                <a:gd name="connsiteX175" fmla="*/ 3079750 w 5559425"/>
                <a:gd name="connsiteY175" fmla="*/ 2054224 h 4676774"/>
                <a:gd name="connsiteX176" fmla="*/ 3165475 w 5559425"/>
                <a:gd name="connsiteY176" fmla="*/ 2073274 h 4676774"/>
                <a:gd name="connsiteX177" fmla="*/ 3225800 w 5559425"/>
                <a:gd name="connsiteY177" fmla="*/ 2089149 h 4676774"/>
                <a:gd name="connsiteX178" fmla="*/ 3238500 w 5559425"/>
                <a:gd name="connsiteY178" fmla="*/ 2089149 h 4676774"/>
                <a:gd name="connsiteX179" fmla="*/ 3251200 w 5559425"/>
                <a:gd name="connsiteY179" fmla="*/ 2082799 h 4676774"/>
                <a:gd name="connsiteX180" fmla="*/ 3260725 w 5559425"/>
                <a:gd name="connsiteY180" fmla="*/ 2073274 h 4676774"/>
                <a:gd name="connsiteX181" fmla="*/ 3273425 w 5559425"/>
                <a:gd name="connsiteY181" fmla="*/ 2054224 h 4676774"/>
                <a:gd name="connsiteX182" fmla="*/ 3295650 w 5559425"/>
                <a:gd name="connsiteY182" fmla="*/ 2006599 h 4676774"/>
                <a:gd name="connsiteX183" fmla="*/ 3311525 w 5559425"/>
                <a:gd name="connsiteY183" fmla="*/ 1958974 h 4676774"/>
                <a:gd name="connsiteX184" fmla="*/ 3321050 w 5559425"/>
                <a:gd name="connsiteY184" fmla="*/ 1904999 h 4676774"/>
                <a:gd name="connsiteX185" fmla="*/ 3324225 w 5559425"/>
                <a:gd name="connsiteY185" fmla="*/ 1857374 h 4676774"/>
                <a:gd name="connsiteX186" fmla="*/ 3324225 w 5559425"/>
                <a:gd name="connsiteY186" fmla="*/ 1835149 h 4676774"/>
                <a:gd name="connsiteX187" fmla="*/ 3317875 w 5559425"/>
                <a:gd name="connsiteY187" fmla="*/ 1819274 h 4676774"/>
                <a:gd name="connsiteX188" fmla="*/ 3311525 w 5559425"/>
                <a:gd name="connsiteY188" fmla="*/ 1806574 h 4676774"/>
                <a:gd name="connsiteX189" fmla="*/ 3298825 w 5559425"/>
                <a:gd name="connsiteY189" fmla="*/ 1797049 h 4676774"/>
                <a:gd name="connsiteX190" fmla="*/ 3254375 w 5559425"/>
                <a:gd name="connsiteY190" fmla="*/ 1784349 h 4676774"/>
                <a:gd name="connsiteX191" fmla="*/ 3197225 w 5559425"/>
                <a:gd name="connsiteY191" fmla="*/ 1768474 h 4676774"/>
                <a:gd name="connsiteX192" fmla="*/ 3159125 w 5559425"/>
                <a:gd name="connsiteY192" fmla="*/ 1762124 h 4676774"/>
                <a:gd name="connsiteX193" fmla="*/ 3117850 w 5559425"/>
                <a:gd name="connsiteY193" fmla="*/ 1755774 h 4676774"/>
                <a:gd name="connsiteX194" fmla="*/ 3019425 w 5559425"/>
                <a:gd name="connsiteY194" fmla="*/ 1746249 h 4676774"/>
                <a:gd name="connsiteX195" fmla="*/ 3019425 w 5559425"/>
                <a:gd name="connsiteY195" fmla="*/ 1609724 h 4676774"/>
                <a:gd name="connsiteX196" fmla="*/ 3019425 w 5559425"/>
                <a:gd name="connsiteY196" fmla="*/ 1555749 h 4676774"/>
                <a:gd name="connsiteX197" fmla="*/ 3016250 w 5559425"/>
                <a:gd name="connsiteY197" fmla="*/ 1533524 h 4676774"/>
                <a:gd name="connsiteX198" fmla="*/ 3009900 w 5559425"/>
                <a:gd name="connsiteY198" fmla="*/ 1520824 h 4676774"/>
                <a:gd name="connsiteX199" fmla="*/ 3003550 w 5559425"/>
                <a:gd name="connsiteY199" fmla="*/ 1511299 h 4676774"/>
                <a:gd name="connsiteX200" fmla="*/ 2990850 w 5559425"/>
                <a:gd name="connsiteY200" fmla="*/ 1501774 h 4676774"/>
                <a:gd name="connsiteX201" fmla="*/ 2968625 w 5559425"/>
                <a:gd name="connsiteY201" fmla="*/ 1498599 h 4676774"/>
                <a:gd name="connsiteX202" fmla="*/ 2943225 w 5559425"/>
                <a:gd name="connsiteY202" fmla="*/ 1498599 h 4676774"/>
                <a:gd name="connsiteX203" fmla="*/ 2762250 w 5559425"/>
                <a:gd name="connsiteY203" fmla="*/ 1498599 h 4676774"/>
                <a:gd name="connsiteX204" fmla="*/ 2077933 w 5559425"/>
                <a:gd name="connsiteY204" fmla="*/ 438148 h 4676774"/>
                <a:gd name="connsiteX205" fmla="*/ 2048669 w 5559425"/>
                <a:gd name="connsiteY205" fmla="*/ 467412 h 4676774"/>
                <a:gd name="connsiteX206" fmla="*/ 2048669 w 5559425"/>
                <a:gd name="connsiteY206" fmla="*/ 769928 h 4676774"/>
                <a:gd name="connsiteX207" fmla="*/ 2075397 w 5559425"/>
                <a:gd name="connsiteY207" fmla="*/ 778225 h 4676774"/>
                <a:gd name="connsiteX208" fmla="*/ 2174524 w 5559425"/>
                <a:gd name="connsiteY208" fmla="*/ 877352 h 4676774"/>
                <a:gd name="connsiteX209" fmla="*/ 2184888 w 5559425"/>
                <a:gd name="connsiteY209" fmla="*/ 928686 h 4676774"/>
                <a:gd name="connsiteX210" fmla="*/ 3371361 w 5559425"/>
                <a:gd name="connsiteY210" fmla="*/ 928686 h 4676774"/>
                <a:gd name="connsiteX211" fmla="*/ 3381725 w 5559425"/>
                <a:gd name="connsiteY211" fmla="*/ 877352 h 4676774"/>
                <a:gd name="connsiteX212" fmla="*/ 3480853 w 5559425"/>
                <a:gd name="connsiteY212" fmla="*/ 778224 h 4676774"/>
                <a:gd name="connsiteX213" fmla="*/ 3507582 w 5559425"/>
                <a:gd name="connsiteY213" fmla="*/ 769927 h 4676774"/>
                <a:gd name="connsiteX214" fmla="*/ 3507582 w 5559425"/>
                <a:gd name="connsiteY214" fmla="*/ 467412 h 4676774"/>
                <a:gd name="connsiteX215" fmla="*/ 3478318 w 5559425"/>
                <a:gd name="connsiteY215" fmla="*/ 438148 h 4676774"/>
                <a:gd name="connsiteX216" fmla="*/ 2060754 w 5559425"/>
                <a:gd name="connsiteY216" fmla="*/ 0 h 4676774"/>
                <a:gd name="connsiteX217" fmla="*/ 3495494 w 5559425"/>
                <a:gd name="connsiteY217" fmla="*/ 0 h 4676774"/>
                <a:gd name="connsiteX218" fmla="*/ 3949699 w 5559425"/>
                <a:gd name="connsiteY218" fmla="*/ 454204 h 4676774"/>
                <a:gd name="connsiteX219" fmla="*/ 3949699 w 5559425"/>
                <a:gd name="connsiteY219" fmla="*/ 772638 h 4676774"/>
                <a:gd name="connsiteX220" fmla="*/ 3967697 w 5559425"/>
                <a:gd name="connsiteY220" fmla="*/ 778224 h 4676774"/>
                <a:gd name="connsiteX221" fmla="*/ 4066824 w 5559425"/>
                <a:gd name="connsiteY221" fmla="*/ 877352 h 4676774"/>
                <a:gd name="connsiteX222" fmla="*/ 4077188 w 5559425"/>
                <a:gd name="connsiteY222" fmla="*/ 928686 h 4676774"/>
                <a:gd name="connsiteX223" fmla="*/ 5316011 w 5559425"/>
                <a:gd name="connsiteY223" fmla="*/ 928686 h 4676774"/>
                <a:gd name="connsiteX224" fmla="*/ 5559425 w 5559425"/>
                <a:gd name="connsiteY224" fmla="*/ 1172100 h 4676774"/>
                <a:gd name="connsiteX225" fmla="*/ 5559425 w 5559425"/>
                <a:gd name="connsiteY225" fmla="*/ 4355572 h 4676774"/>
                <a:gd name="connsiteX226" fmla="*/ 5316011 w 5559425"/>
                <a:gd name="connsiteY226" fmla="*/ 4598986 h 4676774"/>
                <a:gd name="connsiteX227" fmla="*/ 4950129 w 5559425"/>
                <a:gd name="connsiteY227" fmla="*/ 4598986 h 4676774"/>
                <a:gd name="connsiteX228" fmla="*/ 4924434 w 5559425"/>
                <a:gd name="connsiteY228" fmla="*/ 4637096 h 4676774"/>
                <a:gd name="connsiteX229" fmla="*/ 4828643 w 5559425"/>
                <a:gd name="connsiteY229" fmla="*/ 4676774 h 4676774"/>
                <a:gd name="connsiteX230" fmla="*/ 4572531 w 5559425"/>
                <a:gd name="connsiteY230" fmla="*/ 4676774 h 4676774"/>
                <a:gd name="connsiteX231" fmla="*/ 4476740 w 5559425"/>
                <a:gd name="connsiteY231" fmla="*/ 4637096 h 4676774"/>
                <a:gd name="connsiteX232" fmla="*/ 4451046 w 5559425"/>
                <a:gd name="connsiteY232" fmla="*/ 4598986 h 4676774"/>
                <a:gd name="connsiteX233" fmla="*/ 1063928 w 5559425"/>
                <a:gd name="connsiteY233" fmla="*/ 4598986 h 4676774"/>
                <a:gd name="connsiteX234" fmla="*/ 1038234 w 5559425"/>
                <a:gd name="connsiteY234" fmla="*/ 4637096 h 4676774"/>
                <a:gd name="connsiteX235" fmla="*/ 942443 w 5559425"/>
                <a:gd name="connsiteY235" fmla="*/ 4676774 h 4676774"/>
                <a:gd name="connsiteX236" fmla="*/ 686331 w 5559425"/>
                <a:gd name="connsiteY236" fmla="*/ 4676774 h 4676774"/>
                <a:gd name="connsiteX237" fmla="*/ 590540 w 5559425"/>
                <a:gd name="connsiteY237" fmla="*/ 4637096 h 4676774"/>
                <a:gd name="connsiteX238" fmla="*/ 564846 w 5559425"/>
                <a:gd name="connsiteY238" fmla="*/ 4598986 h 4676774"/>
                <a:gd name="connsiteX239" fmla="*/ 243414 w 5559425"/>
                <a:gd name="connsiteY239" fmla="*/ 4598986 h 4676774"/>
                <a:gd name="connsiteX240" fmla="*/ 0 w 5559425"/>
                <a:gd name="connsiteY240" fmla="*/ 4355572 h 4676774"/>
                <a:gd name="connsiteX241" fmla="*/ 0 w 5559425"/>
                <a:gd name="connsiteY241" fmla="*/ 1172100 h 4676774"/>
                <a:gd name="connsiteX242" fmla="*/ 243414 w 5559425"/>
                <a:gd name="connsiteY242" fmla="*/ 928686 h 4676774"/>
                <a:gd name="connsiteX243" fmla="*/ 1479061 w 5559425"/>
                <a:gd name="connsiteY243" fmla="*/ 928686 h 4676774"/>
                <a:gd name="connsiteX244" fmla="*/ 1489425 w 5559425"/>
                <a:gd name="connsiteY244" fmla="*/ 877352 h 4676774"/>
                <a:gd name="connsiteX245" fmla="*/ 1588552 w 5559425"/>
                <a:gd name="connsiteY245" fmla="*/ 778225 h 4676774"/>
                <a:gd name="connsiteX246" fmla="*/ 1606549 w 5559425"/>
                <a:gd name="connsiteY246" fmla="*/ 772638 h 4676774"/>
                <a:gd name="connsiteX247" fmla="*/ 1606549 w 5559425"/>
                <a:gd name="connsiteY247" fmla="*/ 454204 h 4676774"/>
                <a:gd name="connsiteX248" fmla="*/ 2060754 w 5559425"/>
                <a:gd name="connsiteY248" fmla="*/ 0 h 46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559425" h="4676774">
                  <a:moveTo>
                    <a:pt x="2733675" y="1498599"/>
                  </a:moveTo>
                  <a:lnTo>
                    <a:pt x="2708275" y="1501774"/>
                  </a:lnTo>
                  <a:lnTo>
                    <a:pt x="2689225" y="1511299"/>
                  </a:lnTo>
                  <a:lnTo>
                    <a:pt x="2673350" y="1520824"/>
                  </a:lnTo>
                  <a:lnTo>
                    <a:pt x="2663825" y="1536699"/>
                  </a:lnTo>
                  <a:lnTo>
                    <a:pt x="2657475" y="1555749"/>
                  </a:lnTo>
                  <a:lnTo>
                    <a:pt x="2654300" y="1577974"/>
                  </a:lnTo>
                  <a:lnTo>
                    <a:pt x="2654300" y="1603374"/>
                  </a:lnTo>
                  <a:lnTo>
                    <a:pt x="2654300" y="1758949"/>
                  </a:lnTo>
                  <a:lnTo>
                    <a:pt x="2593975" y="1771649"/>
                  </a:lnTo>
                  <a:lnTo>
                    <a:pt x="2540000" y="1787524"/>
                  </a:lnTo>
                  <a:lnTo>
                    <a:pt x="2492375" y="1806574"/>
                  </a:lnTo>
                  <a:lnTo>
                    <a:pt x="2444750" y="1828799"/>
                  </a:lnTo>
                  <a:lnTo>
                    <a:pt x="2400300" y="1854199"/>
                  </a:lnTo>
                  <a:lnTo>
                    <a:pt x="2362200" y="1879599"/>
                  </a:lnTo>
                  <a:lnTo>
                    <a:pt x="2327275" y="1911349"/>
                  </a:lnTo>
                  <a:lnTo>
                    <a:pt x="2292350" y="1943099"/>
                  </a:lnTo>
                  <a:lnTo>
                    <a:pt x="2266950" y="1978024"/>
                  </a:lnTo>
                  <a:lnTo>
                    <a:pt x="2241550" y="2016124"/>
                  </a:lnTo>
                  <a:lnTo>
                    <a:pt x="2219325" y="2054224"/>
                  </a:lnTo>
                  <a:lnTo>
                    <a:pt x="2203450" y="2092324"/>
                  </a:lnTo>
                  <a:lnTo>
                    <a:pt x="2190750" y="2130424"/>
                  </a:lnTo>
                  <a:lnTo>
                    <a:pt x="2181225" y="2168524"/>
                  </a:lnTo>
                  <a:lnTo>
                    <a:pt x="2174875" y="2209799"/>
                  </a:lnTo>
                  <a:lnTo>
                    <a:pt x="2171700" y="2251074"/>
                  </a:lnTo>
                  <a:lnTo>
                    <a:pt x="2174875" y="2314574"/>
                  </a:lnTo>
                  <a:lnTo>
                    <a:pt x="2184400" y="2371724"/>
                  </a:lnTo>
                  <a:lnTo>
                    <a:pt x="2197100" y="2425699"/>
                  </a:lnTo>
                  <a:lnTo>
                    <a:pt x="2216150" y="2476499"/>
                  </a:lnTo>
                  <a:lnTo>
                    <a:pt x="2238375" y="2520949"/>
                  </a:lnTo>
                  <a:lnTo>
                    <a:pt x="2266950" y="2562224"/>
                  </a:lnTo>
                  <a:lnTo>
                    <a:pt x="2298700" y="2603499"/>
                  </a:lnTo>
                  <a:lnTo>
                    <a:pt x="2333625" y="2638424"/>
                  </a:lnTo>
                  <a:lnTo>
                    <a:pt x="2371725" y="2670174"/>
                  </a:lnTo>
                  <a:lnTo>
                    <a:pt x="2413000" y="2701924"/>
                  </a:lnTo>
                  <a:lnTo>
                    <a:pt x="2457450" y="2730499"/>
                  </a:lnTo>
                  <a:lnTo>
                    <a:pt x="2501900" y="2755899"/>
                  </a:lnTo>
                  <a:lnTo>
                    <a:pt x="2600325" y="2803524"/>
                  </a:lnTo>
                  <a:lnTo>
                    <a:pt x="2701925" y="2844799"/>
                  </a:lnTo>
                  <a:lnTo>
                    <a:pt x="2790825" y="2882899"/>
                  </a:lnTo>
                  <a:lnTo>
                    <a:pt x="2863850" y="2920999"/>
                  </a:lnTo>
                  <a:lnTo>
                    <a:pt x="2924175" y="2955924"/>
                  </a:lnTo>
                  <a:lnTo>
                    <a:pt x="2946400" y="2974974"/>
                  </a:lnTo>
                  <a:lnTo>
                    <a:pt x="2968625" y="2994024"/>
                  </a:lnTo>
                  <a:lnTo>
                    <a:pt x="2984500" y="3009899"/>
                  </a:lnTo>
                  <a:lnTo>
                    <a:pt x="3000375" y="3032124"/>
                  </a:lnTo>
                  <a:lnTo>
                    <a:pt x="3013075" y="3051174"/>
                  </a:lnTo>
                  <a:lnTo>
                    <a:pt x="3022600" y="3073399"/>
                  </a:lnTo>
                  <a:lnTo>
                    <a:pt x="3028950" y="3095624"/>
                  </a:lnTo>
                  <a:lnTo>
                    <a:pt x="3035300" y="3121024"/>
                  </a:lnTo>
                  <a:lnTo>
                    <a:pt x="3038475" y="3146424"/>
                  </a:lnTo>
                  <a:lnTo>
                    <a:pt x="3041650" y="3171824"/>
                  </a:lnTo>
                  <a:lnTo>
                    <a:pt x="3038475" y="3203574"/>
                  </a:lnTo>
                  <a:lnTo>
                    <a:pt x="3032125" y="3232149"/>
                  </a:lnTo>
                  <a:lnTo>
                    <a:pt x="3025775" y="3257549"/>
                  </a:lnTo>
                  <a:lnTo>
                    <a:pt x="3013075" y="3279774"/>
                  </a:lnTo>
                  <a:lnTo>
                    <a:pt x="2997200" y="3301999"/>
                  </a:lnTo>
                  <a:lnTo>
                    <a:pt x="2978150" y="3317874"/>
                  </a:lnTo>
                  <a:lnTo>
                    <a:pt x="2955925" y="3333749"/>
                  </a:lnTo>
                  <a:lnTo>
                    <a:pt x="2927350" y="3349624"/>
                  </a:lnTo>
                  <a:lnTo>
                    <a:pt x="2898775" y="3359149"/>
                  </a:lnTo>
                  <a:lnTo>
                    <a:pt x="2870200" y="3371849"/>
                  </a:lnTo>
                  <a:lnTo>
                    <a:pt x="2803525" y="3384549"/>
                  </a:lnTo>
                  <a:lnTo>
                    <a:pt x="2733675" y="3394074"/>
                  </a:lnTo>
                  <a:lnTo>
                    <a:pt x="2657475" y="3397249"/>
                  </a:lnTo>
                  <a:lnTo>
                    <a:pt x="2581275" y="3397249"/>
                  </a:lnTo>
                  <a:lnTo>
                    <a:pt x="2517775" y="3390899"/>
                  </a:lnTo>
                  <a:lnTo>
                    <a:pt x="2457450" y="3384549"/>
                  </a:lnTo>
                  <a:lnTo>
                    <a:pt x="2406650" y="3375024"/>
                  </a:lnTo>
                  <a:lnTo>
                    <a:pt x="2324100" y="3349624"/>
                  </a:lnTo>
                  <a:lnTo>
                    <a:pt x="2257425" y="3324224"/>
                  </a:lnTo>
                  <a:lnTo>
                    <a:pt x="2232025" y="3314699"/>
                  </a:lnTo>
                  <a:lnTo>
                    <a:pt x="2212975" y="3308349"/>
                  </a:lnTo>
                  <a:lnTo>
                    <a:pt x="2203450" y="3311524"/>
                  </a:lnTo>
                  <a:lnTo>
                    <a:pt x="2193925" y="3317874"/>
                  </a:lnTo>
                  <a:lnTo>
                    <a:pt x="2184400" y="3330574"/>
                  </a:lnTo>
                  <a:lnTo>
                    <a:pt x="2174875" y="3346449"/>
                  </a:lnTo>
                  <a:lnTo>
                    <a:pt x="2159000" y="3390899"/>
                  </a:lnTo>
                  <a:lnTo>
                    <a:pt x="2146300" y="3441699"/>
                  </a:lnTo>
                  <a:lnTo>
                    <a:pt x="2133600" y="3495674"/>
                  </a:lnTo>
                  <a:lnTo>
                    <a:pt x="2130425" y="3546474"/>
                  </a:lnTo>
                  <a:lnTo>
                    <a:pt x="2130425" y="3568699"/>
                  </a:lnTo>
                  <a:lnTo>
                    <a:pt x="2130425" y="3587749"/>
                  </a:lnTo>
                  <a:lnTo>
                    <a:pt x="2133600" y="3600449"/>
                  </a:lnTo>
                  <a:lnTo>
                    <a:pt x="2139950" y="3606799"/>
                  </a:lnTo>
                  <a:lnTo>
                    <a:pt x="2168525" y="3622674"/>
                  </a:lnTo>
                  <a:lnTo>
                    <a:pt x="2203450" y="3641724"/>
                  </a:lnTo>
                  <a:lnTo>
                    <a:pt x="2247900" y="3657599"/>
                  </a:lnTo>
                  <a:lnTo>
                    <a:pt x="2301875" y="3673474"/>
                  </a:lnTo>
                  <a:lnTo>
                    <a:pt x="2362200" y="3689349"/>
                  </a:lnTo>
                  <a:lnTo>
                    <a:pt x="2432050" y="3702049"/>
                  </a:lnTo>
                  <a:lnTo>
                    <a:pt x="2511425" y="3711574"/>
                  </a:lnTo>
                  <a:lnTo>
                    <a:pt x="2597150" y="3717924"/>
                  </a:lnTo>
                  <a:lnTo>
                    <a:pt x="2597150" y="3829049"/>
                  </a:lnTo>
                  <a:lnTo>
                    <a:pt x="2597150" y="3860799"/>
                  </a:lnTo>
                  <a:lnTo>
                    <a:pt x="2603500" y="3886199"/>
                  </a:lnTo>
                  <a:lnTo>
                    <a:pt x="2609850" y="3905249"/>
                  </a:lnTo>
                  <a:lnTo>
                    <a:pt x="2619375" y="3921124"/>
                  </a:lnTo>
                  <a:lnTo>
                    <a:pt x="2632075" y="3930649"/>
                  </a:lnTo>
                  <a:lnTo>
                    <a:pt x="2647950" y="3936999"/>
                  </a:lnTo>
                  <a:lnTo>
                    <a:pt x="2670175" y="3940174"/>
                  </a:lnTo>
                  <a:lnTo>
                    <a:pt x="2695575" y="3940174"/>
                  </a:lnTo>
                  <a:lnTo>
                    <a:pt x="2879725" y="3940174"/>
                  </a:lnTo>
                  <a:lnTo>
                    <a:pt x="2905125" y="3940174"/>
                  </a:lnTo>
                  <a:lnTo>
                    <a:pt x="2924175" y="3936999"/>
                  </a:lnTo>
                  <a:lnTo>
                    <a:pt x="2940050" y="3930649"/>
                  </a:lnTo>
                  <a:lnTo>
                    <a:pt x="2946400" y="3924299"/>
                  </a:lnTo>
                  <a:lnTo>
                    <a:pt x="2952750" y="3911599"/>
                  </a:lnTo>
                  <a:lnTo>
                    <a:pt x="2959100" y="3892549"/>
                  </a:lnTo>
                  <a:lnTo>
                    <a:pt x="2959100" y="3870324"/>
                  </a:lnTo>
                  <a:lnTo>
                    <a:pt x="2962275" y="3841749"/>
                  </a:lnTo>
                  <a:lnTo>
                    <a:pt x="2962275" y="3689349"/>
                  </a:lnTo>
                  <a:lnTo>
                    <a:pt x="3009900" y="3679824"/>
                  </a:lnTo>
                  <a:lnTo>
                    <a:pt x="3057525" y="3663949"/>
                  </a:lnTo>
                  <a:lnTo>
                    <a:pt x="3101975" y="3648074"/>
                  </a:lnTo>
                  <a:lnTo>
                    <a:pt x="3146425" y="3629024"/>
                  </a:lnTo>
                  <a:lnTo>
                    <a:pt x="3187700" y="3609974"/>
                  </a:lnTo>
                  <a:lnTo>
                    <a:pt x="3225800" y="3584574"/>
                  </a:lnTo>
                  <a:lnTo>
                    <a:pt x="3260725" y="3555999"/>
                  </a:lnTo>
                  <a:lnTo>
                    <a:pt x="3295650" y="3527424"/>
                  </a:lnTo>
                  <a:lnTo>
                    <a:pt x="3324225" y="3492499"/>
                  </a:lnTo>
                  <a:lnTo>
                    <a:pt x="3349625" y="3454399"/>
                  </a:lnTo>
                  <a:lnTo>
                    <a:pt x="3371850" y="3413124"/>
                  </a:lnTo>
                  <a:lnTo>
                    <a:pt x="3390900" y="3371849"/>
                  </a:lnTo>
                  <a:lnTo>
                    <a:pt x="3406775" y="3324224"/>
                  </a:lnTo>
                  <a:lnTo>
                    <a:pt x="3419475" y="3270249"/>
                  </a:lnTo>
                  <a:lnTo>
                    <a:pt x="3425825" y="3216274"/>
                  </a:lnTo>
                  <a:lnTo>
                    <a:pt x="3429000" y="3155949"/>
                  </a:lnTo>
                  <a:lnTo>
                    <a:pt x="3425825" y="3101974"/>
                  </a:lnTo>
                  <a:lnTo>
                    <a:pt x="3419475" y="3051174"/>
                  </a:lnTo>
                  <a:lnTo>
                    <a:pt x="3406775" y="3003549"/>
                  </a:lnTo>
                  <a:lnTo>
                    <a:pt x="3394075" y="2955924"/>
                  </a:lnTo>
                  <a:lnTo>
                    <a:pt x="3371850" y="2911474"/>
                  </a:lnTo>
                  <a:lnTo>
                    <a:pt x="3349625" y="2870199"/>
                  </a:lnTo>
                  <a:lnTo>
                    <a:pt x="3317875" y="2828924"/>
                  </a:lnTo>
                  <a:lnTo>
                    <a:pt x="3286125" y="2790824"/>
                  </a:lnTo>
                  <a:lnTo>
                    <a:pt x="3248025" y="2755899"/>
                  </a:lnTo>
                  <a:lnTo>
                    <a:pt x="3206750" y="2720974"/>
                  </a:lnTo>
                  <a:lnTo>
                    <a:pt x="3162300" y="2689224"/>
                  </a:lnTo>
                  <a:lnTo>
                    <a:pt x="3114675" y="2657474"/>
                  </a:lnTo>
                  <a:lnTo>
                    <a:pt x="3063875" y="2625724"/>
                  </a:lnTo>
                  <a:lnTo>
                    <a:pt x="3006725" y="2597149"/>
                  </a:lnTo>
                  <a:lnTo>
                    <a:pt x="2946400" y="2568574"/>
                  </a:lnTo>
                  <a:lnTo>
                    <a:pt x="2886075" y="2539999"/>
                  </a:lnTo>
                  <a:lnTo>
                    <a:pt x="2806700" y="2508249"/>
                  </a:lnTo>
                  <a:lnTo>
                    <a:pt x="2740025" y="2476499"/>
                  </a:lnTo>
                  <a:lnTo>
                    <a:pt x="2682875" y="2441574"/>
                  </a:lnTo>
                  <a:lnTo>
                    <a:pt x="2635250" y="2409824"/>
                  </a:lnTo>
                  <a:lnTo>
                    <a:pt x="2616200" y="2393949"/>
                  </a:lnTo>
                  <a:lnTo>
                    <a:pt x="2600325" y="2378074"/>
                  </a:lnTo>
                  <a:lnTo>
                    <a:pt x="2587625" y="2359024"/>
                  </a:lnTo>
                  <a:lnTo>
                    <a:pt x="2574925" y="2339974"/>
                  </a:lnTo>
                  <a:lnTo>
                    <a:pt x="2565400" y="2320924"/>
                  </a:lnTo>
                  <a:lnTo>
                    <a:pt x="2559050" y="2298699"/>
                  </a:lnTo>
                  <a:lnTo>
                    <a:pt x="2555875" y="2276474"/>
                  </a:lnTo>
                  <a:lnTo>
                    <a:pt x="2552700" y="2251074"/>
                  </a:lnTo>
                  <a:lnTo>
                    <a:pt x="2555875" y="2228849"/>
                  </a:lnTo>
                  <a:lnTo>
                    <a:pt x="2559050" y="2206624"/>
                  </a:lnTo>
                  <a:lnTo>
                    <a:pt x="2562225" y="2184399"/>
                  </a:lnTo>
                  <a:lnTo>
                    <a:pt x="2571750" y="2162174"/>
                  </a:lnTo>
                  <a:lnTo>
                    <a:pt x="2581275" y="2143124"/>
                  </a:lnTo>
                  <a:lnTo>
                    <a:pt x="2593975" y="2124074"/>
                  </a:lnTo>
                  <a:lnTo>
                    <a:pt x="2609850" y="2108199"/>
                  </a:lnTo>
                  <a:lnTo>
                    <a:pt x="2625725" y="2092324"/>
                  </a:lnTo>
                  <a:lnTo>
                    <a:pt x="2644775" y="2079624"/>
                  </a:lnTo>
                  <a:lnTo>
                    <a:pt x="2667000" y="2066924"/>
                  </a:lnTo>
                  <a:lnTo>
                    <a:pt x="2695575" y="2057399"/>
                  </a:lnTo>
                  <a:lnTo>
                    <a:pt x="2724150" y="2047874"/>
                  </a:lnTo>
                  <a:lnTo>
                    <a:pt x="2759075" y="2041524"/>
                  </a:lnTo>
                  <a:lnTo>
                    <a:pt x="2797175" y="2038349"/>
                  </a:lnTo>
                  <a:lnTo>
                    <a:pt x="2838450" y="2035174"/>
                  </a:lnTo>
                  <a:lnTo>
                    <a:pt x="2886075" y="2035174"/>
                  </a:lnTo>
                  <a:lnTo>
                    <a:pt x="2933700" y="2035174"/>
                  </a:lnTo>
                  <a:lnTo>
                    <a:pt x="2981325" y="2038349"/>
                  </a:lnTo>
                  <a:lnTo>
                    <a:pt x="3032125" y="2044699"/>
                  </a:lnTo>
                  <a:lnTo>
                    <a:pt x="3079750" y="2054224"/>
                  </a:lnTo>
                  <a:lnTo>
                    <a:pt x="3165475" y="2073274"/>
                  </a:lnTo>
                  <a:lnTo>
                    <a:pt x="3225800" y="2089149"/>
                  </a:lnTo>
                  <a:lnTo>
                    <a:pt x="3238500" y="2089149"/>
                  </a:lnTo>
                  <a:lnTo>
                    <a:pt x="3251200" y="2082799"/>
                  </a:lnTo>
                  <a:lnTo>
                    <a:pt x="3260725" y="2073274"/>
                  </a:lnTo>
                  <a:lnTo>
                    <a:pt x="3273425" y="2054224"/>
                  </a:lnTo>
                  <a:lnTo>
                    <a:pt x="3295650" y="2006599"/>
                  </a:lnTo>
                  <a:lnTo>
                    <a:pt x="3311525" y="1958974"/>
                  </a:lnTo>
                  <a:lnTo>
                    <a:pt x="3321050" y="1904999"/>
                  </a:lnTo>
                  <a:lnTo>
                    <a:pt x="3324225" y="1857374"/>
                  </a:lnTo>
                  <a:lnTo>
                    <a:pt x="3324225" y="1835149"/>
                  </a:lnTo>
                  <a:lnTo>
                    <a:pt x="3317875" y="1819274"/>
                  </a:lnTo>
                  <a:lnTo>
                    <a:pt x="3311525" y="1806574"/>
                  </a:lnTo>
                  <a:lnTo>
                    <a:pt x="3298825" y="1797049"/>
                  </a:lnTo>
                  <a:lnTo>
                    <a:pt x="3254375" y="1784349"/>
                  </a:lnTo>
                  <a:lnTo>
                    <a:pt x="3197225" y="1768474"/>
                  </a:lnTo>
                  <a:lnTo>
                    <a:pt x="3159125" y="1762124"/>
                  </a:lnTo>
                  <a:lnTo>
                    <a:pt x="3117850" y="1755774"/>
                  </a:lnTo>
                  <a:lnTo>
                    <a:pt x="3019425" y="1746249"/>
                  </a:lnTo>
                  <a:lnTo>
                    <a:pt x="3019425" y="1609724"/>
                  </a:lnTo>
                  <a:lnTo>
                    <a:pt x="3019425" y="1555749"/>
                  </a:lnTo>
                  <a:lnTo>
                    <a:pt x="3016250" y="1533524"/>
                  </a:lnTo>
                  <a:lnTo>
                    <a:pt x="3009900" y="1520824"/>
                  </a:lnTo>
                  <a:lnTo>
                    <a:pt x="3003550" y="1511299"/>
                  </a:lnTo>
                  <a:lnTo>
                    <a:pt x="2990850" y="1501774"/>
                  </a:lnTo>
                  <a:lnTo>
                    <a:pt x="2968625" y="1498599"/>
                  </a:lnTo>
                  <a:lnTo>
                    <a:pt x="2943225" y="1498599"/>
                  </a:lnTo>
                  <a:lnTo>
                    <a:pt x="2762250" y="1498599"/>
                  </a:lnTo>
                  <a:close/>
                  <a:moveTo>
                    <a:pt x="2077933" y="438148"/>
                  </a:moveTo>
                  <a:cubicBezTo>
                    <a:pt x="2061771" y="438148"/>
                    <a:pt x="2048669" y="451250"/>
                    <a:pt x="2048669" y="467412"/>
                  </a:cubicBezTo>
                  <a:lnTo>
                    <a:pt x="2048669" y="769928"/>
                  </a:lnTo>
                  <a:lnTo>
                    <a:pt x="2075397" y="778225"/>
                  </a:lnTo>
                  <a:cubicBezTo>
                    <a:pt x="2119967" y="797076"/>
                    <a:pt x="2155673" y="832782"/>
                    <a:pt x="2174524" y="877352"/>
                  </a:cubicBezTo>
                  <a:lnTo>
                    <a:pt x="2184888" y="928686"/>
                  </a:lnTo>
                  <a:lnTo>
                    <a:pt x="3371361" y="928686"/>
                  </a:lnTo>
                  <a:lnTo>
                    <a:pt x="3381725" y="877352"/>
                  </a:lnTo>
                  <a:cubicBezTo>
                    <a:pt x="3400577" y="832782"/>
                    <a:pt x="3436283" y="797076"/>
                    <a:pt x="3480853" y="778224"/>
                  </a:cubicBezTo>
                  <a:lnTo>
                    <a:pt x="3507582" y="769927"/>
                  </a:lnTo>
                  <a:lnTo>
                    <a:pt x="3507582" y="467412"/>
                  </a:lnTo>
                  <a:cubicBezTo>
                    <a:pt x="3507582" y="451250"/>
                    <a:pt x="3494480" y="438148"/>
                    <a:pt x="3478318" y="438148"/>
                  </a:cubicBezTo>
                  <a:close/>
                  <a:moveTo>
                    <a:pt x="2060754" y="0"/>
                  </a:moveTo>
                  <a:lnTo>
                    <a:pt x="3495494" y="0"/>
                  </a:lnTo>
                  <a:cubicBezTo>
                    <a:pt x="3746344" y="0"/>
                    <a:pt x="3949699" y="203354"/>
                    <a:pt x="3949699" y="454204"/>
                  </a:cubicBezTo>
                  <a:lnTo>
                    <a:pt x="3949699" y="772638"/>
                  </a:lnTo>
                  <a:lnTo>
                    <a:pt x="3967697" y="778224"/>
                  </a:lnTo>
                  <a:cubicBezTo>
                    <a:pt x="4012267" y="797076"/>
                    <a:pt x="4047973" y="832782"/>
                    <a:pt x="4066824" y="877352"/>
                  </a:cubicBezTo>
                  <a:lnTo>
                    <a:pt x="4077188" y="928686"/>
                  </a:lnTo>
                  <a:lnTo>
                    <a:pt x="5316011" y="928686"/>
                  </a:lnTo>
                  <a:cubicBezTo>
                    <a:pt x="5450445" y="928686"/>
                    <a:pt x="5559425" y="1037666"/>
                    <a:pt x="5559425" y="1172100"/>
                  </a:cubicBezTo>
                  <a:lnTo>
                    <a:pt x="5559425" y="4355572"/>
                  </a:lnTo>
                  <a:cubicBezTo>
                    <a:pt x="5559425" y="4490006"/>
                    <a:pt x="5450445" y="4598986"/>
                    <a:pt x="5316011" y="4598986"/>
                  </a:cubicBezTo>
                  <a:lnTo>
                    <a:pt x="4950129" y="4598986"/>
                  </a:lnTo>
                  <a:lnTo>
                    <a:pt x="4924434" y="4637096"/>
                  </a:lnTo>
                  <a:cubicBezTo>
                    <a:pt x="4899919" y="4661611"/>
                    <a:pt x="4866052" y="4676774"/>
                    <a:pt x="4828643" y="4676774"/>
                  </a:cubicBezTo>
                  <a:lnTo>
                    <a:pt x="4572531" y="4676774"/>
                  </a:lnTo>
                  <a:cubicBezTo>
                    <a:pt x="4535123" y="4676774"/>
                    <a:pt x="4501256" y="4661611"/>
                    <a:pt x="4476740" y="4637096"/>
                  </a:cubicBezTo>
                  <a:lnTo>
                    <a:pt x="4451046" y="4598986"/>
                  </a:lnTo>
                  <a:lnTo>
                    <a:pt x="1063928" y="4598986"/>
                  </a:lnTo>
                  <a:lnTo>
                    <a:pt x="1038234" y="4637096"/>
                  </a:lnTo>
                  <a:cubicBezTo>
                    <a:pt x="1013719" y="4661611"/>
                    <a:pt x="979851" y="4676774"/>
                    <a:pt x="942443" y="4676774"/>
                  </a:cubicBezTo>
                  <a:lnTo>
                    <a:pt x="686331" y="4676774"/>
                  </a:lnTo>
                  <a:cubicBezTo>
                    <a:pt x="648922" y="4676774"/>
                    <a:pt x="615055" y="4661611"/>
                    <a:pt x="590540" y="4637096"/>
                  </a:cubicBezTo>
                  <a:lnTo>
                    <a:pt x="564846" y="4598986"/>
                  </a:lnTo>
                  <a:lnTo>
                    <a:pt x="243414" y="4598986"/>
                  </a:lnTo>
                  <a:cubicBezTo>
                    <a:pt x="108980" y="4598986"/>
                    <a:pt x="0" y="4490006"/>
                    <a:pt x="0" y="4355572"/>
                  </a:cubicBezTo>
                  <a:lnTo>
                    <a:pt x="0" y="1172100"/>
                  </a:lnTo>
                  <a:cubicBezTo>
                    <a:pt x="0" y="1037666"/>
                    <a:pt x="108980" y="928686"/>
                    <a:pt x="243414" y="928686"/>
                  </a:cubicBezTo>
                  <a:lnTo>
                    <a:pt x="1479061" y="928686"/>
                  </a:lnTo>
                  <a:lnTo>
                    <a:pt x="1489425" y="877352"/>
                  </a:lnTo>
                  <a:cubicBezTo>
                    <a:pt x="1508276" y="832782"/>
                    <a:pt x="1543982" y="797076"/>
                    <a:pt x="1588552" y="778225"/>
                  </a:cubicBezTo>
                  <a:lnTo>
                    <a:pt x="1606549" y="772638"/>
                  </a:lnTo>
                  <a:lnTo>
                    <a:pt x="1606549" y="454204"/>
                  </a:lnTo>
                  <a:cubicBezTo>
                    <a:pt x="1606549" y="203354"/>
                    <a:pt x="1809904" y="0"/>
                    <a:pt x="20607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15938" y="4555484"/>
            <a:ext cx="519113" cy="519113"/>
            <a:chOff x="7858125" y="5094288"/>
            <a:chExt cx="692150" cy="692150"/>
          </a:xfrm>
        </p:grpSpPr>
        <p:sp>
          <p:nvSpPr>
            <p:cNvPr id="45" name="椭圆 4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8125" y="5094288"/>
              <a:ext cx="692150" cy="692150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/>
            </a:p>
          </p:txBody>
        </p:sp>
        <p:sp>
          <p:nvSpPr>
            <p:cNvPr id="46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 bwMode="auto">
            <a:xfrm>
              <a:off x="8016875" y="5265738"/>
              <a:ext cx="365125" cy="363537"/>
            </a:xfrm>
            <a:custGeom>
              <a:avLst/>
              <a:gdLst>
                <a:gd name="T0" fmla="*/ 2147483647 w 3896"/>
                <a:gd name="T1" fmla="*/ 2147483647 h 3896"/>
                <a:gd name="T2" fmla="*/ 0 w 3896"/>
                <a:gd name="T3" fmla="*/ 2147483647 h 3896"/>
                <a:gd name="T4" fmla="*/ 2147483647 w 3896"/>
                <a:gd name="T5" fmla="*/ 0 h 3896"/>
                <a:gd name="T6" fmla="*/ 2147483647 w 3896"/>
                <a:gd name="T7" fmla="*/ 2147483647 h 3896"/>
                <a:gd name="T8" fmla="*/ 2147483647 w 3896"/>
                <a:gd name="T9" fmla="*/ 2147483647 h 3896"/>
                <a:gd name="T10" fmla="*/ 2147483647 w 3896"/>
                <a:gd name="T11" fmla="*/ 2147483647 h 3896"/>
                <a:gd name="T12" fmla="*/ 2147483647 w 3896"/>
                <a:gd name="T13" fmla="*/ 2147483647 h 3896"/>
                <a:gd name="T14" fmla="*/ 2147483647 w 3896"/>
                <a:gd name="T15" fmla="*/ 2147483647 h 3896"/>
                <a:gd name="T16" fmla="*/ 2147483647 w 3896"/>
                <a:gd name="T17" fmla="*/ 2147483647 h 3896"/>
                <a:gd name="T18" fmla="*/ 2147483647 w 3896"/>
                <a:gd name="T19" fmla="*/ 2147483647 h 3896"/>
                <a:gd name="T20" fmla="*/ 2147483647 w 3896"/>
                <a:gd name="T21" fmla="*/ 2147483647 h 3896"/>
                <a:gd name="T22" fmla="*/ 2147483647 w 3896"/>
                <a:gd name="T23" fmla="*/ 2147483647 h 3896"/>
                <a:gd name="T24" fmla="*/ 2147483647 w 3896"/>
                <a:gd name="T25" fmla="*/ 2147483647 h 3896"/>
                <a:gd name="T26" fmla="*/ 2147483647 w 3896"/>
                <a:gd name="T27" fmla="*/ 2147483647 h 3896"/>
                <a:gd name="T28" fmla="*/ 2147483647 w 3896"/>
                <a:gd name="T29" fmla="*/ 2147483647 h 3896"/>
                <a:gd name="T30" fmla="*/ 2147483647 w 3896"/>
                <a:gd name="T31" fmla="*/ 2147483647 h 3896"/>
                <a:gd name="T32" fmla="*/ 2147483647 w 3896"/>
                <a:gd name="T33" fmla="*/ 2147483647 h 3896"/>
                <a:gd name="T34" fmla="*/ 2147483647 w 3896"/>
                <a:gd name="T35" fmla="*/ 2147483647 h 3896"/>
                <a:gd name="T36" fmla="*/ 2147483647 w 3896"/>
                <a:gd name="T37" fmla="*/ 2147483647 h 3896"/>
                <a:gd name="T38" fmla="*/ 2147483647 w 3896"/>
                <a:gd name="T39" fmla="*/ 2147483647 h 3896"/>
                <a:gd name="T40" fmla="*/ 2147483647 w 3896"/>
                <a:gd name="T41" fmla="*/ 2147483647 h 3896"/>
                <a:gd name="T42" fmla="*/ 2147483647 w 3896"/>
                <a:gd name="T43" fmla="*/ 2147483647 h 3896"/>
                <a:gd name="T44" fmla="*/ 2147483647 w 3896"/>
                <a:gd name="T45" fmla="*/ 2147483647 h 3896"/>
                <a:gd name="T46" fmla="*/ 2147483647 w 3896"/>
                <a:gd name="T47" fmla="*/ 2147483647 h 38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96" h="3896">
                  <a:moveTo>
                    <a:pt x="1948" y="3896"/>
                  </a:moveTo>
                  <a:cubicBezTo>
                    <a:pt x="872" y="3896"/>
                    <a:pt x="0" y="3024"/>
                    <a:pt x="0" y="1948"/>
                  </a:cubicBezTo>
                  <a:cubicBezTo>
                    <a:pt x="0" y="872"/>
                    <a:pt x="872" y="0"/>
                    <a:pt x="1948" y="0"/>
                  </a:cubicBezTo>
                  <a:cubicBezTo>
                    <a:pt x="3024" y="0"/>
                    <a:pt x="3896" y="872"/>
                    <a:pt x="3896" y="1948"/>
                  </a:cubicBezTo>
                  <a:cubicBezTo>
                    <a:pt x="3896" y="3024"/>
                    <a:pt x="3024" y="3896"/>
                    <a:pt x="1948" y="3896"/>
                  </a:cubicBezTo>
                  <a:close/>
                  <a:moveTo>
                    <a:pt x="3018" y="839"/>
                  </a:moveTo>
                  <a:cubicBezTo>
                    <a:pt x="2852" y="674"/>
                    <a:pt x="2687" y="839"/>
                    <a:pt x="2687" y="839"/>
                  </a:cubicBezTo>
                  <a:cubicBezTo>
                    <a:pt x="2108" y="1418"/>
                    <a:pt x="2108" y="1418"/>
                    <a:pt x="2108" y="1418"/>
                  </a:cubicBezTo>
                  <a:cubicBezTo>
                    <a:pt x="869" y="1170"/>
                    <a:pt x="869" y="1170"/>
                    <a:pt x="869" y="1170"/>
                  </a:cubicBezTo>
                  <a:cubicBezTo>
                    <a:pt x="703" y="1335"/>
                    <a:pt x="703" y="1335"/>
                    <a:pt x="703" y="1335"/>
                  </a:cubicBezTo>
                  <a:cubicBezTo>
                    <a:pt x="1695" y="1831"/>
                    <a:pt x="1695" y="1831"/>
                    <a:pt x="1695" y="1831"/>
                  </a:cubicBezTo>
                  <a:cubicBezTo>
                    <a:pt x="1232" y="2294"/>
                    <a:pt x="1232" y="2294"/>
                    <a:pt x="1232" y="2294"/>
                  </a:cubicBezTo>
                  <a:cubicBezTo>
                    <a:pt x="786" y="2245"/>
                    <a:pt x="786" y="2245"/>
                    <a:pt x="786" y="2245"/>
                  </a:cubicBezTo>
                  <a:cubicBezTo>
                    <a:pt x="621" y="2410"/>
                    <a:pt x="621" y="2410"/>
                    <a:pt x="621" y="2410"/>
                  </a:cubicBezTo>
                  <a:cubicBezTo>
                    <a:pt x="1199" y="2658"/>
                    <a:pt x="1199" y="2658"/>
                    <a:pt x="1199" y="2658"/>
                  </a:cubicBezTo>
                  <a:cubicBezTo>
                    <a:pt x="1447" y="3236"/>
                    <a:pt x="1447" y="3236"/>
                    <a:pt x="1447" y="3236"/>
                  </a:cubicBezTo>
                  <a:cubicBezTo>
                    <a:pt x="1612" y="3071"/>
                    <a:pt x="1612" y="3071"/>
                    <a:pt x="1612" y="3071"/>
                  </a:cubicBezTo>
                  <a:cubicBezTo>
                    <a:pt x="1563" y="2625"/>
                    <a:pt x="1563" y="2625"/>
                    <a:pt x="1563" y="2625"/>
                  </a:cubicBezTo>
                  <a:cubicBezTo>
                    <a:pt x="2026" y="2162"/>
                    <a:pt x="2026" y="2162"/>
                    <a:pt x="2026" y="2162"/>
                  </a:cubicBezTo>
                  <a:cubicBezTo>
                    <a:pt x="2522" y="3154"/>
                    <a:pt x="2522" y="3154"/>
                    <a:pt x="2522" y="3154"/>
                  </a:cubicBezTo>
                  <a:cubicBezTo>
                    <a:pt x="2687" y="2989"/>
                    <a:pt x="2687" y="2989"/>
                    <a:pt x="2687" y="2989"/>
                  </a:cubicBezTo>
                  <a:cubicBezTo>
                    <a:pt x="2439" y="1749"/>
                    <a:pt x="2439" y="1749"/>
                    <a:pt x="2439" y="1749"/>
                  </a:cubicBezTo>
                  <a:cubicBezTo>
                    <a:pt x="3018" y="1170"/>
                    <a:pt x="3018" y="1170"/>
                    <a:pt x="3018" y="1170"/>
                  </a:cubicBezTo>
                  <a:cubicBezTo>
                    <a:pt x="3018" y="1170"/>
                    <a:pt x="3183" y="1005"/>
                    <a:pt x="3018" y="8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/>
            <a:p>
              <a:endParaRPr lang="zh-CN" altLang="en-US" sz="1015"/>
            </a:p>
          </p:txBody>
        </p:sp>
      </p:grpSp>
      <p:sp>
        <p:nvSpPr>
          <p:cNvPr id="25" name="椭圆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9609735">
            <a:off x="2866480" y="2620593"/>
            <a:ext cx="153591" cy="153591"/>
          </a:xfrm>
          <a:prstGeom prst="ellipse">
            <a:avLst/>
          </a:prstGeom>
          <a:solidFill>
            <a:srgbClr val="AECF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7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2876" y="3693746"/>
            <a:ext cx="1388904" cy="6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5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392909" y="1488886"/>
            <a:ext cx="8994693" cy="6988848"/>
            <a:chOff x="1838407" y="-2603383"/>
            <a:chExt cx="8994693" cy="6988848"/>
          </a:xfrm>
        </p:grpSpPr>
        <p:pic>
          <p:nvPicPr>
            <p:cNvPr id="24" name="图片 23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62041" flipV="1">
              <a:off x="1838407" y="-822739"/>
              <a:ext cx="5964028" cy="520820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160384" y="-2603383"/>
              <a:ext cx="8672716" cy="622401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376103" y="1628774"/>
            <a:ext cx="1242943" cy="4148828"/>
            <a:chOff x="5975009" y="1387621"/>
            <a:chExt cx="1242943" cy="4148828"/>
          </a:xfrm>
        </p:grpSpPr>
        <p:grpSp>
          <p:nvGrpSpPr>
            <p:cNvPr id="3" name="组合 2"/>
            <p:cNvGrpSpPr/>
            <p:nvPr/>
          </p:nvGrpSpPr>
          <p:grpSpPr>
            <a:xfrm>
              <a:off x="5975009" y="1387621"/>
              <a:ext cx="1242943" cy="4148828"/>
              <a:chOff x="2112201" y="1883096"/>
              <a:chExt cx="1242943" cy="414882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112201" y="1883096"/>
                <a:ext cx="1241006" cy="4148828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54815" y="2867341"/>
                <a:ext cx="1200329" cy="212365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290539" y="1554230"/>
              <a:ext cx="654916" cy="654916"/>
              <a:chOff x="4333875" y="219075"/>
              <a:chExt cx="654916" cy="65491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333875" y="219075"/>
                <a:ext cx="654916" cy="654916"/>
              </a:xfrm>
              <a:prstGeom prst="ellipse">
                <a:avLst/>
              </a:prstGeom>
              <a:noFill/>
              <a:ln w="19050">
                <a:solidFill>
                  <a:srgbClr val="74A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374706" y="225570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74A0B2"/>
                    </a:solidFill>
                  </a:rPr>
                  <a:t>壹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308255" y="1315782"/>
            <a:ext cx="1254538" cy="4723068"/>
            <a:chOff x="5975009" y="1387621"/>
            <a:chExt cx="1254538" cy="4723068"/>
          </a:xfrm>
        </p:grpSpPr>
        <p:grpSp>
          <p:nvGrpSpPr>
            <p:cNvPr id="10" name="组合 9"/>
            <p:cNvGrpSpPr/>
            <p:nvPr/>
          </p:nvGrpSpPr>
          <p:grpSpPr>
            <a:xfrm>
              <a:off x="5975009" y="1387621"/>
              <a:ext cx="1254538" cy="4723068"/>
              <a:chOff x="2112201" y="1883096"/>
              <a:chExt cx="1254538" cy="472306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112201" y="1883096"/>
                <a:ext cx="1241006" cy="4723068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166410" y="2839735"/>
                <a:ext cx="1200329" cy="212365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290539" y="1554230"/>
              <a:ext cx="654916" cy="654916"/>
              <a:chOff x="4333875" y="219075"/>
              <a:chExt cx="654916" cy="65491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333875" y="219075"/>
                <a:ext cx="654916" cy="654916"/>
              </a:xfrm>
              <a:prstGeom prst="ellipse">
                <a:avLst/>
              </a:prstGeom>
              <a:noFill/>
              <a:ln w="19050">
                <a:solidFill>
                  <a:srgbClr val="FABB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74706" y="225570"/>
                <a:ext cx="595035" cy="58477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FABB95"/>
                    </a:solidFill>
                  </a:rPr>
                  <a:t>贰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320722" y="1653814"/>
            <a:ext cx="1252629" cy="4148828"/>
            <a:chOff x="5975009" y="1387621"/>
            <a:chExt cx="1252629" cy="4148828"/>
          </a:xfrm>
        </p:grpSpPr>
        <p:grpSp>
          <p:nvGrpSpPr>
            <p:cNvPr id="17" name="组合 16"/>
            <p:cNvGrpSpPr/>
            <p:nvPr/>
          </p:nvGrpSpPr>
          <p:grpSpPr>
            <a:xfrm>
              <a:off x="5975009" y="1387621"/>
              <a:ext cx="1252629" cy="4148828"/>
              <a:chOff x="2112201" y="1883096"/>
              <a:chExt cx="1252629" cy="414882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112201" y="1883096"/>
                <a:ext cx="1241006" cy="4148828"/>
              </a:xfrm>
              <a:prstGeom prst="rect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164501" y="2844769"/>
                <a:ext cx="1200329" cy="212365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请在此处添加详细描述文本，尽量与标题文本语言风格相符合，语言描述尽量简洁生动。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290539" y="1554230"/>
              <a:ext cx="654916" cy="654916"/>
              <a:chOff x="4333875" y="219075"/>
              <a:chExt cx="654916" cy="654916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333875" y="219075"/>
                <a:ext cx="654916" cy="654916"/>
              </a:xfrm>
              <a:prstGeom prst="ellipse">
                <a:avLst/>
              </a:prstGeom>
              <a:noFill/>
              <a:ln w="19050">
                <a:solidFill>
                  <a:srgbClr val="74A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374706" y="225570"/>
                <a:ext cx="595035" cy="584775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74A0B2"/>
                    </a:solidFill>
                  </a:rPr>
                  <a:t>叁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flipH="1">
            <a:off x="6978652" y="-200783"/>
            <a:ext cx="8672716" cy="7749311"/>
            <a:chOff x="2289763" y="-2858580"/>
            <a:chExt cx="8672716" cy="7749311"/>
          </a:xfrm>
        </p:grpSpPr>
        <p:pic>
          <p:nvPicPr>
            <p:cNvPr id="46" name="图片 45" descr="图片包含 动物, 无脊椎动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4647" b="15791"/>
            <a:stretch>
              <a:fillRect/>
            </a:stretch>
          </p:blipFill>
          <p:spPr>
            <a:xfrm rot="19964813" flipV="1">
              <a:off x="3572441" y="-317473"/>
              <a:ext cx="5964028" cy="5208204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" t="1" r="2776" b="-2"/>
            <a:stretch>
              <a:fillRect/>
            </a:stretch>
          </p:blipFill>
          <p:spPr>
            <a:xfrm flipV="1">
              <a:off x="2289763" y="-2858580"/>
              <a:ext cx="8672716" cy="6224019"/>
            </a:xfrm>
            <a:prstGeom prst="rect">
              <a:avLst/>
            </a:prstGeom>
          </p:spPr>
        </p:pic>
      </p:grpSp>
      <p:cxnSp>
        <p:nvCxnSpPr>
          <p:cNvPr id="19" name="直接连接符 1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CxnSpPr/>
          <p:nvPr/>
        </p:nvCxnSpPr>
        <p:spPr>
          <a:xfrm>
            <a:off x="279400" y="3263106"/>
            <a:ext cx="9089629" cy="0"/>
          </a:xfrm>
          <a:prstGeom prst="line">
            <a:avLst/>
          </a:prstGeom>
          <a:ln>
            <a:solidFill>
              <a:schemeClr val="tx1">
                <a:lumMod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>
            <a:off x="8254604" y="2018904"/>
            <a:ext cx="2464594" cy="2464594"/>
          </a:xfrm>
          <a:prstGeom prst="ellipse">
            <a:avLst/>
          </a:prstGeom>
          <a:noFill/>
          <a:ln>
            <a:solidFill>
              <a:schemeClr val="tx1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1" name="椭圆 2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>
            <a:off x="8788003" y="2558256"/>
            <a:ext cx="1385888" cy="1385888"/>
          </a:xfrm>
          <a:prstGeom prst="ellipse">
            <a:avLst/>
          </a:prstGeom>
          <a:noFill/>
          <a:ln>
            <a:solidFill>
              <a:schemeClr val="tx1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2" name="椭圆 2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>
            <a:off x="9057085" y="2828529"/>
            <a:ext cx="845344" cy="845344"/>
          </a:xfrm>
          <a:prstGeom prst="ellipse">
            <a:avLst/>
          </a:prstGeom>
          <a:noFill/>
          <a:ln>
            <a:solidFill>
              <a:schemeClr val="tx1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grpSp>
        <p:nvGrpSpPr>
          <p:cNvPr id="23" name="组合 22"/>
          <p:cNvGrpSpPr/>
          <p:nvPr/>
        </p:nvGrpSpPr>
        <p:grpSpPr>
          <a:xfrm>
            <a:off x="3337323" y="2959497"/>
            <a:ext cx="583406" cy="583406"/>
            <a:chOff x="1401763" y="3268662"/>
            <a:chExt cx="777875" cy="777875"/>
          </a:xfrm>
        </p:grpSpPr>
        <p:sp>
          <p:nvSpPr>
            <p:cNvPr id="24" name="椭圆 23"/>
            <p:cNvSpPr/>
            <p:nvPr/>
          </p:nvSpPr>
          <p:spPr>
            <a:xfrm>
              <a:off x="1401763" y="3268662"/>
              <a:ext cx="777875" cy="777875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25" name="TextBox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551651" y="3349625"/>
              <a:ext cx="494152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</a:rPr>
                <a:t>A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60170" y="2971403"/>
            <a:ext cx="583406" cy="583406"/>
            <a:chOff x="3832226" y="3284537"/>
            <a:chExt cx="777875" cy="777875"/>
          </a:xfrm>
        </p:grpSpPr>
        <p:sp>
          <p:nvSpPr>
            <p:cNvPr id="27" name="椭圆 26"/>
            <p:cNvSpPr/>
            <p:nvPr/>
          </p:nvSpPr>
          <p:spPr>
            <a:xfrm>
              <a:off x="3832226" y="3284537"/>
              <a:ext cx="777875" cy="7778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28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992563" y="3365500"/>
              <a:ext cx="477054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</a:rPr>
                <a:t>B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16328" y="2959497"/>
            <a:ext cx="583406" cy="583406"/>
            <a:chOff x="6040437" y="3268662"/>
            <a:chExt cx="777875" cy="777875"/>
          </a:xfrm>
        </p:grpSpPr>
        <p:sp>
          <p:nvSpPr>
            <p:cNvPr id="30" name="椭圆 29"/>
            <p:cNvSpPr/>
            <p:nvPr/>
          </p:nvSpPr>
          <p:spPr>
            <a:xfrm>
              <a:off x="6040437" y="3268662"/>
              <a:ext cx="777875" cy="777875"/>
            </a:xfrm>
            <a:prstGeom prst="ellipse">
              <a:avLst/>
            </a:prstGeom>
            <a:solidFill>
              <a:srgbClr val="FA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1" name="TextBox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199188" y="3349625"/>
              <a:ext cx="464230" cy="61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</a:rPr>
                <a:t>C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211270" y="2971403"/>
            <a:ext cx="583406" cy="583406"/>
            <a:chOff x="9233693" y="3284537"/>
            <a:chExt cx="777875" cy="777875"/>
          </a:xfrm>
        </p:grpSpPr>
        <p:sp>
          <p:nvSpPr>
            <p:cNvPr id="33" name="椭圆 32"/>
            <p:cNvSpPr/>
            <p:nvPr/>
          </p:nvSpPr>
          <p:spPr>
            <a:xfrm>
              <a:off x="9233693" y="3284537"/>
              <a:ext cx="777875" cy="777875"/>
            </a:xfrm>
            <a:prstGeom prst="ellipse">
              <a:avLst/>
            </a:prstGeom>
            <a:solidFill>
              <a:srgbClr val="74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4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312274" y="3430588"/>
              <a:ext cx="68044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500" dirty="0">
                  <a:solidFill>
                    <a:schemeClr val="bg1"/>
                  </a:solidFill>
                </a:rPr>
                <a:t>goal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13472" y="3719116"/>
            <a:ext cx="1656159" cy="753100"/>
            <a:chOff x="969963" y="4281488"/>
            <a:chExt cx="2208212" cy="1004133"/>
          </a:xfrm>
        </p:grpSpPr>
        <p:sp>
          <p:nvSpPr>
            <p:cNvPr id="36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69963" y="4281488"/>
              <a:ext cx="2208212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25" b="1">
                  <a:solidFill>
                    <a:srgbClr val="7BB5BB"/>
                  </a:solidFill>
                </a:rPr>
                <a:t>The Origin of Christmas</a:t>
              </a:r>
              <a:endParaRPr lang="zh-CN" altLang="en-US" sz="1125" b="1">
                <a:solidFill>
                  <a:srgbClr val="7BB5BB"/>
                </a:solidFill>
              </a:endParaRPr>
            </a:p>
          </p:txBody>
        </p:sp>
        <p:sp>
          <p:nvSpPr>
            <p:cNvPr id="37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003300" y="4608513"/>
              <a:ext cx="19018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There is another legend regarding the origination of the Christmas tree.</a:t>
              </a:r>
              <a:endParaRPr lang="zh-CN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77966" y="2060575"/>
            <a:ext cx="1656159" cy="753100"/>
            <a:chOff x="3189288" y="2070100"/>
            <a:chExt cx="2208212" cy="1004133"/>
          </a:xfrm>
        </p:grpSpPr>
        <p:sp>
          <p:nvSpPr>
            <p:cNvPr id="39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189288" y="2070100"/>
              <a:ext cx="2208212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25" b="1">
                  <a:solidFill>
                    <a:srgbClr val="7BB5BB"/>
                  </a:solidFill>
                </a:rPr>
                <a:t>The Origin of Christmas</a:t>
              </a:r>
              <a:endParaRPr lang="zh-CN" altLang="en-US" sz="1125" b="1">
                <a:solidFill>
                  <a:srgbClr val="7BB5BB"/>
                </a:solidFill>
              </a:endParaRPr>
            </a:p>
          </p:txBody>
        </p:sp>
        <p:sp>
          <p:nvSpPr>
            <p:cNvPr id="40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222625" y="2397125"/>
              <a:ext cx="19018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There is another legend regarding the origination of the Christmas tree.</a:t>
              </a:r>
              <a:endParaRPr lang="zh-CN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69844" y="3757216"/>
            <a:ext cx="1656160" cy="753100"/>
            <a:chOff x="5445125" y="4332288"/>
            <a:chExt cx="2208213" cy="1004133"/>
          </a:xfrm>
        </p:grpSpPr>
        <p:sp>
          <p:nvSpPr>
            <p:cNvPr id="42" name="TextBox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445125" y="4332288"/>
              <a:ext cx="2208213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25" b="1" dirty="0">
                  <a:solidFill>
                    <a:srgbClr val="7BB5BB"/>
                  </a:solidFill>
                </a:rPr>
                <a:t>The Origin of Christmas</a:t>
              </a:r>
              <a:endParaRPr lang="zh-CN" altLang="en-US" sz="1125" b="1" dirty="0">
                <a:solidFill>
                  <a:srgbClr val="7BB5BB"/>
                </a:solidFill>
              </a:endParaRPr>
            </a:p>
          </p:txBody>
        </p:sp>
        <p:sp>
          <p:nvSpPr>
            <p:cNvPr id="43" name="TextBox 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478464" y="4659313"/>
              <a:ext cx="19018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9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There is another legend regarding the origination of the Christmas tree.</a:t>
              </a:r>
              <a:endParaRPr lang="zh-CN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81607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2242</Words>
  <Application>Microsoft Office PowerPoint</Application>
  <PresentationFormat>宽屏</PresentationFormat>
  <Paragraphs>197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Clear Sans</vt:lpstr>
      <vt:lpstr>Lato Light</vt:lpstr>
      <vt:lpstr>等线</vt:lpstr>
      <vt:lpstr>等线 Light</vt:lpstr>
      <vt:lpstr>宋体</vt:lpstr>
      <vt:lpstr>微软雅黑</vt:lpstr>
      <vt:lpstr>微软雅黑 Light</vt:lpstr>
      <vt:lpstr>造字工房悦黑体验版细体</vt:lpstr>
      <vt:lpstr>Aldhabi</vt:lpstr>
      <vt:lpstr>Arial</vt:lpstr>
      <vt:lpstr>Calibri</vt:lpstr>
      <vt:lpstr>Wingdings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21</cp:revision>
  <dcterms:created xsi:type="dcterms:W3CDTF">2017-06-28T03:56:00Z</dcterms:created>
  <dcterms:modified xsi:type="dcterms:W3CDTF">2021-01-04T15:13:53Z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