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60" r:id="rId2"/>
    <p:sldId id="264" r:id="rId3"/>
    <p:sldId id="263" r:id="rId4"/>
    <p:sldId id="271" r:id="rId5"/>
    <p:sldId id="269" r:id="rId6"/>
    <p:sldId id="268" r:id="rId7"/>
    <p:sldId id="270" r:id="rId8"/>
    <p:sldId id="265" r:id="rId9"/>
    <p:sldId id="272" r:id="rId10"/>
    <p:sldId id="273" r:id="rId11"/>
    <p:sldId id="274" r:id="rId12"/>
    <p:sldId id="275" r:id="rId13"/>
    <p:sldId id="266" r:id="rId14"/>
    <p:sldId id="276" r:id="rId15"/>
    <p:sldId id="277" r:id="rId16"/>
    <p:sldId id="278" r:id="rId17"/>
    <p:sldId id="279" r:id="rId18"/>
    <p:sldId id="267" r:id="rId19"/>
    <p:sldId id="281" r:id="rId20"/>
    <p:sldId id="282" r:id="rId21"/>
    <p:sldId id="280" r:id="rId22"/>
    <p:sldId id="283" r:id="rId23"/>
    <p:sldId id="284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280"/>
    <a:srgbClr val="60291F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C9CDF-2985-4743-B207-2ECED6420E0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22D21-508F-48D8-8709-970FEE047D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4F45E4F-5698-48A2-BF2A-A235F7AF1BB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96E6F1-E71C-431D-886F-9EC9F3A069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761" y="1290302"/>
            <a:ext cx="2232707" cy="21386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68" y="2830299"/>
            <a:ext cx="2992521" cy="41863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573" y="1044175"/>
            <a:ext cx="7368204" cy="43850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28" t="86828" r="-4560" b="-5040"/>
          <a:stretch>
            <a:fillRect/>
          </a:stretch>
        </p:blipFill>
        <p:spPr>
          <a:xfrm>
            <a:off x="2619834" y="1982216"/>
            <a:ext cx="6324600" cy="242331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017459" y="2482668"/>
            <a:ext cx="4360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卡通手绘模板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96685" y="3839069"/>
            <a:ext cx="3644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Click here to add words Click here to add words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13" name="矩形: 圆角 12"/>
          <p:cNvSpPr/>
          <p:nvPr/>
        </p:nvSpPr>
        <p:spPr>
          <a:xfrm>
            <a:off x="4592188" y="5501062"/>
            <a:ext cx="2895927" cy="523221"/>
          </a:xfrm>
          <a:prstGeom prst="roundRect">
            <a:avLst>
              <a:gd name="adj" fmla="val 50000"/>
            </a:avLst>
          </a:prstGeom>
          <a:noFill/>
          <a:ln>
            <a:solidFill>
              <a:srgbClr val="602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92188" y="5501064"/>
            <a:ext cx="2895927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latin typeface="迷你简卡通" panose="03000509000000000000" pitchFamily="65" charset="-122"/>
                <a:ea typeface="迷你简卡通" panose="03000509000000000000" pitchFamily="65" charset="-122"/>
              </a:rPr>
              <a:t>演讲人：</a:t>
            </a:r>
            <a:r>
              <a:rPr lang="en-US" altLang="zh-CN" sz="2600">
                <a:latin typeface="迷你简卡通" panose="03000509000000000000" pitchFamily="65" charset="-122"/>
                <a:ea typeface="迷你简卡通" panose="03000509000000000000" pitchFamily="65" charset="-122"/>
              </a:rPr>
              <a:t>xiazaii</a:t>
            </a:r>
            <a:endParaRPr lang="zh-CN" altLang="en-US" sz="26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34005" y="238814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46" t="41822" r="2035" b="39085"/>
          <a:stretch>
            <a:fillRect/>
          </a:stretch>
        </p:blipFill>
        <p:spPr>
          <a:xfrm>
            <a:off x="3695976" y="1756270"/>
            <a:ext cx="4617937" cy="41577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203" y="2168036"/>
            <a:ext cx="2033277" cy="263371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34005" y="2565754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034005" y="2902820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4" name="文本框 13"/>
          <p:cNvSpPr txBox="1"/>
          <p:nvPr/>
        </p:nvSpPr>
        <p:spPr>
          <a:xfrm>
            <a:off x="1351852" y="2165644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039651" y="4764664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8" name="文本框 17"/>
          <p:cNvSpPr txBox="1"/>
          <p:nvPr/>
        </p:nvSpPr>
        <p:spPr>
          <a:xfrm>
            <a:off x="1039651" y="5101730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20" name="文本框 19"/>
          <p:cNvSpPr txBox="1"/>
          <p:nvPr/>
        </p:nvSpPr>
        <p:spPr>
          <a:xfrm>
            <a:off x="1357498" y="4364554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660092" y="2565754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22" name="文本框 21"/>
          <p:cNvSpPr txBox="1"/>
          <p:nvPr/>
        </p:nvSpPr>
        <p:spPr>
          <a:xfrm>
            <a:off x="8660092" y="2902820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23" name="文本框 22"/>
          <p:cNvSpPr txBox="1"/>
          <p:nvPr/>
        </p:nvSpPr>
        <p:spPr>
          <a:xfrm>
            <a:off x="8977939" y="2165644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665738" y="4764664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25" name="文本框 24"/>
          <p:cNvSpPr txBox="1"/>
          <p:nvPr/>
        </p:nvSpPr>
        <p:spPr>
          <a:xfrm>
            <a:off x="8665738" y="5101730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26" name="文本框 25"/>
          <p:cNvSpPr txBox="1"/>
          <p:nvPr/>
        </p:nvSpPr>
        <p:spPr>
          <a:xfrm>
            <a:off x="8983585" y="4364554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34005" y="238814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4" t="69129" r="-2915" b="17410"/>
          <a:stretch>
            <a:fillRect/>
          </a:stretch>
        </p:blipFill>
        <p:spPr>
          <a:xfrm>
            <a:off x="6153727" y="2599771"/>
            <a:ext cx="6174798" cy="2619797"/>
          </a:xfrm>
          <a:prstGeom prst="rect">
            <a:avLst/>
          </a:prstGeom>
        </p:spPr>
      </p:pic>
      <p:sp>
        <p:nvSpPr>
          <p:cNvPr id="8" name="椭圆 11"/>
          <p:cNvSpPr>
            <a:spLocks noChangeArrowheads="1"/>
          </p:cNvSpPr>
          <p:nvPr/>
        </p:nvSpPr>
        <p:spPr bwMode="auto">
          <a:xfrm>
            <a:off x="1269921" y="3179882"/>
            <a:ext cx="787400" cy="78898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椭圆 13"/>
          <p:cNvSpPr>
            <a:spLocks noChangeArrowheads="1"/>
          </p:cNvSpPr>
          <p:nvPr/>
        </p:nvSpPr>
        <p:spPr bwMode="auto">
          <a:xfrm>
            <a:off x="1269921" y="2203570"/>
            <a:ext cx="787400" cy="785812"/>
          </a:xfrm>
          <a:prstGeom prst="ellipse">
            <a:avLst/>
          </a:prstGeom>
          <a:solidFill>
            <a:srgbClr val="52607E"/>
          </a:solidFill>
          <a:ln>
            <a:noFill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椭圆 9"/>
          <p:cNvSpPr>
            <a:spLocks noChangeArrowheads="1"/>
          </p:cNvSpPr>
          <p:nvPr/>
        </p:nvSpPr>
        <p:spPr bwMode="auto">
          <a:xfrm>
            <a:off x="1269921" y="4157782"/>
            <a:ext cx="787400" cy="788988"/>
          </a:xfrm>
          <a:prstGeom prst="ellipse">
            <a:avLst/>
          </a:prstGeom>
          <a:solidFill>
            <a:srgbClr val="52607E"/>
          </a:solidFill>
          <a:ln>
            <a:noFill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1406446" y="2332157"/>
            <a:ext cx="5127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800">
                <a:solidFill>
                  <a:schemeClr val="bg1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01</a:t>
            </a:r>
            <a:endParaRPr kumimoji="0" lang="zh-CN" altLang="en-US" sz="2800">
              <a:solidFill>
                <a:schemeClr val="bg1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12" name="矩形 14"/>
          <p:cNvSpPr>
            <a:spLocks noChangeArrowheads="1"/>
          </p:cNvSpPr>
          <p:nvPr/>
        </p:nvSpPr>
        <p:spPr bwMode="auto">
          <a:xfrm>
            <a:off x="1384221" y="3313232"/>
            <a:ext cx="5572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800" dirty="0">
                <a:solidFill>
                  <a:schemeClr val="bg1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02</a:t>
            </a:r>
            <a:endParaRPr kumimoji="0" lang="zh-CN" altLang="en-US" sz="2800" dirty="0">
              <a:solidFill>
                <a:schemeClr val="bg1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13" name="矩形 16"/>
          <p:cNvSpPr>
            <a:spLocks noChangeArrowheads="1"/>
          </p:cNvSpPr>
          <p:nvPr/>
        </p:nvSpPr>
        <p:spPr bwMode="auto">
          <a:xfrm>
            <a:off x="1374696" y="4291132"/>
            <a:ext cx="5667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800">
                <a:solidFill>
                  <a:schemeClr val="bg1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03</a:t>
            </a:r>
            <a:endParaRPr kumimoji="0" lang="zh-CN" altLang="en-US" sz="2800">
              <a:solidFill>
                <a:schemeClr val="bg1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08218" y="2322092"/>
            <a:ext cx="4383393" cy="457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单击此处添加文本单击此处添加</a:t>
            </a:r>
            <a:endParaRPr lang="en-US" altLang="zh-CN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08217" y="3273799"/>
            <a:ext cx="4383393" cy="457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单击此处添加文本单击此处添加</a:t>
            </a:r>
            <a:endParaRPr lang="en-US" altLang="zh-CN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12607" y="4251416"/>
            <a:ext cx="4383393" cy="457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单击此处添加文本单击此处添加</a:t>
            </a:r>
            <a:endParaRPr lang="en-US" altLang="zh-CN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34005" y="238814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1676400"/>
            <a:ext cx="4267200" cy="4267200"/>
          </a:xfrm>
          <a:prstGeom prst="rect">
            <a:avLst/>
          </a:prstGeom>
        </p:spPr>
      </p:pic>
      <p:sp>
        <p:nvSpPr>
          <p:cNvPr id="7" name="椭圆 2"/>
          <p:cNvSpPr>
            <a:spLocks noChangeArrowheads="1"/>
          </p:cNvSpPr>
          <p:nvPr/>
        </p:nvSpPr>
        <p:spPr bwMode="auto">
          <a:xfrm>
            <a:off x="1910672" y="2751911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椭圆 327"/>
          <p:cNvSpPr>
            <a:spLocks noChangeArrowheads="1"/>
          </p:cNvSpPr>
          <p:nvPr/>
        </p:nvSpPr>
        <p:spPr bwMode="auto">
          <a:xfrm>
            <a:off x="1910672" y="3601223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rgbClr val="A8B2BE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椭圆 339"/>
          <p:cNvSpPr>
            <a:spLocks noChangeArrowheads="1"/>
          </p:cNvSpPr>
          <p:nvPr/>
        </p:nvSpPr>
        <p:spPr bwMode="auto">
          <a:xfrm>
            <a:off x="1910672" y="4448948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98645" y="2756324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2501319" y="2710158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846679" y="3589535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2449353" y="3543369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846679" y="4489754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2449353" y="4443588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4" t="68611" r="34566" b="-2222"/>
          <a:stretch>
            <a:fillRect/>
          </a:stretch>
        </p:blipFill>
        <p:spPr>
          <a:xfrm>
            <a:off x="1247626" y="624655"/>
            <a:ext cx="2457450" cy="23050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4" t="68611" r="34566" b="-2222"/>
          <a:stretch>
            <a:fillRect/>
          </a:stretch>
        </p:blipFill>
        <p:spPr>
          <a:xfrm rot="10800000">
            <a:off x="8318552" y="4289016"/>
            <a:ext cx="2457450" cy="23050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663624" y="1777180"/>
            <a:ext cx="6696380" cy="3303639"/>
          </a:xfrm>
          <a:prstGeom prst="rect">
            <a:avLst/>
          </a:prstGeom>
          <a:noFill/>
          <a:ln>
            <a:solidFill>
              <a:srgbClr val="195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184350" y="2166476"/>
            <a:ext cx="5664682" cy="2540409"/>
          </a:xfrm>
          <a:prstGeom prst="rect">
            <a:avLst/>
          </a:prstGeom>
          <a:solidFill>
            <a:srgbClr val="195280"/>
          </a:solidFill>
          <a:ln>
            <a:solidFill>
              <a:srgbClr val="195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828822" y="2430190"/>
            <a:ext cx="4365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b="1" dirty="0">
                <a:solidFill>
                  <a:schemeClr val="bg1"/>
                </a:solidFill>
              </a:rPr>
              <a:t>PART THREE</a:t>
            </a:r>
            <a:endParaRPr lang="zh-CN" altLang="en-US" sz="6000" b="1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28822" y="3457261"/>
            <a:ext cx="4585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Click here to add words Click here to add words Click here to add words</a:t>
            </a:r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34005" y="238814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5967" y="2284841"/>
            <a:ext cx="2123682" cy="247855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83468" y="5440503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8" name="文本框 7"/>
          <p:cNvSpPr txBox="1"/>
          <p:nvPr/>
        </p:nvSpPr>
        <p:spPr>
          <a:xfrm>
            <a:off x="1683468" y="5777569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9" name="文本框 8"/>
          <p:cNvSpPr txBox="1"/>
          <p:nvPr/>
        </p:nvSpPr>
        <p:spPr>
          <a:xfrm>
            <a:off x="2001315" y="5040393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4125" y="1442355"/>
            <a:ext cx="2982467" cy="348084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185924" y="5440171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2" name="文本框 11"/>
          <p:cNvSpPr txBox="1"/>
          <p:nvPr/>
        </p:nvSpPr>
        <p:spPr>
          <a:xfrm>
            <a:off x="5185924" y="5777237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3" name="文本框 12"/>
          <p:cNvSpPr txBox="1"/>
          <p:nvPr/>
        </p:nvSpPr>
        <p:spPr>
          <a:xfrm>
            <a:off x="5503771" y="5040061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60879" y="2284509"/>
            <a:ext cx="2123682" cy="2478553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688380" y="5440171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8688380" y="5777237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7" name="文本框 16"/>
          <p:cNvSpPr txBox="1"/>
          <p:nvPr/>
        </p:nvSpPr>
        <p:spPr>
          <a:xfrm>
            <a:off x="9006227" y="5040061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34005" y="238814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4" t="44606" r="33736" b="45764"/>
          <a:stretch>
            <a:fillRect/>
          </a:stretch>
        </p:blipFill>
        <p:spPr>
          <a:xfrm>
            <a:off x="4631961" y="2398280"/>
            <a:ext cx="2928077" cy="23246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5" t="30718" r="59975" b="64467"/>
          <a:stretch>
            <a:fillRect/>
          </a:stretch>
        </p:blipFill>
        <p:spPr>
          <a:xfrm rot="20153628">
            <a:off x="6652799" y="2406804"/>
            <a:ext cx="2928077" cy="5812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5" t="30718" r="59975" b="64467"/>
          <a:stretch>
            <a:fillRect/>
          </a:stretch>
        </p:blipFill>
        <p:spPr>
          <a:xfrm rot="20153628">
            <a:off x="2605083" y="4432363"/>
            <a:ext cx="2928077" cy="58120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5" t="30718" r="59975" b="64467"/>
          <a:stretch>
            <a:fillRect/>
          </a:stretch>
        </p:blipFill>
        <p:spPr>
          <a:xfrm rot="13146361">
            <a:off x="3178816" y="2257722"/>
            <a:ext cx="2804491" cy="5566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5" t="30718" r="59975" b="64467"/>
          <a:stretch>
            <a:fillRect/>
          </a:stretch>
        </p:blipFill>
        <p:spPr>
          <a:xfrm rot="13146361">
            <a:off x="6905964" y="4744081"/>
            <a:ext cx="2804491" cy="5566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245002" y="2081589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245002" y="2418655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3" name="文本框 12"/>
          <p:cNvSpPr txBox="1"/>
          <p:nvPr/>
        </p:nvSpPr>
        <p:spPr>
          <a:xfrm>
            <a:off x="1562849" y="1681479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29738" y="4910562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5" name="文本框 14"/>
          <p:cNvSpPr txBox="1"/>
          <p:nvPr/>
        </p:nvSpPr>
        <p:spPr>
          <a:xfrm>
            <a:off x="1429738" y="5247628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1747585" y="4510452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030237" y="2122762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8" name="文本框 17"/>
          <p:cNvSpPr txBox="1"/>
          <p:nvPr/>
        </p:nvSpPr>
        <p:spPr>
          <a:xfrm>
            <a:off x="9030237" y="2459828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9" name="文本框 18"/>
          <p:cNvSpPr txBox="1"/>
          <p:nvPr/>
        </p:nvSpPr>
        <p:spPr>
          <a:xfrm>
            <a:off x="9348084" y="1722652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711061" y="5140535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21" name="文本框 20"/>
          <p:cNvSpPr txBox="1"/>
          <p:nvPr/>
        </p:nvSpPr>
        <p:spPr>
          <a:xfrm>
            <a:off x="8711061" y="5477601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22" name="文本框 21"/>
          <p:cNvSpPr txBox="1"/>
          <p:nvPr/>
        </p:nvSpPr>
        <p:spPr>
          <a:xfrm>
            <a:off x="9028908" y="4740425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34005" y="238814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877" y="1723991"/>
            <a:ext cx="4110496" cy="4110496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1622321" y="5224842"/>
            <a:ext cx="71087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2"/>
          <p:cNvSpPr>
            <a:spLocks noChangeArrowheads="1"/>
          </p:cNvSpPr>
          <p:nvPr/>
        </p:nvSpPr>
        <p:spPr bwMode="auto">
          <a:xfrm>
            <a:off x="2371941" y="2815627"/>
            <a:ext cx="228600" cy="228600"/>
          </a:xfrm>
          <a:prstGeom prst="ellipse">
            <a:avLst/>
          </a:prstGeom>
          <a:solidFill>
            <a:srgbClr val="195280"/>
          </a:solidFill>
          <a:ln>
            <a:solidFill>
              <a:schemeClr val="tx1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椭圆 327"/>
          <p:cNvSpPr>
            <a:spLocks noChangeArrowheads="1"/>
          </p:cNvSpPr>
          <p:nvPr/>
        </p:nvSpPr>
        <p:spPr bwMode="auto">
          <a:xfrm>
            <a:off x="2371941" y="3664939"/>
            <a:ext cx="228600" cy="228600"/>
          </a:xfrm>
          <a:prstGeom prst="ellipse">
            <a:avLst/>
          </a:prstGeom>
          <a:solidFill>
            <a:srgbClr val="195280"/>
          </a:solidFill>
          <a:ln>
            <a:solidFill>
              <a:schemeClr val="tx1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椭圆 339"/>
          <p:cNvSpPr>
            <a:spLocks noChangeArrowheads="1"/>
          </p:cNvSpPr>
          <p:nvPr/>
        </p:nvSpPr>
        <p:spPr bwMode="auto">
          <a:xfrm>
            <a:off x="2371941" y="4512664"/>
            <a:ext cx="228600" cy="228600"/>
          </a:xfrm>
          <a:prstGeom prst="ellipse">
            <a:avLst/>
          </a:prstGeom>
          <a:solidFill>
            <a:srgbClr val="195280"/>
          </a:solidFill>
          <a:ln>
            <a:solidFill>
              <a:schemeClr val="tx1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59914" y="2820040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2962588" y="2773874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307948" y="3653251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2910622" y="3607085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307948" y="4553470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7" name="文本框 16"/>
          <p:cNvSpPr txBox="1"/>
          <p:nvPr/>
        </p:nvSpPr>
        <p:spPr>
          <a:xfrm>
            <a:off x="2910622" y="4507304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  <p:sp>
        <p:nvSpPr>
          <p:cNvPr id="18" name="椭圆 2"/>
          <p:cNvSpPr>
            <a:spLocks noChangeArrowheads="1"/>
          </p:cNvSpPr>
          <p:nvPr/>
        </p:nvSpPr>
        <p:spPr bwMode="auto">
          <a:xfrm>
            <a:off x="2366956" y="1936118"/>
            <a:ext cx="228600" cy="228600"/>
          </a:xfrm>
          <a:prstGeom prst="ellipse">
            <a:avLst/>
          </a:prstGeom>
          <a:solidFill>
            <a:srgbClr val="195280"/>
          </a:solidFill>
          <a:ln>
            <a:solidFill>
              <a:schemeClr val="tx1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354929" y="1940531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20" name="文本框 19"/>
          <p:cNvSpPr txBox="1"/>
          <p:nvPr/>
        </p:nvSpPr>
        <p:spPr>
          <a:xfrm>
            <a:off x="2957603" y="1894365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34005" y="238814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1" t="29347" r="-732" b="57192"/>
          <a:stretch>
            <a:fillRect/>
          </a:stretch>
        </p:blipFill>
        <p:spPr>
          <a:xfrm>
            <a:off x="3296227" y="2405298"/>
            <a:ext cx="6174798" cy="261979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87902" y="2396564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9" name="文本框 8"/>
          <p:cNvSpPr txBox="1"/>
          <p:nvPr/>
        </p:nvSpPr>
        <p:spPr>
          <a:xfrm>
            <a:off x="1587902" y="2733630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0" name="文本框 9"/>
          <p:cNvSpPr txBox="1"/>
          <p:nvPr/>
        </p:nvSpPr>
        <p:spPr>
          <a:xfrm>
            <a:off x="1905749" y="1996454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87902" y="4927596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587902" y="5264662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3" name="文本框 12"/>
          <p:cNvSpPr txBox="1"/>
          <p:nvPr/>
        </p:nvSpPr>
        <p:spPr>
          <a:xfrm>
            <a:off x="1905749" y="4527486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350835" y="2355372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5" name="文本框 14"/>
          <p:cNvSpPr txBox="1"/>
          <p:nvPr/>
        </p:nvSpPr>
        <p:spPr>
          <a:xfrm>
            <a:off x="8350835" y="2692438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8668682" y="1955262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350835" y="4886404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8" name="文本框 17"/>
          <p:cNvSpPr txBox="1"/>
          <p:nvPr/>
        </p:nvSpPr>
        <p:spPr>
          <a:xfrm>
            <a:off x="8350835" y="5223470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9" name="文本框 18"/>
          <p:cNvSpPr txBox="1"/>
          <p:nvPr/>
        </p:nvSpPr>
        <p:spPr>
          <a:xfrm>
            <a:off x="8668682" y="4486294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4" t="68611" r="34566" b="-2222"/>
          <a:stretch>
            <a:fillRect/>
          </a:stretch>
        </p:blipFill>
        <p:spPr>
          <a:xfrm>
            <a:off x="1247626" y="624655"/>
            <a:ext cx="2457450" cy="23050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4" t="68611" r="34566" b="-2222"/>
          <a:stretch>
            <a:fillRect/>
          </a:stretch>
        </p:blipFill>
        <p:spPr>
          <a:xfrm rot="10800000">
            <a:off x="8318552" y="4289016"/>
            <a:ext cx="2457450" cy="23050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663624" y="1777180"/>
            <a:ext cx="6696380" cy="3303639"/>
          </a:xfrm>
          <a:prstGeom prst="rect">
            <a:avLst/>
          </a:prstGeom>
          <a:noFill/>
          <a:ln>
            <a:solidFill>
              <a:srgbClr val="195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184350" y="2166476"/>
            <a:ext cx="5664682" cy="2540409"/>
          </a:xfrm>
          <a:prstGeom prst="rect">
            <a:avLst/>
          </a:prstGeom>
          <a:solidFill>
            <a:srgbClr val="195280"/>
          </a:solidFill>
          <a:ln>
            <a:solidFill>
              <a:srgbClr val="195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828822" y="2430190"/>
            <a:ext cx="4365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600" b="1" dirty="0">
                <a:solidFill>
                  <a:schemeClr val="bg1"/>
                </a:solidFill>
              </a:rPr>
              <a:t>PART FOUR</a:t>
            </a:r>
            <a:endParaRPr lang="zh-CN" altLang="en-US" sz="6600" b="1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28822" y="3457261"/>
            <a:ext cx="4585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Click here to add words Click here to add words Click here to add words</a:t>
            </a:r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34005" y="238814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64" y="2766002"/>
            <a:ext cx="10394581" cy="1325995"/>
          </a:xfrm>
          <a:prstGeom prst="rect">
            <a:avLst/>
          </a:prstGeom>
        </p:spPr>
      </p:pic>
      <p:sp>
        <p:nvSpPr>
          <p:cNvPr id="8" name="椭圆 24"/>
          <p:cNvSpPr>
            <a:spLocks noChangeArrowheads="1"/>
          </p:cNvSpPr>
          <p:nvPr/>
        </p:nvSpPr>
        <p:spPr bwMode="auto">
          <a:xfrm>
            <a:off x="2213231" y="3214441"/>
            <a:ext cx="721374" cy="721291"/>
          </a:xfrm>
          <a:prstGeom prst="ellipse">
            <a:avLst/>
          </a:prstGeom>
          <a:solidFill>
            <a:srgbClr val="195280"/>
          </a:solidFill>
          <a:ln w="63500">
            <a:solidFill>
              <a:srgbClr val="FFFBEF"/>
            </a:solidFill>
            <a:beve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10251" y="3390420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微软雅黑" panose="020B0503020204020204" charset="-122"/>
              </a:rPr>
              <a:t>1</a:t>
            </a:r>
            <a:endParaRPr lang="zh-CN" altLang="en-US" b="1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  <a:sym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79271" y="4854981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679271" y="5192047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997118" y="4454871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  <p:sp>
        <p:nvSpPr>
          <p:cNvPr id="13" name="椭圆 24"/>
          <p:cNvSpPr>
            <a:spLocks noChangeArrowheads="1"/>
          </p:cNvSpPr>
          <p:nvPr/>
        </p:nvSpPr>
        <p:spPr bwMode="auto">
          <a:xfrm>
            <a:off x="5972502" y="3214441"/>
            <a:ext cx="721374" cy="721291"/>
          </a:xfrm>
          <a:prstGeom prst="ellipse">
            <a:avLst/>
          </a:prstGeom>
          <a:solidFill>
            <a:srgbClr val="195280"/>
          </a:solidFill>
          <a:ln w="63500">
            <a:solidFill>
              <a:srgbClr val="FFFBEF"/>
            </a:solidFill>
            <a:beve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69522" y="3390420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微软雅黑" panose="020B0503020204020204" charset="-122"/>
              </a:rPr>
              <a:t>2</a:t>
            </a:r>
            <a:endParaRPr lang="zh-CN" altLang="en-US" b="1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  <a:sym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438542" y="4854981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6" name="文本框 15"/>
          <p:cNvSpPr txBox="1"/>
          <p:nvPr/>
        </p:nvSpPr>
        <p:spPr>
          <a:xfrm>
            <a:off x="5438542" y="5192047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7" name="文本框 16"/>
          <p:cNvSpPr txBox="1"/>
          <p:nvPr/>
        </p:nvSpPr>
        <p:spPr>
          <a:xfrm>
            <a:off x="5756389" y="4454871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  <p:sp>
        <p:nvSpPr>
          <p:cNvPr id="18" name="椭圆 24"/>
          <p:cNvSpPr>
            <a:spLocks noChangeArrowheads="1"/>
          </p:cNvSpPr>
          <p:nvPr/>
        </p:nvSpPr>
        <p:spPr bwMode="auto">
          <a:xfrm>
            <a:off x="9203107" y="3051852"/>
            <a:ext cx="721374" cy="721291"/>
          </a:xfrm>
          <a:prstGeom prst="ellipse">
            <a:avLst/>
          </a:prstGeom>
          <a:solidFill>
            <a:srgbClr val="195280"/>
          </a:solidFill>
          <a:ln w="63500">
            <a:solidFill>
              <a:srgbClr val="FFFBEF"/>
            </a:solidFill>
            <a:beve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400127" y="3227831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微软雅黑" panose="020B0503020204020204" charset="-122"/>
              </a:rPr>
              <a:t>3</a:t>
            </a:r>
            <a:endParaRPr lang="zh-CN" altLang="en-US" b="1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  <a:sym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669147" y="2220114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21" name="文本框 20"/>
          <p:cNvSpPr txBox="1"/>
          <p:nvPr/>
        </p:nvSpPr>
        <p:spPr>
          <a:xfrm>
            <a:off x="8669147" y="2557180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22" name="文本框 21"/>
          <p:cNvSpPr txBox="1"/>
          <p:nvPr/>
        </p:nvSpPr>
        <p:spPr>
          <a:xfrm>
            <a:off x="8986994" y="1820004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 animBg="1"/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01" y="1030422"/>
            <a:ext cx="5053166" cy="47971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13113" y="2228670"/>
            <a:ext cx="2332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目录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>
            <a:fillRect/>
          </a:stretch>
        </p:blipFill>
        <p:spPr>
          <a:xfrm>
            <a:off x="6622335" y="1709530"/>
            <a:ext cx="785966" cy="6493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527570" y="1803376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>
            <a:fillRect/>
          </a:stretch>
        </p:blipFill>
        <p:spPr>
          <a:xfrm>
            <a:off x="6622335" y="2537791"/>
            <a:ext cx="785966" cy="64935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527570" y="2631637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>
            <a:fillRect/>
          </a:stretch>
        </p:blipFill>
        <p:spPr>
          <a:xfrm>
            <a:off x="6620285" y="3395870"/>
            <a:ext cx="785966" cy="64935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525520" y="3489716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>
            <a:fillRect/>
          </a:stretch>
        </p:blipFill>
        <p:spPr>
          <a:xfrm>
            <a:off x="6620285" y="4224131"/>
            <a:ext cx="785966" cy="64935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525520" y="4317977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34005" y="238814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40" t="56371" r="-1221" b="16963"/>
          <a:stretch>
            <a:fillRect/>
          </a:stretch>
        </p:blipFill>
        <p:spPr>
          <a:xfrm flipH="1">
            <a:off x="2212258" y="3333311"/>
            <a:ext cx="1465007" cy="161237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708768" y="5713543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9" name="文本框 8"/>
          <p:cNvSpPr txBox="1"/>
          <p:nvPr/>
        </p:nvSpPr>
        <p:spPr>
          <a:xfrm>
            <a:off x="1708768" y="6050609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0" name="文本框 9"/>
          <p:cNvSpPr txBox="1"/>
          <p:nvPr/>
        </p:nvSpPr>
        <p:spPr>
          <a:xfrm>
            <a:off x="2026615" y="5313433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40" t="56371" r="-1221" b="16963"/>
          <a:stretch>
            <a:fillRect/>
          </a:stretch>
        </p:blipFill>
        <p:spPr>
          <a:xfrm flipH="1">
            <a:off x="5137678" y="2445389"/>
            <a:ext cx="1465007" cy="161237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634188" y="4825621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4634188" y="5162687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4952035" y="4425511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151946" y="2437637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Click here to add words</a:t>
            </a:r>
            <a:endParaRPr lang="zh-CN" altLang="en-US" sz="2000" dirty="0"/>
          </a:p>
        </p:txBody>
      </p:sp>
      <p:sp>
        <p:nvSpPr>
          <p:cNvPr id="16" name="椭圆 15"/>
          <p:cNvSpPr/>
          <p:nvPr/>
        </p:nvSpPr>
        <p:spPr>
          <a:xfrm>
            <a:off x="7556395" y="2437636"/>
            <a:ext cx="400111" cy="4001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151946" y="3254435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Click here to add words</a:t>
            </a:r>
            <a:endParaRPr lang="zh-CN" altLang="en-US" sz="2000" dirty="0"/>
          </a:p>
        </p:txBody>
      </p:sp>
      <p:sp>
        <p:nvSpPr>
          <p:cNvPr id="18" name="椭圆 17"/>
          <p:cNvSpPr/>
          <p:nvPr/>
        </p:nvSpPr>
        <p:spPr>
          <a:xfrm>
            <a:off x="7556395" y="3254434"/>
            <a:ext cx="400111" cy="4001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151946" y="4070701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Click here to add words</a:t>
            </a:r>
            <a:endParaRPr lang="zh-CN" altLang="en-US" sz="2000" dirty="0"/>
          </a:p>
        </p:txBody>
      </p:sp>
      <p:sp>
        <p:nvSpPr>
          <p:cNvPr id="20" name="椭圆 19"/>
          <p:cNvSpPr/>
          <p:nvPr/>
        </p:nvSpPr>
        <p:spPr>
          <a:xfrm>
            <a:off x="7556395" y="4070700"/>
            <a:ext cx="400111" cy="4001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34005" y="238814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" t="60474" r="67464" b="20954"/>
          <a:stretch>
            <a:fillRect/>
          </a:stretch>
        </p:blipFill>
        <p:spPr>
          <a:xfrm>
            <a:off x="349667" y="2710490"/>
            <a:ext cx="6174798" cy="3614502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385004" y="2010011"/>
            <a:ext cx="2365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385004" y="3210331"/>
            <a:ext cx="45852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Click here to add words Click here to add words Click here to add words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en-US" altLang="zh-CN" dirty="0"/>
              <a:t>Click here to add words Click here to add words Click here to add words Click here to add words Click here to add words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en-US" altLang="zh-CN" dirty="0"/>
              <a:t>Click here to add words Click here to add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524465" y="2877301"/>
            <a:ext cx="1390650" cy="95250"/>
          </a:xfrm>
          <a:prstGeom prst="rect">
            <a:avLst/>
          </a:prstGeom>
          <a:solidFill>
            <a:schemeClr val="tx1"/>
          </a:solidFill>
          <a:ln>
            <a:solidFill>
              <a:srgbClr val="195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34005" y="238814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</a:p>
        </p:txBody>
      </p:sp>
      <p:sp>
        <p:nvSpPr>
          <p:cNvPr id="7" name="椭圆 2"/>
          <p:cNvSpPr>
            <a:spLocks noChangeArrowheads="1"/>
          </p:cNvSpPr>
          <p:nvPr/>
        </p:nvSpPr>
        <p:spPr bwMode="auto">
          <a:xfrm>
            <a:off x="1910672" y="2751911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椭圆 327"/>
          <p:cNvSpPr>
            <a:spLocks noChangeArrowheads="1"/>
          </p:cNvSpPr>
          <p:nvPr/>
        </p:nvSpPr>
        <p:spPr bwMode="auto">
          <a:xfrm>
            <a:off x="1910672" y="3601223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rgbClr val="A8B2BE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椭圆 339"/>
          <p:cNvSpPr>
            <a:spLocks noChangeArrowheads="1"/>
          </p:cNvSpPr>
          <p:nvPr/>
        </p:nvSpPr>
        <p:spPr bwMode="auto">
          <a:xfrm>
            <a:off x="1910672" y="4448948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98645" y="2756324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2501319" y="2710158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846679" y="3589535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2449353" y="3543369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846679" y="4489754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2449353" y="4443588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13462"/>
            <a:ext cx="5685711" cy="56857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761" y="1290302"/>
            <a:ext cx="2232707" cy="21386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68" y="2830299"/>
            <a:ext cx="2992521" cy="41863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573" y="1044175"/>
            <a:ext cx="7368204" cy="43850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28" t="86828" r="-4560" b="-5040"/>
          <a:stretch>
            <a:fillRect/>
          </a:stretch>
        </p:blipFill>
        <p:spPr>
          <a:xfrm>
            <a:off x="2619834" y="1982216"/>
            <a:ext cx="6324600" cy="242331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017459" y="2482668"/>
            <a:ext cx="4360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谢谢大家聆听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96685" y="3839069"/>
            <a:ext cx="3644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Click here to add words Click here to add words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13" name="矩形: 圆角 12"/>
          <p:cNvSpPr/>
          <p:nvPr/>
        </p:nvSpPr>
        <p:spPr>
          <a:xfrm>
            <a:off x="4592188" y="5501062"/>
            <a:ext cx="2895927" cy="523221"/>
          </a:xfrm>
          <a:prstGeom prst="roundRect">
            <a:avLst>
              <a:gd name="adj" fmla="val 50000"/>
            </a:avLst>
          </a:prstGeom>
          <a:noFill/>
          <a:ln>
            <a:solidFill>
              <a:srgbClr val="602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92188" y="5501064"/>
            <a:ext cx="2895927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latin typeface="迷你简卡通" panose="03000509000000000000" pitchFamily="65" charset="-122"/>
                <a:ea typeface="迷你简卡通" panose="03000509000000000000" pitchFamily="65" charset="-122"/>
              </a:rPr>
              <a:t>演讲人：</a:t>
            </a:r>
            <a:r>
              <a:rPr lang="en-US" altLang="zh-CN" sz="2600">
                <a:latin typeface="迷你简卡通" panose="03000509000000000000" pitchFamily="65" charset="-122"/>
                <a:ea typeface="迷你简卡通" panose="03000509000000000000" pitchFamily="65" charset="-122"/>
              </a:rPr>
              <a:t>xiazaii</a:t>
            </a:r>
            <a:endParaRPr lang="zh-CN" altLang="en-US" sz="26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4" t="68611" r="34566" b="-2222"/>
          <a:stretch>
            <a:fillRect/>
          </a:stretch>
        </p:blipFill>
        <p:spPr>
          <a:xfrm>
            <a:off x="1247626" y="624655"/>
            <a:ext cx="2457450" cy="23050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4" t="68611" r="34566" b="-2222"/>
          <a:stretch>
            <a:fillRect/>
          </a:stretch>
        </p:blipFill>
        <p:spPr>
          <a:xfrm rot="10800000">
            <a:off x="8318552" y="4289016"/>
            <a:ext cx="2457450" cy="23050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663624" y="1777180"/>
            <a:ext cx="6696380" cy="3303639"/>
          </a:xfrm>
          <a:prstGeom prst="rect">
            <a:avLst/>
          </a:prstGeom>
          <a:noFill/>
          <a:ln>
            <a:solidFill>
              <a:srgbClr val="195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184350" y="2166476"/>
            <a:ext cx="5664682" cy="2540409"/>
          </a:xfrm>
          <a:prstGeom prst="rect">
            <a:avLst/>
          </a:prstGeom>
          <a:solidFill>
            <a:srgbClr val="195280"/>
          </a:solidFill>
          <a:ln>
            <a:solidFill>
              <a:srgbClr val="195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828822" y="2430190"/>
            <a:ext cx="4365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600" b="1" dirty="0">
                <a:solidFill>
                  <a:schemeClr val="bg1"/>
                </a:solidFill>
              </a:rPr>
              <a:t>PART ONE</a:t>
            </a:r>
            <a:endParaRPr lang="zh-CN" altLang="en-US" sz="6600" b="1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28822" y="3457261"/>
            <a:ext cx="4585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Click here to add words Click here to add words Click here to add words</a:t>
            </a:r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34005" y="238814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5" t="44542" r="75546" b="39292"/>
          <a:stretch>
            <a:fillRect/>
          </a:stretch>
        </p:blipFill>
        <p:spPr>
          <a:xfrm>
            <a:off x="6752492" y="2686928"/>
            <a:ext cx="3817034" cy="252013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901495" y="1656050"/>
            <a:ext cx="2365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901495" y="2856370"/>
            <a:ext cx="45852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Click here to add words Click here to add words Click here to add words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en-US" altLang="zh-CN" dirty="0"/>
              <a:t>Click here to add words Click here to add words Click here to add words Click here to add words Click here to add words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en-US" altLang="zh-CN" dirty="0"/>
              <a:t>Click here to add words Click here to add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040956" y="2523340"/>
            <a:ext cx="1390650" cy="95250"/>
          </a:xfrm>
          <a:prstGeom prst="rect">
            <a:avLst/>
          </a:prstGeom>
          <a:solidFill>
            <a:schemeClr val="tx1"/>
          </a:solidFill>
          <a:ln>
            <a:solidFill>
              <a:srgbClr val="195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34005" y="238814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01" b="86224"/>
          <a:stretch>
            <a:fillRect/>
          </a:stretch>
        </p:blipFill>
        <p:spPr>
          <a:xfrm>
            <a:off x="1646769" y="1851176"/>
            <a:ext cx="2547367" cy="157782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46769" y="4178833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9" name="文本框 8"/>
          <p:cNvSpPr txBox="1"/>
          <p:nvPr/>
        </p:nvSpPr>
        <p:spPr>
          <a:xfrm>
            <a:off x="1646769" y="4515899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0" name="文本框 9"/>
          <p:cNvSpPr txBox="1"/>
          <p:nvPr/>
        </p:nvSpPr>
        <p:spPr>
          <a:xfrm>
            <a:off x="1964616" y="3778723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01" b="86224"/>
          <a:stretch>
            <a:fillRect/>
          </a:stretch>
        </p:blipFill>
        <p:spPr>
          <a:xfrm>
            <a:off x="5193929" y="1851176"/>
            <a:ext cx="2547367" cy="157782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193929" y="4178833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3" name="文本框 12"/>
          <p:cNvSpPr txBox="1"/>
          <p:nvPr/>
        </p:nvSpPr>
        <p:spPr>
          <a:xfrm>
            <a:off x="5193929" y="4515899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4" name="文本框 13"/>
          <p:cNvSpPr txBox="1"/>
          <p:nvPr/>
        </p:nvSpPr>
        <p:spPr>
          <a:xfrm>
            <a:off x="5511776" y="3778723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01" b="86224"/>
          <a:stretch>
            <a:fillRect/>
          </a:stretch>
        </p:blipFill>
        <p:spPr>
          <a:xfrm>
            <a:off x="8692964" y="1868586"/>
            <a:ext cx="2547367" cy="15778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692964" y="4196243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7" name="文本框 16"/>
          <p:cNvSpPr txBox="1"/>
          <p:nvPr/>
        </p:nvSpPr>
        <p:spPr>
          <a:xfrm>
            <a:off x="8692964" y="4533309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8" name="文本框 17"/>
          <p:cNvSpPr txBox="1"/>
          <p:nvPr/>
        </p:nvSpPr>
        <p:spPr>
          <a:xfrm>
            <a:off x="9010811" y="3796133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924" y="2197373"/>
            <a:ext cx="3843688" cy="22686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34005" y="238814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634" y="2624109"/>
            <a:ext cx="2857500" cy="28575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10646" y="5481900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9" name="文本框 8"/>
          <p:cNvSpPr txBox="1"/>
          <p:nvPr/>
        </p:nvSpPr>
        <p:spPr>
          <a:xfrm>
            <a:off x="1410646" y="5818966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0" name="文本框 9"/>
          <p:cNvSpPr txBox="1"/>
          <p:nvPr/>
        </p:nvSpPr>
        <p:spPr>
          <a:xfrm>
            <a:off x="1728493" y="5081790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58991">
            <a:off x="7215867" y="1195358"/>
            <a:ext cx="2857500" cy="28575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366032" y="2825375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3" name="文本框 12"/>
          <p:cNvSpPr txBox="1"/>
          <p:nvPr/>
        </p:nvSpPr>
        <p:spPr>
          <a:xfrm>
            <a:off x="9366032" y="3162441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4" name="文本框 13"/>
          <p:cNvSpPr txBox="1"/>
          <p:nvPr/>
        </p:nvSpPr>
        <p:spPr>
          <a:xfrm>
            <a:off x="9683879" y="2425265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34005" y="238814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8" t="-1351" r="30030" b="71208"/>
          <a:stretch>
            <a:fillRect/>
          </a:stretch>
        </p:blipFill>
        <p:spPr>
          <a:xfrm>
            <a:off x="2264486" y="1509321"/>
            <a:ext cx="2151373" cy="263065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21736" y="4541304"/>
            <a:ext cx="26106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latin typeface="Brush Script MT" panose="03060802040406070304" pitchFamily="66" charset="0"/>
              </a:rPr>
              <a:t>45%</a:t>
            </a:r>
            <a:endParaRPr lang="zh-CN" altLang="en-US" sz="6600" dirty="0">
              <a:latin typeface="Brush Script MT" panose="03060802040406070304" pitchFamily="66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06887" y="2213113"/>
            <a:ext cx="2425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latin typeface="Brush Script MT" panose="03060802040406070304" pitchFamily="66" charset="0"/>
              </a:rPr>
              <a:t>VS</a:t>
            </a:r>
            <a:endParaRPr lang="zh-CN" altLang="en-US" sz="9600" dirty="0">
              <a:latin typeface="Brush Script MT" panose="03060802040406070304" pitchFamily="66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8" t="-1351" r="30030" b="71208"/>
          <a:stretch>
            <a:fillRect/>
          </a:stretch>
        </p:blipFill>
        <p:spPr>
          <a:xfrm>
            <a:off x="8211357" y="2313383"/>
            <a:ext cx="1462589" cy="178842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11357" y="4541304"/>
            <a:ext cx="26106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latin typeface="Brush Script MT" panose="03060802040406070304" pitchFamily="66" charset="0"/>
              </a:rPr>
              <a:t>20%</a:t>
            </a:r>
            <a:endParaRPr lang="zh-CN" altLang="en-US" sz="6600" dirty="0">
              <a:latin typeface="Brush Script MT" panose="03060802040406070304" pitchFamily="66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43482" y="4276178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943482" y="4613244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2" name="文本框 11"/>
          <p:cNvSpPr txBox="1"/>
          <p:nvPr/>
        </p:nvSpPr>
        <p:spPr>
          <a:xfrm>
            <a:off x="5261329" y="3876068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4" t="68611" r="34566" b="-2222"/>
          <a:stretch>
            <a:fillRect/>
          </a:stretch>
        </p:blipFill>
        <p:spPr>
          <a:xfrm>
            <a:off x="1247626" y="624655"/>
            <a:ext cx="2457450" cy="23050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4" t="68611" r="34566" b="-2222"/>
          <a:stretch>
            <a:fillRect/>
          </a:stretch>
        </p:blipFill>
        <p:spPr>
          <a:xfrm rot="10800000">
            <a:off x="8318552" y="4289016"/>
            <a:ext cx="2457450" cy="23050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663624" y="1777180"/>
            <a:ext cx="6696380" cy="3303639"/>
          </a:xfrm>
          <a:prstGeom prst="rect">
            <a:avLst/>
          </a:prstGeom>
          <a:noFill/>
          <a:ln>
            <a:solidFill>
              <a:srgbClr val="195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184350" y="2166476"/>
            <a:ext cx="5664682" cy="2540409"/>
          </a:xfrm>
          <a:prstGeom prst="rect">
            <a:avLst/>
          </a:prstGeom>
          <a:solidFill>
            <a:srgbClr val="195280"/>
          </a:solidFill>
          <a:ln>
            <a:solidFill>
              <a:srgbClr val="195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828822" y="2430190"/>
            <a:ext cx="4365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600" b="1" dirty="0">
                <a:solidFill>
                  <a:schemeClr val="bg1"/>
                </a:solidFill>
              </a:rPr>
              <a:t>PART TWO</a:t>
            </a:r>
            <a:endParaRPr lang="zh-CN" altLang="en-US" sz="6600" b="1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28822" y="3457261"/>
            <a:ext cx="4585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Click here to add words Click here to add words Click here to add words</a:t>
            </a:r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6283" r="72507" b="80180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34005" y="238814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6" t="3494" r="55875" b="77413"/>
          <a:stretch>
            <a:fillRect/>
          </a:stretch>
        </p:blipFill>
        <p:spPr>
          <a:xfrm>
            <a:off x="6341809" y="1335974"/>
            <a:ext cx="5427406" cy="488653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6096000" y="2857465"/>
            <a:ext cx="84133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902247" y="4101245"/>
            <a:ext cx="111172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902247" y="5281117"/>
            <a:ext cx="215326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2"/>
          <p:cNvSpPr>
            <a:spLocks noChangeArrowheads="1"/>
          </p:cNvSpPr>
          <p:nvPr/>
        </p:nvSpPr>
        <p:spPr bwMode="auto">
          <a:xfrm>
            <a:off x="903847" y="2637607"/>
            <a:ext cx="373745" cy="37374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33770" y="2674198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494495" y="2595855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  <p:sp>
        <p:nvSpPr>
          <p:cNvPr id="15" name="椭圆 2"/>
          <p:cNvSpPr>
            <a:spLocks noChangeArrowheads="1"/>
          </p:cNvSpPr>
          <p:nvPr/>
        </p:nvSpPr>
        <p:spPr bwMode="auto">
          <a:xfrm>
            <a:off x="1858140" y="3855844"/>
            <a:ext cx="373745" cy="37374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88063" y="3892435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2448788" y="3814092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  <p:sp>
        <p:nvSpPr>
          <p:cNvPr id="18" name="椭圆 2"/>
          <p:cNvSpPr>
            <a:spLocks noChangeArrowheads="1"/>
          </p:cNvSpPr>
          <p:nvPr/>
        </p:nvSpPr>
        <p:spPr bwMode="auto">
          <a:xfrm>
            <a:off x="1853343" y="5032330"/>
            <a:ext cx="373745" cy="37374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183266" y="5068921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2443991" y="499057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5" grpId="0" animBg="1"/>
      <p:bldP spid="16" grpId="0"/>
      <p:bldP spid="17" grpId="0"/>
      <p:bldP spid="18" grpId="0" animBg="1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37B0616-2764-4036-B6CD-E7CFC0F382C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36"/>
</p:tagLst>
</file>

<file path=ppt/theme/theme1.xml><?xml version="1.0" encoding="utf-8"?>
<a:theme xmlns:a="http://schemas.openxmlformats.org/drawingml/2006/main" name="Office Theme">
  <a:themeElements>
    <a:clrScheme name="自定义 2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759</Words>
  <Application>Microsoft Office PowerPoint</Application>
  <PresentationFormat>宽屏</PresentationFormat>
  <Paragraphs>187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等线</vt:lpstr>
      <vt:lpstr>迷你简卡通</vt:lpstr>
      <vt:lpstr>宋体</vt:lpstr>
      <vt:lpstr>Arial</vt:lpstr>
      <vt:lpstr>Brush Script MT</vt:lpstr>
      <vt:lpstr>Calibri</vt:lpstr>
      <vt:lpstr>Impact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187</cp:revision>
  <dcterms:created xsi:type="dcterms:W3CDTF">2017-08-18T03:02:00Z</dcterms:created>
  <dcterms:modified xsi:type="dcterms:W3CDTF">2021-01-04T15:33:19Z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