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7" r:id="rId2"/>
    <p:sldId id="266" r:id="rId3"/>
    <p:sldId id="258" r:id="rId4"/>
    <p:sldId id="272" r:id="rId5"/>
    <p:sldId id="275" r:id="rId6"/>
    <p:sldId id="273" r:id="rId7"/>
    <p:sldId id="301" r:id="rId8"/>
    <p:sldId id="267" r:id="rId9"/>
    <p:sldId id="299" r:id="rId10"/>
    <p:sldId id="302" r:id="rId11"/>
    <p:sldId id="271" r:id="rId12"/>
    <p:sldId id="274" r:id="rId13"/>
    <p:sldId id="303" r:id="rId14"/>
    <p:sldId id="296" r:id="rId15"/>
    <p:sldId id="304" r:id="rId16"/>
    <p:sldId id="297" r:id="rId17"/>
    <p:sldId id="300" r:id="rId1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2">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504"/>
    <a:srgbClr val="F2F2F2"/>
    <a:srgbClr val="85A7C2"/>
    <a:srgbClr val="98DBFE"/>
    <a:srgbClr val="FFFF00"/>
    <a:srgbClr val="48BE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showGuides="1">
      <p:cViewPr varScale="1">
        <p:scale>
          <a:sx n="114" d="100"/>
          <a:sy n="114" d="100"/>
        </p:scale>
        <p:origin x="366" y="-60"/>
      </p:cViewPr>
      <p:guideLst>
        <p:guide orient="horz" pos="2142"/>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ln>
              <a:noFill/>
            </a:ln>
          </c:spPr>
          <c:dPt>
            <c:idx val="0"/>
            <c:bubble3D val="0"/>
            <c:spPr>
              <a:solidFill>
                <a:srgbClr val="5B9BD5"/>
              </a:solidFill>
              <a:ln w="25347">
                <a:noFill/>
              </a:ln>
            </c:spPr>
            <c:extLst>
              <c:ext xmlns:c16="http://schemas.microsoft.com/office/drawing/2014/chart" uri="{C3380CC4-5D6E-409C-BE32-E72D297353CC}">
                <c16:uniqueId val="{00000001-5795-49AB-A8BB-8702461D2746}"/>
              </c:ext>
            </c:extLst>
          </c:dPt>
          <c:dPt>
            <c:idx val="1"/>
            <c:bubble3D val="0"/>
            <c:spPr>
              <a:solidFill>
                <a:srgbClr val="ED7D31"/>
              </a:solidFill>
              <a:ln w="25347">
                <a:noFill/>
              </a:ln>
            </c:spPr>
            <c:extLst>
              <c:ext xmlns:c16="http://schemas.microsoft.com/office/drawing/2014/chart" uri="{C3380CC4-5D6E-409C-BE32-E72D297353CC}">
                <c16:uniqueId val="{00000003-5795-49AB-A8BB-8702461D2746}"/>
              </c:ext>
            </c:extLst>
          </c:dPt>
          <c:dPt>
            <c:idx val="2"/>
            <c:bubble3D val="0"/>
            <c:explosion val="3"/>
            <c:spPr>
              <a:solidFill>
                <a:schemeClr val="accent1"/>
              </a:solidFill>
              <a:ln w="25347">
                <a:noFill/>
              </a:ln>
            </c:spPr>
            <c:extLst>
              <c:ext xmlns:c16="http://schemas.microsoft.com/office/drawing/2014/chart" uri="{C3380CC4-5D6E-409C-BE32-E72D297353CC}">
                <c16:uniqueId val="{00000005-5795-49AB-A8BB-8702461D2746}"/>
              </c:ext>
            </c:extLst>
          </c:dPt>
          <c:dPt>
            <c:idx val="3"/>
            <c:bubble3D val="0"/>
            <c:spPr>
              <a:solidFill>
                <a:schemeClr val="bg1"/>
              </a:solidFill>
              <a:ln w="19010">
                <a:solidFill>
                  <a:schemeClr val="accent1"/>
                </a:solidFill>
              </a:ln>
              <a:effectLst/>
            </c:spPr>
            <c:extLst>
              <c:ext xmlns:c16="http://schemas.microsoft.com/office/drawing/2014/chart" uri="{C3380CC4-5D6E-409C-BE32-E72D297353CC}">
                <c16:uniqueId val="{00000007-5795-49AB-A8BB-8702461D2746}"/>
              </c:ext>
            </c:extLst>
          </c:dPt>
          <c:cat>
            <c:strRef>
              <c:f>Sheet1!$A$2:$A$5</c:f>
              <c:strCache>
                <c:ptCount val="4"/>
                <c:pt idx="2">
                  <c:v>第三季度</c:v>
                </c:pt>
                <c:pt idx="3">
                  <c:v>第四季度</c:v>
                </c:pt>
              </c:strCache>
            </c:strRef>
          </c:cat>
          <c:val>
            <c:numRef>
              <c:f>Sheet1!$B$2:$B$5</c:f>
              <c:numCache>
                <c:formatCode>General</c:formatCode>
                <c:ptCount val="4"/>
                <c:pt idx="2" formatCode="g/&quot;通&quot;&quot;用&quot;&quot;格&quot;&quot;式&quot;">
                  <c:v>1.4</c:v>
                </c:pt>
                <c:pt idx="3" formatCode="g/&quot;通&quot;&quot;用&quot;&quot;格&quot;&quot;式&quot;">
                  <c:v>0.4</c:v>
                </c:pt>
              </c:numCache>
            </c:numRef>
          </c:val>
          <c:extLst>
            <c:ext xmlns:c16="http://schemas.microsoft.com/office/drawing/2014/chart" uri="{C3380CC4-5D6E-409C-BE32-E72D297353CC}">
              <c16:uniqueId val="{00000008-5795-49AB-A8BB-8702461D2746}"/>
            </c:ext>
          </c:extLst>
        </c:ser>
        <c:dLbls>
          <c:showLegendKey val="0"/>
          <c:showVal val="0"/>
          <c:showCatName val="0"/>
          <c:showSerName val="0"/>
          <c:showPercent val="0"/>
          <c:showBubbleSize val="0"/>
          <c:showLeaderLines val="1"/>
        </c:dLbls>
        <c:firstSliceAng val="0"/>
        <c:holeSize val="50"/>
      </c:doughnutChart>
      <c:spPr>
        <a:noFill/>
        <a:ln w="25347">
          <a:noFill/>
        </a:ln>
      </c:spPr>
    </c:plotArea>
    <c:plotVisOnly val="1"/>
    <c:dispBlanksAs val="gap"/>
    <c:showDLblsOverMax val="0"/>
  </c:chart>
  <c:spPr>
    <a:noFill/>
    <a:ln>
      <a:noFill/>
    </a:ln>
  </c:spPr>
  <c:txPr>
    <a:bodyPr/>
    <a:lstStyle/>
    <a:p>
      <a:pPr>
        <a:defRPr lang="zh-CN"/>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ln>
              <a:noFill/>
            </a:ln>
          </c:spPr>
          <c:dPt>
            <c:idx val="0"/>
            <c:bubble3D val="0"/>
            <c:spPr>
              <a:solidFill>
                <a:srgbClr val="5B9BD5"/>
              </a:solidFill>
              <a:ln w="25401">
                <a:noFill/>
              </a:ln>
            </c:spPr>
            <c:extLst>
              <c:ext xmlns:c16="http://schemas.microsoft.com/office/drawing/2014/chart" uri="{C3380CC4-5D6E-409C-BE32-E72D297353CC}">
                <c16:uniqueId val="{00000001-C5C9-4CBA-8FBD-B5BFEEA1B453}"/>
              </c:ext>
            </c:extLst>
          </c:dPt>
          <c:dPt>
            <c:idx val="1"/>
            <c:bubble3D val="0"/>
            <c:spPr>
              <a:solidFill>
                <a:srgbClr val="ED7D31"/>
              </a:solidFill>
              <a:ln w="25401">
                <a:noFill/>
              </a:ln>
            </c:spPr>
            <c:extLst>
              <c:ext xmlns:c16="http://schemas.microsoft.com/office/drawing/2014/chart" uri="{C3380CC4-5D6E-409C-BE32-E72D297353CC}">
                <c16:uniqueId val="{00000003-C5C9-4CBA-8FBD-B5BFEEA1B453}"/>
              </c:ext>
            </c:extLst>
          </c:dPt>
          <c:dPt>
            <c:idx val="2"/>
            <c:bubble3D val="0"/>
            <c:explosion val="4"/>
            <c:spPr>
              <a:solidFill>
                <a:srgbClr val="FF8504"/>
              </a:solidFill>
              <a:ln w="25401">
                <a:noFill/>
              </a:ln>
            </c:spPr>
            <c:extLst>
              <c:ext xmlns:c16="http://schemas.microsoft.com/office/drawing/2014/chart" uri="{C3380CC4-5D6E-409C-BE32-E72D297353CC}">
                <c16:uniqueId val="{00000005-C5C9-4CBA-8FBD-B5BFEEA1B453}"/>
              </c:ext>
            </c:extLst>
          </c:dPt>
          <c:dPt>
            <c:idx val="3"/>
            <c:bubble3D val="0"/>
            <c:spPr>
              <a:solidFill>
                <a:schemeClr val="bg1"/>
              </a:solidFill>
              <a:ln w="19051">
                <a:solidFill>
                  <a:srgbClr val="FF8504"/>
                </a:solidFill>
              </a:ln>
              <a:effectLst/>
            </c:spPr>
            <c:extLst>
              <c:ext xmlns:c16="http://schemas.microsoft.com/office/drawing/2014/chart" uri="{C3380CC4-5D6E-409C-BE32-E72D297353CC}">
                <c16:uniqueId val="{00000007-C5C9-4CBA-8FBD-B5BFEEA1B453}"/>
              </c:ext>
            </c:extLst>
          </c:dPt>
          <c:cat>
            <c:strRef>
              <c:f>Sheet1!$A$2:$A$5</c:f>
              <c:strCache>
                <c:ptCount val="4"/>
                <c:pt idx="2">
                  <c:v>第三季度</c:v>
                </c:pt>
                <c:pt idx="3">
                  <c:v>第四季度</c:v>
                </c:pt>
              </c:strCache>
            </c:strRef>
          </c:cat>
          <c:val>
            <c:numRef>
              <c:f>Sheet1!$B$2:$B$5</c:f>
              <c:numCache>
                <c:formatCode>General</c:formatCode>
                <c:ptCount val="4"/>
                <c:pt idx="2" formatCode="g/&quot;通&quot;&quot;用&quot;&quot;格&quot;&quot;式&quot;">
                  <c:v>1.4</c:v>
                </c:pt>
                <c:pt idx="3" formatCode="g/&quot;通&quot;&quot;用&quot;&quot;格&quot;&quot;式&quot;">
                  <c:v>0.9</c:v>
                </c:pt>
              </c:numCache>
            </c:numRef>
          </c:val>
          <c:extLst>
            <c:ext xmlns:c16="http://schemas.microsoft.com/office/drawing/2014/chart" uri="{C3380CC4-5D6E-409C-BE32-E72D297353CC}">
              <c16:uniqueId val="{00000008-C5C9-4CBA-8FBD-B5BFEEA1B453}"/>
            </c:ext>
          </c:extLst>
        </c:ser>
        <c:dLbls>
          <c:showLegendKey val="0"/>
          <c:showVal val="0"/>
          <c:showCatName val="0"/>
          <c:showSerName val="0"/>
          <c:showPercent val="0"/>
          <c:showBubbleSize val="0"/>
          <c:showLeaderLines val="1"/>
        </c:dLbls>
        <c:firstSliceAng val="0"/>
        <c:holeSize val="50"/>
      </c:doughnutChart>
      <c:spPr>
        <a:noFill/>
        <a:ln w="25401">
          <a:noFill/>
        </a:ln>
      </c:spPr>
    </c:plotArea>
    <c:plotVisOnly val="1"/>
    <c:dispBlanksAs val="gap"/>
    <c:showDLblsOverMax val="0"/>
  </c:chart>
  <c:spPr>
    <a:noFill/>
    <a:ln>
      <a:noFill/>
    </a:ln>
  </c:spPr>
  <c:txPr>
    <a:bodyPr/>
    <a:lstStyle/>
    <a:p>
      <a:pPr>
        <a:defRPr lang="zh-CN"/>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ln>
              <a:solidFill>
                <a:srgbClr val="3B3838"/>
              </a:solidFill>
            </a:ln>
          </c:spPr>
          <c:dPt>
            <c:idx val="0"/>
            <c:bubble3D val="0"/>
            <c:spPr>
              <a:solidFill>
                <a:schemeClr val="accent1"/>
              </a:solidFill>
              <a:ln w="19051">
                <a:solidFill>
                  <a:srgbClr val="3B3838"/>
                </a:solidFill>
              </a:ln>
              <a:effectLst/>
            </c:spPr>
            <c:extLst>
              <c:ext xmlns:c16="http://schemas.microsoft.com/office/drawing/2014/chart" uri="{C3380CC4-5D6E-409C-BE32-E72D297353CC}">
                <c16:uniqueId val="{00000001-C014-4F62-96CC-5FD57DF2C0C0}"/>
              </c:ext>
            </c:extLst>
          </c:dPt>
          <c:dPt>
            <c:idx val="1"/>
            <c:bubble3D val="0"/>
            <c:spPr>
              <a:solidFill>
                <a:schemeClr val="accent2"/>
              </a:solidFill>
              <a:ln w="19051">
                <a:solidFill>
                  <a:srgbClr val="3B3838"/>
                </a:solidFill>
              </a:ln>
              <a:effectLst/>
            </c:spPr>
            <c:extLst>
              <c:ext xmlns:c16="http://schemas.microsoft.com/office/drawing/2014/chart" uri="{C3380CC4-5D6E-409C-BE32-E72D297353CC}">
                <c16:uniqueId val="{00000003-C014-4F62-96CC-5FD57DF2C0C0}"/>
              </c:ext>
            </c:extLst>
          </c:dPt>
          <c:dPt>
            <c:idx val="2"/>
            <c:bubble3D val="0"/>
            <c:explosion val="4"/>
            <c:spPr>
              <a:solidFill>
                <a:schemeClr val="accent2"/>
              </a:solidFill>
              <a:ln w="19051">
                <a:noFill/>
              </a:ln>
              <a:effectLst/>
            </c:spPr>
            <c:extLst>
              <c:ext xmlns:c16="http://schemas.microsoft.com/office/drawing/2014/chart" uri="{C3380CC4-5D6E-409C-BE32-E72D297353CC}">
                <c16:uniqueId val="{00000005-C014-4F62-96CC-5FD57DF2C0C0}"/>
              </c:ext>
            </c:extLst>
          </c:dPt>
          <c:dPt>
            <c:idx val="3"/>
            <c:bubble3D val="0"/>
            <c:spPr>
              <a:solidFill>
                <a:schemeClr val="bg1"/>
              </a:solidFill>
              <a:ln w="19051">
                <a:solidFill>
                  <a:srgbClr val="FF8504"/>
                </a:solidFill>
              </a:ln>
              <a:effectLst/>
            </c:spPr>
            <c:extLst>
              <c:ext xmlns:c16="http://schemas.microsoft.com/office/drawing/2014/chart" uri="{C3380CC4-5D6E-409C-BE32-E72D297353CC}">
                <c16:uniqueId val="{00000007-C014-4F62-96CC-5FD57DF2C0C0}"/>
              </c:ext>
            </c:extLst>
          </c:dPt>
          <c:cat>
            <c:strRef>
              <c:f>Sheet1!$A$2:$A$5</c:f>
              <c:strCache>
                <c:ptCount val="4"/>
                <c:pt idx="2">
                  <c:v>第三季度</c:v>
                </c:pt>
                <c:pt idx="3">
                  <c:v>第四季度</c:v>
                </c:pt>
              </c:strCache>
            </c:strRef>
          </c:cat>
          <c:val>
            <c:numRef>
              <c:f>Sheet1!$B$2:$B$5</c:f>
              <c:numCache>
                <c:formatCode>General</c:formatCode>
                <c:ptCount val="4"/>
                <c:pt idx="2" formatCode="g/&quot;通&quot;&quot;用&quot;&quot;格&quot;&quot;式&quot;">
                  <c:v>1.4</c:v>
                </c:pt>
                <c:pt idx="3" formatCode="g/&quot;通&quot;&quot;用&quot;&quot;格&quot;&quot;式&quot;">
                  <c:v>1.2</c:v>
                </c:pt>
              </c:numCache>
            </c:numRef>
          </c:val>
          <c:extLst>
            <c:ext xmlns:c16="http://schemas.microsoft.com/office/drawing/2014/chart" uri="{C3380CC4-5D6E-409C-BE32-E72D297353CC}">
              <c16:uniqueId val="{00000008-C014-4F62-96CC-5FD57DF2C0C0}"/>
            </c:ext>
          </c:extLst>
        </c:ser>
        <c:dLbls>
          <c:showLegendKey val="0"/>
          <c:showVal val="0"/>
          <c:showCatName val="0"/>
          <c:showSerName val="0"/>
          <c:showPercent val="0"/>
          <c:showBubbleSize val="0"/>
          <c:showLeaderLines val="1"/>
        </c:dLbls>
        <c:firstSliceAng val="0"/>
        <c:holeSize val="50"/>
      </c:doughnutChart>
      <c:spPr>
        <a:noFill/>
        <a:ln w="25401">
          <a:noFill/>
        </a:ln>
      </c:spPr>
    </c:plotArea>
    <c:plotVisOnly val="1"/>
    <c:dispBlanksAs val="gap"/>
    <c:showDLblsOverMax val="0"/>
  </c:chart>
  <c:spPr>
    <a:noFill/>
    <a:ln>
      <a:noFill/>
    </a:ln>
  </c:spPr>
  <c:txPr>
    <a:bodyPr/>
    <a:lstStyle/>
    <a:p>
      <a:pPr>
        <a:defRPr lang="zh-CN"/>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宋体" panose="02010600030101010101" pitchFamily="2" charset="-122"/>
                <a:ea typeface="宋体" panose="02010600030101010101" pitchFamily="2"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宋体" panose="02010600030101010101" pitchFamily="2" charset="-122"/>
                <a:ea typeface="宋体" panose="02010600030101010101" pitchFamily="2" charset="-122"/>
              </a:defRPr>
            </a:lvl1pPr>
          </a:lstStyle>
          <a:p>
            <a:fld id="{F5CC1AAF-2A95-4F78-9535-F4A44E86DD5B}" type="datetimeFigureOut">
              <a:rPr lang="zh-CN" altLang="en-US" smtClean="0"/>
              <a:t>2021/1/4</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宋体" panose="02010600030101010101" pitchFamily="2" charset="-122"/>
                <a:ea typeface="宋体" panose="02010600030101010101" pitchFamily="2"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宋体" panose="02010600030101010101" pitchFamily="2" charset="-122"/>
                <a:ea typeface="宋体" panose="02010600030101010101" pitchFamily="2" charset="-122"/>
              </a:defRPr>
            </a:lvl1pPr>
          </a:lstStyle>
          <a:p>
            <a:fld id="{D41D1E5E-274B-4D84-95C8-134EC3E56C4A}"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1pPr>
    <a:lvl2pPr marL="4572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2pPr>
    <a:lvl3pPr marL="9144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3pPr>
    <a:lvl4pPr marL="13716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4pPr>
    <a:lvl5pPr marL="18288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办公资源网：www.bangongziyuan.com​​</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9E1535BC-5A8A-4722-A4BE-5DC6B0A8D3FB}" type="datetimeFigureOut">
              <a:rPr lang="zh-CN" altLang="en-US" smtClean="0"/>
              <a:t>2021/1/4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69C97FF-8B2C-4FBE-BA47-A44AD53B88D9}"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9E1535BC-5A8A-4722-A4BE-5DC6B0A8D3FB}" type="datetimeFigureOut">
              <a:rPr lang="zh-CN" altLang="en-US" smtClean="0"/>
              <a:t>2021/1/4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69C97FF-8B2C-4FBE-BA47-A44AD53B88D9}"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9E1535BC-5A8A-4722-A4BE-5DC6B0A8D3FB}" type="datetimeFigureOut">
              <a:rPr lang="zh-CN" altLang="en-US" smtClean="0"/>
              <a:t>2021/1/4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69C97FF-8B2C-4FBE-BA47-A44AD53B88D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9E1535BC-5A8A-4722-A4BE-5DC6B0A8D3FB}" type="datetimeFigureOut">
              <a:rPr lang="zh-CN" altLang="en-US" smtClean="0"/>
              <a:t>2021/1/4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69C97FF-8B2C-4FBE-BA47-A44AD53B88D9}"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9E1535BC-5A8A-4722-A4BE-5DC6B0A8D3FB}" type="datetimeFigureOut">
              <a:rPr lang="zh-CN" altLang="en-US" smtClean="0"/>
              <a:t>2021/1/4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69C97FF-8B2C-4FBE-BA47-A44AD53B88D9}"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9E1535BC-5A8A-4722-A4BE-5DC6B0A8D3FB}" type="datetimeFigureOut">
              <a:rPr lang="zh-CN" altLang="en-US" smtClean="0"/>
              <a:t>2021/1/4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69C97FF-8B2C-4FBE-BA47-A44AD53B88D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9E1535BC-5A8A-4722-A4BE-5DC6B0A8D3FB}" type="datetimeFigureOut">
              <a:rPr lang="zh-CN" altLang="en-US" smtClean="0"/>
              <a:t>2021/1/4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69C97FF-8B2C-4FBE-BA47-A44AD53B88D9}"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9E1535BC-5A8A-4722-A4BE-5DC6B0A8D3FB}" type="datetimeFigureOut">
              <a:rPr lang="zh-CN" altLang="en-US" smtClean="0"/>
              <a:t>2021/1/4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69C97FF-8B2C-4FBE-BA47-A44AD53B88D9}"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E1535BC-5A8A-4722-A4BE-5DC6B0A8D3FB}" type="datetimeFigureOut">
              <a:rPr lang="zh-CN" altLang="en-US" smtClean="0"/>
              <a:t>2021/1/4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69C97FF-8B2C-4FBE-BA47-A44AD53B88D9}"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E1535BC-5A8A-4722-A4BE-5DC6B0A8D3FB}" type="datetimeFigureOut">
              <a:rPr lang="zh-CN" altLang="en-US" smtClean="0"/>
              <a:t>2021/1/4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69C97FF-8B2C-4FBE-BA47-A44AD53B88D9}"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E1535BC-5A8A-4722-A4BE-5DC6B0A8D3FB}" type="datetimeFigureOut">
              <a:rPr lang="zh-CN" altLang="en-US" smtClean="0"/>
              <a:t>2021/1/4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69C97FF-8B2C-4FBE-BA47-A44AD53B88D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宋体" panose="02010600030101010101" pitchFamily="2" charset="-122"/>
                <a:ea typeface="宋体" panose="02010600030101010101" pitchFamily="2" charset="-122"/>
              </a:defRPr>
            </a:lvl1pPr>
          </a:lstStyle>
          <a:p>
            <a:fld id="{9E1535BC-5A8A-4722-A4BE-5DC6B0A8D3FB}" type="datetimeFigureOut">
              <a:rPr lang="zh-CN" altLang="en-US" smtClean="0"/>
              <a:t>2021/1/4</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宋体" panose="02010600030101010101" pitchFamily="2" charset="-122"/>
                <a:ea typeface="宋体" panose="02010600030101010101" pitchFamily="2"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宋体" panose="02010600030101010101" pitchFamily="2" charset="-122"/>
                <a:ea typeface="宋体" panose="02010600030101010101" pitchFamily="2" charset="-122"/>
              </a:defRPr>
            </a:lvl1pPr>
          </a:lstStyle>
          <a:p>
            <a:fld id="{369C97FF-8B2C-4FBE-BA47-A44AD53B88D9}"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宋体" panose="02010600030101010101" pitchFamily="2" charset="-122"/>
          <a:ea typeface="宋体" panose="02010600030101010101" pitchFamily="2"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sv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1" name="图形 200"/>
          <p:cNvPicPr>
            <a:picLocks noChangeAspect="1"/>
          </p:cNvPicPr>
          <p:nvPr/>
        </p:nvPicPr>
        <p:blipFill rotWithShape="1">
          <a:blip r:embed="rId3">
            <a:extLst>
              <a:ext uri="{96DAC541-7B7A-43D3-8B79-37D633B846F1}">
                <asvg:svgBlip xmlns:asvg="http://schemas.microsoft.com/office/drawing/2016/SVG/main" r:embed="rId4"/>
              </a:ext>
            </a:extLst>
          </a:blip>
          <a:srcRect l="18506" t="19769" r="15120" b="15730"/>
          <a:stretch>
            <a:fillRect/>
          </a:stretch>
        </p:blipFill>
        <p:spPr>
          <a:xfrm>
            <a:off x="1" y="-1"/>
            <a:ext cx="12192000" cy="6858001"/>
          </a:xfrm>
          <a:prstGeom prst="rect">
            <a:avLst/>
          </a:prstGeom>
        </p:spPr>
      </p:pic>
      <p:sp>
        <p:nvSpPr>
          <p:cNvPr id="3" name="矩形 2"/>
          <p:cNvSpPr/>
          <p:nvPr/>
        </p:nvSpPr>
        <p:spPr>
          <a:xfrm>
            <a:off x="739997" y="3299661"/>
            <a:ext cx="6829422" cy="592085"/>
          </a:xfrm>
          <a:prstGeom prst="rect">
            <a:avLst/>
          </a:prstGeom>
        </p:spPr>
        <p:txBody>
          <a:bodyPr wrap="square">
            <a:spAutoFit/>
          </a:bodyPr>
          <a:lstStyle/>
          <a:p>
            <a:pPr lvl="0">
              <a:lnSpc>
                <a:spcPct val="120000"/>
              </a:lnSpc>
            </a:pPr>
            <a:r>
              <a:rPr lang="zh-CN" altLang="en-US" sz="1400" dirty="0">
                <a:solidFill>
                  <a:srgbClr val="000000"/>
                </a:solidFill>
                <a:latin typeface="思源黑体 CN Normal" panose="020B0400000000000000" pitchFamily="34" charset="-122"/>
                <a:ea typeface="思源黑体 CN Normal" panose="020B0400000000000000" pitchFamily="34" charset="-122"/>
              </a:rPr>
              <a:t>请替换文字内容复制你的内容到此</a:t>
            </a:r>
            <a:br>
              <a:rPr lang="zh-CN" altLang="en-US" sz="1400" dirty="0">
                <a:solidFill>
                  <a:srgbClr val="000000"/>
                </a:solidFill>
                <a:latin typeface="思源黑体 CN Normal" panose="020B0400000000000000" pitchFamily="34" charset="-122"/>
                <a:ea typeface="思源黑体 CN Normal" panose="020B0400000000000000" pitchFamily="34" charset="-122"/>
              </a:rPr>
            </a:br>
            <a:r>
              <a:rPr lang="zh-CN" altLang="en-US" sz="1400" dirty="0">
                <a:solidFill>
                  <a:srgbClr val="000000"/>
                </a:solidFill>
                <a:latin typeface="思源黑体 CN Normal" panose="020B0400000000000000" pitchFamily="34" charset="-122"/>
                <a:ea typeface="思源黑体 CN Normal" panose="020B0400000000000000" pitchFamily="34" charset="-122"/>
              </a:rPr>
              <a:t>点击输入，点击输入，点击输入，点击输入，点击输入，点击输入</a:t>
            </a:r>
          </a:p>
        </p:txBody>
      </p:sp>
      <p:sp>
        <p:nvSpPr>
          <p:cNvPr id="4" name="矩形 3"/>
          <p:cNvSpPr/>
          <p:nvPr/>
        </p:nvSpPr>
        <p:spPr>
          <a:xfrm>
            <a:off x="524060" y="4275499"/>
            <a:ext cx="3621827" cy="645160"/>
          </a:xfrm>
          <a:prstGeom prst="rect">
            <a:avLst/>
          </a:prstGeom>
        </p:spPr>
        <p:txBody>
          <a:bodyPr wrap="square">
            <a:spAutoFit/>
          </a:bodyPr>
          <a:lstStyle/>
          <a:p>
            <a:pPr algn="ctr"/>
            <a:r>
              <a:rPr lang="zh-CN" altLang="en-US" b="1">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汇报人：</a:t>
            </a:r>
            <a:r>
              <a:rPr lang="en-US" altLang="zh-CN" b="1">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xiazaii</a:t>
            </a:r>
          </a:p>
          <a:p>
            <a:pPr algn="ctr"/>
            <a:r>
              <a:rPr lang="en-US" altLang="zh-CN" b="1">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   </a:t>
            </a:r>
            <a:r>
              <a:rPr lang="zh-CN" altLang="en-US" b="1">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时间</a:t>
            </a:r>
            <a:r>
              <a:rPr lang="en-US" altLang="zh-CN" b="1">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:20**.*.*</a:t>
            </a:r>
            <a:endParaRPr lang="zh-CN" altLang="en-US"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p:txBody>
      </p:sp>
      <p:sp>
        <p:nvSpPr>
          <p:cNvPr id="5" name="矩形 4"/>
          <p:cNvSpPr/>
          <p:nvPr/>
        </p:nvSpPr>
        <p:spPr>
          <a:xfrm>
            <a:off x="653622" y="376694"/>
            <a:ext cx="2355132" cy="369332"/>
          </a:xfrm>
          <a:prstGeom prst="rect">
            <a:avLst/>
          </a:prstGeom>
        </p:spPr>
        <p:txBody>
          <a:bodyPr wrap="none">
            <a:spAutoFit/>
          </a:bodyPr>
          <a:lstStyle/>
          <a:p>
            <a:pPr algn="ctr"/>
            <a:r>
              <a:rPr lang="en-US" altLang="zh-CN" b="1"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PERSONAL RESUME</a:t>
            </a:r>
            <a:endParaRPr lang="zh-CN" altLang="en-US" b="1"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p:txBody>
      </p:sp>
      <p:grpSp>
        <p:nvGrpSpPr>
          <p:cNvPr id="152" name="组合 151"/>
          <p:cNvGrpSpPr/>
          <p:nvPr/>
        </p:nvGrpSpPr>
        <p:grpSpPr>
          <a:xfrm>
            <a:off x="797982" y="415603"/>
            <a:ext cx="11202301" cy="2744989"/>
            <a:chOff x="792203" y="271051"/>
            <a:chExt cx="11202301" cy="2744989"/>
          </a:xfrm>
        </p:grpSpPr>
        <p:grpSp>
          <p:nvGrpSpPr>
            <p:cNvPr id="8" name="组合 7"/>
            <p:cNvGrpSpPr/>
            <p:nvPr/>
          </p:nvGrpSpPr>
          <p:grpSpPr>
            <a:xfrm>
              <a:off x="11346388" y="837594"/>
              <a:ext cx="251975" cy="251975"/>
              <a:chOff x="6573135" y="2487386"/>
              <a:chExt cx="406898" cy="406898"/>
            </a:xfrm>
          </p:grpSpPr>
          <p:cxnSp>
            <p:nvCxnSpPr>
              <p:cNvPr id="58" name="直接连接符 57"/>
              <p:cNvCxnSpPr/>
              <p:nvPr/>
            </p:nvCxnSpPr>
            <p:spPr>
              <a:xfrm rot="16200000">
                <a:off x="6624184" y="2639786"/>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rot="13500000">
                <a:off x="6668821" y="2747549"/>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rot="10800000">
                <a:off x="6776584" y="2792186"/>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rot="8100000">
                <a:off x="6884347" y="2747549"/>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rot="5400000">
                <a:off x="6928984" y="2639786"/>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rot="2700000">
                <a:off x="6884347" y="2532023"/>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a:off x="6776584" y="2487386"/>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rot="18900000">
                <a:off x="6668821" y="2532023"/>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9" name="椭圆 8"/>
            <p:cNvSpPr/>
            <p:nvPr/>
          </p:nvSpPr>
          <p:spPr>
            <a:xfrm>
              <a:off x="11766666" y="1661235"/>
              <a:ext cx="227838" cy="227838"/>
            </a:xfrm>
            <a:prstGeom prst="ellipse">
              <a:avLst/>
            </a:prstGeom>
            <a:noFill/>
            <a:ln w="63500">
              <a:solidFill>
                <a:srgbClr val="FE7D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 name="椭圆 9"/>
            <p:cNvSpPr/>
            <p:nvPr/>
          </p:nvSpPr>
          <p:spPr>
            <a:xfrm flipV="1">
              <a:off x="11618025" y="1082269"/>
              <a:ext cx="61169" cy="64389"/>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 name="椭圆 10"/>
            <p:cNvSpPr/>
            <p:nvPr/>
          </p:nvSpPr>
          <p:spPr>
            <a:xfrm>
              <a:off x="10564831" y="419609"/>
              <a:ext cx="101692" cy="107045"/>
            </a:xfrm>
            <a:prstGeom prst="ellipse">
              <a:avLst/>
            </a:prstGeom>
            <a:solidFill>
              <a:srgbClr val="FF8504"/>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12" name="组合 11"/>
            <p:cNvGrpSpPr/>
            <p:nvPr/>
          </p:nvGrpSpPr>
          <p:grpSpPr>
            <a:xfrm rot="20942295">
              <a:off x="2041536" y="271051"/>
              <a:ext cx="5975946" cy="2744989"/>
              <a:chOff x="1914190" y="332952"/>
              <a:chExt cx="5975946" cy="2744989"/>
            </a:xfrm>
          </p:grpSpPr>
          <p:sp>
            <p:nvSpPr>
              <p:cNvPr id="39" name="椭圆 38"/>
              <p:cNvSpPr/>
              <p:nvPr/>
            </p:nvSpPr>
            <p:spPr>
              <a:xfrm>
                <a:off x="5922634" y="451243"/>
                <a:ext cx="275259" cy="275259"/>
              </a:xfrm>
              <a:prstGeom prst="ellipse">
                <a:avLst/>
              </a:prstGeom>
              <a:noFill/>
              <a:ln w="57150">
                <a:solidFill>
                  <a:srgbClr val="48BE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0" name="椭圆 39"/>
              <p:cNvSpPr/>
              <p:nvPr/>
            </p:nvSpPr>
            <p:spPr>
              <a:xfrm>
                <a:off x="7744861" y="1652774"/>
                <a:ext cx="145275" cy="152922"/>
              </a:xfrm>
              <a:prstGeom prst="ellipse">
                <a:avLst/>
              </a:prstGeom>
              <a:noFill/>
              <a:ln w="47625">
                <a:solidFill>
                  <a:srgbClr val="48BE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1" name="椭圆 40"/>
              <p:cNvSpPr/>
              <p:nvPr/>
            </p:nvSpPr>
            <p:spPr>
              <a:xfrm>
                <a:off x="6066983" y="837594"/>
                <a:ext cx="108150" cy="113842"/>
              </a:xfrm>
              <a:prstGeom prst="ellipse">
                <a:avLst/>
              </a:prstGeom>
              <a:solidFill>
                <a:srgbClr val="47BEFE"/>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42" name="组合 41"/>
              <p:cNvGrpSpPr/>
              <p:nvPr/>
            </p:nvGrpSpPr>
            <p:grpSpPr>
              <a:xfrm>
                <a:off x="4297741" y="2825966"/>
                <a:ext cx="251975" cy="251975"/>
                <a:chOff x="8238759" y="5547761"/>
                <a:chExt cx="406898" cy="406898"/>
              </a:xfrm>
            </p:grpSpPr>
            <p:cxnSp>
              <p:nvCxnSpPr>
                <p:cNvPr id="50" name="直接连接符 49"/>
                <p:cNvCxnSpPr/>
                <p:nvPr/>
              </p:nvCxnSpPr>
              <p:spPr>
                <a:xfrm rot="16200000">
                  <a:off x="8289808" y="5700162"/>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rot="13500000">
                  <a:off x="8334445" y="5807924"/>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rot="10800000">
                  <a:off x="8442208" y="5852561"/>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rot="8100000">
                  <a:off x="8549973" y="5807925"/>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rot="5400000">
                  <a:off x="8594608" y="5700163"/>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rot="2700000">
                  <a:off x="8549973" y="5592398"/>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a:off x="8442208" y="5547761"/>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rot="18900000">
                  <a:off x="8334441" y="5592398"/>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grpSp>
          <p:grpSp>
            <p:nvGrpSpPr>
              <p:cNvPr id="43" name="组合 42"/>
              <p:cNvGrpSpPr/>
              <p:nvPr/>
            </p:nvGrpSpPr>
            <p:grpSpPr>
              <a:xfrm>
                <a:off x="4903388" y="930803"/>
                <a:ext cx="207294" cy="207294"/>
                <a:chOff x="3765599" y="622300"/>
                <a:chExt cx="1134533" cy="1134533"/>
              </a:xfrm>
              <a:solidFill>
                <a:srgbClr val="FFFF00"/>
              </a:solidFill>
            </p:grpSpPr>
            <p:sp>
              <p:nvSpPr>
                <p:cNvPr id="48" name="圆角矩形 1555"/>
                <p:cNvSpPr/>
                <p:nvPr/>
              </p:nvSpPr>
              <p:spPr>
                <a:xfrm>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9" name="圆角矩形 1556"/>
                <p:cNvSpPr/>
                <p:nvPr/>
              </p:nvSpPr>
              <p:spPr>
                <a:xfrm rot="5400000">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sp>
            <p:nvSpPr>
              <p:cNvPr id="44" name="椭圆 43"/>
              <p:cNvSpPr/>
              <p:nvPr/>
            </p:nvSpPr>
            <p:spPr>
              <a:xfrm flipV="1">
                <a:off x="3111423" y="332952"/>
                <a:ext cx="61169" cy="64389"/>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5" name="椭圆 44"/>
              <p:cNvSpPr/>
              <p:nvPr/>
            </p:nvSpPr>
            <p:spPr>
              <a:xfrm>
                <a:off x="5013768" y="419609"/>
                <a:ext cx="101692" cy="107045"/>
              </a:xfrm>
              <a:prstGeom prst="ellipse">
                <a:avLst/>
              </a:prstGeom>
              <a:solidFill>
                <a:srgbClr val="FF8504"/>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6" name="椭圆 45"/>
              <p:cNvSpPr/>
              <p:nvPr/>
            </p:nvSpPr>
            <p:spPr>
              <a:xfrm>
                <a:off x="1914190" y="762330"/>
                <a:ext cx="101692" cy="107045"/>
              </a:xfrm>
              <a:prstGeom prst="ellipse">
                <a:avLst/>
              </a:prstGeom>
              <a:solidFill>
                <a:srgbClr val="FF8504"/>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7" name="椭圆 46"/>
              <p:cNvSpPr/>
              <p:nvPr/>
            </p:nvSpPr>
            <p:spPr>
              <a:xfrm>
                <a:off x="5258471" y="1471720"/>
                <a:ext cx="227838" cy="227838"/>
              </a:xfrm>
              <a:prstGeom prst="ellipse">
                <a:avLst/>
              </a:pr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13" name="组合 12"/>
            <p:cNvGrpSpPr/>
            <p:nvPr/>
          </p:nvGrpSpPr>
          <p:grpSpPr>
            <a:xfrm rot="1181377">
              <a:off x="6604155" y="376691"/>
              <a:ext cx="3299986" cy="668197"/>
              <a:chOff x="6604155" y="376691"/>
              <a:chExt cx="3299986" cy="668197"/>
            </a:xfrm>
          </p:grpSpPr>
          <p:grpSp>
            <p:nvGrpSpPr>
              <p:cNvPr id="27" name="组合 26"/>
              <p:cNvGrpSpPr/>
              <p:nvPr/>
            </p:nvGrpSpPr>
            <p:grpSpPr>
              <a:xfrm>
                <a:off x="7098310" y="837594"/>
                <a:ext cx="207294" cy="207294"/>
                <a:chOff x="3765599" y="622300"/>
                <a:chExt cx="1134533" cy="1134533"/>
              </a:xfrm>
              <a:solidFill>
                <a:srgbClr val="FF8300"/>
              </a:solidFill>
            </p:grpSpPr>
            <p:sp>
              <p:nvSpPr>
                <p:cNvPr id="37" name="圆角矩形 1576"/>
                <p:cNvSpPr/>
                <p:nvPr/>
              </p:nvSpPr>
              <p:spPr>
                <a:xfrm>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8" name="圆角矩形 1577"/>
                <p:cNvSpPr/>
                <p:nvPr/>
              </p:nvSpPr>
              <p:spPr>
                <a:xfrm rot="5400000">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sp>
            <p:nvSpPr>
              <p:cNvPr id="28" name="椭圆 27"/>
              <p:cNvSpPr/>
              <p:nvPr/>
            </p:nvSpPr>
            <p:spPr>
              <a:xfrm>
                <a:off x="6604155" y="837594"/>
                <a:ext cx="65133" cy="68561"/>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cxnSp>
            <p:nvCxnSpPr>
              <p:cNvPr id="29" name="直接连接符 28"/>
              <p:cNvCxnSpPr/>
              <p:nvPr/>
            </p:nvCxnSpPr>
            <p:spPr>
              <a:xfrm>
                <a:off x="8370942" y="837594"/>
                <a:ext cx="0" cy="2549"/>
              </a:xfrm>
              <a:prstGeom prst="line">
                <a:avLst/>
              </a:prstGeom>
              <a:ln w="76200" cap="rnd">
                <a:solidFill>
                  <a:srgbClr val="FDE474"/>
                </a:solidFill>
              </a:ln>
            </p:spPr>
            <p:style>
              <a:lnRef idx="1">
                <a:schemeClr val="accent1"/>
              </a:lnRef>
              <a:fillRef idx="0">
                <a:schemeClr val="accent1"/>
              </a:fillRef>
              <a:effectRef idx="0">
                <a:schemeClr val="accent1"/>
              </a:effectRef>
              <a:fontRef idx="minor">
                <a:schemeClr val="tx1"/>
              </a:fontRef>
            </p:style>
          </p:cxnSp>
          <p:grpSp>
            <p:nvGrpSpPr>
              <p:cNvPr id="30" name="组合 29"/>
              <p:cNvGrpSpPr/>
              <p:nvPr/>
            </p:nvGrpSpPr>
            <p:grpSpPr>
              <a:xfrm>
                <a:off x="9795640" y="837594"/>
                <a:ext cx="108501" cy="108501"/>
                <a:chOff x="6388327" y="3617686"/>
                <a:chExt cx="135164" cy="135164"/>
              </a:xfrm>
            </p:grpSpPr>
            <p:cxnSp>
              <p:nvCxnSpPr>
                <p:cNvPr id="33" name="直接连接符 32"/>
                <p:cNvCxnSpPr/>
                <p:nvPr/>
              </p:nvCxnSpPr>
              <p:spPr>
                <a:xfrm rot="16200000">
                  <a:off x="6399059" y="367453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6455909" y="361768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rot="5400000">
                  <a:off x="6512759" y="367453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rot="10800000">
                  <a:off x="6455909" y="373138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grpSp>
          <p:sp>
            <p:nvSpPr>
              <p:cNvPr id="31" name="椭圆 30"/>
              <p:cNvSpPr/>
              <p:nvPr/>
            </p:nvSpPr>
            <p:spPr>
              <a:xfrm flipV="1">
                <a:off x="9155983" y="975224"/>
                <a:ext cx="61169" cy="64389"/>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2" name="椭圆 31"/>
              <p:cNvSpPr/>
              <p:nvPr/>
            </p:nvSpPr>
            <p:spPr>
              <a:xfrm>
                <a:off x="9702221" y="376691"/>
                <a:ext cx="134670" cy="134670"/>
              </a:xfrm>
              <a:prstGeom prst="ellipse">
                <a:avLst/>
              </a:pr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14" name="组合 13"/>
            <p:cNvGrpSpPr/>
            <p:nvPr/>
          </p:nvGrpSpPr>
          <p:grpSpPr>
            <a:xfrm rot="840726">
              <a:off x="792203" y="529705"/>
              <a:ext cx="3949087" cy="2412420"/>
              <a:chOff x="6965565" y="376691"/>
              <a:chExt cx="3949087" cy="2412420"/>
            </a:xfrm>
          </p:grpSpPr>
          <p:grpSp>
            <p:nvGrpSpPr>
              <p:cNvPr id="15" name="组合 14"/>
              <p:cNvGrpSpPr/>
              <p:nvPr/>
            </p:nvGrpSpPr>
            <p:grpSpPr>
              <a:xfrm>
                <a:off x="6965565" y="2581817"/>
                <a:ext cx="207294" cy="207294"/>
                <a:chOff x="3039073" y="10168540"/>
                <a:chExt cx="1134531" cy="1134533"/>
              </a:xfrm>
              <a:solidFill>
                <a:srgbClr val="FF8300"/>
              </a:solidFill>
            </p:grpSpPr>
            <p:sp>
              <p:nvSpPr>
                <p:cNvPr id="25" name="圆角矩形 1589"/>
                <p:cNvSpPr/>
                <p:nvPr/>
              </p:nvSpPr>
              <p:spPr>
                <a:xfrm>
                  <a:off x="3418007" y="10168540"/>
                  <a:ext cx="376667"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6" name="圆角矩形 1590"/>
                <p:cNvSpPr/>
                <p:nvPr/>
              </p:nvSpPr>
              <p:spPr>
                <a:xfrm rot="5400000">
                  <a:off x="3418005" y="10168544"/>
                  <a:ext cx="376667" cy="1134531"/>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sp>
            <p:nvSpPr>
              <p:cNvPr id="16" name="椭圆 15"/>
              <p:cNvSpPr/>
              <p:nvPr/>
            </p:nvSpPr>
            <p:spPr>
              <a:xfrm>
                <a:off x="7187437" y="1472415"/>
                <a:ext cx="65133" cy="68561"/>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cxnSp>
            <p:nvCxnSpPr>
              <p:cNvPr id="17" name="直接连接符 16"/>
              <p:cNvCxnSpPr/>
              <p:nvPr/>
            </p:nvCxnSpPr>
            <p:spPr>
              <a:xfrm>
                <a:off x="8370942" y="837594"/>
                <a:ext cx="0" cy="2549"/>
              </a:xfrm>
              <a:prstGeom prst="line">
                <a:avLst/>
              </a:prstGeom>
              <a:ln w="76200" cap="rnd">
                <a:solidFill>
                  <a:srgbClr val="FDE474"/>
                </a:solidFill>
              </a:ln>
            </p:spPr>
            <p:style>
              <a:lnRef idx="1">
                <a:schemeClr val="accent1"/>
              </a:lnRef>
              <a:fillRef idx="0">
                <a:schemeClr val="accent1"/>
              </a:fillRef>
              <a:effectRef idx="0">
                <a:schemeClr val="accent1"/>
              </a:effectRef>
              <a:fontRef idx="minor">
                <a:schemeClr val="tx1"/>
              </a:fontRef>
            </p:style>
          </p:cxnSp>
          <p:grpSp>
            <p:nvGrpSpPr>
              <p:cNvPr id="18" name="组合 17"/>
              <p:cNvGrpSpPr/>
              <p:nvPr/>
            </p:nvGrpSpPr>
            <p:grpSpPr>
              <a:xfrm>
                <a:off x="9795640" y="837594"/>
                <a:ext cx="108501" cy="108501"/>
                <a:chOff x="6388327" y="3617686"/>
                <a:chExt cx="135164" cy="135164"/>
              </a:xfrm>
            </p:grpSpPr>
            <p:cxnSp>
              <p:nvCxnSpPr>
                <p:cNvPr id="21" name="直接连接符 20"/>
                <p:cNvCxnSpPr/>
                <p:nvPr/>
              </p:nvCxnSpPr>
              <p:spPr>
                <a:xfrm rot="16200000">
                  <a:off x="6399059" y="367453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6455909" y="361768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rot="5400000">
                  <a:off x="6512759" y="367453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rot="10800000">
                  <a:off x="6455909" y="373138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grpSp>
          <p:sp>
            <p:nvSpPr>
              <p:cNvPr id="19" name="椭圆 18"/>
              <p:cNvSpPr/>
              <p:nvPr/>
            </p:nvSpPr>
            <p:spPr>
              <a:xfrm flipV="1">
                <a:off x="10853483" y="1813498"/>
                <a:ext cx="61169" cy="64389"/>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0" name="椭圆 19"/>
              <p:cNvSpPr/>
              <p:nvPr/>
            </p:nvSpPr>
            <p:spPr>
              <a:xfrm>
                <a:off x="9702221" y="376691"/>
                <a:ext cx="134670" cy="134670"/>
              </a:xfrm>
              <a:prstGeom prst="ellipse">
                <a:avLst/>
              </a:pr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pic>
        <p:nvPicPr>
          <p:cNvPr id="124" name="图片 1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353154" y="383878"/>
            <a:ext cx="1382656" cy="1180530"/>
          </a:xfrm>
          <a:prstGeom prst="rect">
            <a:avLst/>
          </a:prstGeom>
        </p:spPr>
      </p:pic>
      <p:pic>
        <p:nvPicPr>
          <p:cNvPr id="127" name="图片 12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094025" y="2107032"/>
            <a:ext cx="1529779" cy="959353"/>
          </a:xfrm>
          <a:prstGeom prst="rect">
            <a:avLst/>
          </a:prstGeom>
        </p:spPr>
      </p:pic>
      <p:grpSp>
        <p:nvGrpSpPr>
          <p:cNvPr id="204" name="组合 203"/>
          <p:cNvGrpSpPr/>
          <p:nvPr/>
        </p:nvGrpSpPr>
        <p:grpSpPr>
          <a:xfrm>
            <a:off x="-379864" y="3929125"/>
            <a:ext cx="9595432" cy="3353830"/>
            <a:chOff x="-379864" y="3929125"/>
            <a:chExt cx="9595432" cy="3353830"/>
          </a:xfrm>
        </p:grpSpPr>
        <p:grpSp>
          <p:nvGrpSpPr>
            <p:cNvPr id="138" name="组合 137"/>
            <p:cNvGrpSpPr/>
            <p:nvPr/>
          </p:nvGrpSpPr>
          <p:grpSpPr>
            <a:xfrm>
              <a:off x="901167" y="3929125"/>
              <a:ext cx="8314401" cy="3353830"/>
              <a:chOff x="586804" y="6602349"/>
              <a:chExt cx="8314401" cy="3353830"/>
            </a:xfrm>
          </p:grpSpPr>
          <p:grpSp>
            <p:nvGrpSpPr>
              <p:cNvPr id="78" name="组合 77"/>
              <p:cNvGrpSpPr/>
              <p:nvPr/>
            </p:nvGrpSpPr>
            <p:grpSpPr>
              <a:xfrm>
                <a:off x="586804" y="6602349"/>
                <a:ext cx="8314401" cy="3353830"/>
                <a:chOff x="-1204686" y="768945"/>
                <a:chExt cx="12990285" cy="5239969"/>
              </a:xfrm>
            </p:grpSpPr>
            <p:sp>
              <p:nvSpPr>
                <p:cNvPr id="95" name="矩形 94"/>
                <p:cNvSpPr/>
                <p:nvPr/>
              </p:nvSpPr>
              <p:spPr>
                <a:xfrm>
                  <a:off x="-1204686" y="5007428"/>
                  <a:ext cx="12990285" cy="2577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96" name="组合 95"/>
                <p:cNvGrpSpPr/>
                <p:nvPr/>
              </p:nvGrpSpPr>
              <p:grpSpPr>
                <a:xfrm>
                  <a:off x="-653143" y="768945"/>
                  <a:ext cx="12322628" cy="5239969"/>
                  <a:chOff x="624114" y="2481631"/>
                  <a:chExt cx="12322628" cy="5239969"/>
                </a:xfrm>
              </p:grpSpPr>
              <p:sp>
                <p:nvSpPr>
                  <p:cNvPr id="99" name="椭圆 98"/>
                  <p:cNvSpPr/>
                  <p:nvPr/>
                </p:nvSpPr>
                <p:spPr>
                  <a:xfrm>
                    <a:off x="4746171" y="5704113"/>
                    <a:ext cx="1373121" cy="13731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0" name="椭圆 99"/>
                  <p:cNvSpPr/>
                  <p:nvPr/>
                </p:nvSpPr>
                <p:spPr>
                  <a:xfrm>
                    <a:off x="4209142" y="6386285"/>
                    <a:ext cx="1335315" cy="13353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1" name="椭圆 100"/>
                  <p:cNvSpPr/>
                  <p:nvPr/>
                </p:nvSpPr>
                <p:spPr>
                  <a:xfrm>
                    <a:off x="5963110" y="6057941"/>
                    <a:ext cx="1006335" cy="100633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2" name="椭圆 101"/>
                  <p:cNvSpPr/>
                  <p:nvPr/>
                </p:nvSpPr>
                <p:spPr>
                  <a:xfrm>
                    <a:off x="6594476" y="6282419"/>
                    <a:ext cx="916668" cy="9166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3" name="椭圆 102"/>
                  <p:cNvSpPr/>
                  <p:nvPr/>
                </p:nvSpPr>
                <p:spPr>
                  <a:xfrm>
                    <a:off x="7370084" y="6027512"/>
                    <a:ext cx="924832" cy="9248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4" name="椭圆 103"/>
                  <p:cNvSpPr/>
                  <p:nvPr/>
                </p:nvSpPr>
                <p:spPr>
                  <a:xfrm>
                    <a:off x="7939667" y="5533211"/>
                    <a:ext cx="1063531" cy="106353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5" name="椭圆 104"/>
                  <p:cNvSpPr/>
                  <p:nvPr/>
                </p:nvSpPr>
                <p:spPr>
                  <a:xfrm>
                    <a:off x="8208488" y="6154714"/>
                    <a:ext cx="1080657" cy="10806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8" name="椭圆 107"/>
                  <p:cNvSpPr/>
                  <p:nvPr/>
                </p:nvSpPr>
                <p:spPr>
                  <a:xfrm>
                    <a:off x="6329991" y="2481631"/>
                    <a:ext cx="118155" cy="1181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5" name="Line 20"/>
                  <p:cNvSpPr>
                    <a:spLocks noChangeShapeType="1"/>
                  </p:cNvSpPr>
                  <p:nvPr/>
                </p:nvSpPr>
                <p:spPr bwMode="auto">
                  <a:xfrm flipH="1">
                    <a:off x="3538995" y="6700972"/>
                    <a:ext cx="41085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6" name="Freeform 21"/>
                  <p:cNvSpPr/>
                  <p:nvPr/>
                </p:nvSpPr>
                <p:spPr bwMode="auto">
                  <a:xfrm>
                    <a:off x="4067433" y="6402041"/>
                    <a:ext cx="634694" cy="298930"/>
                  </a:xfrm>
                  <a:custGeom>
                    <a:avLst/>
                    <a:gdLst>
                      <a:gd name="T0" fmla="*/ 48 w 48"/>
                      <a:gd name="T1" fmla="*/ 0 h 22"/>
                      <a:gd name="T2" fmla="*/ 20 w 48"/>
                      <a:gd name="T3" fmla="*/ 22 h 22"/>
                      <a:gd name="T4" fmla="*/ 0 w 48"/>
                      <a:gd name="T5" fmla="*/ 22 h 22"/>
                    </a:gdLst>
                    <a:ahLst/>
                    <a:cxnLst>
                      <a:cxn ang="0">
                        <a:pos x="T0" y="T1"/>
                      </a:cxn>
                      <a:cxn ang="0">
                        <a:pos x="T2" y="T3"/>
                      </a:cxn>
                      <a:cxn ang="0">
                        <a:pos x="T4" y="T5"/>
                      </a:cxn>
                    </a:cxnLst>
                    <a:rect l="0" t="0" r="r" b="b"/>
                    <a:pathLst>
                      <a:path w="48" h="22">
                        <a:moveTo>
                          <a:pt x="48" y="0"/>
                        </a:moveTo>
                        <a:cubicBezTo>
                          <a:pt x="34" y="0"/>
                          <a:pt x="23" y="10"/>
                          <a:pt x="20" y="22"/>
                        </a:cubicBezTo>
                        <a:cubicBezTo>
                          <a:pt x="0" y="22"/>
                          <a:pt x="0" y="22"/>
                          <a:pt x="0" y="22"/>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7" name="Line 22"/>
                  <p:cNvSpPr>
                    <a:spLocks noChangeShapeType="1"/>
                  </p:cNvSpPr>
                  <p:nvPr/>
                </p:nvSpPr>
                <p:spPr bwMode="auto">
                  <a:xfrm>
                    <a:off x="9276746" y="6713722"/>
                    <a:ext cx="0"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8" name="Freeform 23"/>
                  <p:cNvSpPr/>
                  <p:nvPr/>
                </p:nvSpPr>
                <p:spPr bwMode="auto">
                  <a:xfrm>
                    <a:off x="4702127" y="5668176"/>
                    <a:ext cx="2208680" cy="733865"/>
                  </a:xfrm>
                  <a:custGeom>
                    <a:avLst/>
                    <a:gdLst>
                      <a:gd name="T0" fmla="*/ 167 w 167"/>
                      <a:gd name="T1" fmla="*/ 48 h 54"/>
                      <a:gd name="T2" fmla="*/ 136 w 167"/>
                      <a:gd name="T3" fmla="*/ 27 h 54"/>
                      <a:gd name="T4" fmla="*/ 107 w 167"/>
                      <a:gd name="T5" fmla="*/ 43 h 54"/>
                      <a:gd name="T6" fmla="*/ 54 w 167"/>
                      <a:gd name="T7" fmla="*/ 0 h 54"/>
                      <a:gd name="T8" fmla="*/ 0 w 167"/>
                      <a:gd name="T9" fmla="*/ 54 h 54"/>
                    </a:gdLst>
                    <a:ahLst/>
                    <a:cxnLst>
                      <a:cxn ang="0">
                        <a:pos x="T0" y="T1"/>
                      </a:cxn>
                      <a:cxn ang="0">
                        <a:pos x="T2" y="T3"/>
                      </a:cxn>
                      <a:cxn ang="0">
                        <a:pos x="T4" y="T5"/>
                      </a:cxn>
                      <a:cxn ang="0">
                        <a:pos x="T6" y="T7"/>
                      </a:cxn>
                      <a:cxn ang="0">
                        <a:pos x="T8" y="T9"/>
                      </a:cxn>
                    </a:cxnLst>
                    <a:rect l="0" t="0" r="r" b="b"/>
                    <a:pathLst>
                      <a:path w="167" h="54">
                        <a:moveTo>
                          <a:pt x="167" y="48"/>
                        </a:moveTo>
                        <a:cubicBezTo>
                          <a:pt x="162" y="36"/>
                          <a:pt x="150" y="27"/>
                          <a:pt x="136" y="27"/>
                        </a:cubicBezTo>
                        <a:cubicBezTo>
                          <a:pt x="124" y="27"/>
                          <a:pt x="113" y="34"/>
                          <a:pt x="107" y="43"/>
                        </a:cubicBezTo>
                        <a:cubicBezTo>
                          <a:pt x="102" y="18"/>
                          <a:pt x="80" y="0"/>
                          <a:pt x="54" y="0"/>
                        </a:cubicBezTo>
                        <a:cubicBezTo>
                          <a:pt x="24" y="0"/>
                          <a:pt x="0" y="24"/>
                          <a:pt x="0" y="54"/>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9" name="Freeform 24"/>
                  <p:cNvSpPr/>
                  <p:nvPr/>
                </p:nvSpPr>
                <p:spPr bwMode="auto">
                  <a:xfrm>
                    <a:off x="7094982" y="5518002"/>
                    <a:ext cx="3503570" cy="1182967"/>
                  </a:xfrm>
                  <a:custGeom>
                    <a:avLst/>
                    <a:gdLst>
                      <a:gd name="T0" fmla="*/ 265 w 265"/>
                      <a:gd name="T1" fmla="*/ 87 h 87"/>
                      <a:gd name="T2" fmla="*/ 165 w 265"/>
                      <a:gd name="T3" fmla="*/ 87 h 87"/>
                      <a:gd name="T4" fmla="*/ 166 w 265"/>
                      <a:gd name="T5" fmla="*/ 80 h 87"/>
                      <a:gd name="T6" fmla="*/ 143 w 265"/>
                      <a:gd name="T7" fmla="*/ 52 h 87"/>
                      <a:gd name="T8" fmla="*/ 145 w 265"/>
                      <a:gd name="T9" fmla="*/ 40 h 87"/>
                      <a:gd name="T10" fmla="*/ 105 w 265"/>
                      <a:gd name="T11" fmla="*/ 0 h 87"/>
                      <a:gd name="T12" fmla="*/ 65 w 265"/>
                      <a:gd name="T13" fmla="*/ 39 h 87"/>
                      <a:gd name="T14" fmla="*/ 53 w 265"/>
                      <a:gd name="T15" fmla="*/ 36 h 87"/>
                      <a:gd name="T16" fmla="*/ 24 w 265"/>
                      <a:gd name="T17" fmla="*/ 65 h 87"/>
                      <a:gd name="T18" fmla="*/ 24 w 265"/>
                      <a:gd name="T19" fmla="*/ 69 h 87"/>
                      <a:gd name="T20" fmla="*/ 0 w 265"/>
                      <a:gd name="T21" fmla="*/ 5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5" h="87">
                        <a:moveTo>
                          <a:pt x="265" y="87"/>
                        </a:moveTo>
                        <a:cubicBezTo>
                          <a:pt x="165" y="87"/>
                          <a:pt x="165" y="87"/>
                          <a:pt x="165" y="87"/>
                        </a:cubicBezTo>
                        <a:cubicBezTo>
                          <a:pt x="166" y="85"/>
                          <a:pt x="166" y="83"/>
                          <a:pt x="166" y="80"/>
                        </a:cubicBezTo>
                        <a:cubicBezTo>
                          <a:pt x="166" y="66"/>
                          <a:pt x="156" y="55"/>
                          <a:pt x="143" y="52"/>
                        </a:cubicBezTo>
                        <a:cubicBezTo>
                          <a:pt x="144" y="48"/>
                          <a:pt x="145" y="44"/>
                          <a:pt x="145" y="40"/>
                        </a:cubicBezTo>
                        <a:cubicBezTo>
                          <a:pt x="145" y="18"/>
                          <a:pt x="127" y="0"/>
                          <a:pt x="105" y="0"/>
                        </a:cubicBezTo>
                        <a:cubicBezTo>
                          <a:pt x="83" y="0"/>
                          <a:pt x="65" y="17"/>
                          <a:pt x="65" y="39"/>
                        </a:cubicBezTo>
                        <a:cubicBezTo>
                          <a:pt x="61" y="37"/>
                          <a:pt x="57" y="36"/>
                          <a:pt x="53" y="36"/>
                        </a:cubicBezTo>
                        <a:cubicBezTo>
                          <a:pt x="37" y="36"/>
                          <a:pt x="24" y="49"/>
                          <a:pt x="24" y="65"/>
                        </a:cubicBezTo>
                        <a:cubicBezTo>
                          <a:pt x="24" y="66"/>
                          <a:pt x="24" y="68"/>
                          <a:pt x="24" y="69"/>
                        </a:cubicBezTo>
                        <a:cubicBezTo>
                          <a:pt x="19" y="61"/>
                          <a:pt x="10" y="56"/>
                          <a:pt x="0" y="56"/>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1" name="Line 20"/>
                  <p:cNvSpPr>
                    <a:spLocks noChangeShapeType="1"/>
                  </p:cNvSpPr>
                  <p:nvPr/>
                </p:nvSpPr>
                <p:spPr bwMode="auto">
                  <a:xfrm flipH="1">
                    <a:off x="624114" y="6700972"/>
                    <a:ext cx="275967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2" name="Line 20"/>
                  <p:cNvSpPr>
                    <a:spLocks noChangeShapeType="1"/>
                  </p:cNvSpPr>
                  <p:nvPr/>
                </p:nvSpPr>
                <p:spPr bwMode="auto">
                  <a:xfrm flipH="1">
                    <a:off x="10842171" y="6700972"/>
                    <a:ext cx="27577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3" name="Line 20"/>
                  <p:cNvSpPr>
                    <a:spLocks noChangeShapeType="1"/>
                  </p:cNvSpPr>
                  <p:nvPr/>
                </p:nvSpPr>
                <p:spPr bwMode="auto">
                  <a:xfrm flipH="1">
                    <a:off x="11306627" y="6700972"/>
                    <a:ext cx="164011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nvGrpSpPr>
              <p:cNvPr id="137" name="组合 136"/>
              <p:cNvGrpSpPr/>
              <p:nvPr/>
            </p:nvGrpSpPr>
            <p:grpSpPr>
              <a:xfrm>
                <a:off x="1110331" y="8636504"/>
                <a:ext cx="6688050" cy="765943"/>
                <a:chOff x="1110331" y="8636504"/>
                <a:chExt cx="6688050" cy="765943"/>
              </a:xfrm>
            </p:grpSpPr>
            <p:sp>
              <p:nvSpPr>
                <p:cNvPr id="79" name="Line 20"/>
                <p:cNvSpPr>
                  <a:spLocks noChangeShapeType="1"/>
                </p:cNvSpPr>
                <p:nvPr/>
              </p:nvSpPr>
              <p:spPr bwMode="auto">
                <a:xfrm flipH="1">
                  <a:off x="1110331" y="9402447"/>
                  <a:ext cx="552884"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0" name="Line 20"/>
                <p:cNvSpPr>
                  <a:spLocks noChangeShapeType="1"/>
                </p:cNvSpPr>
                <p:nvPr/>
              </p:nvSpPr>
              <p:spPr bwMode="auto">
                <a:xfrm flipH="1">
                  <a:off x="1799593" y="9402447"/>
                  <a:ext cx="95833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1" name="Line 20"/>
                <p:cNvSpPr>
                  <a:spLocks noChangeShapeType="1"/>
                </p:cNvSpPr>
                <p:nvPr/>
              </p:nvSpPr>
              <p:spPr bwMode="auto">
                <a:xfrm flipH="1">
                  <a:off x="6877829" y="9402447"/>
                  <a:ext cx="193509"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2" name="Line 20"/>
                <p:cNvSpPr>
                  <a:spLocks noChangeShapeType="1"/>
                </p:cNvSpPr>
                <p:nvPr/>
              </p:nvSpPr>
              <p:spPr bwMode="auto">
                <a:xfrm flipH="1">
                  <a:off x="7249183" y="9402447"/>
                  <a:ext cx="549198"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83" name="组合 82"/>
                <p:cNvGrpSpPr/>
                <p:nvPr/>
              </p:nvGrpSpPr>
              <p:grpSpPr>
                <a:xfrm>
                  <a:off x="3670404" y="8769196"/>
                  <a:ext cx="570769" cy="570769"/>
                  <a:chOff x="4789869" y="5633141"/>
                  <a:chExt cx="983312" cy="983312"/>
                </a:xfrm>
              </p:grpSpPr>
              <p:sp>
                <p:nvSpPr>
                  <p:cNvPr id="93" name="弧形 92"/>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4" name="弧形 93"/>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84" name="组合 83"/>
                <p:cNvGrpSpPr/>
                <p:nvPr/>
              </p:nvGrpSpPr>
              <p:grpSpPr>
                <a:xfrm rot="1244543">
                  <a:off x="4528073" y="8968234"/>
                  <a:ext cx="284412" cy="284412"/>
                  <a:chOff x="4789869" y="5633141"/>
                  <a:chExt cx="983312" cy="983312"/>
                </a:xfrm>
              </p:grpSpPr>
              <p:sp>
                <p:nvSpPr>
                  <p:cNvPr id="91" name="弧形 90"/>
                  <p:cNvSpPr/>
                  <p:nvPr/>
                </p:nvSpPr>
                <p:spPr>
                  <a:xfrm rot="16630693">
                    <a:off x="4789869" y="5633141"/>
                    <a:ext cx="983312" cy="983312"/>
                  </a:xfrm>
                  <a:prstGeom prst="arc">
                    <a:avLst>
                      <a:gd name="adj1" fmla="val 16200000"/>
                      <a:gd name="adj2" fmla="val 19167193"/>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2" name="弧形 91"/>
                  <p:cNvSpPr/>
                  <p:nvPr/>
                </p:nvSpPr>
                <p:spPr>
                  <a:xfrm rot="16630693">
                    <a:off x="4789869" y="5633141"/>
                    <a:ext cx="983312" cy="983312"/>
                  </a:xfrm>
                  <a:prstGeom prst="arc">
                    <a:avLst>
                      <a:gd name="adj1" fmla="val 19943639"/>
                      <a:gd name="adj2" fmla="val 20223319"/>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85" name="组合 84"/>
                <p:cNvGrpSpPr/>
                <p:nvPr/>
              </p:nvGrpSpPr>
              <p:grpSpPr>
                <a:xfrm>
                  <a:off x="5719760" y="8636504"/>
                  <a:ext cx="570769" cy="570769"/>
                  <a:chOff x="4789869" y="5633141"/>
                  <a:chExt cx="983312" cy="983312"/>
                </a:xfrm>
              </p:grpSpPr>
              <p:sp>
                <p:nvSpPr>
                  <p:cNvPr id="89" name="弧形 88"/>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0" name="弧形 89"/>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86" name="组合 85"/>
                <p:cNvGrpSpPr/>
                <p:nvPr/>
              </p:nvGrpSpPr>
              <p:grpSpPr>
                <a:xfrm rot="20246828">
                  <a:off x="5375828" y="8942433"/>
                  <a:ext cx="284412" cy="284412"/>
                  <a:chOff x="4789869" y="5633141"/>
                  <a:chExt cx="983312" cy="983312"/>
                </a:xfrm>
              </p:grpSpPr>
              <p:sp>
                <p:nvSpPr>
                  <p:cNvPr id="87" name="弧形 86"/>
                  <p:cNvSpPr/>
                  <p:nvPr/>
                </p:nvSpPr>
                <p:spPr>
                  <a:xfrm rot="16630693">
                    <a:off x="4789869" y="5633141"/>
                    <a:ext cx="983312" cy="983312"/>
                  </a:xfrm>
                  <a:prstGeom prst="arc">
                    <a:avLst>
                      <a:gd name="adj1" fmla="val 16200000"/>
                      <a:gd name="adj2" fmla="val 19167193"/>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8" name="弧形 87"/>
                  <p:cNvSpPr/>
                  <p:nvPr/>
                </p:nvSpPr>
                <p:spPr>
                  <a:xfrm rot="16630693">
                    <a:off x="4789869" y="5633141"/>
                    <a:ext cx="983312" cy="983312"/>
                  </a:xfrm>
                  <a:prstGeom prst="arc">
                    <a:avLst>
                      <a:gd name="adj1" fmla="val 19943639"/>
                      <a:gd name="adj2" fmla="val 20223319"/>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grpSp>
          <p:nvGrpSpPr>
            <p:cNvPr id="129" name="组合 128"/>
            <p:cNvGrpSpPr/>
            <p:nvPr/>
          </p:nvGrpSpPr>
          <p:grpSpPr>
            <a:xfrm>
              <a:off x="4653567" y="4698732"/>
              <a:ext cx="1467660" cy="1009017"/>
              <a:chOff x="4748473" y="5289717"/>
              <a:chExt cx="1899885" cy="1306171"/>
            </a:xfrm>
          </p:grpSpPr>
          <p:pic>
            <p:nvPicPr>
              <p:cNvPr id="130" name="图片 12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748473" y="5289717"/>
                <a:ext cx="1899885" cy="1306171"/>
              </a:xfrm>
              <a:prstGeom prst="rect">
                <a:avLst/>
              </a:prstGeom>
            </p:spPr>
          </p:pic>
          <p:sp>
            <p:nvSpPr>
              <p:cNvPr id="131" name="矩形 130"/>
              <p:cNvSpPr/>
              <p:nvPr/>
            </p:nvSpPr>
            <p:spPr>
              <a:xfrm>
                <a:off x="5204262" y="5877235"/>
                <a:ext cx="751826" cy="41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132" name="组合 131"/>
            <p:cNvGrpSpPr/>
            <p:nvPr/>
          </p:nvGrpSpPr>
          <p:grpSpPr>
            <a:xfrm>
              <a:off x="-379864" y="5147188"/>
              <a:ext cx="2884935" cy="1923290"/>
              <a:chOff x="-264070" y="4725787"/>
              <a:chExt cx="2884935" cy="1923290"/>
            </a:xfrm>
          </p:grpSpPr>
          <p:pic>
            <p:nvPicPr>
              <p:cNvPr id="133" name="图片 13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64070" y="4725787"/>
                <a:ext cx="2884935" cy="1923290"/>
              </a:xfrm>
              <a:prstGeom prst="rect">
                <a:avLst/>
              </a:prstGeom>
            </p:spPr>
          </p:pic>
          <p:sp>
            <p:nvSpPr>
              <p:cNvPr id="134" name="矩形 133"/>
              <p:cNvSpPr/>
              <p:nvPr/>
            </p:nvSpPr>
            <p:spPr>
              <a:xfrm>
                <a:off x="587334" y="5495228"/>
                <a:ext cx="1032725" cy="705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grpSp>
        <p:nvGrpSpPr>
          <p:cNvPr id="139" name="组合 138"/>
          <p:cNvGrpSpPr/>
          <p:nvPr/>
        </p:nvGrpSpPr>
        <p:grpSpPr>
          <a:xfrm rot="21371515">
            <a:off x="8223258" y="3065873"/>
            <a:ext cx="3299986" cy="668197"/>
            <a:chOff x="6604155" y="376691"/>
            <a:chExt cx="3299986" cy="668197"/>
          </a:xfrm>
        </p:grpSpPr>
        <p:grpSp>
          <p:nvGrpSpPr>
            <p:cNvPr id="140" name="组合 139"/>
            <p:cNvGrpSpPr/>
            <p:nvPr/>
          </p:nvGrpSpPr>
          <p:grpSpPr>
            <a:xfrm>
              <a:off x="7098310" y="837594"/>
              <a:ext cx="207294" cy="207294"/>
              <a:chOff x="3765599" y="622300"/>
              <a:chExt cx="1134533" cy="1134533"/>
            </a:xfrm>
            <a:solidFill>
              <a:srgbClr val="FF8300"/>
            </a:solidFill>
          </p:grpSpPr>
          <p:sp>
            <p:nvSpPr>
              <p:cNvPr id="150" name="圆角矩形 1576"/>
              <p:cNvSpPr/>
              <p:nvPr/>
            </p:nvSpPr>
            <p:spPr>
              <a:xfrm>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51" name="圆角矩形 1577"/>
              <p:cNvSpPr/>
              <p:nvPr/>
            </p:nvSpPr>
            <p:spPr>
              <a:xfrm rot="5400000">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sp>
          <p:nvSpPr>
            <p:cNvPr id="141" name="椭圆 140"/>
            <p:cNvSpPr/>
            <p:nvPr/>
          </p:nvSpPr>
          <p:spPr>
            <a:xfrm>
              <a:off x="6604155" y="837594"/>
              <a:ext cx="65133" cy="68561"/>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cxnSp>
          <p:nvCxnSpPr>
            <p:cNvPr id="142" name="直接连接符 141"/>
            <p:cNvCxnSpPr/>
            <p:nvPr/>
          </p:nvCxnSpPr>
          <p:spPr>
            <a:xfrm>
              <a:off x="8370942" y="837594"/>
              <a:ext cx="0" cy="2549"/>
            </a:xfrm>
            <a:prstGeom prst="line">
              <a:avLst/>
            </a:prstGeom>
            <a:ln w="76200" cap="rnd">
              <a:solidFill>
                <a:srgbClr val="FDE474"/>
              </a:solidFill>
            </a:ln>
          </p:spPr>
          <p:style>
            <a:lnRef idx="1">
              <a:schemeClr val="accent1"/>
            </a:lnRef>
            <a:fillRef idx="0">
              <a:schemeClr val="accent1"/>
            </a:fillRef>
            <a:effectRef idx="0">
              <a:schemeClr val="accent1"/>
            </a:effectRef>
            <a:fontRef idx="minor">
              <a:schemeClr val="tx1"/>
            </a:fontRef>
          </p:style>
        </p:cxnSp>
        <p:grpSp>
          <p:nvGrpSpPr>
            <p:cNvPr id="143" name="组合 142"/>
            <p:cNvGrpSpPr/>
            <p:nvPr/>
          </p:nvGrpSpPr>
          <p:grpSpPr>
            <a:xfrm>
              <a:off x="9795640" y="837594"/>
              <a:ext cx="108501" cy="108501"/>
              <a:chOff x="6388327" y="3617686"/>
              <a:chExt cx="135164" cy="135164"/>
            </a:xfrm>
          </p:grpSpPr>
          <p:cxnSp>
            <p:nvCxnSpPr>
              <p:cNvPr id="146" name="直接连接符 145"/>
              <p:cNvCxnSpPr/>
              <p:nvPr/>
            </p:nvCxnSpPr>
            <p:spPr>
              <a:xfrm rot="16200000">
                <a:off x="6399059" y="367453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147" name="直接连接符 146"/>
              <p:cNvCxnSpPr/>
              <p:nvPr/>
            </p:nvCxnSpPr>
            <p:spPr>
              <a:xfrm>
                <a:off x="6455909" y="361768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148" name="直接连接符 147"/>
              <p:cNvCxnSpPr/>
              <p:nvPr/>
            </p:nvCxnSpPr>
            <p:spPr>
              <a:xfrm rot="5400000">
                <a:off x="6512759" y="367453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149" name="直接连接符 148"/>
              <p:cNvCxnSpPr/>
              <p:nvPr/>
            </p:nvCxnSpPr>
            <p:spPr>
              <a:xfrm rot="10800000">
                <a:off x="6455909" y="373138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grpSp>
        <p:sp>
          <p:nvSpPr>
            <p:cNvPr id="144" name="椭圆 143"/>
            <p:cNvSpPr/>
            <p:nvPr/>
          </p:nvSpPr>
          <p:spPr>
            <a:xfrm flipV="1">
              <a:off x="9155983" y="975224"/>
              <a:ext cx="61169" cy="64389"/>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45" name="椭圆 144"/>
            <p:cNvSpPr/>
            <p:nvPr/>
          </p:nvSpPr>
          <p:spPr>
            <a:xfrm>
              <a:off x="9702221" y="376691"/>
              <a:ext cx="134670" cy="134670"/>
            </a:xfrm>
            <a:prstGeom prst="ellipse">
              <a:avLst/>
            </a:pr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203" name="组合 202"/>
          <p:cNvGrpSpPr/>
          <p:nvPr/>
        </p:nvGrpSpPr>
        <p:grpSpPr>
          <a:xfrm>
            <a:off x="1080222" y="1962837"/>
            <a:ext cx="6503670" cy="1210645"/>
            <a:chOff x="-51983" y="2000937"/>
            <a:chExt cx="6503670" cy="1210645"/>
          </a:xfrm>
        </p:grpSpPr>
        <p:sp>
          <p:nvSpPr>
            <p:cNvPr id="6" name="矩形 5"/>
            <p:cNvSpPr/>
            <p:nvPr/>
          </p:nvSpPr>
          <p:spPr>
            <a:xfrm>
              <a:off x="853508" y="3165863"/>
              <a:ext cx="2600415" cy="45719"/>
            </a:xfrm>
            <a:prstGeom prst="rect">
              <a:avLst/>
            </a:prstGeom>
            <a:solidFill>
              <a:srgbClr val="2C292D"/>
            </a:solidFill>
            <a:ln>
              <a:solidFill>
                <a:srgbClr val="2C29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dirty="0">
                <a:solidFill>
                  <a:schemeClr val="tx1">
                    <a:lumMod val="85000"/>
                    <a:lumOff val="15000"/>
                  </a:schemeClr>
                </a:solidFill>
                <a:latin typeface="Source Han Sans HW SC"/>
                <a:ea typeface="PangMenZhengDao" panose="02010600030101010101" pitchFamily="2" charset="-122"/>
                <a:sym typeface="Source Han Sans HW SC"/>
              </a:endParaRPr>
            </a:p>
          </p:txBody>
        </p:sp>
        <p:sp>
          <p:nvSpPr>
            <p:cNvPr id="2" name="矩形 1"/>
            <p:cNvSpPr/>
            <p:nvPr/>
          </p:nvSpPr>
          <p:spPr>
            <a:xfrm>
              <a:off x="-51983" y="2000937"/>
              <a:ext cx="6503670" cy="1106805"/>
            </a:xfrm>
            <a:prstGeom prst="rect">
              <a:avLst/>
            </a:prstGeom>
          </p:spPr>
          <p:txBody>
            <a:bodyPr wrap="none">
              <a:spAutoFit/>
            </a:bodyPr>
            <a:lstStyle/>
            <a:p>
              <a:pPr algn="ctr"/>
              <a:r>
                <a:rPr lang="zh-CN" altLang="en-US" sz="66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卡通自我介绍</a:t>
              </a:r>
              <a:r>
                <a:rPr lang="en-US" altLang="zh-CN" sz="66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PPT</a:t>
              </a:r>
              <a:endParaRPr lang="zh-CN" altLang="en-US" sz="66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p:txBody>
        </p:sp>
      </p:grpSp>
      <p:sp>
        <p:nvSpPr>
          <p:cNvPr id="200" name="椭圆 199"/>
          <p:cNvSpPr/>
          <p:nvPr/>
        </p:nvSpPr>
        <p:spPr>
          <a:xfrm rot="20942295">
            <a:off x="7362361" y="4556229"/>
            <a:ext cx="275259" cy="275259"/>
          </a:xfrm>
          <a:prstGeom prst="ellipse">
            <a:avLst/>
          </a:prstGeom>
          <a:noFill/>
          <a:ln w="57150">
            <a:solidFill>
              <a:srgbClr val="48BE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66" name="组合 65"/>
          <p:cNvGrpSpPr/>
          <p:nvPr/>
        </p:nvGrpSpPr>
        <p:grpSpPr>
          <a:xfrm>
            <a:off x="8348522" y="3982991"/>
            <a:ext cx="4511096" cy="3474399"/>
            <a:chOff x="1115510" y="1856880"/>
            <a:chExt cx="3373014" cy="2534591"/>
          </a:xfrm>
        </p:grpSpPr>
        <p:sp>
          <p:nvSpPr>
            <p:cNvPr id="67" name="椭圆 66"/>
            <p:cNvSpPr/>
            <p:nvPr/>
          </p:nvSpPr>
          <p:spPr>
            <a:xfrm>
              <a:off x="1460014" y="1856880"/>
              <a:ext cx="2495549" cy="2495546"/>
            </a:xfrm>
            <a:prstGeom prst="ellipse">
              <a:avLst/>
            </a:prstGeom>
            <a:solidFill>
              <a:srgbClr val="FFDB01"/>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8" name="任意多边形 736"/>
            <p:cNvSpPr/>
            <p:nvPr/>
          </p:nvSpPr>
          <p:spPr>
            <a:xfrm>
              <a:off x="2554287" y="1895925"/>
              <a:ext cx="1418997" cy="2495546"/>
            </a:xfrm>
            <a:custGeom>
              <a:avLst/>
              <a:gdLst>
                <a:gd name="connsiteX0" fmla="*/ 171223 w 1418998"/>
                <a:gd name="connsiteY0" fmla="*/ 0 h 2495550"/>
                <a:gd name="connsiteX1" fmla="*/ 1418998 w 1418998"/>
                <a:gd name="connsiteY1" fmla="*/ 1247775 h 2495550"/>
                <a:gd name="connsiteX2" fmla="*/ 171223 w 1418998"/>
                <a:gd name="connsiteY2" fmla="*/ 2495550 h 2495550"/>
                <a:gd name="connsiteX3" fmla="*/ 43645 w 1418998"/>
                <a:gd name="connsiteY3" fmla="*/ 2489108 h 2495550"/>
                <a:gd name="connsiteX4" fmla="*/ 0 w 1418998"/>
                <a:gd name="connsiteY4" fmla="*/ 2482447 h 2495550"/>
                <a:gd name="connsiteX5" fmla="*/ 65666 w 1418998"/>
                <a:gd name="connsiteY5" fmla="*/ 2479131 h 2495550"/>
                <a:gd name="connsiteX6" fmla="*/ 1185863 w 1418998"/>
                <a:gd name="connsiteY6" fmla="*/ 1237798 h 2495550"/>
                <a:gd name="connsiteX7" fmla="*/ 189558 w 1418998"/>
                <a:gd name="connsiteY7" fmla="*/ 15373 h 2495550"/>
                <a:gd name="connsiteX8" fmla="*/ 109312 w 1418998"/>
                <a:gd name="connsiteY8" fmla="*/ 3126 h 2495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8998" h="2495550">
                  <a:moveTo>
                    <a:pt x="171223" y="0"/>
                  </a:moveTo>
                  <a:cubicBezTo>
                    <a:pt x="860350" y="0"/>
                    <a:pt x="1418998" y="558648"/>
                    <a:pt x="1418998" y="1247775"/>
                  </a:cubicBezTo>
                  <a:cubicBezTo>
                    <a:pt x="1418998" y="1936902"/>
                    <a:pt x="860350" y="2495550"/>
                    <a:pt x="171223" y="2495550"/>
                  </a:cubicBezTo>
                  <a:cubicBezTo>
                    <a:pt x="128153" y="2495550"/>
                    <a:pt x="85592" y="2493368"/>
                    <a:pt x="43645" y="2489108"/>
                  </a:cubicBezTo>
                  <a:lnTo>
                    <a:pt x="0" y="2482447"/>
                  </a:lnTo>
                  <a:lnTo>
                    <a:pt x="65666" y="2479131"/>
                  </a:lnTo>
                  <a:cubicBezTo>
                    <a:pt x="694864" y="2415232"/>
                    <a:pt x="1185863" y="1883855"/>
                    <a:pt x="1185863" y="1237798"/>
                  </a:cubicBezTo>
                  <a:cubicBezTo>
                    <a:pt x="1185863" y="634812"/>
                    <a:pt x="758148" y="131724"/>
                    <a:pt x="189558" y="15373"/>
                  </a:cubicBezTo>
                  <a:lnTo>
                    <a:pt x="109312" y="3126"/>
                  </a:lnTo>
                  <a:close/>
                </a:path>
              </a:pathLst>
            </a:cu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9" name="椭圆 68"/>
            <p:cNvSpPr/>
            <p:nvPr/>
          </p:nvSpPr>
          <p:spPr>
            <a:xfrm>
              <a:off x="1419760" y="1877783"/>
              <a:ext cx="2495549" cy="2495546"/>
            </a:xfrm>
            <a:prstGeom prst="ellipse">
              <a:avLst/>
            </a:prstGeom>
            <a:noFill/>
            <a:ln w="6667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70" name="组合 69"/>
            <p:cNvGrpSpPr/>
            <p:nvPr/>
          </p:nvGrpSpPr>
          <p:grpSpPr>
            <a:xfrm>
              <a:off x="1115510" y="2753867"/>
              <a:ext cx="3373014" cy="1202030"/>
              <a:chOff x="1115510" y="5439922"/>
              <a:chExt cx="3373016" cy="1202032"/>
            </a:xfrm>
          </p:grpSpPr>
          <p:sp>
            <p:nvSpPr>
              <p:cNvPr id="75" name="弧形 74"/>
              <p:cNvSpPr/>
              <p:nvPr/>
            </p:nvSpPr>
            <p:spPr>
              <a:xfrm rot="20304375">
                <a:off x="1115510" y="5439922"/>
                <a:ext cx="3373016" cy="1202032"/>
              </a:xfrm>
              <a:prstGeom prst="arc">
                <a:avLst>
                  <a:gd name="adj1" fmla="val 11137812"/>
                  <a:gd name="adj2" fmla="val 11876596"/>
                </a:avLst>
              </a:prstGeom>
              <a:noFill/>
              <a:ln w="6667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宋体" panose="02010600030101010101" pitchFamily="2" charset="-122"/>
                  <a:ea typeface="宋体" panose="02010600030101010101" pitchFamily="2" charset="-122"/>
                </a:endParaRPr>
              </a:p>
            </p:txBody>
          </p:sp>
          <p:sp>
            <p:nvSpPr>
              <p:cNvPr id="76" name="弧形 75"/>
              <p:cNvSpPr/>
              <p:nvPr/>
            </p:nvSpPr>
            <p:spPr>
              <a:xfrm rot="20304375">
                <a:off x="1115510" y="5439922"/>
                <a:ext cx="3373016" cy="1202032"/>
              </a:xfrm>
              <a:prstGeom prst="arc">
                <a:avLst>
                  <a:gd name="adj1" fmla="val 20501964"/>
                  <a:gd name="adj2" fmla="val 10793822"/>
                </a:avLst>
              </a:prstGeom>
              <a:noFill/>
              <a:ln w="6667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宋体" panose="02010600030101010101" pitchFamily="2" charset="-122"/>
                  <a:ea typeface="宋体" panose="02010600030101010101" pitchFamily="2" charset="-122"/>
                </a:endParaRPr>
              </a:p>
            </p:txBody>
          </p:sp>
        </p:grpSp>
        <p:sp>
          <p:nvSpPr>
            <p:cNvPr id="71" name="椭圆 70"/>
            <p:cNvSpPr/>
            <p:nvPr/>
          </p:nvSpPr>
          <p:spPr>
            <a:xfrm>
              <a:off x="2046321" y="2757664"/>
              <a:ext cx="399740" cy="399739"/>
            </a:xfrm>
            <a:prstGeom prst="ellipse">
              <a:avLst/>
            </a:pr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2" name="椭圆 71"/>
            <p:cNvSpPr/>
            <p:nvPr/>
          </p:nvSpPr>
          <p:spPr>
            <a:xfrm>
              <a:off x="3105426" y="3375479"/>
              <a:ext cx="212962" cy="212961"/>
            </a:xfrm>
            <a:prstGeom prst="ellipse">
              <a:avLst/>
            </a:pr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3" name="椭圆 72"/>
            <p:cNvSpPr/>
            <p:nvPr/>
          </p:nvSpPr>
          <p:spPr>
            <a:xfrm>
              <a:off x="3450047" y="2400297"/>
              <a:ext cx="149860" cy="149860"/>
            </a:xfrm>
            <a:prstGeom prst="ellipse">
              <a:avLst/>
            </a:prstGeom>
            <a:solidFill>
              <a:srgbClr val="FFDB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4" name="椭圆 73"/>
            <p:cNvSpPr/>
            <p:nvPr/>
          </p:nvSpPr>
          <p:spPr>
            <a:xfrm>
              <a:off x="3585029" y="2799806"/>
              <a:ext cx="232227" cy="232227"/>
            </a:xfrm>
            <a:prstGeom prst="ellipse">
              <a:avLst/>
            </a:pr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03"/>
                                        </p:tgtEl>
                                        <p:attrNameLst>
                                          <p:attrName>style.visibility</p:attrName>
                                        </p:attrNameLst>
                                      </p:cBhvr>
                                      <p:to>
                                        <p:strVal val="visible"/>
                                      </p:to>
                                    </p:set>
                                    <p:anim calcmode="lin" valueType="num">
                                      <p:cBhvr>
                                        <p:cTn id="7" dur="500" fill="hold"/>
                                        <p:tgtEl>
                                          <p:spTgt spid="203"/>
                                        </p:tgtEl>
                                        <p:attrNameLst>
                                          <p:attrName>ppt_w</p:attrName>
                                        </p:attrNameLst>
                                      </p:cBhvr>
                                      <p:tavLst>
                                        <p:tav tm="0">
                                          <p:val>
                                            <p:fltVal val="0"/>
                                          </p:val>
                                        </p:tav>
                                        <p:tav tm="100000">
                                          <p:val>
                                            <p:strVal val="#ppt_w"/>
                                          </p:val>
                                        </p:tav>
                                      </p:tavLst>
                                    </p:anim>
                                    <p:anim calcmode="lin" valueType="num">
                                      <p:cBhvr>
                                        <p:cTn id="8" dur="500" fill="hold"/>
                                        <p:tgtEl>
                                          <p:spTgt spid="203"/>
                                        </p:tgtEl>
                                        <p:attrNameLst>
                                          <p:attrName>ppt_h</p:attrName>
                                        </p:attrNameLst>
                                      </p:cBhvr>
                                      <p:tavLst>
                                        <p:tav tm="0">
                                          <p:val>
                                            <p:fltVal val="0"/>
                                          </p:val>
                                        </p:tav>
                                        <p:tav tm="100000">
                                          <p:val>
                                            <p:strVal val="#ppt_h"/>
                                          </p:val>
                                        </p:tav>
                                      </p:tavLst>
                                    </p:anim>
                                    <p:animEffect transition="in" filter="fade">
                                      <p:cBhvr>
                                        <p:cTn id="9" dur="500"/>
                                        <p:tgtEl>
                                          <p:spTgt spid="203"/>
                                        </p:tgtEl>
                                      </p:cBhvr>
                                    </p:animEffect>
                                  </p:childTnLst>
                                </p:cTn>
                              </p:par>
                            </p:childTnLst>
                          </p:cTn>
                        </p:par>
                        <p:par>
                          <p:cTn id="10" fill="hold">
                            <p:stCondLst>
                              <p:cond delay="500"/>
                            </p:stCondLst>
                            <p:childTnLst>
                              <p:par>
                                <p:cTn id="11" presetID="2" presetClass="entr" presetSubtype="4"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750" fill="hold"/>
                                        <p:tgtEl>
                                          <p:spTgt spid="3"/>
                                        </p:tgtEl>
                                        <p:attrNameLst>
                                          <p:attrName>ppt_x</p:attrName>
                                        </p:attrNameLst>
                                      </p:cBhvr>
                                      <p:tavLst>
                                        <p:tav tm="0">
                                          <p:val>
                                            <p:strVal val="#ppt_x"/>
                                          </p:val>
                                        </p:tav>
                                        <p:tav tm="100000">
                                          <p:val>
                                            <p:strVal val="#ppt_x"/>
                                          </p:val>
                                        </p:tav>
                                      </p:tavLst>
                                    </p:anim>
                                    <p:anim calcmode="lin" valueType="num">
                                      <p:cBhvr additive="base">
                                        <p:cTn id="14" dur="750" fill="hold"/>
                                        <p:tgtEl>
                                          <p:spTgt spid="3"/>
                                        </p:tgtEl>
                                        <p:attrNameLst>
                                          <p:attrName>ppt_y</p:attrName>
                                        </p:attrNameLst>
                                      </p:cBhvr>
                                      <p:tavLst>
                                        <p:tav tm="0">
                                          <p:val>
                                            <p:strVal val="1+#ppt_h/2"/>
                                          </p:val>
                                        </p:tav>
                                        <p:tav tm="100000">
                                          <p:val>
                                            <p:strVal val="#ppt_y"/>
                                          </p:val>
                                        </p:tav>
                                      </p:tavLst>
                                    </p:anim>
                                  </p:childTnLst>
                                </p:cTn>
                              </p:par>
                            </p:childTnLst>
                          </p:cTn>
                        </p:par>
                        <p:par>
                          <p:cTn id="15" fill="hold">
                            <p:stCondLst>
                              <p:cond delay="1500"/>
                            </p:stCondLst>
                            <p:childTnLst>
                              <p:par>
                                <p:cTn id="16" presetID="16" presetClass="entr" presetSubtype="21"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arn(inVertical)">
                                      <p:cBhvr>
                                        <p:cTn id="18" dur="750"/>
                                        <p:tgtEl>
                                          <p:spTgt spid="4"/>
                                        </p:tgtEl>
                                      </p:cBhvr>
                                    </p:animEffect>
                                  </p:childTnLst>
                                </p:cTn>
                              </p:par>
                            </p:childTnLst>
                          </p:cTn>
                        </p:par>
                        <p:par>
                          <p:cTn id="19" fill="hold">
                            <p:stCondLst>
                              <p:cond delay="2500"/>
                            </p:stCondLst>
                            <p:childTnLst>
                              <p:par>
                                <p:cTn id="20" presetID="2" presetClass="entr" presetSubtype="4" fill="hold" nodeType="afterEffect">
                                  <p:stCondLst>
                                    <p:cond delay="0"/>
                                  </p:stCondLst>
                                  <p:childTnLst>
                                    <p:set>
                                      <p:cBhvr>
                                        <p:cTn id="21" dur="1" fill="hold">
                                          <p:stCondLst>
                                            <p:cond delay="0"/>
                                          </p:stCondLst>
                                        </p:cTn>
                                        <p:tgtEl>
                                          <p:spTgt spid="204"/>
                                        </p:tgtEl>
                                        <p:attrNameLst>
                                          <p:attrName>style.visibility</p:attrName>
                                        </p:attrNameLst>
                                      </p:cBhvr>
                                      <p:to>
                                        <p:strVal val="visible"/>
                                      </p:to>
                                    </p:set>
                                    <p:anim calcmode="lin" valueType="num">
                                      <p:cBhvr additive="base">
                                        <p:cTn id="22" dur="500" fill="hold"/>
                                        <p:tgtEl>
                                          <p:spTgt spid="204"/>
                                        </p:tgtEl>
                                        <p:attrNameLst>
                                          <p:attrName>ppt_x</p:attrName>
                                        </p:attrNameLst>
                                      </p:cBhvr>
                                      <p:tavLst>
                                        <p:tav tm="0">
                                          <p:val>
                                            <p:strVal val="#ppt_x"/>
                                          </p:val>
                                        </p:tav>
                                        <p:tav tm="100000">
                                          <p:val>
                                            <p:strVal val="#ppt_x"/>
                                          </p:val>
                                        </p:tav>
                                      </p:tavLst>
                                    </p:anim>
                                    <p:anim calcmode="lin" valueType="num">
                                      <p:cBhvr additive="base">
                                        <p:cTn id="23" dur="500" fill="hold"/>
                                        <p:tgtEl>
                                          <p:spTgt spid="204"/>
                                        </p:tgtEl>
                                        <p:attrNameLst>
                                          <p:attrName>ppt_y</p:attrName>
                                        </p:attrNameLst>
                                      </p:cBhvr>
                                      <p:tavLst>
                                        <p:tav tm="0">
                                          <p:val>
                                            <p:strVal val="1+#ppt_h/2"/>
                                          </p:val>
                                        </p:tav>
                                        <p:tav tm="100000">
                                          <p:val>
                                            <p:strVal val="#ppt_y"/>
                                          </p:val>
                                        </p:tav>
                                      </p:tavLst>
                                    </p:anim>
                                  </p:childTnLst>
                                </p:cTn>
                              </p:par>
                            </p:childTnLst>
                          </p:cTn>
                        </p:par>
                        <p:par>
                          <p:cTn id="24" fill="hold">
                            <p:stCondLst>
                              <p:cond delay="3000"/>
                            </p:stCondLst>
                            <p:childTnLst>
                              <p:par>
                                <p:cTn id="25" presetID="53" presetClass="entr" presetSubtype="16" fill="hold" nodeType="afterEffect">
                                  <p:stCondLst>
                                    <p:cond delay="0"/>
                                  </p:stCondLst>
                                  <p:childTnLst>
                                    <p:set>
                                      <p:cBhvr>
                                        <p:cTn id="26" dur="1" fill="hold">
                                          <p:stCondLst>
                                            <p:cond delay="0"/>
                                          </p:stCondLst>
                                        </p:cTn>
                                        <p:tgtEl>
                                          <p:spTgt spid="66"/>
                                        </p:tgtEl>
                                        <p:attrNameLst>
                                          <p:attrName>style.visibility</p:attrName>
                                        </p:attrNameLst>
                                      </p:cBhvr>
                                      <p:to>
                                        <p:strVal val="visible"/>
                                      </p:to>
                                    </p:set>
                                    <p:anim calcmode="lin" valueType="num">
                                      <p:cBhvr>
                                        <p:cTn id="27" dur="500" fill="hold"/>
                                        <p:tgtEl>
                                          <p:spTgt spid="66"/>
                                        </p:tgtEl>
                                        <p:attrNameLst>
                                          <p:attrName>ppt_w</p:attrName>
                                        </p:attrNameLst>
                                      </p:cBhvr>
                                      <p:tavLst>
                                        <p:tav tm="0">
                                          <p:val>
                                            <p:fltVal val="0"/>
                                          </p:val>
                                        </p:tav>
                                        <p:tav tm="100000">
                                          <p:val>
                                            <p:strVal val="#ppt_w"/>
                                          </p:val>
                                        </p:tav>
                                      </p:tavLst>
                                    </p:anim>
                                    <p:anim calcmode="lin" valueType="num">
                                      <p:cBhvr>
                                        <p:cTn id="28" dur="500" fill="hold"/>
                                        <p:tgtEl>
                                          <p:spTgt spid="66"/>
                                        </p:tgtEl>
                                        <p:attrNameLst>
                                          <p:attrName>ppt_h</p:attrName>
                                        </p:attrNameLst>
                                      </p:cBhvr>
                                      <p:tavLst>
                                        <p:tav tm="0">
                                          <p:val>
                                            <p:fltVal val="0"/>
                                          </p:val>
                                        </p:tav>
                                        <p:tav tm="100000">
                                          <p:val>
                                            <p:strVal val="#ppt_h"/>
                                          </p:val>
                                        </p:tav>
                                      </p:tavLst>
                                    </p:anim>
                                    <p:animEffect transition="in" filter="fade">
                                      <p:cBhvr>
                                        <p:cTn id="29" dur="500"/>
                                        <p:tgtEl>
                                          <p:spTgt spid="66"/>
                                        </p:tgtEl>
                                      </p:cBhvr>
                                    </p:animEffect>
                                  </p:childTnLst>
                                </p:cTn>
                              </p:par>
                              <p:par>
                                <p:cTn id="30" presetID="2" presetClass="entr" presetSubtype="8" fill="hold" grpId="0" nodeType="with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additive="base">
                                        <p:cTn id="32" dur="500" fill="hold"/>
                                        <p:tgtEl>
                                          <p:spTgt spid="5"/>
                                        </p:tgtEl>
                                        <p:attrNameLst>
                                          <p:attrName>ppt_x</p:attrName>
                                        </p:attrNameLst>
                                      </p:cBhvr>
                                      <p:tavLst>
                                        <p:tav tm="0">
                                          <p:val>
                                            <p:strVal val="0-#ppt_w/2"/>
                                          </p:val>
                                        </p:tav>
                                        <p:tav tm="100000">
                                          <p:val>
                                            <p:strVal val="#ppt_x"/>
                                          </p:val>
                                        </p:tav>
                                      </p:tavLst>
                                    </p:anim>
                                    <p:anim calcmode="lin" valueType="num">
                                      <p:cBhvr additive="base">
                                        <p:cTn id="33" dur="500" fill="hold"/>
                                        <p:tgtEl>
                                          <p:spTgt spid="5"/>
                                        </p:tgtEl>
                                        <p:attrNameLst>
                                          <p:attrName>ppt_y</p:attrName>
                                        </p:attrNameLst>
                                      </p:cBhvr>
                                      <p:tavLst>
                                        <p:tav tm="0">
                                          <p:val>
                                            <p:strVal val="#ppt_y"/>
                                          </p:val>
                                        </p:tav>
                                        <p:tav tm="100000">
                                          <p:val>
                                            <p:strVal val="#ppt_y"/>
                                          </p:val>
                                        </p:tav>
                                      </p:tavLst>
                                    </p:anim>
                                  </p:childTnLst>
                                </p:cTn>
                              </p:par>
                              <p:par>
                                <p:cTn id="34" presetID="10" presetClass="entr" presetSubtype="0" fill="hold" nodeType="withEffect">
                                  <p:stCondLst>
                                    <p:cond delay="0"/>
                                  </p:stCondLst>
                                  <p:childTnLst>
                                    <p:set>
                                      <p:cBhvr>
                                        <p:cTn id="35" dur="1" fill="hold">
                                          <p:stCondLst>
                                            <p:cond delay="0"/>
                                          </p:stCondLst>
                                        </p:cTn>
                                        <p:tgtEl>
                                          <p:spTgt spid="124"/>
                                        </p:tgtEl>
                                        <p:attrNameLst>
                                          <p:attrName>style.visibility</p:attrName>
                                        </p:attrNameLst>
                                      </p:cBhvr>
                                      <p:to>
                                        <p:strVal val="visible"/>
                                      </p:to>
                                    </p:set>
                                    <p:animEffect transition="in" filter="fade">
                                      <p:cBhvr>
                                        <p:cTn id="36" dur="500"/>
                                        <p:tgtEl>
                                          <p:spTgt spid="124"/>
                                        </p:tgtEl>
                                      </p:cBhvr>
                                    </p:animEffect>
                                  </p:childTnLst>
                                </p:cTn>
                              </p:par>
                              <p:par>
                                <p:cTn id="37" presetID="2" presetClass="entr" presetSubtype="2" fill="hold" nodeType="withEffect">
                                  <p:stCondLst>
                                    <p:cond delay="0"/>
                                  </p:stCondLst>
                                  <p:childTnLst>
                                    <p:set>
                                      <p:cBhvr>
                                        <p:cTn id="38" dur="1" fill="hold">
                                          <p:stCondLst>
                                            <p:cond delay="0"/>
                                          </p:stCondLst>
                                        </p:cTn>
                                        <p:tgtEl>
                                          <p:spTgt spid="127"/>
                                        </p:tgtEl>
                                        <p:attrNameLst>
                                          <p:attrName>style.visibility</p:attrName>
                                        </p:attrNameLst>
                                      </p:cBhvr>
                                      <p:to>
                                        <p:strVal val="visible"/>
                                      </p:to>
                                    </p:set>
                                    <p:anim calcmode="lin" valueType="num">
                                      <p:cBhvr additive="base">
                                        <p:cTn id="39" dur="500" fill="hold"/>
                                        <p:tgtEl>
                                          <p:spTgt spid="127"/>
                                        </p:tgtEl>
                                        <p:attrNameLst>
                                          <p:attrName>ppt_x</p:attrName>
                                        </p:attrNameLst>
                                      </p:cBhvr>
                                      <p:tavLst>
                                        <p:tav tm="0">
                                          <p:val>
                                            <p:strVal val="1+#ppt_w/2"/>
                                          </p:val>
                                        </p:tav>
                                        <p:tav tm="100000">
                                          <p:val>
                                            <p:strVal val="#ppt_x"/>
                                          </p:val>
                                        </p:tav>
                                      </p:tavLst>
                                    </p:anim>
                                    <p:anim calcmode="lin" valueType="num">
                                      <p:cBhvr additive="base">
                                        <p:cTn id="40" dur="500" fill="hold"/>
                                        <p:tgtEl>
                                          <p:spTgt spid="1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 name="图形 111"/>
          <p:cNvPicPr>
            <a:picLocks noChangeAspect="1"/>
          </p:cNvPicPr>
          <p:nvPr/>
        </p:nvPicPr>
        <p:blipFill rotWithShape="1">
          <a:blip r:embed="rId2">
            <a:extLst>
              <a:ext uri="{96DAC541-7B7A-43D3-8B79-37D633B846F1}">
                <asvg:svgBlip xmlns:asvg="http://schemas.microsoft.com/office/drawing/2016/SVG/main" r:embed="rId3"/>
              </a:ext>
            </a:extLst>
          </a:blip>
          <a:srcRect l="18506" t="19769" r="15120" b="15730"/>
          <a:stretch>
            <a:fillRect/>
          </a:stretch>
        </p:blipFill>
        <p:spPr>
          <a:xfrm>
            <a:off x="1" y="-1"/>
            <a:ext cx="12192000" cy="6858001"/>
          </a:xfrm>
          <a:prstGeom prst="rect">
            <a:avLst/>
          </a:prstGeom>
        </p:spPr>
      </p:pic>
      <p:grpSp>
        <p:nvGrpSpPr>
          <p:cNvPr id="111" name="组合 110"/>
          <p:cNvGrpSpPr/>
          <p:nvPr/>
        </p:nvGrpSpPr>
        <p:grpSpPr>
          <a:xfrm>
            <a:off x="2268546" y="4568148"/>
            <a:ext cx="7978175" cy="1360930"/>
            <a:chOff x="1908762" y="4689184"/>
            <a:chExt cx="7978175" cy="1360930"/>
          </a:xfrm>
        </p:grpSpPr>
        <p:sp>
          <p:nvSpPr>
            <p:cNvPr id="84" name="椭圆 83"/>
            <p:cNvSpPr/>
            <p:nvPr/>
          </p:nvSpPr>
          <p:spPr>
            <a:xfrm rot="20942295">
              <a:off x="5799325" y="4689184"/>
              <a:ext cx="275259" cy="275259"/>
            </a:xfrm>
            <a:prstGeom prst="ellipse">
              <a:avLst/>
            </a:prstGeom>
            <a:noFill/>
            <a:ln w="57150">
              <a:solidFill>
                <a:srgbClr val="48BE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5" name="椭圆 84"/>
            <p:cNvSpPr/>
            <p:nvPr/>
          </p:nvSpPr>
          <p:spPr>
            <a:xfrm rot="20942295">
              <a:off x="7806334" y="5535763"/>
              <a:ext cx="145275" cy="152922"/>
            </a:xfrm>
            <a:prstGeom prst="ellipse">
              <a:avLst/>
            </a:prstGeom>
            <a:noFill/>
            <a:ln w="47625">
              <a:solidFill>
                <a:srgbClr val="48BE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6" name="椭圆 85"/>
            <p:cNvSpPr/>
            <p:nvPr/>
          </p:nvSpPr>
          <p:spPr>
            <a:xfrm rot="20942295">
              <a:off x="6000684" y="5058398"/>
              <a:ext cx="108150" cy="113842"/>
            </a:xfrm>
            <a:prstGeom prst="ellipse">
              <a:avLst/>
            </a:prstGeom>
            <a:solidFill>
              <a:srgbClr val="47BEFE"/>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88" name="组合 87"/>
            <p:cNvGrpSpPr/>
            <p:nvPr/>
          </p:nvGrpSpPr>
          <p:grpSpPr>
            <a:xfrm rot="20942295">
              <a:off x="4884024" y="5360889"/>
              <a:ext cx="207294" cy="207294"/>
              <a:chOff x="3765599" y="622300"/>
              <a:chExt cx="1134533" cy="1134533"/>
            </a:xfrm>
            <a:solidFill>
              <a:srgbClr val="FFFF00"/>
            </a:solidFill>
          </p:grpSpPr>
          <p:sp>
            <p:nvSpPr>
              <p:cNvPr id="93" name="圆角矩形 1555"/>
              <p:cNvSpPr/>
              <p:nvPr/>
            </p:nvSpPr>
            <p:spPr>
              <a:xfrm>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4" name="圆角矩形 1556"/>
              <p:cNvSpPr/>
              <p:nvPr/>
            </p:nvSpPr>
            <p:spPr>
              <a:xfrm rot="5400000">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sp>
          <p:nvSpPr>
            <p:cNvPr id="89" name="椭圆 88"/>
            <p:cNvSpPr/>
            <p:nvPr/>
          </p:nvSpPr>
          <p:spPr>
            <a:xfrm rot="20942295" flipV="1">
              <a:off x="2998817" y="5129892"/>
              <a:ext cx="61169" cy="64389"/>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0" name="椭圆 89"/>
            <p:cNvSpPr/>
            <p:nvPr/>
          </p:nvSpPr>
          <p:spPr>
            <a:xfrm rot="20942295">
              <a:off x="4886617" y="4848988"/>
              <a:ext cx="101692" cy="107045"/>
            </a:xfrm>
            <a:prstGeom prst="ellipse">
              <a:avLst/>
            </a:prstGeom>
            <a:solidFill>
              <a:srgbClr val="FF8504"/>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1" name="椭圆 90"/>
            <p:cNvSpPr/>
            <p:nvPr/>
          </p:nvSpPr>
          <p:spPr>
            <a:xfrm rot="20942295">
              <a:off x="1908762" y="5774852"/>
              <a:ext cx="101692" cy="107045"/>
            </a:xfrm>
            <a:prstGeom prst="ellipse">
              <a:avLst/>
            </a:prstGeom>
            <a:solidFill>
              <a:srgbClr val="FF8504"/>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2" name="椭圆 91"/>
            <p:cNvSpPr/>
            <p:nvPr/>
          </p:nvSpPr>
          <p:spPr>
            <a:xfrm rot="20942295">
              <a:off x="5337252" y="5822276"/>
              <a:ext cx="227838" cy="227838"/>
            </a:xfrm>
            <a:prstGeom prst="ellipse">
              <a:avLst/>
            </a:pr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58" name="组合 57"/>
            <p:cNvGrpSpPr/>
            <p:nvPr/>
          </p:nvGrpSpPr>
          <p:grpSpPr>
            <a:xfrm rot="1181377">
              <a:off x="6586951" y="4876377"/>
              <a:ext cx="3299986" cy="668197"/>
              <a:chOff x="6604155" y="376691"/>
              <a:chExt cx="3299986" cy="668197"/>
            </a:xfrm>
          </p:grpSpPr>
          <p:grpSp>
            <p:nvGrpSpPr>
              <p:cNvPr id="72" name="组合 71"/>
              <p:cNvGrpSpPr/>
              <p:nvPr/>
            </p:nvGrpSpPr>
            <p:grpSpPr>
              <a:xfrm>
                <a:off x="7098310" y="837594"/>
                <a:ext cx="207294" cy="207294"/>
                <a:chOff x="3765599" y="622300"/>
                <a:chExt cx="1134533" cy="1134533"/>
              </a:xfrm>
              <a:solidFill>
                <a:srgbClr val="FF8300"/>
              </a:solidFill>
            </p:grpSpPr>
            <p:sp>
              <p:nvSpPr>
                <p:cNvPr id="82" name="圆角矩形 1576"/>
                <p:cNvSpPr/>
                <p:nvPr/>
              </p:nvSpPr>
              <p:spPr>
                <a:xfrm>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3" name="圆角矩形 1577"/>
                <p:cNvSpPr/>
                <p:nvPr/>
              </p:nvSpPr>
              <p:spPr>
                <a:xfrm rot="5400000">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sp>
            <p:nvSpPr>
              <p:cNvPr id="73" name="椭圆 72"/>
              <p:cNvSpPr/>
              <p:nvPr/>
            </p:nvSpPr>
            <p:spPr>
              <a:xfrm>
                <a:off x="6604155" y="837594"/>
                <a:ext cx="65133" cy="68561"/>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cxnSp>
            <p:nvCxnSpPr>
              <p:cNvPr id="74" name="直接连接符 73"/>
              <p:cNvCxnSpPr/>
              <p:nvPr/>
            </p:nvCxnSpPr>
            <p:spPr>
              <a:xfrm>
                <a:off x="8370942" y="837594"/>
                <a:ext cx="0" cy="2549"/>
              </a:xfrm>
              <a:prstGeom prst="line">
                <a:avLst/>
              </a:prstGeom>
              <a:ln w="76200" cap="rnd">
                <a:solidFill>
                  <a:srgbClr val="FDE474"/>
                </a:solidFill>
              </a:ln>
            </p:spPr>
            <p:style>
              <a:lnRef idx="1">
                <a:schemeClr val="accent1"/>
              </a:lnRef>
              <a:fillRef idx="0">
                <a:schemeClr val="accent1"/>
              </a:fillRef>
              <a:effectRef idx="0">
                <a:schemeClr val="accent1"/>
              </a:effectRef>
              <a:fontRef idx="minor">
                <a:schemeClr val="tx1"/>
              </a:fontRef>
            </p:style>
          </p:cxnSp>
          <p:grpSp>
            <p:nvGrpSpPr>
              <p:cNvPr id="75" name="组合 74"/>
              <p:cNvGrpSpPr/>
              <p:nvPr/>
            </p:nvGrpSpPr>
            <p:grpSpPr>
              <a:xfrm>
                <a:off x="9795640" y="837594"/>
                <a:ext cx="108501" cy="108501"/>
                <a:chOff x="6388327" y="3617686"/>
                <a:chExt cx="135164" cy="135164"/>
              </a:xfrm>
            </p:grpSpPr>
            <p:cxnSp>
              <p:nvCxnSpPr>
                <p:cNvPr id="78" name="直接连接符 77"/>
                <p:cNvCxnSpPr/>
                <p:nvPr/>
              </p:nvCxnSpPr>
              <p:spPr>
                <a:xfrm rot="16200000">
                  <a:off x="6399059" y="367453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p:nvCxnSpPr>
              <p:spPr>
                <a:xfrm>
                  <a:off x="6455909" y="361768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rot="5400000">
                  <a:off x="6512759" y="367453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rot="10800000">
                  <a:off x="6455909" y="373138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grpSp>
          <p:sp>
            <p:nvSpPr>
              <p:cNvPr id="76" name="椭圆 75"/>
              <p:cNvSpPr/>
              <p:nvPr/>
            </p:nvSpPr>
            <p:spPr>
              <a:xfrm flipV="1">
                <a:off x="9155983" y="975224"/>
                <a:ext cx="61169" cy="64389"/>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77" name="椭圆 76"/>
              <p:cNvSpPr/>
              <p:nvPr/>
            </p:nvSpPr>
            <p:spPr>
              <a:xfrm>
                <a:off x="9702221" y="376691"/>
                <a:ext cx="134670" cy="134670"/>
              </a:xfrm>
              <a:prstGeom prst="ellipse">
                <a:avLst/>
              </a:pr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nvGrpSpPr>
          <p:cNvPr id="2" name="组合 1"/>
          <p:cNvGrpSpPr/>
          <p:nvPr/>
        </p:nvGrpSpPr>
        <p:grpSpPr>
          <a:xfrm>
            <a:off x="4463913" y="1151679"/>
            <a:ext cx="3587444" cy="2763012"/>
            <a:chOff x="1115510" y="1856883"/>
            <a:chExt cx="3373016" cy="2534595"/>
          </a:xfrm>
        </p:grpSpPr>
        <p:sp>
          <p:nvSpPr>
            <p:cNvPr id="3" name="椭圆 2"/>
            <p:cNvSpPr/>
            <p:nvPr/>
          </p:nvSpPr>
          <p:spPr>
            <a:xfrm>
              <a:off x="1491683" y="1856883"/>
              <a:ext cx="2495550" cy="2495550"/>
            </a:xfrm>
            <a:prstGeom prst="ellipse">
              <a:avLst/>
            </a:prstGeom>
            <a:solidFill>
              <a:srgbClr val="FFDB01"/>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 name="任意多边形 736"/>
            <p:cNvSpPr/>
            <p:nvPr/>
          </p:nvSpPr>
          <p:spPr>
            <a:xfrm>
              <a:off x="2554288" y="1895928"/>
              <a:ext cx="1418998" cy="2495550"/>
            </a:xfrm>
            <a:custGeom>
              <a:avLst/>
              <a:gdLst>
                <a:gd name="connsiteX0" fmla="*/ 171223 w 1418998"/>
                <a:gd name="connsiteY0" fmla="*/ 0 h 2495550"/>
                <a:gd name="connsiteX1" fmla="*/ 1418998 w 1418998"/>
                <a:gd name="connsiteY1" fmla="*/ 1247775 h 2495550"/>
                <a:gd name="connsiteX2" fmla="*/ 171223 w 1418998"/>
                <a:gd name="connsiteY2" fmla="*/ 2495550 h 2495550"/>
                <a:gd name="connsiteX3" fmla="*/ 43645 w 1418998"/>
                <a:gd name="connsiteY3" fmla="*/ 2489108 h 2495550"/>
                <a:gd name="connsiteX4" fmla="*/ 0 w 1418998"/>
                <a:gd name="connsiteY4" fmla="*/ 2482447 h 2495550"/>
                <a:gd name="connsiteX5" fmla="*/ 65666 w 1418998"/>
                <a:gd name="connsiteY5" fmla="*/ 2479131 h 2495550"/>
                <a:gd name="connsiteX6" fmla="*/ 1185863 w 1418998"/>
                <a:gd name="connsiteY6" fmla="*/ 1237798 h 2495550"/>
                <a:gd name="connsiteX7" fmla="*/ 189558 w 1418998"/>
                <a:gd name="connsiteY7" fmla="*/ 15373 h 2495550"/>
                <a:gd name="connsiteX8" fmla="*/ 109312 w 1418998"/>
                <a:gd name="connsiteY8" fmla="*/ 3126 h 2495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8998" h="2495550">
                  <a:moveTo>
                    <a:pt x="171223" y="0"/>
                  </a:moveTo>
                  <a:cubicBezTo>
                    <a:pt x="860350" y="0"/>
                    <a:pt x="1418998" y="558648"/>
                    <a:pt x="1418998" y="1247775"/>
                  </a:cubicBezTo>
                  <a:cubicBezTo>
                    <a:pt x="1418998" y="1936902"/>
                    <a:pt x="860350" y="2495550"/>
                    <a:pt x="171223" y="2495550"/>
                  </a:cubicBezTo>
                  <a:cubicBezTo>
                    <a:pt x="128153" y="2495550"/>
                    <a:pt x="85592" y="2493368"/>
                    <a:pt x="43645" y="2489108"/>
                  </a:cubicBezTo>
                  <a:lnTo>
                    <a:pt x="0" y="2482447"/>
                  </a:lnTo>
                  <a:lnTo>
                    <a:pt x="65666" y="2479131"/>
                  </a:lnTo>
                  <a:cubicBezTo>
                    <a:pt x="694864" y="2415232"/>
                    <a:pt x="1185863" y="1883855"/>
                    <a:pt x="1185863" y="1237798"/>
                  </a:cubicBezTo>
                  <a:cubicBezTo>
                    <a:pt x="1185863" y="634812"/>
                    <a:pt x="758148" y="131724"/>
                    <a:pt x="189558" y="15373"/>
                  </a:cubicBezTo>
                  <a:lnTo>
                    <a:pt x="109312" y="3126"/>
                  </a:lnTo>
                  <a:close/>
                </a:path>
              </a:pathLst>
            </a:cu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 name="椭圆 4"/>
            <p:cNvSpPr/>
            <p:nvPr/>
          </p:nvSpPr>
          <p:spPr>
            <a:xfrm>
              <a:off x="1451428" y="1877786"/>
              <a:ext cx="2495550" cy="2495550"/>
            </a:xfrm>
            <a:prstGeom prst="ellipse">
              <a:avLst/>
            </a:prstGeom>
            <a:noFill/>
            <a:ln w="6667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6" name="组合 5"/>
            <p:cNvGrpSpPr/>
            <p:nvPr/>
          </p:nvGrpSpPr>
          <p:grpSpPr>
            <a:xfrm>
              <a:off x="1115510" y="2753872"/>
              <a:ext cx="3373016" cy="1202032"/>
              <a:chOff x="1115510" y="5439922"/>
              <a:chExt cx="3373016" cy="1202032"/>
            </a:xfrm>
          </p:grpSpPr>
          <p:sp>
            <p:nvSpPr>
              <p:cNvPr id="11" name="弧形 10"/>
              <p:cNvSpPr/>
              <p:nvPr/>
            </p:nvSpPr>
            <p:spPr>
              <a:xfrm rot="20304375">
                <a:off x="1115510" y="5439922"/>
                <a:ext cx="3373016" cy="1202032"/>
              </a:xfrm>
              <a:prstGeom prst="arc">
                <a:avLst>
                  <a:gd name="adj1" fmla="val 11137812"/>
                  <a:gd name="adj2" fmla="val 11876596"/>
                </a:avLst>
              </a:prstGeom>
              <a:noFill/>
              <a:ln w="6667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宋体" panose="02010600030101010101" pitchFamily="2" charset="-122"/>
                  <a:ea typeface="宋体" panose="02010600030101010101" pitchFamily="2" charset="-122"/>
                </a:endParaRPr>
              </a:p>
            </p:txBody>
          </p:sp>
          <p:sp>
            <p:nvSpPr>
              <p:cNvPr id="12" name="弧形 11"/>
              <p:cNvSpPr/>
              <p:nvPr/>
            </p:nvSpPr>
            <p:spPr>
              <a:xfrm rot="20304375">
                <a:off x="1115510" y="5439922"/>
                <a:ext cx="3373016" cy="1202032"/>
              </a:xfrm>
              <a:prstGeom prst="arc">
                <a:avLst>
                  <a:gd name="adj1" fmla="val 20501964"/>
                  <a:gd name="adj2" fmla="val 10793822"/>
                </a:avLst>
              </a:prstGeom>
              <a:noFill/>
              <a:ln w="6667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宋体" panose="02010600030101010101" pitchFamily="2" charset="-122"/>
                  <a:ea typeface="宋体" panose="02010600030101010101" pitchFamily="2" charset="-122"/>
                </a:endParaRPr>
              </a:p>
            </p:txBody>
          </p:sp>
        </p:grpSp>
        <p:sp>
          <p:nvSpPr>
            <p:cNvPr id="7" name="椭圆 6"/>
            <p:cNvSpPr/>
            <p:nvPr/>
          </p:nvSpPr>
          <p:spPr>
            <a:xfrm>
              <a:off x="2077989" y="2757669"/>
              <a:ext cx="399740" cy="399740"/>
            </a:xfrm>
            <a:prstGeom prst="ellipse">
              <a:avLst/>
            </a:pr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8" name="椭圆 7"/>
            <p:cNvSpPr/>
            <p:nvPr/>
          </p:nvSpPr>
          <p:spPr>
            <a:xfrm>
              <a:off x="3105425" y="3375484"/>
              <a:ext cx="212962" cy="212962"/>
            </a:xfrm>
            <a:prstGeom prst="ellipse">
              <a:avLst/>
            </a:pr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9" name="椭圆 8"/>
            <p:cNvSpPr/>
            <p:nvPr/>
          </p:nvSpPr>
          <p:spPr>
            <a:xfrm>
              <a:off x="3450046" y="2400300"/>
              <a:ext cx="149860" cy="149860"/>
            </a:xfrm>
            <a:prstGeom prst="ellipse">
              <a:avLst/>
            </a:prstGeom>
            <a:solidFill>
              <a:srgbClr val="FFDB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0" name="椭圆 9"/>
            <p:cNvSpPr/>
            <p:nvPr/>
          </p:nvSpPr>
          <p:spPr>
            <a:xfrm>
              <a:off x="3585029" y="2799806"/>
              <a:ext cx="232227" cy="232227"/>
            </a:xfrm>
            <a:prstGeom prst="ellipse">
              <a:avLst/>
            </a:pr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13" name="组合 12"/>
          <p:cNvGrpSpPr/>
          <p:nvPr/>
        </p:nvGrpSpPr>
        <p:grpSpPr>
          <a:xfrm>
            <a:off x="2100434" y="1362375"/>
            <a:ext cx="8314401" cy="3353830"/>
            <a:chOff x="586804" y="6602349"/>
            <a:chExt cx="8314401" cy="3353830"/>
          </a:xfrm>
        </p:grpSpPr>
        <p:grpSp>
          <p:nvGrpSpPr>
            <p:cNvPr id="14" name="组合 13"/>
            <p:cNvGrpSpPr/>
            <p:nvPr/>
          </p:nvGrpSpPr>
          <p:grpSpPr>
            <a:xfrm>
              <a:off x="586804" y="6602349"/>
              <a:ext cx="8314401" cy="3353830"/>
              <a:chOff x="-1204686" y="768945"/>
              <a:chExt cx="12990285" cy="5239969"/>
            </a:xfrm>
          </p:grpSpPr>
          <p:sp>
            <p:nvSpPr>
              <p:cNvPr id="32" name="矩形 31"/>
              <p:cNvSpPr/>
              <p:nvPr/>
            </p:nvSpPr>
            <p:spPr>
              <a:xfrm>
                <a:off x="-1204686" y="5007428"/>
                <a:ext cx="12990285" cy="2577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33" name="组合 32"/>
              <p:cNvGrpSpPr/>
              <p:nvPr/>
            </p:nvGrpSpPr>
            <p:grpSpPr>
              <a:xfrm>
                <a:off x="-653143" y="768945"/>
                <a:ext cx="12322628" cy="5239969"/>
                <a:chOff x="624114" y="2481631"/>
                <a:chExt cx="12322628" cy="5239969"/>
              </a:xfrm>
            </p:grpSpPr>
            <p:sp>
              <p:nvSpPr>
                <p:cNvPr id="34" name="椭圆 33"/>
                <p:cNvSpPr/>
                <p:nvPr/>
              </p:nvSpPr>
              <p:spPr>
                <a:xfrm>
                  <a:off x="4746171" y="5704113"/>
                  <a:ext cx="1373121" cy="13731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5" name="椭圆 34"/>
                <p:cNvSpPr/>
                <p:nvPr/>
              </p:nvSpPr>
              <p:spPr>
                <a:xfrm>
                  <a:off x="4209142" y="6386285"/>
                  <a:ext cx="1335315" cy="13353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6" name="椭圆 35"/>
                <p:cNvSpPr/>
                <p:nvPr/>
              </p:nvSpPr>
              <p:spPr>
                <a:xfrm>
                  <a:off x="5963110" y="6057941"/>
                  <a:ext cx="1006335" cy="100633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7" name="椭圆 36"/>
                <p:cNvSpPr/>
                <p:nvPr/>
              </p:nvSpPr>
              <p:spPr>
                <a:xfrm>
                  <a:off x="6594476" y="6282419"/>
                  <a:ext cx="916668" cy="9166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8" name="椭圆 37"/>
                <p:cNvSpPr/>
                <p:nvPr/>
              </p:nvSpPr>
              <p:spPr>
                <a:xfrm>
                  <a:off x="7370084" y="6027512"/>
                  <a:ext cx="924832" cy="9248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9" name="椭圆 38"/>
                <p:cNvSpPr/>
                <p:nvPr/>
              </p:nvSpPr>
              <p:spPr>
                <a:xfrm>
                  <a:off x="7939667" y="5533211"/>
                  <a:ext cx="1063531" cy="106353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0" name="椭圆 39"/>
                <p:cNvSpPr/>
                <p:nvPr/>
              </p:nvSpPr>
              <p:spPr>
                <a:xfrm>
                  <a:off x="8208488" y="6154714"/>
                  <a:ext cx="1080657" cy="10806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1" name="椭圆 40"/>
                <p:cNvSpPr/>
                <p:nvPr/>
              </p:nvSpPr>
              <p:spPr>
                <a:xfrm>
                  <a:off x="6329991" y="2481631"/>
                  <a:ext cx="118155" cy="1181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2" name="Line 20"/>
                <p:cNvSpPr>
                  <a:spLocks noChangeShapeType="1"/>
                </p:cNvSpPr>
                <p:nvPr/>
              </p:nvSpPr>
              <p:spPr bwMode="auto">
                <a:xfrm flipH="1">
                  <a:off x="3538995" y="6700972"/>
                  <a:ext cx="41085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3" name="Freeform 21"/>
                <p:cNvSpPr/>
                <p:nvPr/>
              </p:nvSpPr>
              <p:spPr bwMode="auto">
                <a:xfrm>
                  <a:off x="4067433" y="6402041"/>
                  <a:ext cx="634694" cy="298930"/>
                </a:xfrm>
                <a:custGeom>
                  <a:avLst/>
                  <a:gdLst>
                    <a:gd name="T0" fmla="*/ 48 w 48"/>
                    <a:gd name="T1" fmla="*/ 0 h 22"/>
                    <a:gd name="T2" fmla="*/ 20 w 48"/>
                    <a:gd name="T3" fmla="*/ 22 h 22"/>
                    <a:gd name="T4" fmla="*/ 0 w 48"/>
                    <a:gd name="T5" fmla="*/ 22 h 22"/>
                  </a:gdLst>
                  <a:ahLst/>
                  <a:cxnLst>
                    <a:cxn ang="0">
                      <a:pos x="T0" y="T1"/>
                    </a:cxn>
                    <a:cxn ang="0">
                      <a:pos x="T2" y="T3"/>
                    </a:cxn>
                    <a:cxn ang="0">
                      <a:pos x="T4" y="T5"/>
                    </a:cxn>
                  </a:cxnLst>
                  <a:rect l="0" t="0" r="r" b="b"/>
                  <a:pathLst>
                    <a:path w="48" h="22">
                      <a:moveTo>
                        <a:pt x="48" y="0"/>
                      </a:moveTo>
                      <a:cubicBezTo>
                        <a:pt x="34" y="0"/>
                        <a:pt x="23" y="10"/>
                        <a:pt x="20" y="22"/>
                      </a:cubicBezTo>
                      <a:cubicBezTo>
                        <a:pt x="0" y="22"/>
                        <a:pt x="0" y="22"/>
                        <a:pt x="0" y="22"/>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4" name="Line 22"/>
                <p:cNvSpPr>
                  <a:spLocks noChangeShapeType="1"/>
                </p:cNvSpPr>
                <p:nvPr/>
              </p:nvSpPr>
              <p:spPr bwMode="auto">
                <a:xfrm>
                  <a:off x="9276746" y="6713722"/>
                  <a:ext cx="0"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5" name="Freeform 23"/>
                <p:cNvSpPr/>
                <p:nvPr/>
              </p:nvSpPr>
              <p:spPr bwMode="auto">
                <a:xfrm>
                  <a:off x="4702127" y="5668176"/>
                  <a:ext cx="2208680" cy="733865"/>
                </a:xfrm>
                <a:custGeom>
                  <a:avLst/>
                  <a:gdLst>
                    <a:gd name="T0" fmla="*/ 167 w 167"/>
                    <a:gd name="T1" fmla="*/ 48 h 54"/>
                    <a:gd name="T2" fmla="*/ 136 w 167"/>
                    <a:gd name="T3" fmla="*/ 27 h 54"/>
                    <a:gd name="T4" fmla="*/ 107 w 167"/>
                    <a:gd name="T5" fmla="*/ 43 h 54"/>
                    <a:gd name="T6" fmla="*/ 54 w 167"/>
                    <a:gd name="T7" fmla="*/ 0 h 54"/>
                    <a:gd name="T8" fmla="*/ 0 w 167"/>
                    <a:gd name="T9" fmla="*/ 54 h 54"/>
                  </a:gdLst>
                  <a:ahLst/>
                  <a:cxnLst>
                    <a:cxn ang="0">
                      <a:pos x="T0" y="T1"/>
                    </a:cxn>
                    <a:cxn ang="0">
                      <a:pos x="T2" y="T3"/>
                    </a:cxn>
                    <a:cxn ang="0">
                      <a:pos x="T4" y="T5"/>
                    </a:cxn>
                    <a:cxn ang="0">
                      <a:pos x="T6" y="T7"/>
                    </a:cxn>
                    <a:cxn ang="0">
                      <a:pos x="T8" y="T9"/>
                    </a:cxn>
                  </a:cxnLst>
                  <a:rect l="0" t="0" r="r" b="b"/>
                  <a:pathLst>
                    <a:path w="167" h="54">
                      <a:moveTo>
                        <a:pt x="167" y="48"/>
                      </a:moveTo>
                      <a:cubicBezTo>
                        <a:pt x="162" y="36"/>
                        <a:pt x="150" y="27"/>
                        <a:pt x="136" y="27"/>
                      </a:cubicBezTo>
                      <a:cubicBezTo>
                        <a:pt x="124" y="27"/>
                        <a:pt x="113" y="34"/>
                        <a:pt x="107" y="43"/>
                      </a:cubicBezTo>
                      <a:cubicBezTo>
                        <a:pt x="102" y="18"/>
                        <a:pt x="80" y="0"/>
                        <a:pt x="54" y="0"/>
                      </a:cubicBezTo>
                      <a:cubicBezTo>
                        <a:pt x="24" y="0"/>
                        <a:pt x="0" y="24"/>
                        <a:pt x="0" y="54"/>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6" name="Freeform 24"/>
                <p:cNvSpPr/>
                <p:nvPr/>
              </p:nvSpPr>
              <p:spPr bwMode="auto">
                <a:xfrm>
                  <a:off x="7094982" y="5518002"/>
                  <a:ext cx="3503570" cy="1182967"/>
                </a:xfrm>
                <a:custGeom>
                  <a:avLst/>
                  <a:gdLst>
                    <a:gd name="T0" fmla="*/ 265 w 265"/>
                    <a:gd name="T1" fmla="*/ 87 h 87"/>
                    <a:gd name="T2" fmla="*/ 165 w 265"/>
                    <a:gd name="T3" fmla="*/ 87 h 87"/>
                    <a:gd name="T4" fmla="*/ 166 w 265"/>
                    <a:gd name="T5" fmla="*/ 80 h 87"/>
                    <a:gd name="T6" fmla="*/ 143 w 265"/>
                    <a:gd name="T7" fmla="*/ 52 h 87"/>
                    <a:gd name="T8" fmla="*/ 145 w 265"/>
                    <a:gd name="T9" fmla="*/ 40 h 87"/>
                    <a:gd name="T10" fmla="*/ 105 w 265"/>
                    <a:gd name="T11" fmla="*/ 0 h 87"/>
                    <a:gd name="T12" fmla="*/ 65 w 265"/>
                    <a:gd name="T13" fmla="*/ 39 h 87"/>
                    <a:gd name="T14" fmla="*/ 53 w 265"/>
                    <a:gd name="T15" fmla="*/ 36 h 87"/>
                    <a:gd name="T16" fmla="*/ 24 w 265"/>
                    <a:gd name="T17" fmla="*/ 65 h 87"/>
                    <a:gd name="T18" fmla="*/ 24 w 265"/>
                    <a:gd name="T19" fmla="*/ 69 h 87"/>
                    <a:gd name="T20" fmla="*/ 0 w 265"/>
                    <a:gd name="T21" fmla="*/ 5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5" h="87">
                      <a:moveTo>
                        <a:pt x="265" y="87"/>
                      </a:moveTo>
                      <a:cubicBezTo>
                        <a:pt x="165" y="87"/>
                        <a:pt x="165" y="87"/>
                        <a:pt x="165" y="87"/>
                      </a:cubicBezTo>
                      <a:cubicBezTo>
                        <a:pt x="166" y="85"/>
                        <a:pt x="166" y="83"/>
                        <a:pt x="166" y="80"/>
                      </a:cubicBezTo>
                      <a:cubicBezTo>
                        <a:pt x="166" y="66"/>
                        <a:pt x="156" y="55"/>
                        <a:pt x="143" y="52"/>
                      </a:cubicBezTo>
                      <a:cubicBezTo>
                        <a:pt x="144" y="48"/>
                        <a:pt x="145" y="44"/>
                        <a:pt x="145" y="40"/>
                      </a:cubicBezTo>
                      <a:cubicBezTo>
                        <a:pt x="145" y="18"/>
                        <a:pt x="127" y="0"/>
                        <a:pt x="105" y="0"/>
                      </a:cubicBezTo>
                      <a:cubicBezTo>
                        <a:pt x="83" y="0"/>
                        <a:pt x="65" y="17"/>
                        <a:pt x="65" y="39"/>
                      </a:cubicBezTo>
                      <a:cubicBezTo>
                        <a:pt x="61" y="37"/>
                        <a:pt x="57" y="36"/>
                        <a:pt x="53" y="36"/>
                      </a:cubicBezTo>
                      <a:cubicBezTo>
                        <a:pt x="37" y="36"/>
                        <a:pt x="24" y="49"/>
                        <a:pt x="24" y="65"/>
                      </a:cubicBezTo>
                      <a:cubicBezTo>
                        <a:pt x="24" y="66"/>
                        <a:pt x="24" y="68"/>
                        <a:pt x="24" y="69"/>
                      </a:cubicBezTo>
                      <a:cubicBezTo>
                        <a:pt x="19" y="61"/>
                        <a:pt x="10" y="56"/>
                        <a:pt x="0" y="56"/>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7" name="Line 20"/>
                <p:cNvSpPr>
                  <a:spLocks noChangeShapeType="1"/>
                </p:cNvSpPr>
                <p:nvPr/>
              </p:nvSpPr>
              <p:spPr bwMode="auto">
                <a:xfrm flipH="1">
                  <a:off x="624114" y="6700972"/>
                  <a:ext cx="275967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8" name="Line 20"/>
                <p:cNvSpPr>
                  <a:spLocks noChangeShapeType="1"/>
                </p:cNvSpPr>
                <p:nvPr/>
              </p:nvSpPr>
              <p:spPr bwMode="auto">
                <a:xfrm flipH="1">
                  <a:off x="10842171" y="6700972"/>
                  <a:ext cx="27577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9" name="Line 20"/>
                <p:cNvSpPr>
                  <a:spLocks noChangeShapeType="1"/>
                </p:cNvSpPr>
                <p:nvPr/>
              </p:nvSpPr>
              <p:spPr bwMode="auto">
                <a:xfrm flipH="1">
                  <a:off x="11306627" y="6700972"/>
                  <a:ext cx="164011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nvGrpSpPr>
            <p:cNvPr id="15" name="组合 14"/>
            <p:cNvGrpSpPr/>
            <p:nvPr/>
          </p:nvGrpSpPr>
          <p:grpSpPr>
            <a:xfrm>
              <a:off x="1110331" y="8636504"/>
              <a:ext cx="6688050" cy="765943"/>
              <a:chOff x="1110331" y="8636504"/>
              <a:chExt cx="6688050" cy="765943"/>
            </a:xfrm>
          </p:grpSpPr>
          <p:sp>
            <p:nvSpPr>
              <p:cNvPr id="16" name="Line 20"/>
              <p:cNvSpPr>
                <a:spLocks noChangeShapeType="1"/>
              </p:cNvSpPr>
              <p:nvPr/>
            </p:nvSpPr>
            <p:spPr bwMode="auto">
              <a:xfrm flipH="1">
                <a:off x="1110331" y="9402447"/>
                <a:ext cx="552884"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7" name="Line 20"/>
              <p:cNvSpPr>
                <a:spLocks noChangeShapeType="1"/>
              </p:cNvSpPr>
              <p:nvPr/>
            </p:nvSpPr>
            <p:spPr bwMode="auto">
              <a:xfrm flipH="1">
                <a:off x="1799593" y="9402447"/>
                <a:ext cx="95833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8" name="Line 20"/>
              <p:cNvSpPr>
                <a:spLocks noChangeShapeType="1"/>
              </p:cNvSpPr>
              <p:nvPr/>
            </p:nvSpPr>
            <p:spPr bwMode="auto">
              <a:xfrm flipH="1">
                <a:off x="6877829" y="9402447"/>
                <a:ext cx="193509"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9" name="Line 20"/>
              <p:cNvSpPr>
                <a:spLocks noChangeShapeType="1"/>
              </p:cNvSpPr>
              <p:nvPr/>
            </p:nvSpPr>
            <p:spPr bwMode="auto">
              <a:xfrm flipH="1">
                <a:off x="7249183" y="9402447"/>
                <a:ext cx="549198"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20" name="组合 19"/>
              <p:cNvGrpSpPr/>
              <p:nvPr/>
            </p:nvGrpSpPr>
            <p:grpSpPr>
              <a:xfrm>
                <a:off x="3670404" y="8769196"/>
                <a:ext cx="570769" cy="570769"/>
                <a:chOff x="4789869" y="5633141"/>
                <a:chExt cx="983312" cy="983312"/>
              </a:xfrm>
            </p:grpSpPr>
            <p:sp>
              <p:nvSpPr>
                <p:cNvPr id="30" name="弧形 29"/>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1" name="弧形 30"/>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21" name="组合 20"/>
              <p:cNvGrpSpPr/>
              <p:nvPr/>
            </p:nvGrpSpPr>
            <p:grpSpPr>
              <a:xfrm rot="1244543">
                <a:off x="4528073" y="8968234"/>
                <a:ext cx="284412" cy="284412"/>
                <a:chOff x="4789869" y="5633141"/>
                <a:chExt cx="983312" cy="983312"/>
              </a:xfrm>
            </p:grpSpPr>
            <p:sp>
              <p:nvSpPr>
                <p:cNvPr id="28" name="弧形 27"/>
                <p:cNvSpPr/>
                <p:nvPr/>
              </p:nvSpPr>
              <p:spPr>
                <a:xfrm rot="16630693">
                  <a:off x="4789869" y="5633141"/>
                  <a:ext cx="983312" cy="983312"/>
                </a:xfrm>
                <a:prstGeom prst="arc">
                  <a:avLst>
                    <a:gd name="adj1" fmla="val 16200000"/>
                    <a:gd name="adj2" fmla="val 19167193"/>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9" name="弧形 28"/>
                <p:cNvSpPr/>
                <p:nvPr/>
              </p:nvSpPr>
              <p:spPr>
                <a:xfrm rot="16630693">
                  <a:off x="4789869" y="5633141"/>
                  <a:ext cx="983312" cy="983312"/>
                </a:xfrm>
                <a:prstGeom prst="arc">
                  <a:avLst>
                    <a:gd name="adj1" fmla="val 19943639"/>
                    <a:gd name="adj2" fmla="val 20223319"/>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22" name="组合 21"/>
              <p:cNvGrpSpPr/>
              <p:nvPr/>
            </p:nvGrpSpPr>
            <p:grpSpPr>
              <a:xfrm>
                <a:off x="5719760" y="8636504"/>
                <a:ext cx="570769" cy="570769"/>
                <a:chOff x="4789869" y="5633141"/>
                <a:chExt cx="983312" cy="983312"/>
              </a:xfrm>
            </p:grpSpPr>
            <p:sp>
              <p:nvSpPr>
                <p:cNvPr id="26" name="弧形 25"/>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7" name="弧形 26"/>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23" name="组合 22"/>
              <p:cNvGrpSpPr/>
              <p:nvPr/>
            </p:nvGrpSpPr>
            <p:grpSpPr>
              <a:xfrm rot="20246828">
                <a:off x="5375828" y="8942433"/>
                <a:ext cx="284412" cy="284412"/>
                <a:chOff x="4789869" y="5633141"/>
                <a:chExt cx="983312" cy="983312"/>
              </a:xfrm>
            </p:grpSpPr>
            <p:sp>
              <p:nvSpPr>
                <p:cNvPr id="24" name="弧形 23"/>
                <p:cNvSpPr/>
                <p:nvPr/>
              </p:nvSpPr>
              <p:spPr>
                <a:xfrm rot="16630693">
                  <a:off x="4789869" y="5633141"/>
                  <a:ext cx="983312" cy="983312"/>
                </a:xfrm>
                <a:prstGeom prst="arc">
                  <a:avLst>
                    <a:gd name="adj1" fmla="val 16200000"/>
                    <a:gd name="adj2" fmla="val 19167193"/>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5" name="弧形 24"/>
                <p:cNvSpPr/>
                <p:nvPr/>
              </p:nvSpPr>
              <p:spPr>
                <a:xfrm rot="16630693">
                  <a:off x="4789869" y="5633141"/>
                  <a:ext cx="983312" cy="983312"/>
                </a:xfrm>
                <a:prstGeom prst="arc">
                  <a:avLst>
                    <a:gd name="adj1" fmla="val 19943639"/>
                    <a:gd name="adj2" fmla="val 20223319"/>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sp>
        <p:nvSpPr>
          <p:cNvPr id="50" name="标题 4"/>
          <p:cNvSpPr txBox="1"/>
          <p:nvPr/>
        </p:nvSpPr>
        <p:spPr>
          <a:xfrm>
            <a:off x="3433700" y="2482779"/>
            <a:ext cx="5419185" cy="895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40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成长经历</a:t>
            </a:r>
          </a:p>
        </p:txBody>
      </p:sp>
      <p:sp>
        <p:nvSpPr>
          <p:cNvPr id="51" name="文本框 50"/>
          <p:cNvSpPr txBox="1"/>
          <p:nvPr/>
        </p:nvSpPr>
        <p:spPr>
          <a:xfrm>
            <a:off x="5538512" y="1489950"/>
            <a:ext cx="1766323" cy="1200329"/>
          </a:xfrm>
          <a:prstGeom prst="rect">
            <a:avLst/>
          </a:prstGeom>
          <a:noFill/>
        </p:spPr>
        <p:txBody>
          <a:bodyPr wrap="square" rtlCol="0">
            <a:spAutoFit/>
          </a:bodyPr>
          <a:lstStyle/>
          <a:p>
            <a:r>
              <a:rPr lang="en-US" altLang="zh-CN" sz="72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03</a:t>
            </a:r>
            <a:endParaRPr lang="zh-CN" altLang="en-US" sz="72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par>
                          <p:cTn id="15" fill="hold">
                            <p:stCondLst>
                              <p:cond delay="1000"/>
                            </p:stCondLst>
                            <p:childTnLst>
                              <p:par>
                                <p:cTn id="16" presetID="21" presetClass="entr" presetSubtype="1" fill="hold" grpId="0" nodeType="afterEffect">
                                  <p:stCondLst>
                                    <p:cond delay="0"/>
                                  </p:stCondLst>
                                  <p:childTnLst>
                                    <p:set>
                                      <p:cBhvr>
                                        <p:cTn id="17" dur="1" fill="hold">
                                          <p:stCondLst>
                                            <p:cond delay="0"/>
                                          </p:stCondLst>
                                        </p:cTn>
                                        <p:tgtEl>
                                          <p:spTgt spid="50"/>
                                        </p:tgtEl>
                                        <p:attrNameLst>
                                          <p:attrName>style.visibility</p:attrName>
                                        </p:attrNameLst>
                                      </p:cBhvr>
                                      <p:to>
                                        <p:strVal val="visible"/>
                                      </p:to>
                                    </p:set>
                                    <p:animEffect transition="in" filter="wheel(1)">
                                      <p:cBhvr>
                                        <p:cTn id="18" dur="1000"/>
                                        <p:tgtEl>
                                          <p:spTgt spid="50"/>
                                        </p:tgtEl>
                                      </p:cBhvr>
                                    </p:animEffect>
                                  </p:childTnLst>
                                </p:cTn>
                              </p:par>
                              <p:par>
                                <p:cTn id="19" presetID="21" presetClass="entr" presetSubtype="1" fill="hold" grpId="0" nodeType="withEffect">
                                  <p:stCondLst>
                                    <p:cond delay="0"/>
                                  </p:stCondLst>
                                  <p:childTnLst>
                                    <p:set>
                                      <p:cBhvr>
                                        <p:cTn id="20" dur="1" fill="hold">
                                          <p:stCondLst>
                                            <p:cond delay="0"/>
                                          </p:stCondLst>
                                        </p:cTn>
                                        <p:tgtEl>
                                          <p:spTgt spid="51"/>
                                        </p:tgtEl>
                                        <p:attrNameLst>
                                          <p:attrName>style.visibility</p:attrName>
                                        </p:attrNameLst>
                                      </p:cBhvr>
                                      <p:to>
                                        <p:strVal val="visible"/>
                                      </p:to>
                                    </p:set>
                                    <p:animEffect transition="in" filter="wheel(1)">
                                      <p:cBhvr>
                                        <p:cTn id="21" dur="1000"/>
                                        <p:tgtEl>
                                          <p:spTgt spid="51"/>
                                        </p:tgtEl>
                                      </p:cBhvr>
                                    </p:animEffect>
                                  </p:childTnLst>
                                </p:cTn>
                              </p:par>
                            </p:childTnLst>
                          </p:cTn>
                        </p:par>
                        <p:par>
                          <p:cTn id="22" fill="hold">
                            <p:stCondLst>
                              <p:cond delay="2000"/>
                            </p:stCondLst>
                            <p:childTnLst>
                              <p:par>
                                <p:cTn id="23" presetID="10" presetClass="entr" presetSubtype="0" fill="hold" nodeType="afterEffect">
                                  <p:stCondLst>
                                    <p:cond delay="0"/>
                                  </p:stCondLst>
                                  <p:childTnLst>
                                    <p:set>
                                      <p:cBhvr>
                                        <p:cTn id="24" dur="1" fill="hold">
                                          <p:stCondLst>
                                            <p:cond delay="0"/>
                                          </p:stCondLst>
                                        </p:cTn>
                                        <p:tgtEl>
                                          <p:spTgt spid="111"/>
                                        </p:tgtEl>
                                        <p:attrNameLst>
                                          <p:attrName>style.visibility</p:attrName>
                                        </p:attrNameLst>
                                      </p:cBhvr>
                                      <p:to>
                                        <p:strVal val="visible"/>
                                      </p:to>
                                    </p:set>
                                    <p:animEffect transition="in" filter="fade">
                                      <p:cBhvr>
                                        <p:cTn id="25" dur="50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3" name="图形 122"/>
          <p:cNvPicPr>
            <a:picLocks noChangeAspect="1"/>
          </p:cNvPicPr>
          <p:nvPr/>
        </p:nvPicPr>
        <p:blipFill rotWithShape="1">
          <a:blip r:embed="rId2">
            <a:extLst>
              <a:ext uri="{96DAC541-7B7A-43D3-8B79-37D633B846F1}">
                <asvg:svgBlip xmlns:asvg="http://schemas.microsoft.com/office/drawing/2016/SVG/main" r:embed="rId3"/>
              </a:ext>
            </a:extLst>
          </a:blip>
          <a:srcRect l="18506" t="19769" r="15120" b="15730"/>
          <a:stretch>
            <a:fillRect/>
          </a:stretch>
        </p:blipFill>
        <p:spPr>
          <a:xfrm>
            <a:off x="1" y="-1"/>
            <a:ext cx="12192000" cy="6858001"/>
          </a:xfrm>
          <a:prstGeom prst="rect">
            <a:avLst/>
          </a:prstGeom>
        </p:spPr>
      </p:pic>
      <p:cxnSp>
        <p:nvCxnSpPr>
          <p:cNvPr id="2" name="直接连接符 1"/>
          <p:cNvCxnSpPr/>
          <p:nvPr/>
        </p:nvCxnSpPr>
        <p:spPr>
          <a:xfrm flipH="1">
            <a:off x="1182242" y="2310633"/>
            <a:ext cx="9769475" cy="0"/>
          </a:xfrm>
          <a:prstGeom prst="line">
            <a:avLst/>
          </a:prstGeom>
          <a:ln w="28575">
            <a:solidFill>
              <a:srgbClr val="3B3838"/>
            </a:solidFill>
            <a:prstDash val="dash"/>
          </a:ln>
        </p:spPr>
        <p:style>
          <a:lnRef idx="1">
            <a:schemeClr val="accent1"/>
          </a:lnRef>
          <a:fillRef idx="0">
            <a:schemeClr val="accent1"/>
          </a:fillRef>
          <a:effectRef idx="0">
            <a:schemeClr val="accent1"/>
          </a:effectRef>
          <a:fontRef idx="minor">
            <a:schemeClr val="tx1"/>
          </a:fontRef>
        </p:style>
      </p:cxnSp>
      <p:grpSp>
        <p:nvGrpSpPr>
          <p:cNvPr id="3" name="组合 48"/>
          <p:cNvGrpSpPr/>
          <p:nvPr/>
        </p:nvGrpSpPr>
        <p:grpSpPr bwMode="auto">
          <a:xfrm>
            <a:off x="2244280" y="1812158"/>
            <a:ext cx="863600" cy="865187"/>
            <a:chOff x="4061024" y="513115"/>
            <a:chExt cx="1021953" cy="1021953"/>
          </a:xfrm>
        </p:grpSpPr>
        <p:sp>
          <p:nvSpPr>
            <p:cNvPr id="4" name="椭圆 3"/>
            <p:cNvSpPr/>
            <p:nvPr/>
          </p:nvSpPr>
          <p:spPr>
            <a:xfrm>
              <a:off x="4061024" y="513115"/>
              <a:ext cx="1021953" cy="102195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HK" altLang="en-US" dirty="0">
                <a:latin typeface="宋体" panose="02010600030101010101" pitchFamily="2" charset="-122"/>
              </a:endParaRPr>
            </a:p>
          </p:txBody>
        </p:sp>
        <p:grpSp>
          <p:nvGrpSpPr>
            <p:cNvPr id="5" name="Group 4"/>
            <p:cNvGrpSpPr>
              <a:grpSpLocks noChangeAspect="1"/>
            </p:cNvGrpSpPr>
            <p:nvPr/>
          </p:nvGrpSpPr>
          <p:grpSpPr bwMode="auto">
            <a:xfrm>
              <a:off x="4208860" y="739960"/>
              <a:ext cx="726281" cy="676418"/>
              <a:chOff x="1164" y="687"/>
              <a:chExt cx="3219" cy="2998"/>
            </a:xfrm>
            <a:solidFill>
              <a:schemeClr val="bg1"/>
            </a:solidFill>
            <a:effectLst/>
          </p:grpSpPr>
          <p:sp>
            <p:nvSpPr>
              <p:cNvPr id="6" name="Freeform 6"/>
              <p:cNvSpPr/>
              <p:nvPr/>
            </p:nvSpPr>
            <p:spPr bwMode="auto">
              <a:xfrm>
                <a:off x="1164" y="687"/>
                <a:ext cx="3219" cy="2998"/>
              </a:xfrm>
              <a:custGeom>
                <a:avLst/>
                <a:gdLst>
                  <a:gd name="T0" fmla="*/ 96 w 1360"/>
                  <a:gd name="T1" fmla="*/ 404 h 1266"/>
                  <a:gd name="T2" fmla="*/ 96 w 1360"/>
                  <a:gd name="T3" fmla="*/ 527 h 1266"/>
                  <a:gd name="T4" fmla="*/ 105 w 1360"/>
                  <a:gd name="T5" fmla="*/ 537 h 1266"/>
                  <a:gd name="T6" fmla="*/ 123 w 1360"/>
                  <a:gd name="T7" fmla="*/ 616 h 1266"/>
                  <a:gd name="T8" fmla="*/ 119 w 1360"/>
                  <a:gd name="T9" fmla="*/ 629 h 1266"/>
                  <a:gd name="T10" fmla="*/ 147 w 1360"/>
                  <a:gd name="T11" fmla="*/ 940 h 1266"/>
                  <a:gd name="T12" fmla="*/ 169 w 1360"/>
                  <a:gd name="T13" fmla="*/ 1194 h 1266"/>
                  <a:gd name="T14" fmla="*/ 175 w 1360"/>
                  <a:gd name="T15" fmla="*/ 1266 h 1266"/>
                  <a:gd name="T16" fmla="*/ 0 w 1360"/>
                  <a:gd name="T17" fmla="*/ 1266 h 1266"/>
                  <a:gd name="T18" fmla="*/ 6 w 1360"/>
                  <a:gd name="T19" fmla="*/ 1197 h 1266"/>
                  <a:gd name="T20" fmla="*/ 38 w 1360"/>
                  <a:gd name="T21" fmla="*/ 811 h 1266"/>
                  <a:gd name="T22" fmla="*/ 54 w 1360"/>
                  <a:gd name="T23" fmla="*/ 629 h 1266"/>
                  <a:gd name="T24" fmla="*/ 50 w 1360"/>
                  <a:gd name="T25" fmla="*/ 613 h 1266"/>
                  <a:gd name="T26" fmla="*/ 71 w 1360"/>
                  <a:gd name="T27" fmla="*/ 537 h 1266"/>
                  <a:gd name="T28" fmla="*/ 79 w 1360"/>
                  <a:gd name="T29" fmla="*/ 525 h 1266"/>
                  <a:gd name="T30" fmla="*/ 79 w 1360"/>
                  <a:gd name="T31" fmla="*/ 407 h 1266"/>
                  <a:gd name="T32" fmla="*/ 70 w 1360"/>
                  <a:gd name="T33" fmla="*/ 392 h 1266"/>
                  <a:gd name="T34" fmla="*/ 31 w 1360"/>
                  <a:gd name="T35" fmla="*/ 374 h 1266"/>
                  <a:gd name="T36" fmla="*/ 44 w 1360"/>
                  <a:gd name="T37" fmla="*/ 366 h 1266"/>
                  <a:gd name="T38" fmla="*/ 624 w 1360"/>
                  <a:gd name="T39" fmla="*/ 44 h 1266"/>
                  <a:gd name="T40" fmla="*/ 692 w 1360"/>
                  <a:gd name="T41" fmla="*/ 5 h 1266"/>
                  <a:gd name="T42" fmla="*/ 718 w 1360"/>
                  <a:gd name="T43" fmla="*/ 5 h 1266"/>
                  <a:gd name="T44" fmla="*/ 1255 w 1360"/>
                  <a:gd name="T45" fmla="*/ 275 h 1266"/>
                  <a:gd name="T46" fmla="*/ 1360 w 1360"/>
                  <a:gd name="T47" fmla="*/ 328 h 1266"/>
                  <a:gd name="T48" fmla="*/ 1302 w 1360"/>
                  <a:gd name="T49" fmla="*/ 360 h 1266"/>
                  <a:gd name="T50" fmla="*/ 723 w 1360"/>
                  <a:gd name="T51" fmla="*/ 666 h 1266"/>
                  <a:gd name="T52" fmla="*/ 688 w 1360"/>
                  <a:gd name="T53" fmla="*/ 668 h 1266"/>
                  <a:gd name="T54" fmla="*/ 112 w 1360"/>
                  <a:gd name="T55" fmla="*/ 411 h 1266"/>
                  <a:gd name="T56" fmla="*/ 96 w 1360"/>
                  <a:gd name="T57" fmla="*/ 404 h 1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60" h="1266">
                    <a:moveTo>
                      <a:pt x="96" y="404"/>
                    </a:moveTo>
                    <a:cubicBezTo>
                      <a:pt x="96" y="447"/>
                      <a:pt x="96" y="487"/>
                      <a:pt x="96" y="527"/>
                    </a:cubicBezTo>
                    <a:cubicBezTo>
                      <a:pt x="96" y="531"/>
                      <a:pt x="101" y="535"/>
                      <a:pt x="105" y="537"/>
                    </a:cubicBezTo>
                    <a:cubicBezTo>
                      <a:pt x="136" y="555"/>
                      <a:pt x="144" y="585"/>
                      <a:pt x="123" y="616"/>
                    </a:cubicBezTo>
                    <a:cubicBezTo>
                      <a:pt x="121" y="620"/>
                      <a:pt x="119" y="625"/>
                      <a:pt x="119" y="629"/>
                    </a:cubicBezTo>
                    <a:cubicBezTo>
                      <a:pt x="128" y="733"/>
                      <a:pt x="138" y="836"/>
                      <a:pt x="147" y="940"/>
                    </a:cubicBezTo>
                    <a:cubicBezTo>
                      <a:pt x="154" y="1024"/>
                      <a:pt x="162" y="1109"/>
                      <a:pt x="169" y="1194"/>
                    </a:cubicBezTo>
                    <a:cubicBezTo>
                      <a:pt x="171" y="1217"/>
                      <a:pt x="173" y="1239"/>
                      <a:pt x="175" y="1266"/>
                    </a:cubicBezTo>
                    <a:cubicBezTo>
                      <a:pt x="117" y="1266"/>
                      <a:pt x="60" y="1266"/>
                      <a:pt x="0" y="1266"/>
                    </a:cubicBezTo>
                    <a:cubicBezTo>
                      <a:pt x="2" y="1244"/>
                      <a:pt x="4" y="1220"/>
                      <a:pt x="6" y="1197"/>
                    </a:cubicBezTo>
                    <a:cubicBezTo>
                      <a:pt x="16" y="1068"/>
                      <a:pt x="27" y="940"/>
                      <a:pt x="38" y="811"/>
                    </a:cubicBezTo>
                    <a:cubicBezTo>
                      <a:pt x="43" y="750"/>
                      <a:pt x="49" y="690"/>
                      <a:pt x="54" y="629"/>
                    </a:cubicBezTo>
                    <a:cubicBezTo>
                      <a:pt x="54" y="624"/>
                      <a:pt x="52" y="617"/>
                      <a:pt x="50" y="613"/>
                    </a:cubicBezTo>
                    <a:cubicBezTo>
                      <a:pt x="32" y="583"/>
                      <a:pt x="40" y="553"/>
                      <a:pt x="71" y="537"/>
                    </a:cubicBezTo>
                    <a:cubicBezTo>
                      <a:pt x="75" y="535"/>
                      <a:pt x="79" y="529"/>
                      <a:pt x="79" y="525"/>
                    </a:cubicBezTo>
                    <a:cubicBezTo>
                      <a:pt x="79" y="486"/>
                      <a:pt x="80" y="446"/>
                      <a:pt x="79" y="407"/>
                    </a:cubicBezTo>
                    <a:cubicBezTo>
                      <a:pt x="79" y="402"/>
                      <a:pt x="74" y="395"/>
                      <a:pt x="70" y="392"/>
                    </a:cubicBezTo>
                    <a:cubicBezTo>
                      <a:pt x="58" y="386"/>
                      <a:pt x="45" y="381"/>
                      <a:pt x="31" y="374"/>
                    </a:cubicBezTo>
                    <a:cubicBezTo>
                      <a:pt x="36" y="371"/>
                      <a:pt x="40" y="368"/>
                      <a:pt x="44" y="366"/>
                    </a:cubicBezTo>
                    <a:cubicBezTo>
                      <a:pt x="237" y="259"/>
                      <a:pt x="431" y="151"/>
                      <a:pt x="624" y="44"/>
                    </a:cubicBezTo>
                    <a:cubicBezTo>
                      <a:pt x="647" y="31"/>
                      <a:pt x="670" y="19"/>
                      <a:pt x="692" y="5"/>
                    </a:cubicBezTo>
                    <a:cubicBezTo>
                      <a:pt x="702" y="0"/>
                      <a:pt x="709" y="1"/>
                      <a:pt x="718" y="5"/>
                    </a:cubicBezTo>
                    <a:cubicBezTo>
                      <a:pt x="897" y="96"/>
                      <a:pt x="1076" y="185"/>
                      <a:pt x="1255" y="275"/>
                    </a:cubicBezTo>
                    <a:cubicBezTo>
                      <a:pt x="1289" y="293"/>
                      <a:pt x="1324" y="310"/>
                      <a:pt x="1360" y="328"/>
                    </a:cubicBezTo>
                    <a:cubicBezTo>
                      <a:pt x="1339" y="340"/>
                      <a:pt x="1320" y="350"/>
                      <a:pt x="1302" y="360"/>
                    </a:cubicBezTo>
                    <a:cubicBezTo>
                      <a:pt x="1109" y="462"/>
                      <a:pt x="916" y="564"/>
                      <a:pt x="723" y="666"/>
                    </a:cubicBezTo>
                    <a:cubicBezTo>
                      <a:pt x="711" y="672"/>
                      <a:pt x="701" y="674"/>
                      <a:pt x="688" y="668"/>
                    </a:cubicBezTo>
                    <a:cubicBezTo>
                      <a:pt x="496" y="582"/>
                      <a:pt x="304" y="496"/>
                      <a:pt x="112" y="411"/>
                    </a:cubicBezTo>
                    <a:cubicBezTo>
                      <a:pt x="108" y="409"/>
                      <a:pt x="103" y="407"/>
                      <a:pt x="96" y="40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HK" altLang="en-US" dirty="0">
                  <a:latin typeface="宋体" panose="02010600030101010101" pitchFamily="2" charset="-122"/>
                </a:endParaRPr>
              </a:p>
            </p:txBody>
          </p:sp>
          <p:sp>
            <p:nvSpPr>
              <p:cNvPr id="7" name="Freeform 7"/>
              <p:cNvSpPr/>
              <p:nvPr/>
            </p:nvSpPr>
            <p:spPr bwMode="auto">
              <a:xfrm>
                <a:off x="1829" y="1959"/>
                <a:ext cx="2000" cy="947"/>
              </a:xfrm>
              <a:custGeom>
                <a:avLst/>
                <a:gdLst>
                  <a:gd name="T0" fmla="*/ 0 w 845"/>
                  <a:gd name="T1" fmla="*/ 147 h 400"/>
                  <a:gd name="T2" fmla="*/ 78 w 845"/>
                  <a:gd name="T3" fmla="*/ 32 h 400"/>
                  <a:gd name="T4" fmla="*/ 96 w 845"/>
                  <a:gd name="T5" fmla="*/ 28 h 400"/>
                  <a:gd name="T6" fmla="*/ 262 w 845"/>
                  <a:gd name="T7" fmla="*/ 101 h 400"/>
                  <a:gd name="T8" fmla="*/ 417 w 845"/>
                  <a:gd name="T9" fmla="*/ 170 h 400"/>
                  <a:gd name="T10" fmla="*/ 434 w 845"/>
                  <a:gd name="T11" fmla="*/ 167 h 400"/>
                  <a:gd name="T12" fmla="*/ 724 w 845"/>
                  <a:gd name="T13" fmla="*/ 13 h 400"/>
                  <a:gd name="T14" fmla="*/ 749 w 845"/>
                  <a:gd name="T15" fmla="*/ 0 h 400"/>
                  <a:gd name="T16" fmla="*/ 845 w 845"/>
                  <a:gd name="T17" fmla="*/ 143 h 400"/>
                  <a:gd name="T18" fmla="*/ 743 w 845"/>
                  <a:gd name="T19" fmla="*/ 207 h 400"/>
                  <a:gd name="T20" fmla="*/ 448 w 845"/>
                  <a:gd name="T21" fmla="*/ 393 h 400"/>
                  <a:gd name="T22" fmla="*/ 421 w 845"/>
                  <a:gd name="T23" fmla="*/ 394 h 400"/>
                  <a:gd name="T24" fmla="*/ 8 w 845"/>
                  <a:gd name="T25" fmla="*/ 153 h 400"/>
                  <a:gd name="T26" fmla="*/ 0 w 845"/>
                  <a:gd name="T27" fmla="*/ 147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5" h="400">
                    <a:moveTo>
                      <a:pt x="0" y="147"/>
                    </a:moveTo>
                    <a:cubicBezTo>
                      <a:pt x="27" y="108"/>
                      <a:pt x="53" y="70"/>
                      <a:pt x="78" y="32"/>
                    </a:cubicBezTo>
                    <a:cubicBezTo>
                      <a:pt x="84" y="24"/>
                      <a:pt x="89" y="25"/>
                      <a:pt x="96" y="28"/>
                    </a:cubicBezTo>
                    <a:cubicBezTo>
                      <a:pt x="151" y="53"/>
                      <a:pt x="206" y="77"/>
                      <a:pt x="262" y="101"/>
                    </a:cubicBezTo>
                    <a:cubicBezTo>
                      <a:pt x="313" y="124"/>
                      <a:pt x="365" y="147"/>
                      <a:pt x="417" y="170"/>
                    </a:cubicBezTo>
                    <a:cubicBezTo>
                      <a:pt x="421" y="172"/>
                      <a:pt x="429" y="170"/>
                      <a:pt x="434" y="167"/>
                    </a:cubicBezTo>
                    <a:cubicBezTo>
                      <a:pt x="531" y="116"/>
                      <a:pt x="627" y="65"/>
                      <a:pt x="724" y="13"/>
                    </a:cubicBezTo>
                    <a:cubicBezTo>
                      <a:pt x="732" y="9"/>
                      <a:pt x="740" y="5"/>
                      <a:pt x="749" y="0"/>
                    </a:cubicBezTo>
                    <a:cubicBezTo>
                      <a:pt x="781" y="48"/>
                      <a:pt x="813" y="95"/>
                      <a:pt x="845" y="143"/>
                    </a:cubicBezTo>
                    <a:cubicBezTo>
                      <a:pt x="811" y="165"/>
                      <a:pt x="777" y="186"/>
                      <a:pt x="743" y="207"/>
                    </a:cubicBezTo>
                    <a:cubicBezTo>
                      <a:pt x="645" y="269"/>
                      <a:pt x="546" y="331"/>
                      <a:pt x="448" y="393"/>
                    </a:cubicBezTo>
                    <a:cubicBezTo>
                      <a:pt x="438" y="399"/>
                      <a:pt x="431" y="400"/>
                      <a:pt x="421" y="394"/>
                    </a:cubicBezTo>
                    <a:cubicBezTo>
                      <a:pt x="284" y="313"/>
                      <a:pt x="146" y="233"/>
                      <a:pt x="8" y="153"/>
                    </a:cubicBezTo>
                    <a:cubicBezTo>
                      <a:pt x="6" y="151"/>
                      <a:pt x="3" y="149"/>
                      <a:pt x="0" y="1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HK" altLang="en-US" dirty="0">
                  <a:latin typeface="宋体" panose="02010600030101010101" pitchFamily="2" charset="-122"/>
                </a:endParaRPr>
              </a:p>
            </p:txBody>
          </p:sp>
        </p:grpSp>
      </p:grpSp>
      <p:grpSp>
        <p:nvGrpSpPr>
          <p:cNvPr id="8" name="组合 53"/>
          <p:cNvGrpSpPr/>
          <p:nvPr/>
        </p:nvGrpSpPr>
        <p:grpSpPr bwMode="auto">
          <a:xfrm>
            <a:off x="4558855" y="1804220"/>
            <a:ext cx="865187" cy="865188"/>
            <a:chOff x="4061024" y="513115"/>
            <a:chExt cx="1021953" cy="1021953"/>
          </a:xfrm>
        </p:grpSpPr>
        <p:sp>
          <p:nvSpPr>
            <p:cNvPr id="9" name="椭圆 8"/>
            <p:cNvSpPr/>
            <p:nvPr/>
          </p:nvSpPr>
          <p:spPr>
            <a:xfrm>
              <a:off x="4061024" y="513115"/>
              <a:ext cx="1021953" cy="102195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HK" altLang="en-US" dirty="0">
                <a:latin typeface="宋体" panose="02010600030101010101" pitchFamily="2" charset="-122"/>
              </a:endParaRPr>
            </a:p>
          </p:txBody>
        </p:sp>
        <p:grpSp>
          <p:nvGrpSpPr>
            <p:cNvPr id="10" name="Group 4"/>
            <p:cNvGrpSpPr>
              <a:grpSpLocks noChangeAspect="1"/>
            </p:cNvGrpSpPr>
            <p:nvPr/>
          </p:nvGrpSpPr>
          <p:grpSpPr bwMode="auto">
            <a:xfrm>
              <a:off x="4208860" y="739960"/>
              <a:ext cx="726281" cy="676418"/>
              <a:chOff x="1164" y="687"/>
              <a:chExt cx="3219" cy="2998"/>
            </a:xfrm>
            <a:solidFill>
              <a:schemeClr val="bg1"/>
            </a:solidFill>
            <a:effectLst/>
          </p:grpSpPr>
          <p:sp>
            <p:nvSpPr>
              <p:cNvPr id="11" name="Freeform 6"/>
              <p:cNvSpPr/>
              <p:nvPr/>
            </p:nvSpPr>
            <p:spPr bwMode="auto">
              <a:xfrm>
                <a:off x="1164" y="687"/>
                <a:ext cx="3219" cy="2998"/>
              </a:xfrm>
              <a:custGeom>
                <a:avLst/>
                <a:gdLst>
                  <a:gd name="T0" fmla="*/ 96 w 1360"/>
                  <a:gd name="T1" fmla="*/ 404 h 1266"/>
                  <a:gd name="T2" fmla="*/ 96 w 1360"/>
                  <a:gd name="T3" fmla="*/ 527 h 1266"/>
                  <a:gd name="T4" fmla="*/ 105 w 1360"/>
                  <a:gd name="T5" fmla="*/ 537 h 1266"/>
                  <a:gd name="T6" fmla="*/ 123 w 1360"/>
                  <a:gd name="T7" fmla="*/ 616 h 1266"/>
                  <a:gd name="T8" fmla="*/ 119 w 1360"/>
                  <a:gd name="T9" fmla="*/ 629 h 1266"/>
                  <a:gd name="T10" fmla="*/ 147 w 1360"/>
                  <a:gd name="T11" fmla="*/ 940 h 1266"/>
                  <a:gd name="T12" fmla="*/ 169 w 1360"/>
                  <a:gd name="T13" fmla="*/ 1194 h 1266"/>
                  <a:gd name="T14" fmla="*/ 175 w 1360"/>
                  <a:gd name="T15" fmla="*/ 1266 h 1266"/>
                  <a:gd name="T16" fmla="*/ 0 w 1360"/>
                  <a:gd name="T17" fmla="*/ 1266 h 1266"/>
                  <a:gd name="T18" fmla="*/ 6 w 1360"/>
                  <a:gd name="T19" fmla="*/ 1197 h 1266"/>
                  <a:gd name="T20" fmla="*/ 38 w 1360"/>
                  <a:gd name="T21" fmla="*/ 811 h 1266"/>
                  <a:gd name="T22" fmla="*/ 54 w 1360"/>
                  <a:gd name="T23" fmla="*/ 629 h 1266"/>
                  <a:gd name="T24" fmla="*/ 50 w 1360"/>
                  <a:gd name="T25" fmla="*/ 613 h 1266"/>
                  <a:gd name="T26" fmla="*/ 71 w 1360"/>
                  <a:gd name="T27" fmla="*/ 537 h 1266"/>
                  <a:gd name="T28" fmla="*/ 79 w 1360"/>
                  <a:gd name="T29" fmla="*/ 525 h 1266"/>
                  <a:gd name="T30" fmla="*/ 79 w 1360"/>
                  <a:gd name="T31" fmla="*/ 407 h 1266"/>
                  <a:gd name="T32" fmla="*/ 70 w 1360"/>
                  <a:gd name="T33" fmla="*/ 392 h 1266"/>
                  <a:gd name="T34" fmla="*/ 31 w 1360"/>
                  <a:gd name="T35" fmla="*/ 374 h 1266"/>
                  <a:gd name="T36" fmla="*/ 44 w 1360"/>
                  <a:gd name="T37" fmla="*/ 366 h 1266"/>
                  <a:gd name="T38" fmla="*/ 624 w 1360"/>
                  <a:gd name="T39" fmla="*/ 44 h 1266"/>
                  <a:gd name="T40" fmla="*/ 692 w 1360"/>
                  <a:gd name="T41" fmla="*/ 5 h 1266"/>
                  <a:gd name="T42" fmla="*/ 718 w 1360"/>
                  <a:gd name="T43" fmla="*/ 5 h 1266"/>
                  <a:gd name="T44" fmla="*/ 1255 w 1360"/>
                  <a:gd name="T45" fmla="*/ 275 h 1266"/>
                  <a:gd name="T46" fmla="*/ 1360 w 1360"/>
                  <a:gd name="T47" fmla="*/ 328 h 1266"/>
                  <a:gd name="T48" fmla="*/ 1302 w 1360"/>
                  <a:gd name="T49" fmla="*/ 360 h 1266"/>
                  <a:gd name="T50" fmla="*/ 723 w 1360"/>
                  <a:gd name="T51" fmla="*/ 666 h 1266"/>
                  <a:gd name="T52" fmla="*/ 688 w 1360"/>
                  <a:gd name="T53" fmla="*/ 668 h 1266"/>
                  <a:gd name="T54" fmla="*/ 112 w 1360"/>
                  <a:gd name="T55" fmla="*/ 411 h 1266"/>
                  <a:gd name="T56" fmla="*/ 96 w 1360"/>
                  <a:gd name="T57" fmla="*/ 404 h 1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60" h="1266">
                    <a:moveTo>
                      <a:pt x="96" y="404"/>
                    </a:moveTo>
                    <a:cubicBezTo>
                      <a:pt x="96" y="447"/>
                      <a:pt x="96" y="487"/>
                      <a:pt x="96" y="527"/>
                    </a:cubicBezTo>
                    <a:cubicBezTo>
                      <a:pt x="96" y="531"/>
                      <a:pt x="101" y="535"/>
                      <a:pt x="105" y="537"/>
                    </a:cubicBezTo>
                    <a:cubicBezTo>
                      <a:pt x="136" y="555"/>
                      <a:pt x="144" y="585"/>
                      <a:pt x="123" y="616"/>
                    </a:cubicBezTo>
                    <a:cubicBezTo>
                      <a:pt x="121" y="620"/>
                      <a:pt x="119" y="625"/>
                      <a:pt x="119" y="629"/>
                    </a:cubicBezTo>
                    <a:cubicBezTo>
                      <a:pt x="128" y="733"/>
                      <a:pt x="138" y="836"/>
                      <a:pt x="147" y="940"/>
                    </a:cubicBezTo>
                    <a:cubicBezTo>
                      <a:pt x="154" y="1024"/>
                      <a:pt x="162" y="1109"/>
                      <a:pt x="169" y="1194"/>
                    </a:cubicBezTo>
                    <a:cubicBezTo>
                      <a:pt x="171" y="1217"/>
                      <a:pt x="173" y="1239"/>
                      <a:pt x="175" y="1266"/>
                    </a:cubicBezTo>
                    <a:cubicBezTo>
                      <a:pt x="117" y="1266"/>
                      <a:pt x="60" y="1266"/>
                      <a:pt x="0" y="1266"/>
                    </a:cubicBezTo>
                    <a:cubicBezTo>
                      <a:pt x="2" y="1244"/>
                      <a:pt x="4" y="1220"/>
                      <a:pt x="6" y="1197"/>
                    </a:cubicBezTo>
                    <a:cubicBezTo>
                      <a:pt x="16" y="1068"/>
                      <a:pt x="27" y="940"/>
                      <a:pt x="38" y="811"/>
                    </a:cubicBezTo>
                    <a:cubicBezTo>
                      <a:pt x="43" y="750"/>
                      <a:pt x="49" y="690"/>
                      <a:pt x="54" y="629"/>
                    </a:cubicBezTo>
                    <a:cubicBezTo>
                      <a:pt x="54" y="624"/>
                      <a:pt x="52" y="617"/>
                      <a:pt x="50" y="613"/>
                    </a:cubicBezTo>
                    <a:cubicBezTo>
                      <a:pt x="32" y="583"/>
                      <a:pt x="40" y="553"/>
                      <a:pt x="71" y="537"/>
                    </a:cubicBezTo>
                    <a:cubicBezTo>
                      <a:pt x="75" y="535"/>
                      <a:pt x="79" y="529"/>
                      <a:pt x="79" y="525"/>
                    </a:cubicBezTo>
                    <a:cubicBezTo>
                      <a:pt x="79" y="486"/>
                      <a:pt x="80" y="446"/>
                      <a:pt x="79" y="407"/>
                    </a:cubicBezTo>
                    <a:cubicBezTo>
                      <a:pt x="79" y="402"/>
                      <a:pt x="74" y="395"/>
                      <a:pt x="70" y="392"/>
                    </a:cubicBezTo>
                    <a:cubicBezTo>
                      <a:pt x="58" y="386"/>
                      <a:pt x="45" y="381"/>
                      <a:pt x="31" y="374"/>
                    </a:cubicBezTo>
                    <a:cubicBezTo>
                      <a:pt x="36" y="371"/>
                      <a:pt x="40" y="368"/>
                      <a:pt x="44" y="366"/>
                    </a:cubicBezTo>
                    <a:cubicBezTo>
                      <a:pt x="237" y="259"/>
                      <a:pt x="431" y="151"/>
                      <a:pt x="624" y="44"/>
                    </a:cubicBezTo>
                    <a:cubicBezTo>
                      <a:pt x="647" y="31"/>
                      <a:pt x="670" y="19"/>
                      <a:pt x="692" y="5"/>
                    </a:cubicBezTo>
                    <a:cubicBezTo>
                      <a:pt x="702" y="0"/>
                      <a:pt x="709" y="1"/>
                      <a:pt x="718" y="5"/>
                    </a:cubicBezTo>
                    <a:cubicBezTo>
                      <a:pt x="897" y="96"/>
                      <a:pt x="1076" y="185"/>
                      <a:pt x="1255" y="275"/>
                    </a:cubicBezTo>
                    <a:cubicBezTo>
                      <a:pt x="1289" y="293"/>
                      <a:pt x="1324" y="310"/>
                      <a:pt x="1360" y="328"/>
                    </a:cubicBezTo>
                    <a:cubicBezTo>
                      <a:pt x="1339" y="340"/>
                      <a:pt x="1320" y="350"/>
                      <a:pt x="1302" y="360"/>
                    </a:cubicBezTo>
                    <a:cubicBezTo>
                      <a:pt x="1109" y="462"/>
                      <a:pt x="916" y="564"/>
                      <a:pt x="723" y="666"/>
                    </a:cubicBezTo>
                    <a:cubicBezTo>
                      <a:pt x="711" y="672"/>
                      <a:pt x="701" y="674"/>
                      <a:pt x="688" y="668"/>
                    </a:cubicBezTo>
                    <a:cubicBezTo>
                      <a:pt x="496" y="582"/>
                      <a:pt x="304" y="496"/>
                      <a:pt x="112" y="411"/>
                    </a:cubicBezTo>
                    <a:cubicBezTo>
                      <a:pt x="108" y="409"/>
                      <a:pt x="103" y="407"/>
                      <a:pt x="96" y="40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HK" altLang="en-US" dirty="0">
                  <a:latin typeface="宋体" panose="02010600030101010101" pitchFamily="2" charset="-122"/>
                </a:endParaRPr>
              </a:p>
            </p:txBody>
          </p:sp>
          <p:sp>
            <p:nvSpPr>
              <p:cNvPr id="12" name="Freeform 7"/>
              <p:cNvSpPr/>
              <p:nvPr/>
            </p:nvSpPr>
            <p:spPr bwMode="auto">
              <a:xfrm>
                <a:off x="1829" y="1959"/>
                <a:ext cx="2000" cy="947"/>
              </a:xfrm>
              <a:custGeom>
                <a:avLst/>
                <a:gdLst>
                  <a:gd name="T0" fmla="*/ 0 w 845"/>
                  <a:gd name="T1" fmla="*/ 147 h 400"/>
                  <a:gd name="T2" fmla="*/ 78 w 845"/>
                  <a:gd name="T3" fmla="*/ 32 h 400"/>
                  <a:gd name="T4" fmla="*/ 96 w 845"/>
                  <a:gd name="T5" fmla="*/ 28 h 400"/>
                  <a:gd name="T6" fmla="*/ 262 w 845"/>
                  <a:gd name="T7" fmla="*/ 101 h 400"/>
                  <a:gd name="T8" fmla="*/ 417 w 845"/>
                  <a:gd name="T9" fmla="*/ 170 h 400"/>
                  <a:gd name="T10" fmla="*/ 434 w 845"/>
                  <a:gd name="T11" fmla="*/ 167 h 400"/>
                  <a:gd name="T12" fmla="*/ 724 w 845"/>
                  <a:gd name="T13" fmla="*/ 13 h 400"/>
                  <a:gd name="T14" fmla="*/ 749 w 845"/>
                  <a:gd name="T15" fmla="*/ 0 h 400"/>
                  <a:gd name="T16" fmla="*/ 845 w 845"/>
                  <a:gd name="T17" fmla="*/ 143 h 400"/>
                  <a:gd name="T18" fmla="*/ 743 w 845"/>
                  <a:gd name="T19" fmla="*/ 207 h 400"/>
                  <a:gd name="T20" fmla="*/ 448 w 845"/>
                  <a:gd name="T21" fmla="*/ 393 h 400"/>
                  <a:gd name="T22" fmla="*/ 421 w 845"/>
                  <a:gd name="T23" fmla="*/ 394 h 400"/>
                  <a:gd name="T24" fmla="*/ 8 w 845"/>
                  <a:gd name="T25" fmla="*/ 153 h 400"/>
                  <a:gd name="T26" fmla="*/ 0 w 845"/>
                  <a:gd name="T27" fmla="*/ 147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5" h="400">
                    <a:moveTo>
                      <a:pt x="0" y="147"/>
                    </a:moveTo>
                    <a:cubicBezTo>
                      <a:pt x="27" y="108"/>
                      <a:pt x="53" y="70"/>
                      <a:pt x="78" y="32"/>
                    </a:cubicBezTo>
                    <a:cubicBezTo>
                      <a:pt x="84" y="24"/>
                      <a:pt x="89" y="25"/>
                      <a:pt x="96" y="28"/>
                    </a:cubicBezTo>
                    <a:cubicBezTo>
                      <a:pt x="151" y="53"/>
                      <a:pt x="206" y="77"/>
                      <a:pt x="262" y="101"/>
                    </a:cubicBezTo>
                    <a:cubicBezTo>
                      <a:pt x="313" y="124"/>
                      <a:pt x="365" y="147"/>
                      <a:pt x="417" y="170"/>
                    </a:cubicBezTo>
                    <a:cubicBezTo>
                      <a:pt x="421" y="172"/>
                      <a:pt x="429" y="170"/>
                      <a:pt x="434" y="167"/>
                    </a:cubicBezTo>
                    <a:cubicBezTo>
                      <a:pt x="531" y="116"/>
                      <a:pt x="627" y="65"/>
                      <a:pt x="724" y="13"/>
                    </a:cubicBezTo>
                    <a:cubicBezTo>
                      <a:pt x="732" y="9"/>
                      <a:pt x="740" y="5"/>
                      <a:pt x="749" y="0"/>
                    </a:cubicBezTo>
                    <a:cubicBezTo>
                      <a:pt x="781" y="48"/>
                      <a:pt x="813" y="95"/>
                      <a:pt x="845" y="143"/>
                    </a:cubicBezTo>
                    <a:cubicBezTo>
                      <a:pt x="811" y="165"/>
                      <a:pt x="777" y="186"/>
                      <a:pt x="743" y="207"/>
                    </a:cubicBezTo>
                    <a:cubicBezTo>
                      <a:pt x="645" y="269"/>
                      <a:pt x="546" y="331"/>
                      <a:pt x="448" y="393"/>
                    </a:cubicBezTo>
                    <a:cubicBezTo>
                      <a:pt x="438" y="399"/>
                      <a:pt x="431" y="400"/>
                      <a:pt x="421" y="394"/>
                    </a:cubicBezTo>
                    <a:cubicBezTo>
                      <a:pt x="284" y="313"/>
                      <a:pt x="146" y="233"/>
                      <a:pt x="8" y="153"/>
                    </a:cubicBezTo>
                    <a:cubicBezTo>
                      <a:pt x="6" y="151"/>
                      <a:pt x="3" y="149"/>
                      <a:pt x="0" y="1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HK" altLang="en-US" dirty="0">
                  <a:latin typeface="宋体" panose="02010600030101010101" pitchFamily="2" charset="-122"/>
                </a:endParaRPr>
              </a:p>
            </p:txBody>
          </p:sp>
        </p:grpSp>
      </p:grpSp>
      <p:grpSp>
        <p:nvGrpSpPr>
          <p:cNvPr id="13" name="组合 58"/>
          <p:cNvGrpSpPr/>
          <p:nvPr/>
        </p:nvGrpSpPr>
        <p:grpSpPr bwMode="auto">
          <a:xfrm>
            <a:off x="6833742" y="1812158"/>
            <a:ext cx="863600" cy="865187"/>
            <a:chOff x="4061024" y="513115"/>
            <a:chExt cx="1021953" cy="1021953"/>
          </a:xfrm>
        </p:grpSpPr>
        <p:sp>
          <p:nvSpPr>
            <p:cNvPr id="14" name="椭圆 13"/>
            <p:cNvSpPr/>
            <p:nvPr/>
          </p:nvSpPr>
          <p:spPr>
            <a:xfrm>
              <a:off x="4061024" y="513115"/>
              <a:ext cx="1021953" cy="102195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HK" altLang="en-US" dirty="0">
                <a:latin typeface="宋体" panose="02010600030101010101" pitchFamily="2" charset="-122"/>
              </a:endParaRPr>
            </a:p>
          </p:txBody>
        </p:sp>
        <p:grpSp>
          <p:nvGrpSpPr>
            <p:cNvPr id="15" name="Group 4"/>
            <p:cNvGrpSpPr>
              <a:grpSpLocks noChangeAspect="1"/>
            </p:cNvGrpSpPr>
            <p:nvPr/>
          </p:nvGrpSpPr>
          <p:grpSpPr bwMode="auto">
            <a:xfrm>
              <a:off x="4208860" y="739960"/>
              <a:ext cx="726281" cy="676418"/>
              <a:chOff x="1164" y="687"/>
              <a:chExt cx="3219" cy="2998"/>
            </a:xfrm>
            <a:solidFill>
              <a:schemeClr val="bg1"/>
            </a:solidFill>
            <a:effectLst/>
          </p:grpSpPr>
          <p:sp>
            <p:nvSpPr>
              <p:cNvPr id="16" name="Freeform 6"/>
              <p:cNvSpPr/>
              <p:nvPr/>
            </p:nvSpPr>
            <p:spPr bwMode="auto">
              <a:xfrm>
                <a:off x="1164" y="687"/>
                <a:ext cx="3219" cy="2998"/>
              </a:xfrm>
              <a:custGeom>
                <a:avLst/>
                <a:gdLst>
                  <a:gd name="T0" fmla="*/ 96 w 1360"/>
                  <a:gd name="T1" fmla="*/ 404 h 1266"/>
                  <a:gd name="T2" fmla="*/ 96 w 1360"/>
                  <a:gd name="T3" fmla="*/ 527 h 1266"/>
                  <a:gd name="T4" fmla="*/ 105 w 1360"/>
                  <a:gd name="T5" fmla="*/ 537 h 1266"/>
                  <a:gd name="T6" fmla="*/ 123 w 1360"/>
                  <a:gd name="T7" fmla="*/ 616 h 1266"/>
                  <a:gd name="T8" fmla="*/ 119 w 1360"/>
                  <a:gd name="T9" fmla="*/ 629 h 1266"/>
                  <a:gd name="T10" fmla="*/ 147 w 1360"/>
                  <a:gd name="T11" fmla="*/ 940 h 1266"/>
                  <a:gd name="T12" fmla="*/ 169 w 1360"/>
                  <a:gd name="T13" fmla="*/ 1194 h 1266"/>
                  <a:gd name="T14" fmla="*/ 175 w 1360"/>
                  <a:gd name="T15" fmla="*/ 1266 h 1266"/>
                  <a:gd name="T16" fmla="*/ 0 w 1360"/>
                  <a:gd name="T17" fmla="*/ 1266 h 1266"/>
                  <a:gd name="T18" fmla="*/ 6 w 1360"/>
                  <a:gd name="T19" fmla="*/ 1197 h 1266"/>
                  <a:gd name="T20" fmla="*/ 38 w 1360"/>
                  <a:gd name="T21" fmla="*/ 811 h 1266"/>
                  <a:gd name="T22" fmla="*/ 54 w 1360"/>
                  <a:gd name="T23" fmla="*/ 629 h 1266"/>
                  <a:gd name="T24" fmla="*/ 50 w 1360"/>
                  <a:gd name="T25" fmla="*/ 613 h 1266"/>
                  <a:gd name="T26" fmla="*/ 71 w 1360"/>
                  <a:gd name="T27" fmla="*/ 537 h 1266"/>
                  <a:gd name="T28" fmla="*/ 79 w 1360"/>
                  <a:gd name="T29" fmla="*/ 525 h 1266"/>
                  <a:gd name="T30" fmla="*/ 79 w 1360"/>
                  <a:gd name="T31" fmla="*/ 407 h 1266"/>
                  <a:gd name="T32" fmla="*/ 70 w 1360"/>
                  <a:gd name="T33" fmla="*/ 392 h 1266"/>
                  <a:gd name="T34" fmla="*/ 31 w 1360"/>
                  <a:gd name="T35" fmla="*/ 374 h 1266"/>
                  <a:gd name="T36" fmla="*/ 44 w 1360"/>
                  <a:gd name="T37" fmla="*/ 366 h 1266"/>
                  <a:gd name="T38" fmla="*/ 624 w 1360"/>
                  <a:gd name="T39" fmla="*/ 44 h 1266"/>
                  <a:gd name="T40" fmla="*/ 692 w 1360"/>
                  <a:gd name="T41" fmla="*/ 5 h 1266"/>
                  <a:gd name="T42" fmla="*/ 718 w 1360"/>
                  <a:gd name="T43" fmla="*/ 5 h 1266"/>
                  <a:gd name="T44" fmla="*/ 1255 w 1360"/>
                  <a:gd name="T45" fmla="*/ 275 h 1266"/>
                  <a:gd name="T46" fmla="*/ 1360 w 1360"/>
                  <a:gd name="T47" fmla="*/ 328 h 1266"/>
                  <a:gd name="T48" fmla="*/ 1302 w 1360"/>
                  <a:gd name="T49" fmla="*/ 360 h 1266"/>
                  <a:gd name="T50" fmla="*/ 723 w 1360"/>
                  <a:gd name="T51" fmla="*/ 666 h 1266"/>
                  <a:gd name="T52" fmla="*/ 688 w 1360"/>
                  <a:gd name="T53" fmla="*/ 668 h 1266"/>
                  <a:gd name="T54" fmla="*/ 112 w 1360"/>
                  <a:gd name="T55" fmla="*/ 411 h 1266"/>
                  <a:gd name="T56" fmla="*/ 96 w 1360"/>
                  <a:gd name="T57" fmla="*/ 404 h 1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60" h="1266">
                    <a:moveTo>
                      <a:pt x="96" y="404"/>
                    </a:moveTo>
                    <a:cubicBezTo>
                      <a:pt x="96" y="447"/>
                      <a:pt x="96" y="487"/>
                      <a:pt x="96" y="527"/>
                    </a:cubicBezTo>
                    <a:cubicBezTo>
                      <a:pt x="96" y="531"/>
                      <a:pt x="101" y="535"/>
                      <a:pt x="105" y="537"/>
                    </a:cubicBezTo>
                    <a:cubicBezTo>
                      <a:pt x="136" y="555"/>
                      <a:pt x="144" y="585"/>
                      <a:pt x="123" y="616"/>
                    </a:cubicBezTo>
                    <a:cubicBezTo>
                      <a:pt x="121" y="620"/>
                      <a:pt x="119" y="625"/>
                      <a:pt x="119" y="629"/>
                    </a:cubicBezTo>
                    <a:cubicBezTo>
                      <a:pt x="128" y="733"/>
                      <a:pt x="138" y="836"/>
                      <a:pt x="147" y="940"/>
                    </a:cubicBezTo>
                    <a:cubicBezTo>
                      <a:pt x="154" y="1024"/>
                      <a:pt x="162" y="1109"/>
                      <a:pt x="169" y="1194"/>
                    </a:cubicBezTo>
                    <a:cubicBezTo>
                      <a:pt x="171" y="1217"/>
                      <a:pt x="173" y="1239"/>
                      <a:pt x="175" y="1266"/>
                    </a:cubicBezTo>
                    <a:cubicBezTo>
                      <a:pt x="117" y="1266"/>
                      <a:pt x="60" y="1266"/>
                      <a:pt x="0" y="1266"/>
                    </a:cubicBezTo>
                    <a:cubicBezTo>
                      <a:pt x="2" y="1244"/>
                      <a:pt x="4" y="1220"/>
                      <a:pt x="6" y="1197"/>
                    </a:cubicBezTo>
                    <a:cubicBezTo>
                      <a:pt x="16" y="1068"/>
                      <a:pt x="27" y="940"/>
                      <a:pt x="38" y="811"/>
                    </a:cubicBezTo>
                    <a:cubicBezTo>
                      <a:pt x="43" y="750"/>
                      <a:pt x="49" y="690"/>
                      <a:pt x="54" y="629"/>
                    </a:cubicBezTo>
                    <a:cubicBezTo>
                      <a:pt x="54" y="624"/>
                      <a:pt x="52" y="617"/>
                      <a:pt x="50" y="613"/>
                    </a:cubicBezTo>
                    <a:cubicBezTo>
                      <a:pt x="32" y="583"/>
                      <a:pt x="40" y="553"/>
                      <a:pt x="71" y="537"/>
                    </a:cubicBezTo>
                    <a:cubicBezTo>
                      <a:pt x="75" y="535"/>
                      <a:pt x="79" y="529"/>
                      <a:pt x="79" y="525"/>
                    </a:cubicBezTo>
                    <a:cubicBezTo>
                      <a:pt x="79" y="486"/>
                      <a:pt x="80" y="446"/>
                      <a:pt x="79" y="407"/>
                    </a:cubicBezTo>
                    <a:cubicBezTo>
                      <a:pt x="79" y="402"/>
                      <a:pt x="74" y="395"/>
                      <a:pt x="70" y="392"/>
                    </a:cubicBezTo>
                    <a:cubicBezTo>
                      <a:pt x="58" y="386"/>
                      <a:pt x="45" y="381"/>
                      <a:pt x="31" y="374"/>
                    </a:cubicBezTo>
                    <a:cubicBezTo>
                      <a:pt x="36" y="371"/>
                      <a:pt x="40" y="368"/>
                      <a:pt x="44" y="366"/>
                    </a:cubicBezTo>
                    <a:cubicBezTo>
                      <a:pt x="237" y="259"/>
                      <a:pt x="431" y="151"/>
                      <a:pt x="624" y="44"/>
                    </a:cubicBezTo>
                    <a:cubicBezTo>
                      <a:pt x="647" y="31"/>
                      <a:pt x="670" y="19"/>
                      <a:pt x="692" y="5"/>
                    </a:cubicBezTo>
                    <a:cubicBezTo>
                      <a:pt x="702" y="0"/>
                      <a:pt x="709" y="1"/>
                      <a:pt x="718" y="5"/>
                    </a:cubicBezTo>
                    <a:cubicBezTo>
                      <a:pt x="897" y="96"/>
                      <a:pt x="1076" y="185"/>
                      <a:pt x="1255" y="275"/>
                    </a:cubicBezTo>
                    <a:cubicBezTo>
                      <a:pt x="1289" y="293"/>
                      <a:pt x="1324" y="310"/>
                      <a:pt x="1360" y="328"/>
                    </a:cubicBezTo>
                    <a:cubicBezTo>
                      <a:pt x="1339" y="340"/>
                      <a:pt x="1320" y="350"/>
                      <a:pt x="1302" y="360"/>
                    </a:cubicBezTo>
                    <a:cubicBezTo>
                      <a:pt x="1109" y="462"/>
                      <a:pt x="916" y="564"/>
                      <a:pt x="723" y="666"/>
                    </a:cubicBezTo>
                    <a:cubicBezTo>
                      <a:pt x="711" y="672"/>
                      <a:pt x="701" y="674"/>
                      <a:pt x="688" y="668"/>
                    </a:cubicBezTo>
                    <a:cubicBezTo>
                      <a:pt x="496" y="582"/>
                      <a:pt x="304" y="496"/>
                      <a:pt x="112" y="411"/>
                    </a:cubicBezTo>
                    <a:cubicBezTo>
                      <a:pt x="108" y="409"/>
                      <a:pt x="103" y="407"/>
                      <a:pt x="96" y="40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HK" altLang="en-US" dirty="0">
                  <a:latin typeface="宋体" panose="02010600030101010101" pitchFamily="2" charset="-122"/>
                </a:endParaRPr>
              </a:p>
            </p:txBody>
          </p:sp>
          <p:sp>
            <p:nvSpPr>
              <p:cNvPr id="17" name="Freeform 7"/>
              <p:cNvSpPr/>
              <p:nvPr/>
            </p:nvSpPr>
            <p:spPr bwMode="auto">
              <a:xfrm>
                <a:off x="1829" y="1959"/>
                <a:ext cx="2000" cy="947"/>
              </a:xfrm>
              <a:custGeom>
                <a:avLst/>
                <a:gdLst>
                  <a:gd name="T0" fmla="*/ 0 w 845"/>
                  <a:gd name="T1" fmla="*/ 147 h 400"/>
                  <a:gd name="T2" fmla="*/ 78 w 845"/>
                  <a:gd name="T3" fmla="*/ 32 h 400"/>
                  <a:gd name="T4" fmla="*/ 96 w 845"/>
                  <a:gd name="T5" fmla="*/ 28 h 400"/>
                  <a:gd name="T6" fmla="*/ 262 w 845"/>
                  <a:gd name="T7" fmla="*/ 101 h 400"/>
                  <a:gd name="T8" fmla="*/ 417 w 845"/>
                  <a:gd name="T9" fmla="*/ 170 h 400"/>
                  <a:gd name="T10" fmla="*/ 434 w 845"/>
                  <a:gd name="T11" fmla="*/ 167 h 400"/>
                  <a:gd name="T12" fmla="*/ 724 w 845"/>
                  <a:gd name="T13" fmla="*/ 13 h 400"/>
                  <a:gd name="T14" fmla="*/ 749 w 845"/>
                  <a:gd name="T15" fmla="*/ 0 h 400"/>
                  <a:gd name="T16" fmla="*/ 845 w 845"/>
                  <a:gd name="T17" fmla="*/ 143 h 400"/>
                  <a:gd name="T18" fmla="*/ 743 w 845"/>
                  <a:gd name="T19" fmla="*/ 207 h 400"/>
                  <a:gd name="T20" fmla="*/ 448 w 845"/>
                  <a:gd name="T21" fmla="*/ 393 h 400"/>
                  <a:gd name="T22" fmla="*/ 421 w 845"/>
                  <a:gd name="T23" fmla="*/ 394 h 400"/>
                  <a:gd name="T24" fmla="*/ 8 w 845"/>
                  <a:gd name="T25" fmla="*/ 153 h 400"/>
                  <a:gd name="T26" fmla="*/ 0 w 845"/>
                  <a:gd name="T27" fmla="*/ 147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5" h="400">
                    <a:moveTo>
                      <a:pt x="0" y="147"/>
                    </a:moveTo>
                    <a:cubicBezTo>
                      <a:pt x="27" y="108"/>
                      <a:pt x="53" y="70"/>
                      <a:pt x="78" y="32"/>
                    </a:cubicBezTo>
                    <a:cubicBezTo>
                      <a:pt x="84" y="24"/>
                      <a:pt x="89" y="25"/>
                      <a:pt x="96" y="28"/>
                    </a:cubicBezTo>
                    <a:cubicBezTo>
                      <a:pt x="151" y="53"/>
                      <a:pt x="206" y="77"/>
                      <a:pt x="262" y="101"/>
                    </a:cubicBezTo>
                    <a:cubicBezTo>
                      <a:pt x="313" y="124"/>
                      <a:pt x="365" y="147"/>
                      <a:pt x="417" y="170"/>
                    </a:cubicBezTo>
                    <a:cubicBezTo>
                      <a:pt x="421" y="172"/>
                      <a:pt x="429" y="170"/>
                      <a:pt x="434" y="167"/>
                    </a:cubicBezTo>
                    <a:cubicBezTo>
                      <a:pt x="531" y="116"/>
                      <a:pt x="627" y="65"/>
                      <a:pt x="724" y="13"/>
                    </a:cubicBezTo>
                    <a:cubicBezTo>
                      <a:pt x="732" y="9"/>
                      <a:pt x="740" y="5"/>
                      <a:pt x="749" y="0"/>
                    </a:cubicBezTo>
                    <a:cubicBezTo>
                      <a:pt x="781" y="48"/>
                      <a:pt x="813" y="95"/>
                      <a:pt x="845" y="143"/>
                    </a:cubicBezTo>
                    <a:cubicBezTo>
                      <a:pt x="811" y="165"/>
                      <a:pt x="777" y="186"/>
                      <a:pt x="743" y="207"/>
                    </a:cubicBezTo>
                    <a:cubicBezTo>
                      <a:pt x="645" y="269"/>
                      <a:pt x="546" y="331"/>
                      <a:pt x="448" y="393"/>
                    </a:cubicBezTo>
                    <a:cubicBezTo>
                      <a:pt x="438" y="399"/>
                      <a:pt x="431" y="400"/>
                      <a:pt x="421" y="394"/>
                    </a:cubicBezTo>
                    <a:cubicBezTo>
                      <a:pt x="284" y="313"/>
                      <a:pt x="146" y="233"/>
                      <a:pt x="8" y="153"/>
                    </a:cubicBezTo>
                    <a:cubicBezTo>
                      <a:pt x="6" y="151"/>
                      <a:pt x="3" y="149"/>
                      <a:pt x="0" y="1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HK" altLang="en-US" dirty="0">
                  <a:latin typeface="宋体" panose="02010600030101010101" pitchFamily="2" charset="-122"/>
                </a:endParaRPr>
              </a:p>
            </p:txBody>
          </p:sp>
        </p:grpSp>
      </p:grpSp>
      <p:grpSp>
        <p:nvGrpSpPr>
          <p:cNvPr id="18" name="组合 63"/>
          <p:cNvGrpSpPr/>
          <p:nvPr/>
        </p:nvGrpSpPr>
        <p:grpSpPr bwMode="auto">
          <a:xfrm>
            <a:off x="8967342" y="1804220"/>
            <a:ext cx="863600" cy="865188"/>
            <a:chOff x="4061024" y="513115"/>
            <a:chExt cx="1021953" cy="1021953"/>
          </a:xfrm>
        </p:grpSpPr>
        <p:sp>
          <p:nvSpPr>
            <p:cNvPr id="19" name="椭圆 18"/>
            <p:cNvSpPr/>
            <p:nvPr/>
          </p:nvSpPr>
          <p:spPr>
            <a:xfrm>
              <a:off x="4061024" y="513115"/>
              <a:ext cx="1021953" cy="102195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HK" altLang="en-US" dirty="0">
                <a:latin typeface="宋体" panose="02010600030101010101" pitchFamily="2" charset="-122"/>
              </a:endParaRPr>
            </a:p>
          </p:txBody>
        </p:sp>
        <p:grpSp>
          <p:nvGrpSpPr>
            <p:cNvPr id="20" name="Group 4"/>
            <p:cNvGrpSpPr>
              <a:grpSpLocks noChangeAspect="1"/>
            </p:cNvGrpSpPr>
            <p:nvPr/>
          </p:nvGrpSpPr>
          <p:grpSpPr bwMode="auto">
            <a:xfrm>
              <a:off x="4208860" y="739960"/>
              <a:ext cx="726281" cy="676418"/>
              <a:chOff x="1164" y="687"/>
              <a:chExt cx="3219" cy="2998"/>
            </a:xfrm>
            <a:solidFill>
              <a:schemeClr val="bg1"/>
            </a:solidFill>
            <a:effectLst/>
          </p:grpSpPr>
          <p:sp>
            <p:nvSpPr>
              <p:cNvPr id="21" name="Freeform 6"/>
              <p:cNvSpPr/>
              <p:nvPr/>
            </p:nvSpPr>
            <p:spPr bwMode="auto">
              <a:xfrm>
                <a:off x="1164" y="687"/>
                <a:ext cx="3219" cy="2998"/>
              </a:xfrm>
              <a:custGeom>
                <a:avLst/>
                <a:gdLst>
                  <a:gd name="T0" fmla="*/ 96 w 1360"/>
                  <a:gd name="T1" fmla="*/ 404 h 1266"/>
                  <a:gd name="T2" fmla="*/ 96 w 1360"/>
                  <a:gd name="T3" fmla="*/ 527 h 1266"/>
                  <a:gd name="T4" fmla="*/ 105 w 1360"/>
                  <a:gd name="T5" fmla="*/ 537 h 1266"/>
                  <a:gd name="T6" fmla="*/ 123 w 1360"/>
                  <a:gd name="T7" fmla="*/ 616 h 1266"/>
                  <a:gd name="T8" fmla="*/ 119 w 1360"/>
                  <a:gd name="T9" fmla="*/ 629 h 1266"/>
                  <a:gd name="T10" fmla="*/ 147 w 1360"/>
                  <a:gd name="T11" fmla="*/ 940 h 1266"/>
                  <a:gd name="T12" fmla="*/ 169 w 1360"/>
                  <a:gd name="T13" fmla="*/ 1194 h 1266"/>
                  <a:gd name="T14" fmla="*/ 175 w 1360"/>
                  <a:gd name="T15" fmla="*/ 1266 h 1266"/>
                  <a:gd name="T16" fmla="*/ 0 w 1360"/>
                  <a:gd name="T17" fmla="*/ 1266 h 1266"/>
                  <a:gd name="T18" fmla="*/ 6 w 1360"/>
                  <a:gd name="T19" fmla="*/ 1197 h 1266"/>
                  <a:gd name="T20" fmla="*/ 38 w 1360"/>
                  <a:gd name="T21" fmla="*/ 811 h 1266"/>
                  <a:gd name="T22" fmla="*/ 54 w 1360"/>
                  <a:gd name="T23" fmla="*/ 629 h 1266"/>
                  <a:gd name="T24" fmla="*/ 50 w 1360"/>
                  <a:gd name="T25" fmla="*/ 613 h 1266"/>
                  <a:gd name="T26" fmla="*/ 71 w 1360"/>
                  <a:gd name="T27" fmla="*/ 537 h 1266"/>
                  <a:gd name="T28" fmla="*/ 79 w 1360"/>
                  <a:gd name="T29" fmla="*/ 525 h 1266"/>
                  <a:gd name="T30" fmla="*/ 79 w 1360"/>
                  <a:gd name="T31" fmla="*/ 407 h 1266"/>
                  <a:gd name="T32" fmla="*/ 70 w 1360"/>
                  <a:gd name="T33" fmla="*/ 392 h 1266"/>
                  <a:gd name="T34" fmla="*/ 31 w 1360"/>
                  <a:gd name="T35" fmla="*/ 374 h 1266"/>
                  <a:gd name="T36" fmla="*/ 44 w 1360"/>
                  <a:gd name="T37" fmla="*/ 366 h 1266"/>
                  <a:gd name="T38" fmla="*/ 624 w 1360"/>
                  <a:gd name="T39" fmla="*/ 44 h 1266"/>
                  <a:gd name="T40" fmla="*/ 692 w 1360"/>
                  <a:gd name="T41" fmla="*/ 5 h 1266"/>
                  <a:gd name="T42" fmla="*/ 718 w 1360"/>
                  <a:gd name="T43" fmla="*/ 5 h 1266"/>
                  <a:gd name="T44" fmla="*/ 1255 w 1360"/>
                  <a:gd name="T45" fmla="*/ 275 h 1266"/>
                  <a:gd name="T46" fmla="*/ 1360 w 1360"/>
                  <a:gd name="T47" fmla="*/ 328 h 1266"/>
                  <a:gd name="T48" fmla="*/ 1302 w 1360"/>
                  <a:gd name="T49" fmla="*/ 360 h 1266"/>
                  <a:gd name="T50" fmla="*/ 723 w 1360"/>
                  <a:gd name="T51" fmla="*/ 666 h 1266"/>
                  <a:gd name="T52" fmla="*/ 688 w 1360"/>
                  <a:gd name="T53" fmla="*/ 668 h 1266"/>
                  <a:gd name="T54" fmla="*/ 112 w 1360"/>
                  <a:gd name="T55" fmla="*/ 411 h 1266"/>
                  <a:gd name="T56" fmla="*/ 96 w 1360"/>
                  <a:gd name="T57" fmla="*/ 404 h 1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60" h="1266">
                    <a:moveTo>
                      <a:pt x="96" y="404"/>
                    </a:moveTo>
                    <a:cubicBezTo>
                      <a:pt x="96" y="447"/>
                      <a:pt x="96" y="487"/>
                      <a:pt x="96" y="527"/>
                    </a:cubicBezTo>
                    <a:cubicBezTo>
                      <a:pt x="96" y="531"/>
                      <a:pt x="101" y="535"/>
                      <a:pt x="105" y="537"/>
                    </a:cubicBezTo>
                    <a:cubicBezTo>
                      <a:pt x="136" y="555"/>
                      <a:pt x="144" y="585"/>
                      <a:pt x="123" y="616"/>
                    </a:cubicBezTo>
                    <a:cubicBezTo>
                      <a:pt x="121" y="620"/>
                      <a:pt x="119" y="625"/>
                      <a:pt x="119" y="629"/>
                    </a:cubicBezTo>
                    <a:cubicBezTo>
                      <a:pt x="128" y="733"/>
                      <a:pt x="138" y="836"/>
                      <a:pt x="147" y="940"/>
                    </a:cubicBezTo>
                    <a:cubicBezTo>
                      <a:pt x="154" y="1024"/>
                      <a:pt x="162" y="1109"/>
                      <a:pt x="169" y="1194"/>
                    </a:cubicBezTo>
                    <a:cubicBezTo>
                      <a:pt x="171" y="1217"/>
                      <a:pt x="173" y="1239"/>
                      <a:pt x="175" y="1266"/>
                    </a:cubicBezTo>
                    <a:cubicBezTo>
                      <a:pt x="117" y="1266"/>
                      <a:pt x="60" y="1266"/>
                      <a:pt x="0" y="1266"/>
                    </a:cubicBezTo>
                    <a:cubicBezTo>
                      <a:pt x="2" y="1244"/>
                      <a:pt x="4" y="1220"/>
                      <a:pt x="6" y="1197"/>
                    </a:cubicBezTo>
                    <a:cubicBezTo>
                      <a:pt x="16" y="1068"/>
                      <a:pt x="27" y="940"/>
                      <a:pt x="38" y="811"/>
                    </a:cubicBezTo>
                    <a:cubicBezTo>
                      <a:pt x="43" y="750"/>
                      <a:pt x="49" y="690"/>
                      <a:pt x="54" y="629"/>
                    </a:cubicBezTo>
                    <a:cubicBezTo>
                      <a:pt x="54" y="624"/>
                      <a:pt x="52" y="617"/>
                      <a:pt x="50" y="613"/>
                    </a:cubicBezTo>
                    <a:cubicBezTo>
                      <a:pt x="32" y="583"/>
                      <a:pt x="40" y="553"/>
                      <a:pt x="71" y="537"/>
                    </a:cubicBezTo>
                    <a:cubicBezTo>
                      <a:pt x="75" y="535"/>
                      <a:pt x="79" y="529"/>
                      <a:pt x="79" y="525"/>
                    </a:cubicBezTo>
                    <a:cubicBezTo>
                      <a:pt x="79" y="486"/>
                      <a:pt x="80" y="446"/>
                      <a:pt x="79" y="407"/>
                    </a:cubicBezTo>
                    <a:cubicBezTo>
                      <a:pt x="79" y="402"/>
                      <a:pt x="74" y="395"/>
                      <a:pt x="70" y="392"/>
                    </a:cubicBezTo>
                    <a:cubicBezTo>
                      <a:pt x="58" y="386"/>
                      <a:pt x="45" y="381"/>
                      <a:pt x="31" y="374"/>
                    </a:cubicBezTo>
                    <a:cubicBezTo>
                      <a:pt x="36" y="371"/>
                      <a:pt x="40" y="368"/>
                      <a:pt x="44" y="366"/>
                    </a:cubicBezTo>
                    <a:cubicBezTo>
                      <a:pt x="237" y="259"/>
                      <a:pt x="431" y="151"/>
                      <a:pt x="624" y="44"/>
                    </a:cubicBezTo>
                    <a:cubicBezTo>
                      <a:pt x="647" y="31"/>
                      <a:pt x="670" y="19"/>
                      <a:pt x="692" y="5"/>
                    </a:cubicBezTo>
                    <a:cubicBezTo>
                      <a:pt x="702" y="0"/>
                      <a:pt x="709" y="1"/>
                      <a:pt x="718" y="5"/>
                    </a:cubicBezTo>
                    <a:cubicBezTo>
                      <a:pt x="897" y="96"/>
                      <a:pt x="1076" y="185"/>
                      <a:pt x="1255" y="275"/>
                    </a:cubicBezTo>
                    <a:cubicBezTo>
                      <a:pt x="1289" y="293"/>
                      <a:pt x="1324" y="310"/>
                      <a:pt x="1360" y="328"/>
                    </a:cubicBezTo>
                    <a:cubicBezTo>
                      <a:pt x="1339" y="340"/>
                      <a:pt x="1320" y="350"/>
                      <a:pt x="1302" y="360"/>
                    </a:cubicBezTo>
                    <a:cubicBezTo>
                      <a:pt x="1109" y="462"/>
                      <a:pt x="916" y="564"/>
                      <a:pt x="723" y="666"/>
                    </a:cubicBezTo>
                    <a:cubicBezTo>
                      <a:pt x="711" y="672"/>
                      <a:pt x="701" y="674"/>
                      <a:pt x="688" y="668"/>
                    </a:cubicBezTo>
                    <a:cubicBezTo>
                      <a:pt x="496" y="582"/>
                      <a:pt x="304" y="496"/>
                      <a:pt x="112" y="411"/>
                    </a:cubicBezTo>
                    <a:cubicBezTo>
                      <a:pt x="108" y="409"/>
                      <a:pt x="103" y="407"/>
                      <a:pt x="96" y="40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HK" altLang="en-US" dirty="0">
                  <a:latin typeface="宋体" panose="02010600030101010101" pitchFamily="2" charset="-122"/>
                </a:endParaRPr>
              </a:p>
            </p:txBody>
          </p:sp>
          <p:sp>
            <p:nvSpPr>
              <p:cNvPr id="22" name="Freeform 7"/>
              <p:cNvSpPr/>
              <p:nvPr/>
            </p:nvSpPr>
            <p:spPr bwMode="auto">
              <a:xfrm>
                <a:off x="1829" y="1959"/>
                <a:ext cx="2000" cy="947"/>
              </a:xfrm>
              <a:custGeom>
                <a:avLst/>
                <a:gdLst>
                  <a:gd name="T0" fmla="*/ 0 w 845"/>
                  <a:gd name="T1" fmla="*/ 147 h 400"/>
                  <a:gd name="T2" fmla="*/ 78 w 845"/>
                  <a:gd name="T3" fmla="*/ 32 h 400"/>
                  <a:gd name="T4" fmla="*/ 96 w 845"/>
                  <a:gd name="T5" fmla="*/ 28 h 400"/>
                  <a:gd name="T6" fmla="*/ 262 w 845"/>
                  <a:gd name="T7" fmla="*/ 101 h 400"/>
                  <a:gd name="T8" fmla="*/ 417 w 845"/>
                  <a:gd name="T9" fmla="*/ 170 h 400"/>
                  <a:gd name="T10" fmla="*/ 434 w 845"/>
                  <a:gd name="T11" fmla="*/ 167 h 400"/>
                  <a:gd name="T12" fmla="*/ 724 w 845"/>
                  <a:gd name="T13" fmla="*/ 13 h 400"/>
                  <a:gd name="T14" fmla="*/ 749 w 845"/>
                  <a:gd name="T15" fmla="*/ 0 h 400"/>
                  <a:gd name="T16" fmla="*/ 845 w 845"/>
                  <a:gd name="T17" fmla="*/ 143 h 400"/>
                  <a:gd name="T18" fmla="*/ 743 w 845"/>
                  <a:gd name="T19" fmla="*/ 207 h 400"/>
                  <a:gd name="T20" fmla="*/ 448 w 845"/>
                  <a:gd name="T21" fmla="*/ 393 h 400"/>
                  <a:gd name="T22" fmla="*/ 421 w 845"/>
                  <a:gd name="T23" fmla="*/ 394 h 400"/>
                  <a:gd name="T24" fmla="*/ 8 w 845"/>
                  <a:gd name="T25" fmla="*/ 153 h 400"/>
                  <a:gd name="T26" fmla="*/ 0 w 845"/>
                  <a:gd name="T27" fmla="*/ 147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5" h="400">
                    <a:moveTo>
                      <a:pt x="0" y="147"/>
                    </a:moveTo>
                    <a:cubicBezTo>
                      <a:pt x="27" y="108"/>
                      <a:pt x="53" y="70"/>
                      <a:pt x="78" y="32"/>
                    </a:cubicBezTo>
                    <a:cubicBezTo>
                      <a:pt x="84" y="24"/>
                      <a:pt x="89" y="25"/>
                      <a:pt x="96" y="28"/>
                    </a:cubicBezTo>
                    <a:cubicBezTo>
                      <a:pt x="151" y="53"/>
                      <a:pt x="206" y="77"/>
                      <a:pt x="262" y="101"/>
                    </a:cubicBezTo>
                    <a:cubicBezTo>
                      <a:pt x="313" y="124"/>
                      <a:pt x="365" y="147"/>
                      <a:pt x="417" y="170"/>
                    </a:cubicBezTo>
                    <a:cubicBezTo>
                      <a:pt x="421" y="172"/>
                      <a:pt x="429" y="170"/>
                      <a:pt x="434" y="167"/>
                    </a:cubicBezTo>
                    <a:cubicBezTo>
                      <a:pt x="531" y="116"/>
                      <a:pt x="627" y="65"/>
                      <a:pt x="724" y="13"/>
                    </a:cubicBezTo>
                    <a:cubicBezTo>
                      <a:pt x="732" y="9"/>
                      <a:pt x="740" y="5"/>
                      <a:pt x="749" y="0"/>
                    </a:cubicBezTo>
                    <a:cubicBezTo>
                      <a:pt x="781" y="48"/>
                      <a:pt x="813" y="95"/>
                      <a:pt x="845" y="143"/>
                    </a:cubicBezTo>
                    <a:cubicBezTo>
                      <a:pt x="811" y="165"/>
                      <a:pt x="777" y="186"/>
                      <a:pt x="743" y="207"/>
                    </a:cubicBezTo>
                    <a:cubicBezTo>
                      <a:pt x="645" y="269"/>
                      <a:pt x="546" y="331"/>
                      <a:pt x="448" y="393"/>
                    </a:cubicBezTo>
                    <a:cubicBezTo>
                      <a:pt x="438" y="399"/>
                      <a:pt x="431" y="400"/>
                      <a:pt x="421" y="394"/>
                    </a:cubicBezTo>
                    <a:cubicBezTo>
                      <a:pt x="284" y="313"/>
                      <a:pt x="146" y="233"/>
                      <a:pt x="8" y="153"/>
                    </a:cubicBezTo>
                    <a:cubicBezTo>
                      <a:pt x="6" y="151"/>
                      <a:pt x="3" y="149"/>
                      <a:pt x="0" y="1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HK" altLang="en-US" dirty="0">
                  <a:latin typeface="宋体" panose="02010600030101010101" pitchFamily="2" charset="-122"/>
                </a:endParaRPr>
              </a:p>
            </p:txBody>
          </p:sp>
        </p:grpSp>
      </p:grpSp>
      <p:sp>
        <p:nvSpPr>
          <p:cNvPr id="23" name="矩形 72"/>
          <p:cNvSpPr>
            <a:spLocks noChangeArrowheads="1"/>
          </p:cNvSpPr>
          <p:nvPr/>
        </p:nvSpPr>
        <p:spPr bwMode="auto">
          <a:xfrm>
            <a:off x="1637855" y="2986908"/>
            <a:ext cx="2098675" cy="1513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点击此处添加文本信息标题数字等都可以通过点击和重新输入进行更改点击此处添加文本信息标题数字等都可以通过点击和重新输入进行更改</a:t>
            </a:r>
            <a:endParaRPr lang="en-US" altLang="zh-CN" sz="1200" dirty="0">
              <a:latin typeface="宋体" panose="02010600030101010101" pitchFamily="2" charset="-122"/>
              <a:ea typeface="宋体" panose="02010600030101010101" pitchFamily="2" charset="-122"/>
            </a:endParaRPr>
          </a:p>
        </p:txBody>
      </p:sp>
      <p:sp>
        <p:nvSpPr>
          <p:cNvPr id="24" name="文本框 37"/>
          <p:cNvSpPr txBox="1">
            <a:spLocks noChangeArrowheads="1"/>
          </p:cNvSpPr>
          <p:nvPr/>
        </p:nvSpPr>
        <p:spPr bwMode="auto">
          <a:xfrm>
            <a:off x="2364930" y="1320033"/>
            <a:ext cx="14859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b="1">
                <a:latin typeface="阿里巴巴普惠体 B" panose="00020600040101010101" pitchFamily="18" charset="-122"/>
                <a:ea typeface="阿里巴巴普惠体 B" panose="00020600040101010101" pitchFamily="18" charset="-122"/>
                <a:cs typeface="阿里巴巴普惠体 B" panose="00020600040101010101" pitchFamily="18" charset="-122"/>
              </a:rPr>
              <a:t>学校</a:t>
            </a:r>
            <a:endParaRPr lang="zh-HK" altLang="en-US" b="1">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5" name="文本框 37"/>
          <p:cNvSpPr txBox="1">
            <a:spLocks noChangeArrowheads="1"/>
          </p:cNvSpPr>
          <p:nvPr/>
        </p:nvSpPr>
        <p:spPr bwMode="auto">
          <a:xfrm>
            <a:off x="4681092" y="1307333"/>
            <a:ext cx="14859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b="1">
                <a:latin typeface="阿里巴巴普惠体 B" panose="00020600040101010101" pitchFamily="18" charset="-122"/>
                <a:ea typeface="阿里巴巴普惠体 B" panose="00020600040101010101" pitchFamily="18" charset="-122"/>
                <a:cs typeface="阿里巴巴普惠体 B" panose="00020600040101010101" pitchFamily="18" charset="-122"/>
              </a:rPr>
              <a:t>学校</a:t>
            </a:r>
            <a:endParaRPr lang="zh-HK" altLang="en-US" b="1">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6" name="矩形 76"/>
          <p:cNvSpPr>
            <a:spLocks noChangeArrowheads="1"/>
          </p:cNvSpPr>
          <p:nvPr/>
        </p:nvSpPr>
        <p:spPr bwMode="auto">
          <a:xfrm>
            <a:off x="3952430" y="2986908"/>
            <a:ext cx="2100262" cy="1777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点击此处添加文本信息标题数字等都可以通过点击和重新输入进行更改点击此处添加文本信息标题数字等都可以通过点击和重新输入进行更改</a:t>
            </a:r>
            <a:endParaRPr lang="en-US" altLang="zh-CN" sz="1200" dirty="0">
              <a:latin typeface="宋体" panose="02010600030101010101" pitchFamily="2" charset="-122"/>
              <a:ea typeface="宋体" panose="02010600030101010101" pitchFamily="2" charset="-122"/>
            </a:endParaRPr>
          </a:p>
          <a:p>
            <a:pPr algn="ctr">
              <a:lnSpc>
                <a:spcPct val="150000"/>
              </a:lnSpc>
              <a:defRPr/>
            </a:pPr>
            <a:endParaRPr lang="zh-HK" altLang="zh-HK" sz="1200" dirty="0">
              <a:solidFill>
                <a:srgbClr val="666666"/>
              </a:solidFill>
              <a:latin typeface="宋体" panose="02010600030101010101" pitchFamily="2" charset="-122"/>
              <a:ea typeface="宋体" panose="02010600030101010101" pitchFamily="2" charset="-122"/>
            </a:endParaRPr>
          </a:p>
        </p:txBody>
      </p:sp>
      <p:sp>
        <p:nvSpPr>
          <p:cNvPr id="27" name="矩形 77"/>
          <p:cNvSpPr>
            <a:spLocks noChangeArrowheads="1"/>
          </p:cNvSpPr>
          <p:nvPr/>
        </p:nvSpPr>
        <p:spPr bwMode="auto">
          <a:xfrm>
            <a:off x="6225730" y="2986908"/>
            <a:ext cx="2100262" cy="1513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点击此处添加文本信息标题数字等都可以通过点击和重新输入进行更改点击此处添加文本信息标题数字等都可以通过点击和重新输入进行更改</a:t>
            </a:r>
            <a:endParaRPr lang="en-US" altLang="zh-CN" sz="1200" dirty="0">
              <a:latin typeface="宋体" panose="02010600030101010101" pitchFamily="2" charset="-122"/>
              <a:ea typeface="宋体" panose="02010600030101010101" pitchFamily="2" charset="-122"/>
            </a:endParaRPr>
          </a:p>
        </p:txBody>
      </p:sp>
      <p:sp>
        <p:nvSpPr>
          <p:cNvPr id="28" name="文本框 37"/>
          <p:cNvSpPr txBox="1">
            <a:spLocks noChangeArrowheads="1"/>
          </p:cNvSpPr>
          <p:nvPr/>
        </p:nvSpPr>
        <p:spPr bwMode="auto">
          <a:xfrm>
            <a:off x="6884542" y="1302570"/>
            <a:ext cx="687388"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b="1">
                <a:latin typeface="阿里巴巴普惠体 B" panose="00020600040101010101" pitchFamily="18" charset="-122"/>
                <a:ea typeface="阿里巴巴普惠体 B" panose="00020600040101010101" pitchFamily="18" charset="-122"/>
                <a:cs typeface="阿里巴巴普惠体 B" panose="00020600040101010101" pitchFamily="18" charset="-122"/>
              </a:rPr>
              <a:t>学校</a:t>
            </a:r>
            <a:endParaRPr lang="zh-HK" altLang="en-US" b="1">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9" name="文本框 37"/>
          <p:cNvSpPr txBox="1">
            <a:spLocks noChangeArrowheads="1"/>
          </p:cNvSpPr>
          <p:nvPr/>
        </p:nvSpPr>
        <p:spPr bwMode="auto">
          <a:xfrm>
            <a:off x="9114980" y="1283520"/>
            <a:ext cx="687387"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学校</a:t>
            </a:r>
            <a:endParaRPr lang="zh-HK" altLang="en-US" b="1"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30" name="矩形 80"/>
          <p:cNvSpPr>
            <a:spLocks noChangeArrowheads="1"/>
          </p:cNvSpPr>
          <p:nvPr/>
        </p:nvSpPr>
        <p:spPr bwMode="auto">
          <a:xfrm>
            <a:off x="8549830" y="2986908"/>
            <a:ext cx="2100262" cy="1513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点击此处添加文本信息标题数字等都可以通过点击和重新输入进行更改点击此处添加文本信息标题数字等都可以通过点击和重新输入进行更改</a:t>
            </a:r>
            <a:endParaRPr lang="en-US" altLang="zh-CN" sz="1200" dirty="0">
              <a:latin typeface="宋体" panose="02010600030101010101" pitchFamily="2" charset="-122"/>
              <a:ea typeface="宋体" panose="02010600030101010101" pitchFamily="2" charset="-122"/>
            </a:endParaRPr>
          </a:p>
        </p:txBody>
      </p:sp>
      <p:grpSp>
        <p:nvGrpSpPr>
          <p:cNvPr id="77" name="组合 76"/>
          <p:cNvGrpSpPr/>
          <p:nvPr/>
        </p:nvGrpSpPr>
        <p:grpSpPr>
          <a:xfrm>
            <a:off x="-379864" y="5111460"/>
            <a:ext cx="13062676" cy="2171496"/>
            <a:chOff x="-379864" y="5111460"/>
            <a:chExt cx="13062676" cy="2171496"/>
          </a:xfrm>
        </p:grpSpPr>
        <p:grpSp>
          <p:nvGrpSpPr>
            <p:cNvPr id="78" name="组合 77"/>
            <p:cNvGrpSpPr/>
            <p:nvPr/>
          </p:nvGrpSpPr>
          <p:grpSpPr>
            <a:xfrm>
              <a:off x="901167" y="5872548"/>
              <a:ext cx="8314401" cy="1410408"/>
              <a:chOff x="586804" y="8545772"/>
              <a:chExt cx="8314401" cy="1410408"/>
            </a:xfrm>
          </p:grpSpPr>
          <p:grpSp>
            <p:nvGrpSpPr>
              <p:cNvPr id="88" name="组合 87"/>
              <p:cNvGrpSpPr/>
              <p:nvPr/>
            </p:nvGrpSpPr>
            <p:grpSpPr>
              <a:xfrm>
                <a:off x="586804" y="8545772"/>
                <a:ext cx="8314401" cy="1410408"/>
                <a:chOff x="-1204686" y="3805316"/>
                <a:chExt cx="12990285" cy="2203598"/>
              </a:xfrm>
            </p:grpSpPr>
            <p:sp>
              <p:nvSpPr>
                <p:cNvPr id="106" name="矩形 105"/>
                <p:cNvSpPr/>
                <p:nvPr/>
              </p:nvSpPr>
              <p:spPr>
                <a:xfrm>
                  <a:off x="-1204686" y="5007428"/>
                  <a:ext cx="12990285" cy="2577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107" name="组合 106"/>
                <p:cNvGrpSpPr/>
                <p:nvPr/>
              </p:nvGrpSpPr>
              <p:grpSpPr>
                <a:xfrm>
                  <a:off x="-653143" y="3805316"/>
                  <a:ext cx="12322628" cy="2203598"/>
                  <a:chOff x="624114" y="5518002"/>
                  <a:chExt cx="12322628" cy="2203598"/>
                </a:xfrm>
              </p:grpSpPr>
              <p:sp>
                <p:nvSpPr>
                  <p:cNvPr id="108" name="椭圆 107"/>
                  <p:cNvSpPr/>
                  <p:nvPr/>
                </p:nvSpPr>
                <p:spPr>
                  <a:xfrm>
                    <a:off x="4746171" y="5704113"/>
                    <a:ext cx="1373121" cy="13731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9" name="椭圆 108"/>
                  <p:cNvSpPr/>
                  <p:nvPr/>
                </p:nvSpPr>
                <p:spPr>
                  <a:xfrm>
                    <a:off x="4209142" y="6386285"/>
                    <a:ext cx="1335315" cy="13353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0" name="椭圆 109"/>
                  <p:cNvSpPr/>
                  <p:nvPr/>
                </p:nvSpPr>
                <p:spPr>
                  <a:xfrm>
                    <a:off x="5963110" y="6057941"/>
                    <a:ext cx="1006335" cy="100633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1" name="椭圆 110"/>
                  <p:cNvSpPr/>
                  <p:nvPr/>
                </p:nvSpPr>
                <p:spPr>
                  <a:xfrm>
                    <a:off x="6594476" y="6282419"/>
                    <a:ext cx="916668" cy="9166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2" name="椭圆 111"/>
                  <p:cNvSpPr/>
                  <p:nvPr/>
                </p:nvSpPr>
                <p:spPr>
                  <a:xfrm>
                    <a:off x="7370084" y="6027512"/>
                    <a:ext cx="924832" cy="9248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3" name="椭圆 112"/>
                  <p:cNvSpPr/>
                  <p:nvPr/>
                </p:nvSpPr>
                <p:spPr>
                  <a:xfrm>
                    <a:off x="7939667" y="5533211"/>
                    <a:ext cx="1063531" cy="106353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4" name="椭圆 113"/>
                  <p:cNvSpPr/>
                  <p:nvPr/>
                </p:nvSpPr>
                <p:spPr>
                  <a:xfrm>
                    <a:off x="8208488" y="6154714"/>
                    <a:ext cx="1080657" cy="10806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5" name="Line 20"/>
                  <p:cNvSpPr>
                    <a:spLocks noChangeShapeType="1"/>
                  </p:cNvSpPr>
                  <p:nvPr/>
                </p:nvSpPr>
                <p:spPr bwMode="auto">
                  <a:xfrm flipH="1">
                    <a:off x="3538995" y="6700972"/>
                    <a:ext cx="41085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6" name="Freeform 21"/>
                  <p:cNvSpPr/>
                  <p:nvPr/>
                </p:nvSpPr>
                <p:spPr bwMode="auto">
                  <a:xfrm>
                    <a:off x="4067433" y="6402041"/>
                    <a:ext cx="634694" cy="298930"/>
                  </a:xfrm>
                  <a:custGeom>
                    <a:avLst/>
                    <a:gdLst>
                      <a:gd name="T0" fmla="*/ 48 w 48"/>
                      <a:gd name="T1" fmla="*/ 0 h 22"/>
                      <a:gd name="T2" fmla="*/ 20 w 48"/>
                      <a:gd name="T3" fmla="*/ 22 h 22"/>
                      <a:gd name="T4" fmla="*/ 0 w 48"/>
                      <a:gd name="T5" fmla="*/ 22 h 22"/>
                    </a:gdLst>
                    <a:ahLst/>
                    <a:cxnLst>
                      <a:cxn ang="0">
                        <a:pos x="T0" y="T1"/>
                      </a:cxn>
                      <a:cxn ang="0">
                        <a:pos x="T2" y="T3"/>
                      </a:cxn>
                      <a:cxn ang="0">
                        <a:pos x="T4" y="T5"/>
                      </a:cxn>
                    </a:cxnLst>
                    <a:rect l="0" t="0" r="r" b="b"/>
                    <a:pathLst>
                      <a:path w="48" h="22">
                        <a:moveTo>
                          <a:pt x="48" y="0"/>
                        </a:moveTo>
                        <a:cubicBezTo>
                          <a:pt x="34" y="0"/>
                          <a:pt x="23" y="10"/>
                          <a:pt x="20" y="22"/>
                        </a:cubicBezTo>
                        <a:cubicBezTo>
                          <a:pt x="0" y="22"/>
                          <a:pt x="0" y="22"/>
                          <a:pt x="0" y="22"/>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7" name="Line 22"/>
                  <p:cNvSpPr>
                    <a:spLocks noChangeShapeType="1"/>
                  </p:cNvSpPr>
                  <p:nvPr/>
                </p:nvSpPr>
                <p:spPr bwMode="auto">
                  <a:xfrm>
                    <a:off x="9276746" y="6713722"/>
                    <a:ext cx="0"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8" name="Freeform 23"/>
                  <p:cNvSpPr/>
                  <p:nvPr/>
                </p:nvSpPr>
                <p:spPr bwMode="auto">
                  <a:xfrm>
                    <a:off x="4702127" y="5668176"/>
                    <a:ext cx="2208680" cy="733865"/>
                  </a:xfrm>
                  <a:custGeom>
                    <a:avLst/>
                    <a:gdLst>
                      <a:gd name="T0" fmla="*/ 167 w 167"/>
                      <a:gd name="T1" fmla="*/ 48 h 54"/>
                      <a:gd name="T2" fmla="*/ 136 w 167"/>
                      <a:gd name="T3" fmla="*/ 27 h 54"/>
                      <a:gd name="T4" fmla="*/ 107 w 167"/>
                      <a:gd name="T5" fmla="*/ 43 h 54"/>
                      <a:gd name="T6" fmla="*/ 54 w 167"/>
                      <a:gd name="T7" fmla="*/ 0 h 54"/>
                      <a:gd name="T8" fmla="*/ 0 w 167"/>
                      <a:gd name="T9" fmla="*/ 54 h 54"/>
                    </a:gdLst>
                    <a:ahLst/>
                    <a:cxnLst>
                      <a:cxn ang="0">
                        <a:pos x="T0" y="T1"/>
                      </a:cxn>
                      <a:cxn ang="0">
                        <a:pos x="T2" y="T3"/>
                      </a:cxn>
                      <a:cxn ang="0">
                        <a:pos x="T4" y="T5"/>
                      </a:cxn>
                      <a:cxn ang="0">
                        <a:pos x="T6" y="T7"/>
                      </a:cxn>
                      <a:cxn ang="0">
                        <a:pos x="T8" y="T9"/>
                      </a:cxn>
                    </a:cxnLst>
                    <a:rect l="0" t="0" r="r" b="b"/>
                    <a:pathLst>
                      <a:path w="167" h="54">
                        <a:moveTo>
                          <a:pt x="167" y="48"/>
                        </a:moveTo>
                        <a:cubicBezTo>
                          <a:pt x="162" y="36"/>
                          <a:pt x="150" y="27"/>
                          <a:pt x="136" y="27"/>
                        </a:cubicBezTo>
                        <a:cubicBezTo>
                          <a:pt x="124" y="27"/>
                          <a:pt x="113" y="34"/>
                          <a:pt x="107" y="43"/>
                        </a:cubicBezTo>
                        <a:cubicBezTo>
                          <a:pt x="102" y="18"/>
                          <a:pt x="80" y="0"/>
                          <a:pt x="54" y="0"/>
                        </a:cubicBezTo>
                        <a:cubicBezTo>
                          <a:pt x="24" y="0"/>
                          <a:pt x="0" y="24"/>
                          <a:pt x="0" y="54"/>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9" name="Freeform 24"/>
                  <p:cNvSpPr/>
                  <p:nvPr/>
                </p:nvSpPr>
                <p:spPr bwMode="auto">
                  <a:xfrm>
                    <a:off x="7094982" y="5518002"/>
                    <a:ext cx="3503570" cy="1182967"/>
                  </a:xfrm>
                  <a:custGeom>
                    <a:avLst/>
                    <a:gdLst>
                      <a:gd name="T0" fmla="*/ 265 w 265"/>
                      <a:gd name="T1" fmla="*/ 87 h 87"/>
                      <a:gd name="T2" fmla="*/ 165 w 265"/>
                      <a:gd name="T3" fmla="*/ 87 h 87"/>
                      <a:gd name="T4" fmla="*/ 166 w 265"/>
                      <a:gd name="T5" fmla="*/ 80 h 87"/>
                      <a:gd name="T6" fmla="*/ 143 w 265"/>
                      <a:gd name="T7" fmla="*/ 52 h 87"/>
                      <a:gd name="T8" fmla="*/ 145 w 265"/>
                      <a:gd name="T9" fmla="*/ 40 h 87"/>
                      <a:gd name="T10" fmla="*/ 105 w 265"/>
                      <a:gd name="T11" fmla="*/ 0 h 87"/>
                      <a:gd name="T12" fmla="*/ 65 w 265"/>
                      <a:gd name="T13" fmla="*/ 39 h 87"/>
                      <a:gd name="T14" fmla="*/ 53 w 265"/>
                      <a:gd name="T15" fmla="*/ 36 h 87"/>
                      <a:gd name="T16" fmla="*/ 24 w 265"/>
                      <a:gd name="T17" fmla="*/ 65 h 87"/>
                      <a:gd name="T18" fmla="*/ 24 w 265"/>
                      <a:gd name="T19" fmla="*/ 69 h 87"/>
                      <a:gd name="T20" fmla="*/ 0 w 265"/>
                      <a:gd name="T21" fmla="*/ 5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5" h="87">
                        <a:moveTo>
                          <a:pt x="265" y="87"/>
                        </a:moveTo>
                        <a:cubicBezTo>
                          <a:pt x="165" y="87"/>
                          <a:pt x="165" y="87"/>
                          <a:pt x="165" y="87"/>
                        </a:cubicBezTo>
                        <a:cubicBezTo>
                          <a:pt x="166" y="85"/>
                          <a:pt x="166" y="83"/>
                          <a:pt x="166" y="80"/>
                        </a:cubicBezTo>
                        <a:cubicBezTo>
                          <a:pt x="166" y="66"/>
                          <a:pt x="156" y="55"/>
                          <a:pt x="143" y="52"/>
                        </a:cubicBezTo>
                        <a:cubicBezTo>
                          <a:pt x="144" y="48"/>
                          <a:pt x="145" y="44"/>
                          <a:pt x="145" y="40"/>
                        </a:cubicBezTo>
                        <a:cubicBezTo>
                          <a:pt x="145" y="18"/>
                          <a:pt x="127" y="0"/>
                          <a:pt x="105" y="0"/>
                        </a:cubicBezTo>
                        <a:cubicBezTo>
                          <a:pt x="83" y="0"/>
                          <a:pt x="65" y="17"/>
                          <a:pt x="65" y="39"/>
                        </a:cubicBezTo>
                        <a:cubicBezTo>
                          <a:pt x="61" y="37"/>
                          <a:pt x="57" y="36"/>
                          <a:pt x="53" y="36"/>
                        </a:cubicBezTo>
                        <a:cubicBezTo>
                          <a:pt x="37" y="36"/>
                          <a:pt x="24" y="49"/>
                          <a:pt x="24" y="65"/>
                        </a:cubicBezTo>
                        <a:cubicBezTo>
                          <a:pt x="24" y="66"/>
                          <a:pt x="24" y="68"/>
                          <a:pt x="24" y="69"/>
                        </a:cubicBezTo>
                        <a:cubicBezTo>
                          <a:pt x="19" y="61"/>
                          <a:pt x="10" y="56"/>
                          <a:pt x="0" y="56"/>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0" name="Line 20"/>
                  <p:cNvSpPr>
                    <a:spLocks noChangeShapeType="1"/>
                  </p:cNvSpPr>
                  <p:nvPr/>
                </p:nvSpPr>
                <p:spPr bwMode="auto">
                  <a:xfrm flipH="1">
                    <a:off x="624114" y="6700972"/>
                    <a:ext cx="275967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1" name="Line 20"/>
                  <p:cNvSpPr>
                    <a:spLocks noChangeShapeType="1"/>
                  </p:cNvSpPr>
                  <p:nvPr/>
                </p:nvSpPr>
                <p:spPr bwMode="auto">
                  <a:xfrm flipH="1">
                    <a:off x="10842171" y="6700972"/>
                    <a:ext cx="27577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2" name="Line 20"/>
                  <p:cNvSpPr>
                    <a:spLocks noChangeShapeType="1"/>
                  </p:cNvSpPr>
                  <p:nvPr/>
                </p:nvSpPr>
                <p:spPr bwMode="auto">
                  <a:xfrm flipH="1">
                    <a:off x="11306627" y="6700972"/>
                    <a:ext cx="164011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nvGrpSpPr>
              <p:cNvPr id="89" name="组合 88"/>
              <p:cNvGrpSpPr/>
              <p:nvPr/>
            </p:nvGrpSpPr>
            <p:grpSpPr>
              <a:xfrm>
                <a:off x="1110331" y="8636504"/>
                <a:ext cx="6688050" cy="765943"/>
                <a:chOff x="1110331" y="8636504"/>
                <a:chExt cx="6688050" cy="765943"/>
              </a:xfrm>
            </p:grpSpPr>
            <p:sp>
              <p:nvSpPr>
                <p:cNvPr id="90" name="Line 20"/>
                <p:cNvSpPr>
                  <a:spLocks noChangeShapeType="1"/>
                </p:cNvSpPr>
                <p:nvPr/>
              </p:nvSpPr>
              <p:spPr bwMode="auto">
                <a:xfrm flipH="1">
                  <a:off x="1110331" y="9402447"/>
                  <a:ext cx="552884"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1" name="Line 20"/>
                <p:cNvSpPr>
                  <a:spLocks noChangeShapeType="1"/>
                </p:cNvSpPr>
                <p:nvPr/>
              </p:nvSpPr>
              <p:spPr bwMode="auto">
                <a:xfrm flipH="1">
                  <a:off x="1799593" y="9402447"/>
                  <a:ext cx="95833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2" name="Line 20"/>
                <p:cNvSpPr>
                  <a:spLocks noChangeShapeType="1"/>
                </p:cNvSpPr>
                <p:nvPr/>
              </p:nvSpPr>
              <p:spPr bwMode="auto">
                <a:xfrm flipH="1">
                  <a:off x="6877829" y="9402447"/>
                  <a:ext cx="193509"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3" name="Line 20"/>
                <p:cNvSpPr>
                  <a:spLocks noChangeShapeType="1"/>
                </p:cNvSpPr>
                <p:nvPr/>
              </p:nvSpPr>
              <p:spPr bwMode="auto">
                <a:xfrm flipH="1">
                  <a:off x="7249183" y="9402447"/>
                  <a:ext cx="549198"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94" name="组合 93"/>
                <p:cNvGrpSpPr/>
                <p:nvPr/>
              </p:nvGrpSpPr>
              <p:grpSpPr>
                <a:xfrm>
                  <a:off x="3670404" y="8769196"/>
                  <a:ext cx="570769" cy="570769"/>
                  <a:chOff x="4789869" y="5633141"/>
                  <a:chExt cx="983312" cy="983312"/>
                </a:xfrm>
              </p:grpSpPr>
              <p:sp>
                <p:nvSpPr>
                  <p:cNvPr id="104" name="弧形 103"/>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5" name="弧形 104"/>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95" name="组合 94"/>
                <p:cNvGrpSpPr/>
                <p:nvPr/>
              </p:nvGrpSpPr>
              <p:grpSpPr>
                <a:xfrm rot="1244543">
                  <a:off x="4528073" y="8968234"/>
                  <a:ext cx="284412" cy="284412"/>
                  <a:chOff x="4789869" y="5633141"/>
                  <a:chExt cx="983312" cy="983312"/>
                </a:xfrm>
              </p:grpSpPr>
              <p:sp>
                <p:nvSpPr>
                  <p:cNvPr id="102" name="弧形 101"/>
                  <p:cNvSpPr/>
                  <p:nvPr/>
                </p:nvSpPr>
                <p:spPr>
                  <a:xfrm rot="16630693">
                    <a:off x="4789869" y="5633141"/>
                    <a:ext cx="983312" cy="983312"/>
                  </a:xfrm>
                  <a:prstGeom prst="arc">
                    <a:avLst>
                      <a:gd name="adj1" fmla="val 16200000"/>
                      <a:gd name="adj2" fmla="val 19167193"/>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3" name="弧形 102"/>
                  <p:cNvSpPr/>
                  <p:nvPr/>
                </p:nvSpPr>
                <p:spPr>
                  <a:xfrm rot="16630693">
                    <a:off x="4789869" y="5633141"/>
                    <a:ext cx="983312" cy="983312"/>
                  </a:xfrm>
                  <a:prstGeom prst="arc">
                    <a:avLst>
                      <a:gd name="adj1" fmla="val 19943639"/>
                      <a:gd name="adj2" fmla="val 20223319"/>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96" name="组合 95"/>
                <p:cNvGrpSpPr/>
                <p:nvPr/>
              </p:nvGrpSpPr>
              <p:grpSpPr>
                <a:xfrm>
                  <a:off x="5719760" y="8636504"/>
                  <a:ext cx="570769" cy="570769"/>
                  <a:chOff x="4789869" y="5633141"/>
                  <a:chExt cx="983312" cy="983312"/>
                </a:xfrm>
              </p:grpSpPr>
              <p:sp>
                <p:nvSpPr>
                  <p:cNvPr id="100" name="弧形 99"/>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1" name="弧形 100"/>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97" name="组合 96"/>
                <p:cNvGrpSpPr/>
                <p:nvPr/>
              </p:nvGrpSpPr>
              <p:grpSpPr>
                <a:xfrm rot="20246828">
                  <a:off x="5375828" y="8942433"/>
                  <a:ext cx="284412" cy="284412"/>
                  <a:chOff x="4789869" y="5633141"/>
                  <a:chExt cx="983312" cy="983312"/>
                </a:xfrm>
              </p:grpSpPr>
              <p:sp>
                <p:nvSpPr>
                  <p:cNvPr id="98" name="弧形 97"/>
                  <p:cNvSpPr/>
                  <p:nvPr/>
                </p:nvSpPr>
                <p:spPr>
                  <a:xfrm rot="16630693">
                    <a:off x="4789869" y="5633141"/>
                    <a:ext cx="983312" cy="983312"/>
                  </a:xfrm>
                  <a:prstGeom prst="arc">
                    <a:avLst>
                      <a:gd name="adj1" fmla="val 16200000"/>
                      <a:gd name="adj2" fmla="val 19167193"/>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9" name="弧形 98"/>
                  <p:cNvSpPr/>
                  <p:nvPr/>
                </p:nvSpPr>
                <p:spPr>
                  <a:xfrm rot="16630693">
                    <a:off x="4789869" y="5633141"/>
                    <a:ext cx="983312" cy="983312"/>
                  </a:xfrm>
                  <a:prstGeom prst="arc">
                    <a:avLst>
                      <a:gd name="adj1" fmla="val 19943639"/>
                      <a:gd name="adj2" fmla="val 20223319"/>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grpSp>
          <p:nvGrpSpPr>
            <p:cNvPr id="79" name="组合 78"/>
            <p:cNvGrpSpPr/>
            <p:nvPr/>
          </p:nvGrpSpPr>
          <p:grpSpPr>
            <a:xfrm>
              <a:off x="8765720" y="5111460"/>
              <a:ext cx="1477606" cy="1015855"/>
              <a:chOff x="4748473" y="5289717"/>
              <a:chExt cx="1899885" cy="1306171"/>
            </a:xfrm>
          </p:grpSpPr>
          <p:pic>
            <p:nvPicPr>
              <p:cNvPr id="86" name="图片 8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48473" y="5289717"/>
                <a:ext cx="1899885" cy="1306171"/>
              </a:xfrm>
              <a:prstGeom prst="rect">
                <a:avLst/>
              </a:prstGeom>
            </p:spPr>
          </p:pic>
          <p:sp>
            <p:nvSpPr>
              <p:cNvPr id="87" name="矩形 86"/>
              <p:cNvSpPr/>
              <p:nvPr/>
            </p:nvSpPr>
            <p:spPr>
              <a:xfrm>
                <a:off x="5204262" y="5877235"/>
                <a:ext cx="751826" cy="41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80" name="组合 79"/>
            <p:cNvGrpSpPr/>
            <p:nvPr/>
          </p:nvGrpSpPr>
          <p:grpSpPr>
            <a:xfrm>
              <a:off x="-379864" y="5147188"/>
              <a:ext cx="2884935" cy="1923290"/>
              <a:chOff x="-264070" y="4725787"/>
              <a:chExt cx="2884935" cy="1923290"/>
            </a:xfrm>
          </p:grpSpPr>
          <p:pic>
            <p:nvPicPr>
              <p:cNvPr id="84" name="图片 8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4070" y="4725787"/>
                <a:ext cx="2884935" cy="1923290"/>
              </a:xfrm>
              <a:prstGeom prst="rect">
                <a:avLst/>
              </a:prstGeom>
            </p:spPr>
          </p:pic>
          <p:sp>
            <p:nvSpPr>
              <p:cNvPr id="85" name="矩形 84"/>
              <p:cNvSpPr/>
              <p:nvPr/>
            </p:nvSpPr>
            <p:spPr>
              <a:xfrm>
                <a:off x="587334" y="5495228"/>
                <a:ext cx="1032725" cy="705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81" name="组合 80"/>
            <p:cNvGrpSpPr/>
            <p:nvPr/>
          </p:nvGrpSpPr>
          <p:grpSpPr>
            <a:xfrm>
              <a:off x="10724191" y="5708937"/>
              <a:ext cx="1958621" cy="1305747"/>
              <a:chOff x="-264070" y="4725787"/>
              <a:chExt cx="2884935" cy="1923290"/>
            </a:xfrm>
          </p:grpSpPr>
          <p:pic>
            <p:nvPicPr>
              <p:cNvPr id="82" name="图片 8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4070" y="4725787"/>
                <a:ext cx="2884935" cy="1923290"/>
              </a:xfrm>
              <a:prstGeom prst="rect">
                <a:avLst/>
              </a:prstGeom>
            </p:spPr>
          </p:pic>
          <p:sp>
            <p:nvSpPr>
              <p:cNvPr id="83" name="矩形 82"/>
              <p:cNvSpPr/>
              <p:nvPr/>
            </p:nvSpPr>
            <p:spPr>
              <a:xfrm>
                <a:off x="587334" y="5495228"/>
                <a:ext cx="1032725" cy="705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wipe(down)">
                                      <p:cBhvr>
                                        <p:cTn id="7" dur="290">
                                          <p:stCondLst>
                                            <p:cond delay="0"/>
                                          </p:stCondLst>
                                        </p:cTn>
                                        <p:tgtEl>
                                          <p:spTgt spid="77"/>
                                        </p:tgtEl>
                                      </p:cBhvr>
                                    </p:animEffect>
                                    <p:anim calcmode="lin" valueType="num">
                                      <p:cBhvr>
                                        <p:cTn id="8" dur="911" tmFilter="0,0; 0.14,0.36; 0.43,0.73; 0.71,0.91; 1.0,1.0">
                                          <p:stCondLst>
                                            <p:cond delay="0"/>
                                          </p:stCondLst>
                                        </p:cTn>
                                        <p:tgtEl>
                                          <p:spTgt spid="77"/>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77"/>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77"/>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77"/>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77"/>
                                        </p:tgtEl>
                                        <p:attrNameLst>
                                          <p:attrName>ppt_y</p:attrName>
                                        </p:attrNameLst>
                                      </p:cBhvr>
                                      <p:tavLst>
                                        <p:tav tm="0" fmla="#ppt_y-sin(pi*$)/81">
                                          <p:val>
                                            <p:fltVal val="0"/>
                                          </p:val>
                                        </p:tav>
                                        <p:tav tm="100000">
                                          <p:val>
                                            <p:fltVal val="1"/>
                                          </p:val>
                                        </p:tav>
                                      </p:tavLst>
                                    </p:anim>
                                    <p:animScale>
                                      <p:cBhvr>
                                        <p:cTn id="13" dur="13">
                                          <p:stCondLst>
                                            <p:cond delay="325"/>
                                          </p:stCondLst>
                                        </p:cTn>
                                        <p:tgtEl>
                                          <p:spTgt spid="77"/>
                                        </p:tgtEl>
                                      </p:cBhvr>
                                      <p:to x="100000" y="60000"/>
                                    </p:animScale>
                                    <p:animScale>
                                      <p:cBhvr>
                                        <p:cTn id="14" dur="83" decel="50000">
                                          <p:stCondLst>
                                            <p:cond delay="338"/>
                                          </p:stCondLst>
                                        </p:cTn>
                                        <p:tgtEl>
                                          <p:spTgt spid="77"/>
                                        </p:tgtEl>
                                      </p:cBhvr>
                                      <p:to x="100000" y="100000"/>
                                    </p:animScale>
                                    <p:animScale>
                                      <p:cBhvr>
                                        <p:cTn id="15" dur="13">
                                          <p:stCondLst>
                                            <p:cond delay="656"/>
                                          </p:stCondLst>
                                        </p:cTn>
                                        <p:tgtEl>
                                          <p:spTgt spid="77"/>
                                        </p:tgtEl>
                                      </p:cBhvr>
                                      <p:to x="100000" y="80000"/>
                                    </p:animScale>
                                    <p:animScale>
                                      <p:cBhvr>
                                        <p:cTn id="16" dur="83" decel="50000">
                                          <p:stCondLst>
                                            <p:cond delay="669"/>
                                          </p:stCondLst>
                                        </p:cTn>
                                        <p:tgtEl>
                                          <p:spTgt spid="77"/>
                                        </p:tgtEl>
                                      </p:cBhvr>
                                      <p:to x="100000" y="100000"/>
                                    </p:animScale>
                                    <p:animScale>
                                      <p:cBhvr>
                                        <p:cTn id="17" dur="13">
                                          <p:stCondLst>
                                            <p:cond delay="821"/>
                                          </p:stCondLst>
                                        </p:cTn>
                                        <p:tgtEl>
                                          <p:spTgt spid="77"/>
                                        </p:tgtEl>
                                      </p:cBhvr>
                                      <p:to x="100000" y="90000"/>
                                    </p:animScale>
                                    <p:animScale>
                                      <p:cBhvr>
                                        <p:cTn id="18" dur="83" decel="50000">
                                          <p:stCondLst>
                                            <p:cond delay="834"/>
                                          </p:stCondLst>
                                        </p:cTn>
                                        <p:tgtEl>
                                          <p:spTgt spid="77"/>
                                        </p:tgtEl>
                                      </p:cBhvr>
                                      <p:to x="100000" y="100000"/>
                                    </p:animScale>
                                    <p:animScale>
                                      <p:cBhvr>
                                        <p:cTn id="19" dur="13">
                                          <p:stCondLst>
                                            <p:cond delay="904"/>
                                          </p:stCondLst>
                                        </p:cTn>
                                        <p:tgtEl>
                                          <p:spTgt spid="77"/>
                                        </p:tgtEl>
                                      </p:cBhvr>
                                      <p:to x="100000" y="95000"/>
                                    </p:animScale>
                                    <p:animScale>
                                      <p:cBhvr>
                                        <p:cTn id="20" dur="83" decel="50000">
                                          <p:stCondLst>
                                            <p:cond delay="917"/>
                                          </p:stCondLst>
                                        </p:cTn>
                                        <p:tgtEl>
                                          <p:spTgt spid="77"/>
                                        </p:tgtEl>
                                      </p:cBhvr>
                                      <p:to x="100000" y="100000"/>
                                    </p:animScale>
                                  </p:childTnLst>
                                </p:cTn>
                              </p:par>
                            </p:childTnLst>
                          </p:cTn>
                        </p:par>
                        <p:par>
                          <p:cTn id="21" fill="hold">
                            <p:stCondLst>
                              <p:cond delay="1000"/>
                            </p:stCondLst>
                            <p:childTnLst>
                              <p:par>
                                <p:cTn id="22" presetID="2" presetClass="entr" presetSubtype="4"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additive="base">
                                        <p:cTn id="24" dur="500" fill="hold"/>
                                        <p:tgtEl>
                                          <p:spTgt spid="23"/>
                                        </p:tgtEl>
                                        <p:attrNameLst>
                                          <p:attrName>ppt_x</p:attrName>
                                        </p:attrNameLst>
                                      </p:cBhvr>
                                      <p:tavLst>
                                        <p:tav tm="0">
                                          <p:val>
                                            <p:strVal val="#ppt_x"/>
                                          </p:val>
                                        </p:tav>
                                        <p:tav tm="100000">
                                          <p:val>
                                            <p:strVal val="#ppt_x"/>
                                          </p:val>
                                        </p:tav>
                                      </p:tavLst>
                                    </p:anim>
                                    <p:anim calcmode="lin" valueType="num">
                                      <p:cBhvr additive="base">
                                        <p:cTn id="25" dur="500" fill="hold"/>
                                        <p:tgtEl>
                                          <p:spTgt spid="23"/>
                                        </p:tgtEl>
                                        <p:attrNameLst>
                                          <p:attrName>ppt_y</p:attrName>
                                        </p:attrNameLst>
                                      </p:cBhvr>
                                      <p:tavLst>
                                        <p:tav tm="0">
                                          <p:val>
                                            <p:strVal val="1+#ppt_h/2"/>
                                          </p:val>
                                        </p:tav>
                                        <p:tav tm="100000">
                                          <p:val>
                                            <p:strVal val="#ppt_y"/>
                                          </p:val>
                                        </p:tav>
                                      </p:tavLst>
                                    </p:anim>
                                  </p:childTnLst>
                                </p:cTn>
                              </p:par>
                            </p:childTnLst>
                          </p:cTn>
                        </p:par>
                        <p:par>
                          <p:cTn id="26" fill="hold">
                            <p:stCondLst>
                              <p:cond delay="1500"/>
                            </p:stCondLst>
                            <p:childTnLst>
                              <p:par>
                                <p:cTn id="27" presetID="2" presetClass="entr" presetSubtype="4" fill="hold" grpId="0" nodeType="afterEffect">
                                  <p:stCondLst>
                                    <p:cond delay="0"/>
                                  </p:stCondLst>
                                  <p:childTnLst>
                                    <p:set>
                                      <p:cBhvr>
                                        <p:cTn id="28" dur="1" fill="hold">
                                          <p:stCondLst>
                                            <p:cond delay="0"/>
                                          </p:stCondLst>
                                        </p:cTn>
                                        <p:tgtEl>
                                          <p:spTgt spid="26"/>
                                        </p:tgtEl>
                                        <p:attrNameLst>
                                          <p:attrName>style.visibility</p:attrName>
                                        </p:attrNameLst>
                                      </p:cBhvr>
                                      <p:to>
                                        <p:strVal val="visible"/>
                                      </p:to>
                                    </p:set>
                                    <p:anim calcmode="lin" valueType="num">
                                      <p:cBhvr additive="base">
                                        <p:cTn id="29" dur="500" fill="hold"/>
                                        <p:tgtEl>
                                          <p:spTgt spid="26"/>
                                        </p:tgtEl>
                                        <p:attrNameLst>
                                          <p:attrName>ppt_x</p:attrName>
                                        </p:attrNameLst>
                                      </p:cBhvr>
                                      <p:tavLst>
                                        <p:tav tm="0">
                                          <p:val>
                                            <p:strVal val="#ppt_x"/>
                                          </p:val>
                                        </p:tav>
                                        <p:tav tm="100000">
                                          <p:val>
                                            <p:strVal val="#ppt_x"/>
                                          </p:val>
                                        </p:tav>
                                      </p:tavLst>
                                    </p:anim>
                                    <p:anim calcmode="lin" valueType="num">
                                      <p:cBhvr additive="base">
                                        <p:cTn id="30" dur="500" fill="hold"/>
                                        <p:tgtEl>
                                          <p:spTgt spid="26"/>
                                        </p:tgtEl>
                                        <p:attrNameLst>
                                          <p:attrName>ppt_y</p:attrName>
                                        </p:attrNameLst>
                                      </p:cBhvr>
                                      <p:tavLst>
                                        <p:tav tm="0">
                                          <p:val>
                                            <p:strVal val="1+#ppt_h/2"/>
                                          </p:val>
                                        </p:tav>
                                        <p:tav tm="100000">
                                          <p:val>
                                            <p:strVal val="#ppt_y"/>
                                          </p:val>
                                        </p:tav>
                                      </p:tavLst>
                                    </p:anim>
                                  </p:childTnLst>
                                </p:cTn>
                              </p:par>
                            </p:childTnLst>
                          </p:cTn>
                        </p:par>
                        <p:par>
                          <p:cTn id="31" fill="hold">
                            <p:stCondLst>
                              <p:cond delay="2000"/>
                            </p:stCondLst>
                            <p:childTnLst>
                              <p:par>
                                <p:cTn id="32" presetID="2" presetClass="entr" presetSubtype="4" fill="hold" grpId="0" nodeType="afterEffect">
                                  <p:stCondLst>
                                    <p:cond delay="0"/>
                                  </p:stCondLst>
                                  <p:childTnLst>
                                    <p:set>
                                      <p:cBhvr>
                                        <p:cTn id="33" dur="1" fill="hold">
                                          <p:stCondLst>
                                            <p:cond delay="0"/>
                                          </p:stCondLst>
                                        </p:cTn>
                                        <p:tgtEl>
                                          <p:spTgt spid="27"/>
                                        </p:tgtEl>
                                        <p:attrNameLst>
                                          <p:attrName>style.visibility</p:attrName>
                                        </p:attrNameLst>
                                      </p:cBhvr>
                                      <p:to>
                                        <p:strVal val="visible"/>
                                      </p:to>
                                    </p:set>
                                    <p:anim calcmode="lin" valueType="num">
                                      <p:cBhvr additive="base">
                                        <p:cTn id="34" dur="500" fill="hold"/>
                                        <p:tgtEl>
                                          <p:spTgt spid="27"/>
                                        </p:tgtEl>
                                        <p:attrNameLst>
                                          <p:attrName>ppt_x</p:attrName>
                                        </p:attrNameLst>
                                      </p:cBhvr>
                                      <p:tavLst>
                                        <p:tav tm="0">
                                          <p:val>
                                            <p:strVal val="#ppt_x"/>
                                          </p:val>
                                        </p:tav>
                                        <p:tav tm="100000">
                                          <p:val>
                                            <p:strVal val="#ppt_x"/>
                                          </p:val>
                                        </p:tav>
                                      </p:tavLst>
                                    </p:anim>
                                    <p:anim calcmode="lin" valueType="num">
                                      <p:cBhvr additive="base">
                                        <p:cTn id="35" dur="500" fill="hold"/>
                                        <p:tgtEl>
                                          <p:spTgt spid="27"/>
                                        </p:tgtEl>
                                        <p:attrNameLst>
                                          <p:attrName>ppt_y</p:attrName>
                                        </p:attrNameLst>
                                      </p:cBhvr>
                                      <p:tavLst>
                                        <p:tav tm="0">
                                          <p:val>
                                            <p:strVal val="1+#ppt_h/2"/>
                                          </p:val>
                                        </p:tav>
                                        <p:tav tm="100000">
                                          <p:val>
                                            <p:strVal val="#ppt_y"/>
                                          </p:val>
                                        </p:tav>
                                      </p:tavLst>
                                    </p:anim>
                                  </p:childTnLst>
                                </p:cTn>
                              </p:par>
                            </p:childTnLst>
                          </p:cTn>
                        </p:par>
                        <p:par>
                          <p:cTn id="36" fill="hold">
                            <p:stCondLst>
                              <p:cond delay="2500"/>
                            </p:stCondLst>
                            <p:childTnLst>
                              <p:par>
                                <p:cTn id="37" presetID="2" presetClass="entr" presetSubtype="4" fill="hold" grpId="0" nodeType="afterEffect">
                                  <p:stCondLst>
                                    <p:cond delay="0"/>
                                  </p:stCondLst>
                                  <p:childTnLst>
                                    <p:set>
                                      <p:cBhvr>
                                        <p:cTn id="38" dur="1" fill="hold">
                                          <p:stCondLst>
                                            <p:cond delay="0"/>
                                          </p:stCondLst>
                                        </p:cTn>
                                        <p:tgtEl>
                                          <p:spTgt spid="30"/>
                                        </p:tgtEl>
                                        <p:attrNameLst>
                                          <p:attrName>style.visibility</p:attrName>
                                        </p:attrNameLst>
                                      </p:cBhvr>
                                      <p:to>
                                        <p:strVal val="visible"/>
                                      </p:to>
                                    </p:set>
                                    <p:anim calcmode="lin" valueType="num">
                                      <p:cBhvr additive="base">
                                        <p:cTn id="39" dur="500" fill="hold"/>
                                        <p:tgtEl>
                                          <p:spTgt spid="30"/>
                                        </p:tgtEl>
                                        <p:attrNameLst>
                                          <p:attrName>ppt_x</p:attrName>
                                        </p:attrNameLst>
                                      </p:cBhvr>
                                      <p:tavLst>
                                        <p:tav tm="0">
                                          <p:val>
                                            <p:strVal val="#ppt_x"/>
                                          </p:val>
                                        </p:tav>
                                        <p:tav tm="100000">
                                          <p:val>
                                            <p:strVal val="#ppt_x"/>
                                          </p:val>
                                        </p:tav>
                                      </p:tavLst>
                                    </p:anim>
                                    <p:anim calcmode="lin" valueType="num">
                                      <p:cBhvr additive="base">
                                        <p:cTn id="40" dur="500" fill="hold"/>
                                        <p:tgtEl>
                                          <p:spTgt spid="30"/>
                                        </p:tgtEl>
                                        <p:attrNameLst>
                                          <p:attrName>ppt_y</p:attrName>
                                        </p:attrNameLst>
                                      </p:cBhvr>
                                      <p:tavLst>
                                        <p:tav tm="0">
                                          <p:val>
                                            <p:strVal val="1+#ppt_h/2"/>
                                          </p:val>
                                        </p:tav>
                                        <p:tav tm="100000">
                                          <p:val>
                                            <p:strVal val="#ppt_y"/>
                                          </p:val>
                                        </p:tav>
                                      </p:tavLst>
                                    </p:anim>
                                  </p:childTnLst>
                                </p:cTn>
                              </p:par>
                            </p:childTnLst>
                          </p:cTn>
                        </p:par>
                        <p:par>
                          <p:cTn id="41" fill="hold">
                            <p:stCondLst>
                              <p:cond delay="3000"/>
                            </p:stCondLst>
                            <p:childTnLst>
                              <p:par>
                                <p:cTn id="42" presetID="2" presetClass="entr" presetSubtype="1" fill="hold" nodeType="afterEffect">
                                  <p:stCondLst>
                                    <p:cond delay="0"/>
                                  </p:stCondLst>
                                  <p:childTnLst>
                                    <p:set>
                                      <p:cBhvr>
                                        <p:cTn id="43" dur="1" fill="hold">
                                          <p:stCondLst>
                                            <p:cond delay="0"/>
                                          </p:stCondLst>
                                        </p:cTn>
                                        <p:tgtEl>
                                          <p:spTgt spid="3"/>
                                        </p:tgtEl>
                                        <p:attrNameLst>
                                          <p:attrName>style.visibility</p:attrName>
                                        </p:attrNameLst>
                                      </p:cBhvr>
                                      <p:to>
                                        <p:strVal val="visible"/>
                                      </p:to>
                                    </p:set>
                                    <p:anim calcmode="lin" valueType="num">
                                      <p:cBhvr additive="base">
                                        <p:cTn id="44" dur="300" fill="hold"/>
                                        <p:tgtEl>
                                          <p:spTgt spid="3"/>
                                        </p:tgtEl>
                                        <p:attrNameLst>
                                          <p:attrName>ppt_x</p:attrName>
                                        </p:attrNameLst>
                                      </p:cBhvr>
                                      <p:tavLst>
                                        <p:tav tm="0">
                                          <p:val>
                                            <p:strVal val="#ppt_x"/>
                                          </p:val>
                                        </p:tav>
                                        <p:tav tm="100000">
                                          <p:val>
                                            <p:strVal val="#ppt_x"/>
                                          </p:val>
                                        </p:tav>
                                      </p:tavLst>
                                    </p:anim>
                                    <p:anim calcmode="lin" valueType="num">
                                      <p:cBhvr additive="base">
                                        <p:cTn id="45" dur="300" fill="hold"/>
                                        <p:tgtEl>
                                          <p:spTgt spid="3"/>
                                        </p:tgtEl>
                                        <p:attrNameLst>
                                          <p:attrName>ppt_y</p:attrName>
                                        </p:attrNameLst>
                                      </p:cBhvr>
                                      <p:tavLst>
                                        <p:tav tm="0">
                                          <p:val>
                                            <p:strVal val="0-#ppt_h/2"/>
                                          </p:val>
                                        </p:tav>
                                        <p:tav tm="100000">
                                          <p:val>
                                            <p:strVal val="#ppt_y"/>
                                          </p:val>
                                        </p:tav>
                                      </p:tavLst>
                                    </p:anim>
                                  </p:childTnLst>
                                </p:cTn>
                              </p:par>
                              <p:par>
                                <p:cTn id="46" presetID="2" presetClass="entr" presetSubtype="1" fill="hold" grpId="0" nodeType="withEffect">
                                  <p:stCondLst>
                                    <p:cond delay="0"/>
                                  </p:stCondLst>
                                  <p:childTnLst>
                                    <p:set>
                                      <p:cBhvr>
                                        <p:cTn id="47" dur="1" fill="hold">
                                          <p:stCondLst>
                                            <p:cond delay="0"/>
                                          </p:stCondLst>
                                        </p:cTn>
                                        <p:tgtEl>
                                          <p:spTgt spid="24"/>
                                        </p:tgtEl>
                                        <p:attrNameLst>
                                          <p:attrName>style.visibility</p:attrName>
                                        </p:attrNameLst>
                                      </p:cBhvr>
                                      <p:to>
                                        <p:strVal val="visible"/>
                                      </p:to>
                                    </p:set>
                                    <p:anim calcmode="lin" valueType="num">
                                      <p:cBhvr additive="base">
                                        <p:cTn id="48" dur="300" fill="hold"/>
                                        <p:tgtEl>
                                          <p:spTgt spid="24"/>
                                        </p:tgtEl>
                                        <p:attrNameLst>
                                          <p:attrName>ppt_x</p:attrName>
                                        </p:attrNameLst>
                                      </p:cBhvr>
                                      <p:tavLst>
                                        <p:tav tm="0">
                                          <p:val>
                                            <p:strVal val="#ppt_x"/>
                                          </p:val>
                                        </p:tav>
                                        <p:tav tm="100000">
                                          <p:val>
                                            <p:strVal val="#ppt_x"/>
                                          </p:val>
                                        </p:tav>
                                      </p:tavLst>
                                    </p:anim>
                                    <p:anim calcmode="lin" valueType="num">
                                      <p:cBhvr additive="base">
                                        <p:cTn id="49" dur="300" fill="hold"/>
                                        <p:tgtEl>
                                          <p:spTgt spid="24"/>
                                        </p:tgtEl>
                                        <p:attrNameLst>
                                          <p:attrName>ppt_y</p:attrName>
                                        </p:attrNameLst>
                                      </p:cBhvr>
                                      <p:tavLst>
                                        <p:tav tm="0">
                                          <p:val>
                                            <p:strVal val="0-#ppt_h/2"/>
                                          </p:val>
                                        </p:tav>
                                        <p:tav tm="100000">
                                          <p:val>
                                            <p:strVal val="#ppt_y"/>
                                          </p:val>
                                        </p:tav>
                                      </p:tavLst>
                                    </p:anim>
                                  </p:childTnLst>
                                </p:cTn>
                              </p:par>
                            </p:childTnLst>
                          </p:cTn>
                        </p:par>
                        <p:par>
                          <p:cTn id="50" fill="hold">
                            <p:stCondLst>
                              <p:cond delay="3500"/>
                            </p:stCondLst>
                            <p:childTnLst>
                              <p:par>
                                <p:cTn id="51" presetID="2" presetClass="entr" presetSubtype="1" fill="hold" nodeType="afterEffect">
                                  <p:stCondLst>
                                    <p:cond delay="0"/>
                                  </p:stCondLst>
                                  <p:childTnLst>
                                    <p:set>
                                      <p:cBhvr>
                                        <p:cTn id="52" dur="1" fill="hold">
                                          <p:stCondLst>
                                            <p:cond delay="0"/>
                                          </p:stCondLst>
                                        </p:cTn>
                                        <p:tgtEl>
                                          <p:spTgt spid="8"/>
                                        </p:tgtEl>
                                        <p:attrNameLst>
                                          <p:attrName>style.visibility</p:attrName>
                                        </p:attrNameLst>
                                      </p:cBhvr>
                                      <p:to>
                                        <p:strVal val="visible"/>
                                      </p:to>
                                    </p:set>
                                    <p:anim calcmode="lin" valueType="num">
                                      <p:cBhvr additive="base">
                                        <p:cTn id="53" dur="300" fill="hold"/>
                                        <p:tgtEl>
                                          <p:spTgt spid="8"/>
                                        </p:tgtEl>
                                        <p:attrNameLst>
                                          <p:attrName>ppt_x</p:attrName>
                                        </p:attrNameLst>
                                      </p:cBhvr>
                                      <p:tavLst>
                                        <p:tav tm="0">
                                          <p:val>
                                            <p:strVal val="#ppt_x"/>
                                          </p:val>
                                        </p:tav>
                                        <p:tav tm="100000">
                                          <p:val>
                                            <p:strVal val="#ppt_x"/>
                                          </p:val>
                                        </p:tav>
                                      </p:tavLst>
                                    </p:anim>
                                    <p:anim calcmode="lin" valueType="num">
                                      <p:cBhvr additive="base">
                                        <p:cTn id="54" dur="300" fill="hold"/>
                                        <p:tgtEl>
                                          <p:spTgt spid="8"/>
                                        </p:tgtEl>
                                        <p:attrNameLst>
                                          <p:attrName>ppt_y</p:attrName>
                                        </p:attrNameLst>
                                      </p:cBhvr>
                                      <p:tavLst>
                                        <p:tav tm="0">
                                          <p:val>
                                            <p:strVal val="0-#ppt_h/2"/>
                                          </p:val>
                                        </p:tav>
                                        <p:tav tm="100000">
                                          <p:val>
                                            <p:strVal val="#ppt_y"/>
                                          </p:val>
                                        </p:tav>
                                      </p:tavLst>
                                    </p:anim>
                                  </p:childTnLst>
                                </p:cTn>
                              </p:par>
                              <p:par>
                                <p:cTn id="55" presetID="2" presetClass="entr" presetSubtype="1" fill="hold" grpId="0" nodeType="withEffect">
                                  <p:stCondLst>
                                    <p:cond delay="0"/>
                                  </p:stCondLst>
                                  <p:childTnLst>
                                    <p:set>
                                      <p:cBhvr>
                                        <p:cTn id="56" dur="1" fill="hold">
                                          <p:stCondLst>
                                            <p:cond delay="0"/>
                                          </p:stCondLst>
                                        </p:cTn>
                                        <p:tgtEl>
                                          <p:spTgt spid="25"/>
                                        </p:tgtEl>
                                        <p:attrNameLst>
                                          <p:attrName>style.visibility</p:attrName>
                                        </p:attrNameLst>
                                      </p:cBhvr>
                                      <p:to>
                                        <p:strVal val="visible"/>
                                      </p:to>
                                    </p:set>
                                    <p:anim calcmode="lin" valueType="num">
                                      <p:cBhvr additive="base">
                                        <p:cTn id="57" dur="300" fill="hold"/>
                                        <p:tgtEl>
                                          <p:spTgt spid="25"/>
                                        </p:tgtEl>
                                        <p:attrNameLst>
                                          <p:attrName>ppt_x</p:attrName>
                                        </p:attrNameLst>
                                      </p:cBhvr>
                                      <p:tavLst>
                                        <p:tav tm="0">
                                          <p:val>
                                            <p:strVal val="#ppt_x"/>
                                          </p:val>
                                        </p:tav>
                                        <p:tav tm="100000">
                                          <p:val>
                                            <p:strVal val="#ppt_x"/>
                                          </p:val>
                                        </p:tav>
                                      </p:tavLst>
                                    </p:anim>
                                    <p:anim calcmode="lin" valueType="num">
                                      <p:cBhvr additive="base">
                                        <p:cTn id="58" dur="300" fill="hold"/>
                                        <p:tgtEl>
                                          <p:spTgt spid="25"/>
                                        </p:tgtEl>
                                        <p:attrNameLst>
                                          <p:attrName>ppt_y</p:attrName>
                                        </p:attrNameLst>
                                      </p:cBhvr>
                                      <p:tavLst>
                                        <p:tav tm="0">
                                          <p:val>
                                            <p:strVal val="0-#ppt_h/2"/>
                                          </p:val>
                                        </p:tav>
                                        <p:tav tm="100000">
                                          <p:val>
                                            <p:strVal val="#ppt_y"/>
                                          </p:val>
                                        </p:tav>
                                      </p:tavLst>
                                    </p:anim>
                                  </p:childTnLst>
                                </p:cTn>
                              </p:par>
                            </p:childTnLst>
                          </p:cTn>
                        </p:par>
                        <p:par>
                          <p:cTn id="59" fill="hold">
                            <p:stCondLst>
                              <p:cond delay="4000"/>
                            </p:stCondLst>
                            <p:childTnLst>
                              <p:par>
                                <p:cTn id="60" presetID="2" presetClass="entr" presetSubtype="1" fill="hold" nodeType="afterEffect">
                                  <p:stCondLst>
                                    <p:cond delay="0"/>
                                  </p:stCondLst>
                                  <p:childTnLst>
                                    <p:set>
                                      <p:cBhvr>
                                        <p:cTn id="61" dur="1" fill="hold">
                                          <p:stCondLst>
                                            <p:cond delay="0"/>
                                          </p:stCondLst>
                                        </p:cTn>
                                        <p:tgtEl>
                                          <p:spTgt spid="13"/>
                                        </p:tgtEl>
                                        <p:attrNameLst>
                                          <p:attrName>style.visibility</p:attrName>
                                        </p:attrNameLst>
                                      </p:cBhvr>
                                      <p:to>
                                        <p:strVal val="visible"/>
                                      </p:to>
                                    </p:set>
                                    <p:anim calcmode="lin" valueType="num">
                                      <p:cBhvr additive="base">
                                        <p:cTn id="62" dur="300" fill="hold"/>
                                        <p:tgtEl>
                                          <p:spTgt spid="13"/>
                                        </p:tgtEl>
                                        <p:attrNameLst>
                                          <p:attrName>ppt_x</p:attrName>
                                        </p:attrNameLst>
                                      </p:cBhvr>
                                      <p:tavLst>
                                        <p:tav tm="0">
                                          <p:val>
                                            <p:strVal val="#ppt_x"/>
                                          </p:val>
                                        </p:tav>
                                        <p:tav tm="100000">
                                          <p:val>
                                            <p:strVal val="#ppt_x"/>
                                          </p:val>
                                        </p:tav>
                                      </p:tavLst>
                                    </p:anim>
                                    <p:anim calcmode="lin" valueType="num">
                                      <p:cBhvr additive="base">
                                        <p:cTn id="63" dur="300" fill="hold"/>
                                        <p:tgtEl>
                                          <p:spTgt spid="13"/>
                                        </p:tgtEl>
                                        <p:attrNameLst>
                                          <p:attrName>ppt_y</p:attrName>
                                        </p:attrNameLst>
                                      </p:cBhvr>
                                      <p:tavLst>
                                        <p:tav tm="0">
                                          <p:val>
                                            <p:strVal val="0-#ppt_h/2"/>
                                          </p:val>
                                        </p:tav>
                                        <p:tav tm="100000">
                                          <p:val>
                                            <p:strVal val="#ppt_y"/>
                                          </p:val>
                                        </p:tav>
                                      </p:tavLst>
                                    </p:anim>
                                  </p:childTnLst>
                                </p:cTn>
                              </p:par>
                              <p:par>
                                <p:cTn id="64" presetID="2" presetClass="entr" presetSubtype="1" fill="hold" grpId="0" nodeType="withEffect">
                                  <p:stCondLst>
                                    <p:cond delay="0"/>
                                  </p:stCondLst>
                                  <p:childTnLst>
                                    <p:set>
                                      <p:cBhvr>
                                        <p:cTn id="65" dur="1" fill="hold">
                                          <p:stCondLst>
                                            <p:cond delay="0"/>
                                          </p:stCondLst>
                                        </p:cTn>
                                        <p:tgtEl>
                                          <p:spTgt spid="28"/>
                                        </p:tgtEl>
                                        <p:attrNameLst>
                                          <p:attrName>style.visibility</p:attrName>
                                        </p:attrNameLst>
                                      </p:cBhvr>
                                      <p:to>
                                        <p:strVal val="visible"/>
                                      </p:to>
                                    </p:set>
                                    <p:anim calcmode="lin" valueType="num">
                                      <p:cBhvr additive="base">
                                        <p:cTn id="66" dur="300" fill="hold"/>
                                        <p:tgtEl>
                                          <p:spTgt spid="28"/>
                                        </p:tgtEl>
                                        <p:attrNameLst>
                                          <p:attrName>ppt_x</p:attrName>
                                        </p:attrNameLst>
                                      </p:cBhvr>
                                      <p:tavLst>
                                        <p:tav tm="0">
                                          <p:val>
                                            <p:strVal val="#ppt_x"/>
                                          </p:val>
                                        </p:tav>
                                        <p:tav tm="100000">
                                          <p:val>
                                            <p:strVal val="#ppt_x"/>
                                          </p:val>
                                        </p:tav>
                                      </p:tavLst>
                                    </p:anim>
                                    <p:anim calcmode="lin" valueType="num">
                                      <p:cBhvr additive="base">
                                        <p:cTn id="67" dur="300" fill="hold"/>
                                        <p:tgtEl>
                                          <p:spTgt spid="28"/>
                                        </p:tgtEl>
                                        <p:attrNameLst>
                                          <p:attrName>ppt_y</p:attrName>
                                        </p:attrNameLst>
                                      </p:cBhvr>
                                      <p:tavLst>
                                        <p:tav tm="0">
                                          <p:val>
                                            <p:strVal val="0-#ppt_h/2"/>
                                          </p:val>
                                        </p:tav>
                                        <p:tav tm="100000">
                                          <p:val>
                                            <p:strVal val="#ppt_y"/>
                                          </p:val>
                                        </p:tav>
                                      </p:tavLst>
                                    </p:anim>
                                  </p:childTnLst>
                                </p:cTn>
                              </p:par>
                            </p:childTnLst>
                          </p:cTn>
                        </p:par>
                        <p:par>
                          <p:cTn id="68" fill="hold">
                            <p:stCondLst>
                              <p:cond delay="4500"/>
                            </p:stCondLst>
                            <p:childTnLst>
                              <p:par>
                                <p:cTn id="69" presetID="2" presetClass="entr" presetSubtype="1" fill="hold" nodeType="afterEffect">
                                  <p:stCondLst>
                                    <p:cond delay="0"/>
                                  </p:stCondLst>
                                  <p:childTnLst>
                                    <p:set>
                                      <p:cBhvr>
                                        <p:cTn id="70" dur="1" fill="hold">
                                          <p:stCondLst>
                                            <p:cond delay="0"/>
                                          </p:stCondLst>
                                        </p:cTn>
                                        <p:tgtEl>
                                          <p:spTgt spid="18"/>
                                        </p:tgtEl>
                                        <p:attrNameLst>
                                          <p:attrName>style.visibility</p:attrName>
                                        </p:attrNameLst>
                                      </p:cBhvr>
                                      <p:to>
                                        <p:strVal val="visible"/>
                                      </p:to>
                                    </p:set>
                                    <p:anim calcmode="lin" valueType="num">
                                      <p:cBhvr additive="base">
                                        <p:cTn id="71" dur="300" fill="hold"/>
                                        <p:tgtEl>
                                          <p:spTgt spid="18"/>
                                        </p:tgtEl>
                                        <p:attrNameLst>
                                          <p:attrName>ppt_x</p:attrName>
                                        </p:attrNameLst>
                                      </p:cBhvr>
                                      <p:tavLst>
                                        <p:tav tm="0">
                                          <p:val>
                                            <p:strVal val="#ppt_x"/>
                                          </p:val>
                                        </p:tav>
                                        <p:tav tm="100000">
                                          <p:val>
                                            <p:strVal val="#ppt_x"/>
                                          </p:val>
                                        </p:tav>
                                      </p:tavLst>
                                    </p:anim>
                                    <p:anim calcmode="lin" valueType="num">
                                      <p:cBhvr additive="base">
                                        <p:cTn id="72" dur="300" fill="hold"/>
                                        <p:tgtEl>
                                          <p:spTgt spid="18"/>
                                        </p:tgtEl>
                                        <p:attrNameLst>
                                          <p:attrName>ppt_y</p:attrName>
                                        </p:attrNameLst>
                                      </p:cBhvr>
                                      <p:tavLst>
                                        <p:tav tm="0">
                                          <p:val>
                                            <p:strVal val="0-#ppt_h/2"/>
                                          </p:val>
                                        </p:tav>
                                        <p:tav tm="100000">
                                          <p:val>
                                            <p:strVal val="#ppt_y"/>
                                          </p:val>
                                        </p:tav>
                                      </p:tavLst>
                                    </p:anim>
                                  </p:childTnLst>
                                </p:cTn>
                              </p:par>
                              <p:par>
                                <p:cTn id="73" presetID="2" presetClass="entr" presetSubtype="1" fill="hold" grpId="0" nodeType="withEffect">
                                  <p:stCondLst>
                                    <p:cond delay="0"/>
                                  </p:stCondLst>
                                  <p:childTnLst>
                                    <p:set>
                                      <p:cBhvr>
                                        <p:cTn id="74" dur="1" fill="hold">
                                          <p:stCondLst>
                                            <p:cond delay="0"/>
                                          </p:stCondLst>
                                        </p:cTn>
                                        <p:tgtEl>
                                          <p:spTgt spid="29"/>
                                        </p:tgtEl>
                                        <p:attrNameLst>
                                          <p:attrName>style.visibility</p:attrName>
                                        </p:attrNameLst>
                                      </p:cBhvr>
                                      <p:to>
                                        <p:strVal val="visible"/>
                                      </p:to>
                                    </p:set>
                                    <p:anim calcmode="lin" valueType="num">
                                      <p:cBhvr additive="base">
                                        <p:cTn id="75" dur="300" fill="hold"/>
                                        <p:tgtEl>
                                          <p:spTgt spid="29"/>
                                        </p:tgtEl>
                                        <p:attrNameLst>
                                          <p:attrName>ppt_x</p:attrName>
                                        </p:attrNameLst>
                                      </p:cBhvr>
                                      <p:tavLst>
                                        <p:tav tm="0">
                                          <p:val>
                                            <p:strVal val="#ppt_x"/>
                                          </p:val>
                                        </p:tav>
                                        <p:tav tm="100000">
                                          <p:val>
                                            <p:strVal val="#ppt_x"/>
                                          </p:val>
                                        </p:tav>
                                      </p:tavLst>
                                    </p:anim>
                                    <p:anim calcmode="lin" valueType="num">
                                      <p:cBhvr additive="base">
                                        <p:cTn id="76" dur="300" fill="hold"/>
                                        <p:tgtEl>
                                          <p:spTgt spid="29"/>
                                        </p:tgtEl>
                                        <p:attrNameLst>
                                          <p:attrName>ppt_y</p:attrName>
                                        </p:attrNameLst>
                                      </p:cBhvr>
                                      <p:tavLst>
                                        <p:tav tm="0">
                                          <p:val>
                                            <p:strVal val="0-#ppt_h/2"/>
                                          </p:val>
                                        </p:tav>
                                        <p:tav tm="100000">
                                          <p:val>
                                            <p:strVal val="#ppt_y"/>
                                          </p:val>
                                        </p:tav>
                                      </p:tavLst>
                                    </p:anim>
                                  </p:childTnLst>
                                </p:cTn>
                              </p:par>
                            </p:childTnLst>
                          </p:cTn>
                        </p:par>
                        <p:par>
                          <p:cTn id="77" fill="hold">
                            <p:stCondLst>
                              <p:cond delay="5000"/>
                            </p:stCondLst>
                            <p:childTnLst>
                              <p:par>
                                <p:cTn id="78" presetID="22" presetClass="entr" presetSubtype="8" fill="hold" nodeType="afterEffect">
                                  <p:stCondLst>
                                    <p:cond delay="0"/>
                                  </p:stCondLst>
                                  <p:childTnLst>
                                    <p:set>
                                      <p:cBhvr>
                                        <p:cTn id="79" dur="1" fill="hold">
                                          <p:stCondLst>
                                            <p:cond delay="0"/>
                                          </p:stCondLst>
                                        </p:cTn>
                                        <p:tgtEl>
                                          <p:spTgt spid="2"/>
                                        </p:tgtEl>
                                        <p:attrNameLst>
                                          <p:attrName>style.visibility</p:attrName>
                                        </p:attrNameLst>
                                      </p:cBhvr>
                                      <p:to>
                                        <p:strVal val="visible"/>
                                      </p:to>
                                    </p:set>
                                    <p:animEffect transition="in" filter="wipe(left)">
                                      <p:cBhvr>
                                        <p:cTn id="8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27" grpId="0"/>
      <p:bldP spid="28" grpId="0"/>
      <p:bldP spid="29" grpId="0"/>
      <p:bldP spid="3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9" name="图形 128"/>
          <p:cNvPicPr>
            <a:picLocks noChangeAspect="1"/>
          </p:cNvPicPr>
          <p:nvPr/>
        </p:nvPicPr>
        <p:blipFill rotWithShape="1">
          <a:blip r:embed="rId2">
            <a:extLst>
              <a:ext uri="{96DAC541-7B7A-43D3-8B79-37D633B846F1}">
                <asvg:svgBlip xmlns:asvg="http://schemas.microsoft.com/office/drawing/2016/SVG/main" r:embed="rId3"/>
              </a:ext>
            </a:extLst>
          </a:blip>
          <a:srcRect l="18506" t="19769" r="15120" b="15730"/>
          <a:stretch>
            <a:fillRect/>
          </a:stretch>
        </p:blipFill>
        <p:spPr>
          <a:xfrm>
            <a:off x="1" y="-1"/>
            <a:ext cx="12192000" cy="6858001"/>
          </a:xfrm>
          <a:prstGeom prst="rect">
            <a:avLst/>
          </a:prstGeom>
        </p:spPr>
      </p:pic>
      <p:grpSp>
        <p:nvGrpSpPr>
          <p:cNvPr id="2" name="组合 1"/>
          <p:cNvGrpSpPr/>
          <p:nvPr/>
        </p:nvGrpSpPr>
        <p:grpSpPr>
          <a:xfrm>
            <a:off x="6286401" y="1434753"/>
            <a:ext cx="1994249" cy="1994247"/>
            <a:chOff x="6286401" y="1778558"/>
            <a:chExt cx="1994249" cy="1994247"/>
          </a:xfrm>
        </p:grpSpPr>
        <p:sp>
          <p:nvSpPr>
            <p:cNvPr id="3" name="iśľîdè"/>
            <p:cNvSpPr/>
            <p:nvPr/>
          </p:nvSpPr>
          <p:spPr bwMode="auto">
            <a:xfrm>
              <a:off x="6286401" y="1778558"/>
              <a:ext cx="1994249" cy="1994247"/>
            </a:xfrm>
            <a:prstGeom prst="diamond">
              <a:avLst/>
            </a:prstGeom>
            <a:solidFill>
              <a:srgbClr val="6087CD"/>
            </a:solidFill>
            <a:ln w="19050">
              <a:noFill/>
              <a:round/>
            </a:ln>
          </p:spPr>
          <p:txBody>
            <a:bodyPr wrap="square" lIns="91440" tIns="45720" rIns="91440" bIns="45720" anchor="ctr">
              <a:normAutofit/>
            </a:bodyPr>
            <a:lstStyle/>
            <a:p>
              <a:pPr algn="ctr"/>
              <a:endParaRPr dirty="0">
                <a:latin typeface="宋体" panose="02010600030101010101" pitchFamily="2" charset="-122"/>
              </a:endParaRPr>
            </a:p>
          </p:txBody>
        </p:sp>
        <p:grpSp>
          <p:nvGrpSpPr>
            <p:cNvPr id="4" name="išľíde"/>
            <p:cNvGrpSpPr/>
            <p:nvPr/>
          </p:nvGrpSpPr>
          <p:grpSpPr>
            <a:xfrm>
              <a:off x="7135313" y="2484962"/>
              <a:ext cx="455068" cy="542576"/>
              <a:chOff x="5735638" y="1004888"/>
              <a:chExt cx="371475" cy="442913"/>
            </a:xfrm>
            <a:solidFill>
              <a:schemeClr val="bg1"/>
            </a:solidFill>
          </p:grpSpPr>
          <p:sp>
            <p:nvSpPr>
              <p:cNvPr id="5" name="îşľïḑé"/>
              <p:cNvSpPr/>
              <p:nvPr/>
            </p:nvSpPr>
            <p:spPr bwMode="auto">
              <a:xfrm>
                <a:off x="5859463" y="1389063"/>
                <a:ext cx="22225" cy="25400"/>
              </a:xfrm>
              <a:prstGeom prst="ellipse">
                <a:avLst/>
              </a:prstGeom>
              <a:grpFill/>
              <a:ln w="9525">
                <a:noFill/>
                <a:round/>
              </a:ln>
            </p:spPr>
            <p:txBody>
              <a:bodyPr wrap="square" lIns="91440" tIns="45720" rIns="91440" bIns="45720" anchor="ctr">
                <a:normAutofit fontScale="25000" lnSpcReduction="20000"/>
              </a:bodyPr>
              <a:lstStyle/>
              <a:p>
                <a:pPr algn="ctr"/>
                <a:endParaRPr dirty="0">
                  <a:latin typeface="宋体" panose="02010600030101010101" pitchFamily="2" charset="-122"/>
                </a:endParaRPr>
              </a:p>
            </p:txBody>
          </p:sp>
          <p:sp>
            <p:nvSpPr>
              <p:cNvPr id="6" name="í$ļide"/>
              <p:cNvSpPr/>
              <p:nvPr/>
            </p:nvSpPr>
            <p:spPr bwMode="auto">
              <a:xfrm>
                <a:off x="5919788" y="1169988"/>
                <a:ext cx="98425" cy="98425"/>
              </a:xfrm>
              <a:custGeom>
                <a:avLst/>
                <a:gdLst/>
                <a:ahLst/>
                <a:cxnLst>
                  <a:cxn ang="0">
                    <a:pos x="13" y="0"/>
                  </a:cxn>
                  <a:cxn ang="0">
                    <a:pos x="4" y="4"/>
                  </a:cxn>
                  <a:cxn ang="0">
                    <a:pos x="0" y="13"/>
                  </a:cxn>
                  <a:cxn ang="0">
                    <a:pos x="4" y="22"/>
                  </a:cxn>
                  <a:cxn ang="0">
                    <a:pos x="13" y="26"/>
                  </a:cxn>
                  <a:cxn ang="0">
                    <a:pos x="22" y="22"/>
                  </a:cxn>
                  <a:cxn ang="0">
                    <a:pos x="26" y="13"/>
                  </a:cxn>
                  <a:cxn ang="0">
                    <a:pos x="22" y="4"/>
                  </a:cxn>
                  <a:cxn ang="0">
                    <a:pos x="13" y="0"/>
                  </a:cxn>
                  <a:cxn ang="0">
                    <a:pos x="18" y="19"/>
                  </a:cxn>
                  <a:cxn ang="0">
                    <a:pos x="13" y="21"/>
                  </a:cxn>
                  <a:cxn ang="0">
                    <a:pos x="7" y="19"/>
                  </a:cxn>
                  <a:cxn ang="0">
                    <a:pos x="5" y="13"/>
                  </a:cxn>
                  <a:cxn ang="0">
                    <a:pos x="7" y="8"/>
                  </a:cxn>
                  <a:cxn ang="0">
                    <a:pos x="13" y="6"/>
                  </a:cxn>
                  <a:cxn ang="0">
                    <a:pos x="18" y="8"/>
                  </a:cxn>
                  <a:cxn ang="0">
                    <a:pos x="20" y="13"/>
                  </a:cxn>
                  <a:cxn ang="0">
                    <a:pos x="18" y="19"/>
                  </a:cxn>
                </a:cxnLst>
                <a:rect l="0" t="0" r="r" b="b"/>
                <a:pathLst>
                  <a:path w="26" h="26">
                    <a:moveTo>
                      <a:pt x="13" y="0"/>
                    </a:moveTo>
                    <a:cubicBezTo>
                      <a:pt x="9" y="0"/>
                      <a:pt x="6" y="2"/>
                      <a:pt x="4" y="4"/>
                    </a:cubicBezTo>
                    <a:cubicBezTo>
                      <a:pt x="1" y="6"/>
                      <a:pt x="0" y="10"/>
                      <a:pt x="0" y="13"/>
                    </a:cubicBezTo>
                    <a:cubicBezTo>
                      <a:pt x="0" y="17"/>
                      <a:pt x="1" y="20"/>
                      <a:pt x="4" y="22"/>
                    </a:cubicBezTo>
                    <a:cubicBezTo>
                      <a:pt x="6" y="25"/>
                      <a:pt x="9" y="26"/>
                      <a:pt x="13" y="26"/>
                    </a:cubicBezTo>
                    <a:cubicBezTo>
                      <a:pt x="16" y="26"/>
                      <a:pt x="20" y="25"/>
                      <a:pt x="22" y="22"/>
                    </a:cubicBezTo>
                    <a:cubicBezTo>
                      <a:pt x="24" y="20"/>
                      <a:pt x="26" y="17"/>
                      <a:pt x="26" y="13"/>
                    </a:cubicBezTo>
                    <a:cubicBezTo>
                      <a:pt x="26" y="10"/>
                      <a:pt x="24" y="6"/>
                      <a:pt x="22" y="4"/>
                    </a:cubicBezTo>
                    <a:cubicBezTo>
                      <a:pt x="20" y="2"/>
                      <a:pt x="16" y="0"/>
                      <a:pt x="13" y="0"/>
                    </a:cubicBezTo>
                    <a:close/>
                    <a:moveTo>
                      <a:pt x="18" y="19"/>
                    </a:moveTo>
                    <a:cubicBezTo>
                      <a:pt x="17" y="20"/>
                      <a:pt x="15" y="21"/>
                      <a:pt x="13" y="21"/>
                    </a:cubicBezTo>
                    <a:cubicBezTo>
                      <a:pt x="11" y="21"/>
                      <a:pt x="9" y="20"/>
                      <a:pt x="7" y="19"/>
                    </a:cubicBezTo>
                    <a:cubicBezTo>
                      <a:pt x="6" y="17"/>
                      <a:pt x="5" y="15"/>
                      <a:pt x="5" y="13"/>
                    </a:cubicBezTo>
                    <a:cubicBezTo>
                      <a:pt x="5" y="11"/>
                      <a:pt x="6" y="9"/>
                      <a:pt x="7" y="8"/>
                    </a:cubicBezTo>
                    <a:cubicBezTo>
                      <a:pt x="9" y="6"/>
                      <a:pt x="11" y="6"/>
                      <a:pt x="13" y="6"/>
                    </a:cubicBezTo>
                    <a:cubicBezTo>
                      <a:pt x="15" y="6"/>
                      <a:pt x="17" y="6"/>
                      <a:pt x="18" y="8"/>
                    </a:cubicBezTo>
                    <a:cubicBezTo>
                      <a:pt x="20" y="9"/>
                      <a:pt x="20" y="11"/>
                      <a:pt x="20" y="13"/>
                    </a:cubicBezTo>
                    <a:cubicBezTo>
                      <a:pt x="20" y="15"/>
                      <a:pt x="20" y="17"/>
                      <a:pt x="18" y="19"/>
                    </a:cubicBezTo>
                    <a:close/>
                  </a:path>
                </a:pathLst>
              </a:custGeom>
              <a:grpFill/>
              <a:ln w="9525">
                <a:noFill/>
                <a:round/>
              </a:ln>
            </p:spPr>
            <p:txBody>
              <a:bodyPr wrap="square" lIns="91440" tIns="45720" rIns="91440" bIns="45720" anchor="ctr">
                <a:normAutofit fontScale="25000" lnSpcReduction="20000"/>
              </a:bodyPr>
              <a:lstStyle/>
              <a:p>
                <a:pPr algn="ctr"/>
                <a:endParaRPr dirty="0">
                  <a:latin typeface="宋体" panose="02010600030101010101" pitchFamily="2" charset="-122"/>
                </a:endParaRPr>
              </a:p>
            </p:txBody>
          </p:sp>
          <p:sp>
            <p:nvSpPr>
              <p:cNvPr id="7" name="íṩļïḑé"/>
              <p:cNvSpPr/>
              <p:nvPr/>
            </p:nvSpPr>
            <p:spPr bwMode="auto">
              <a:xfrm>
                <a:off x="5735638" y="1004888"/>
                <a:ext cx="371475" cy="442913"/>
              </a:xfrm>
              <a:custGeom>
                <a:avLst/>
                <a:gdLst/>
                <a:ahLst/>
                <a:cxnLst>
                  <a:cxn ang="0">
                    <a:pos x="69" y="116"/>
                  </a:cxn>
                  <a:cxn ang="0">
                    <a:pos x="60" y="20"/>
                  </a:cxn>
                  <a:cxn ang="0">
                    <a:pos x="27" y="46"/>
                  </a:cxn>
                  <a:cxn ang="0">
                    <a:pos x="26" y="47"/>
                  </a:cxn>
                  <a:cxn ang="0">
                    <a:pos x="25" y="48"/>
                  </a:cxn>
                  <a:cxn ang="0">
                    <a:pos x="25" y="66"/>
                  </a:cxn>
                  <a:cxn ang="0">
                    <a:pos x="25" y="67"/>
                  </a:cxn>
                  <a:cxn ang="0">
                    <a:pos x="26" y="68"/>
                  </a:cxn>
                  <a:cxn ang="0">
                    <a:pos x="30" y="74"/>
                  </a:cxn>
                  <a:cxn ang="0">
                    <a:pos x="29" y="75"/>
                  </a:cxn>
                  <a:cxn ang="0">
                    <a:pos x="44" y="90"/>
                  </a:cxn>
                  <a:cxn ang="0">
                    <a:pos x="45" y="89"/>
                  </a:cxn>
                  <a:cxn ang="0">
                    <a:pos x="53" y="20"/>
                  </a:cxn>
                  <a:cxn ang="0">
                    <a:pos x="52" y="21"/>
                  </a:cxn>
                  <a:cxn ang="0">
                    <a:pos x="44" y="25"/>
                  </a:cxn>
                  <a:cxn ang="0">
                    <a:pos x="43" y="25"/>
                  </a:cxn>
                  <a:cxn ang="0">
                    <a:pos x="42" y="25"/>
                  </a:cxn>
                  <a:cxn ang="0">
                    <a:pos x="29" y="38"/>
                  </a:cxn>
                  <a:cxn ang="0">
                    <a:pos x="93" y="63"/>
                  </a:cxn>
                  <a:cxn ang="0">
                    <a:pos x="56" y="82"/>
                  </a:cxn>
                  <a:cxn ang="0">
                    <a:pos x="55" y="80"/>
                  </a:cxn>
                  <a:cxn ang="0">
                    <a:pos x="54" y="79"/>
                  </a:cxn>
                  <a:cxn ang="0">
                    <a:pos x="54" y="79"/>
                  </a:cxn>
                  <a:cxn ang="0">
                    <a:pos x="54" y="79"/>
                  </a:cxn>
                  <a:cxn ang="0">
                    <a:pos x="53" y="79"/>
                  </a:cxn>
                  <a:cxn ang="0">
                    <a:pos x="53" y="79"/>
                  </a:cxn>
                  <a:cxn ang="0">
                    <a:pos x="52" y="78"/>
                  </a:cxn>
                  <a:cxn ang="0">
                    <a:pos x="51" y="78"/>
                  </a:cxn>
                  <a:cxn ang="0">
                    <a:pos x="51" y="78"/>
                  </a:cxn>
                  <a:cxn ang="0">
                    <a:pos x="43" y="84"/>
                  </a:cxn>
                  <a:cxn ang="0">
                    <a:pos x="41" y="68"/>
                  </a:cxn>
                  <a:cxn ang="0">
                    <a:pos x="41" y="68"/>
                  </a:cxn>
                  <a:cxn ang="0">
                    <a:pos x="41" y="67"/>
                  </a:cxn>
                  <a:cxn ang="0">
                    <a:pos x="40" y="66"/>
                  </a:cxn>
                  <a:cxn ang="0">
                    <a:pos x="40" y="65"/>
                  </a:cxn>
                  <a:cxn ang="0">
                    <a:pos x="39" y="64"/>
                  </a:cxn>
                  <a:cxn ang="0">
                    <a:pos x="39" y="63"/>
                  </a:cxn>
                  <a:cxn ang="0">
                    <a:pos x="38" y="63"/>
                  </a:cxn>
                  <a:cxn ang="0">
                    <a:pos x="37" y="63"/>
                  </a:cxn>
                  <a:cxn ang="0">
                    <a:pos x="38" y="52"/>
                  </a:cxn>
                  <a:cxn ang="0">
                    <a:pos x="39" y="51"/>
                  </a:cxn>
                  <a:cxn ang="0">
                    <a:pos x="39" y="50"/>
                  </a:cxn>
                  <a:cxn ang="0">
                    <a:pos x="40" y="49"/>
                  </a:cxn>
                  <a:cxn ang="0">
                    <a:pos x="40" y="49"/>
                  </a:cxn>
                  <a:cxn ang="0">
                    <a:pos x="40" y="49"/>
                  </a:cxn>
                  <a:cxn ang="0">
                    <a:pos x="40" y="48"/>
                  </a:cxn>
                  <a:cxn ang="0">
                    <a:pos x="40" y="48"/>
                  </a:cxn>
                  <a:cxn ang="0">
                    <a:pos x="41" y="47"/>
                  </a:cxn>
                  <a:cxn ang="0">
                    <a:pos x="41" y="44"/>
                  </a:cxn>
                  <a:cxn ang="0">
                    <a:pos x="51" y="36"/>
                  </a:cxn>
                  <a:cxn ang="0">
                    <a:pos x="52" y="36"/>
                  </a:cxn>
                  <a:cxn ang="0">
                    <a:pos x="52" y="36"/>
                  </a:cxn>
                  <a:cxn ang="0">
                    <a:pos x="53" y="36"/>
                  </a:cxn>
                  <a:cxn ang="0">
                    <a:pos x="53" y="36"/>
                  </a:cxn>
                  <a:cxn ang="0">
                    <a:pos x="53" y="36"/>
                  </a:cxn>
                  <a:cxn ang="0">
                    <a:pos x="54" y="35"/>
                  </a:cxn>
                  <a:cxn ang="0">
                    <a:pos x="54" y="35"/>
                  </a:cxn>
                  <a:cxn ang="0">
                    <a:pos x="54" y="35"/>
                  </a:cxn>
                  <a:cxn ang="0">
                    <a:pos x="55" y="35"/>
                  </a:cxn>
                  <a:cxn ang="0">
                    <a:pos x="55" y="34"/>
                  </a:cxn>
                  <a:cxn ang="0">
                    <a:pos x="69" y="35"/>
                  </a:cxn>
                </a:cxnLst>
                <a:rect l="0" t="0" r="r" b="b"/>
                <a:pathLst>
                  <a:path w="99" h="118">
                    <a:moveTo>
                      <a:pt x="96" y="46"/>
                    </a:moveTo>
                    <a:cubicBezTo>
                      <a:pt x="88" y="46"/>
                      <a:pt x="88" y="46"/>
                      <a:pt x="88" y="46"/>
                    </a:cubicBezTo>
                    <a:cubicBezTo>
                      <a:pt x="88" y="46"/>
                      <a:pt x="88" y="46"/>
                      <a:pt x="88" y="46"/>
                    </a:cubicBezTo>
                    <a:cubicBezTo>
                      <a:pt x="88" y="46"/>
                      <a:pt x="88" y="46"/>
                      <a:pt x="88" y="46"/>
                    </a:cubicBezTo>
                    <a:cubicBezTo>
                      <a:pt x="88" y="46"/>
                      <a:pt x="88" y="46"/>
                      <a:pt x="88" y="46"/>
                    </a:cubicBezTo>
                    <a:cubicBezTo>
                      <a:pt x="88" y="46"/>
                      <a:pt x="88" y="46"/>
                      <a:pt x="88" y="46"/>
                    </a:cubicBezTo>
                    <a:cubicBezTo>
                      <a:pt x="88" y="46"/>
                      <a:pt x="88" y="46"/>
                      <a:pt x="88" y="46"/>
                    </a:cubicBezTo>
                    <a:cubicBezTo>
                      <a:pt x="94" y="41"/>
                      <a:pt x="94" y="41"/>
                      <a:pt x="94" y="41"/>
                    </a:cubicBezTo>
                    <a:cubicBezTo>
                      <a:pt x="95" y="40"/>
                      <a:pt x="95" y="38"/>
                      <a:pt x="94" y="37"/>
                    </a:cubicBezTo>
                    <a:cubicBezTo>
                      <a:pt x="82" y="25"/>
                      <a:pt x="82" y="25"/>
                      <a:pt x="82" y="25"/>
                    </a:cubicBezTo>
                    <a:cubicBezTo>
                      <a:pt x="81" y="24"/>
                      <a:pt x="79" y="24"/>
                      <a:pt x="78" y="25"/>
                    </a:cubicBezTo>
                    <a:cubicBezTo>
                      <a:pt x="73" y="31"/>
                      <a:pt x="73" y="31"/>
                      <a:pt x="73" y="31"/>
                    </a:cubicBezTo>
                    <a:cubicBezTo>
                      <a:pt x="73" y="31"/>
                      <a:pt x="73" y="31"/>
                      <a:pt x="73" y="31"/>
                    </a:cubicBezTo>
                    <a:cubicBezTo>
                      <a:pt x="73" y="31"/>
                      <a:pt x="73" y="31"/>
                      <a:pt x="73" y="31"/>
                    </a:cubicBezTo>
                    <a:cubicBezTo>
                      <a:pt x="73" y="23"/>
                      <a:pt x="73" y="23"/>
                      <a:pt x="73" y="23"/>
                    </a:cubicBezTo>
                    <a:cubicBezTo>
                      <a:pt x="73" y="22"/>
                      <a:pt x="71" y="20"/>
                      <a:pt x="70" y="20"/>
                    </a:cubicBezTo>
                    <a:cubicBezTo>
                      <a:pt x="69" y="20"/>
                      <a:pt x="69" y="20"/>
                      <a:pt x="69" y="20"/>
                    </a:cubicBezTo>
                    <a:cubicBezTo>
                      <a:pt x="69" y="2"/>
                      <a:pt x="69" y="2"/>
                      <a:pt x="69" y="2"/>
                    </a:cubicBezTo>
                    <a:cubicBezTo>
                      <a:pt x="69" y="1"/>
                      <a:pt x="68" y="0"/>
                      <a:pt x="67" y="0"/>
                    </a:cubicBezTo>
                    <a:cubicBezTo>
                      <a:pt x="3" y="0"/>
                      <a:pt x="3" y="0"/>
                      <a:pt x="3" y="0"/>
                    </a:cubicBezTo>
                    <a:cubicBezTo>
                      <a:pt x="1" y="0"/>
                      <a:pt x="0" y="1"/>
                      <a:pt x="0" y="2"/>
                    </a:cubicBezTo>
                    <a:cubicBezTo>
                      <a:pt x="0" y="116"/>
                      <a:pt x="0" y="116"/>
                      <a:pt x="0" y="116"/>
                    </a:cubicBezTo>
                    <a:cubicBezTo>
                      <a:pt x="0" y="117"/>
                      <a:pt x="1" y="118"/>
                      <a:pt x="3" y="118"/>
                    </a:cubicBezTo>
                    <a:cubicBezTo>
                      <a:pt x="67" y="118"/>
                      <a:pt x="67" y="118"/>
                      <a:pt x="67" y="118"/>
                    </a:cubicBezTo>
                    <a:cubicBezTo>
                      <a:pt x="68" y="118"/>
                      <a:pt x="69" y="117"/>
                      <a:pt x="69" y="116"/>
                    </a:cubicBezTo>
                    <a:cubicBezTo>
                      <a:pt x="69" y="94"/>
                      <a:pt x="69" y="94"/>
                      <a:pt x="69" y="94"/>
                    </a:cubicBezTo>
                    <a:cubicBezTo>
                      <a:pt x="70" y="94"/>
                      <a:pt x="70" y="94"/>
                      <a:pt x="70" y="94"/>
                    </a:cubicBezTo>
                    <a:cubicBezTo>
                      <a:pt x="71" y="94"/>
                      <a:pt x="73" y="93"/>
                      <a:pt x="73" y="92"/>
                    </a:cubicBezTo>
                    <a:cubicBezTo>
                      <a:pt x="73" y="84"/>
                      <a:pt x="73" y="84"/>
                      <a:pt x="73" y="84"/>
                    </a:cubicBezTo>
                    <a:cubicBezTo>
                      <a:pt x="73" y="84"/>
                      <a:pt x="73" y="84"/>
                      <a:pt x="73" y="84"/>
                    </a:cubicBezTo>
                    <a:cubicBezTo>
                      <a:pt x="73" y="84"/>
                      <a:pt x="73" y="84"/>
                      <a:pt x="73" y="84"/>
                    </a:cubicBezTo>
                    <a:cubicBezTo>
                      <a:pt x="78" y="89"/>
                      <a:pt x="78" y="89"/>
                      <a:pt x="78" y="89"/>
                    </a:cubicBezTo>
                    <a:cubicBezTo>
                      <a:pt x="79" y="90"/>
                      <a:pt x="81" y="90"/>
                      <a:pt x="82" y="89"/>
                    </a:cubicBezTo>
                    <a:cubicBezTo>
                      <a:pt x="94" y="78"/>
                      <a:pt x="94" y="78"/>
                      <a:pt x="94" y="78"/>
                    </a:cubicBezTo>
                    <a:cubicBezTo>
                      <a:pt x="95" y="77"/>
                      <a:pt x="95" y="75"/>
                      <a:pt x="94" y="74"/>
                    </a:cubicBezTo>
                    <a:cubicBezTo>
                      <a:pt x="88" y="68"/>
                      <a:pt x="88" y="68"/>
                      <a:pt x="88" y="68"/>
                    </a:cubicBezTo>
                    <a:cubicBezTo>
                      <a:pt x="88" y="68"/>
                      <a:pt x="88" y="68"/>
                      <a:pt x="88" y="68"/>
                    </a:cubicBezTo>
                    <a:cubicBezTo>
                      <a:pt x="88" y="68"/>
                      <a:pt x="88" y="68"/>
                      <a:pt x="88" y="68"/>
                    </a:cubicBezTo>
                    <a:cubicBezTo>
                      <a:pt x="88" y="68"/>
                      <a:pt x="88" y="68"/>
                      <a:pt x="88" y="68"/>
                    </a:cubicBezTo>
                    <a:cubicBezTo>
                      <a:pt x="88" y="68"/>
                      <a:pt x="88" y="68"/>
                      <a:pt x="88" y="68"/>
                    </a:cubicBezTo>
                    <a:cubicBezTo>
                      <a:pt x="96" y="68"/>
                      <a:pt x="96" y="68"/>
                      <a:pt x="96" y="68"/>
                    </a:cubicBezTo>
                    <a:cubicBezTo>
                      <a:pt x="97" y="68"/>
                      <a:pt x="99" y="67"/>
                      <a:pt x="99" y="65"/>
                    </a:cubicBezTo>
                    <a:cubicBezTo>
                      <a:pt x="99" y="49"/>
                      <a:pt x="99" y="49"/>
                      <a:pt x="99" y="49"/>
                    </a:cubicBezTo>
                    <a:cubicBezTo>
                      <a:pt x="99" y="48"/>
                      <a:pt x="97" y="46"/>
                      <a:pt x="96" y="46"/>
                    </a:cubicBezTo>
                    <a:close/>
                    <a:moveTo>
                      <a:pt x="64" y="113"/>
                    </a:moveTo>
                    <a:cubicBezTo>
                      <a:pt x="5" y="113"/>
                      <a:pt x="5" y="113"/>
                      <a:pt x="5" y="113"/>
                    </a:cubicBezTo>
                    <a:cubicBezTo>
                      <a:pt x="5" y="5"/>
                      <a:pt x="5" y="5"/>
                      <a:pt x="5" y="5"/>
                    </a:cubicBezTo>
                    <a:cubicBezTo>
                      <a:pt x="64" y="5"/>
                      <a:pt x="64" y="5"/>
                      <a:pt x="64" y="5"/>
                    </a:cubicBezTo>
                    <a:cubicBezTo>
                      <a:pt x="64" y="20"/>
                      <a:pt x="64" y="20"/>
                      <a:pt x="64" y="20"/>
                    </a:cubicBezTo>
                    <a:cubicBezTo>
                      <a:pt x="60" y="20"/>
                      <a:pt x="60" y="20"/>
                      <a:pt x="60" y="20"/>
                    </a:cubicBezTo>
                    <a:cubicBezTo>
                      <a:pt x="60" y="13"/>
                      <a:pt x="60" y="13"/>
                      <a:pt x="60" y="13"/>
                    </a:cubicBezTo>
                    <a:cubicBezTo>
                      <a:pt x="60" y="12"/>
                      <a:pt x="59" y="10"/>
                      <a:pt x="58" y="10"/>
                    </a:cubicBezTo>
                    <a:cubicBezTo>
                      <a:pt x="12" y="10"/>
                      <a:pt x="12" y="10"/>
                      <a:pt x="12" y="10"/>
                    </a:cubicBezTo>
                    <a:cubicBezTo>
                      <a:pt x="11" y="10"/>
                      <a:pt x="10" y="12"/>
                      <a:pt x="10" y="13"/>
                    </a:cubicBezTo>
                    <a:cubicBezTo>
                      <a:pt x="10" y="94"/>
                      <a:pt x="10" y="94"/>
                      <a:pt x="10" y="94"/>
                    </a:cubicBezTo>
                    <a:cubicBezTo>
                      <a:pt x="10" y="96"/>
                      <a:pt x="11" y="97"/>
                      <a:pt x="12" y="97"/>
                    </a:cubicBezTo>
                    <a:cubicBezTo>
                      <a:pt x="58" y="97"/>
                      <a:pt x="58" y="97"/>
                      <a:pt x="58" y="97"/>
                    </a:cubicBezTo>
                    <a:cubicBezTo>
                      <a:pt x="59" y="97"/>
                      <a:pt x="60" y="96"/>
                      <a:pt x="60" y="94"/>
                    </a:cubicBezTo>
                    <a:cubicBezTo>
                      <a:pt x="60" y="94"/>
                      <a:pt x="60" y="94"/>
                      <a:pt x="60" y="94"/>
                    </a:cubicBezTo>
                    <a:cubicBezTo>
                      <a:pt x="64" y="94"/>
                      <a:pt x="64" y="94"/>
                      <a:pt x="64" y="94"/>
                    </a:cubicBezTo>
                    <a:lnTo>
                      <a:pt x="64" y="113"/>
                    </a:lnTo>
                    <a:close/>
                    <a:moveTo>
                      <a:pt x="30" y="41"/>
                    </a:moveTo>
                    <a:cubicBezTo>
                      <a:pt x="35" y="46"/>
                      <a:pt x="35" y="46"/>
                      <a:pt x="35" y="46"/>
                    </a:cubicBezTo>
                    <a:cubicBezTo>
                      <a:pt x="35" y="46"/>
                      <a:pt x="35" y="46"/>
                      <a:pt x="35" y="46"/>
                    </a:cubicBezTo>
                    <a:cubicBezTo>
                      <a:pt x="35" y="46"/>
                      <a:pt x="35" y="46"/>
                      <a:pt x="35" y="46"/>
                    </a:cubicBezTo>
                    <a:cubicBezTo>
                      <a:pt x="35" y="46"/>
                      <a:pt x="35" y="46"/>
                      <a:pt x="35" y="46"/>
                    </a:cubicBezTo>
                    <a:cubicBezTo>
                      <a:pt x="35" y="46"/>
                      <a:pt x="35" y="46"/>
                      <a:pt x="35" y="46"/>
                    </a:cubicBezTo>
                    <a:cubicBezTo>
                      <a:pt x="35" y="46"/>
                      <a:pt x="35" y="46"/>
                      <a:pt x="35" y="46"/>
                    </a:cubicBezTo>
                    <a:cubicBezTo>
                      <a:pt x="27" y="46"/>
                      <a:pt x="27" y="46"/>
                      <a:pt x="27" y="46"/>
                    </a:cubicBezTo>
                    <a:cubicBezTo>
                      <a:pt x="27" y="46"/>
                      <a:pt x="27" y="46"/>
                      <a:pt x="27" y="46"/>
                    </a:cubicBezTo>
                    <a:cubicBezTo>
                      <a:pt x="27" y="46"/>
                      <a:pt x="27" y="46"/>
                      <a:pt x="27" y="46"/>
                    </a:cubicBezTo>
                    <a:cubicBezTo>
                      <a:pt x="27" y="46"/>
                      <a:pt x="27" y="46"/>
                      <a:pt x="27" y="46"/>
                    </a:cubicBezTo>
                    <a:cubicBezTo>
                      <a:pt x="27" y="46"/>
                      <a:pt x="27" y="46"/>
                      <a:pt x="27" y="46"/>
                    </a:cubicBezTo>
                    <a:cubicBezTo>
                      <a:pt x="27" y="46"/>
                      <a:pt x="27" y="46"/>
                      <a:pt x="27" y="46"/>
                    </a:cubicBezTo>
                    <a:cubicBezTo>
                      <a:pt x="27" y="46"/>
                      <a:pt x="27" y="46"/>
                      <a:pt x="27" y="46"/>
                    </a:cubicBezTo>
                    <a:cubicBezTo>
                      <a:pt x="27" y="46"/>
                      <a:pt x="27" y="46"/>
                      <a:pt x="27" y="46"/>
                    </a:cubicBezTo>
                    <a:cubicBezTo>
                      <a:pt x="27" y="46"/>
                      <a:pt x="27" y="46"/>
                      <a:pt x="27" y="46"/>
                    </a:cubicBezTo>
                    <a:cubicBezTo>
                      <a:pt x="27" y="47"/>
                      <a:pt x="27" y="47"/>
                      <a:pt x="27" y="47"/>
                    </a:cubicBezTo>
                    <a:cubicBezTo>
                      <a:pt x="27" y="47"/>
                      <a:pt x="27" y="47"/>
                      <a:pt x="27" y="47"/>
                    </a:cubicBezTo>
                    <a:cubicBezTo>
                      <a:pt x="27" y="47"/>
                      <a:pt x="27" y="47"/>
                      <a:pt x="27" y="47"/>
                    </a:cubicBezTo>
                    <a:cubicBezTo>
                      <a:pt x="27" y="47"/>
                      <a:pt x="27" y="47"/>
                      <a:pt x="27" y="47"/>
                    </a:cubicBezTo>
                    <a:cubicBezTo>
                      <a:pt x="27" y="47"/>
                      <a:pt x="27" y="47"/>
                      <a:pt x="27" y="47"/>
                    </a:cubicBezTo>
                    <a:cubicBezTo>
                      <a:pt x="27" y="47"/>
                      <a:pt x="27" y="47"/>
                      <a:pt x="27" y="47"/>
                    </a:cubicBezTo>
                    <a:cubicBezTo>
                      <a:pt x="27" y="47"/>
                      <a:pt x="27" y="47"/>
                      <a:pt x="27"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5" y="47"/>
                      <a:pt x="25" y="47"/>
                      <a:pt x="25" y="47"/>
                    </a:cubicBezTo>
                    <a:cubicBezTo>
                      <a:pt x="25" y="47"/>
                      <a:pt x="25" y="47"/>
                      <a:pt x="25" y="47"/>
                    </a:cubicBezTo>
                    <a:cubicBezTo>
                      <a:pt x="25" y="47"/>
                      <a:pt x="25" y="47"/>
                      <a:pt x="25" y="47"/>
                    </a:cubicBezTo>
                    <a:cubicBezTo>
                      <a:pt x="25" y="47"/>
                      <a:pt x="25" y="47"/>
                      <a:pt x="25" y="47"/>
                    </a:cubicBezTo>
                    <a:cubicBezTo>
                      <a:pt x="25" y="47"/>
                      <a:pt x="25" y="47"/>
                      <a:pt x="25" y="47"/>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9"/>
                      <a:pt x="25" y="49"/>
                      <a:pt x="25" y="49"/>
                    </a:cubicBezTo>
                    <a:cubicBezTo>
                      <a:pt x="25" y="49"/>
                      <a:pt x="25" y="49"/>
                      <a:pt x="25" y="49"/>
                    </a:cubicBezTo>
                    <a:cubicBezTo>
                      <a:pt x="25" y="49"/>
                      <a:pt x="25" y="49"/>
                      <a:pt x="25" y="49"/>
                    </a:cubicBezTo>
                    <a:cubicBezTo>
                      <a:pt x="25" y="49"/>
                      <a:pt x="25" y="49"/>
                      <a:pt x="25" y="49"/>
                    </a:cubicBezTo>
                    <a:cubicBezTo>
                      <a:pt x="25" y="49"/>
                      <a:pt x="25" y="49"/>
                      <a:pt x="25" y="49"/>
                    </a:cubicBezTo>
                    <a:cubicBezTo>
                      <a:pt x="25" y="49"/>
                      <a:pt x="25" y="49"/>
                      <a:pt x="25" y="49"/>
                    </a:cubicBezTo>
                    <a:cubicBezTo>
                      <a:pt x="25" y="49"/>
                      <a:pt x="25" y="49"/>
                      <a:pt x="25" y="49"/>
                    </a:cubicBezTo>
                    <a:cubicBezTo>
                      <a:pt x="25" y="49"/>
                      <a:pt x="25" y="49"/>
                      <a:pt x="25" y="49"/>
                    </a:cubicBezTo>
                    <a:cubicBezTo>
                      <a:pt x="25" y="49"/>
                      <a:pt x="25" y="49"/>
                      <a:pt x="25" y="49"/>
                    </a:cubicBezTo>
                    <a:cubicBezTo>
                      <a:pt x="25" y="49"/>
                      <a:pt x="25" y="49"/>
                      <a:pt x="25" y="49"/>
                    </a:cubicBezTo>
                    <a:cubicBezTo>
                      <a:pt x="25" y="49"/>
                      <a:pt x="25" y="49"/>
                      <a:pt x="25" y="49"/>
                    </a:cubicBezTo>
                    <a:cubicBezTo>
                      <a:pt x="25" y="65"/>
                      <a:pt x="25" y="65"/>
                      <a:pt x="25" y="65"/>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6" y="67"/>
                      <a:pt x="26" y="67"/>
                      <a:pt x="26" y="67"/>
                    </a:cubicBezTo>
                    <a:cubicBezTo>
                      <a:pt x="26" y="67"/>
                      <a:pt x="26" y="67"/>
                      <a:pt x="26" y="67"/>
                    </a:cubicBezTo>
                    <a:cubicBezTo>
                      <a:pt x="26" y="67"/>
                      <a:pt x="26" y="67"/>
                      <a:pt x="26" y="67"/>
                    </a:cubicBezTo>
                    <a:cubicBezTo>
                      <a:pt x="26" y="67"/>
                      <a:pt x="26" y="67"/>
                      <a:pt x="26" y="67"/>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35" y="68"/>
                      <a:pt x="35" y="68"/>
                      <a:pt x="35" y="68"/>
                    </a:cubicBezTo>
                    <a:cubicBezTo>
                      <a:pt x="35" y="68"/>
                      <a:pt x="35" y="68"/>
                      <a:pt x="35" y="68"/>
                    </a:cubicBezTo>
                    <a:cubicBezTo>
                      <a:pt x="35" y="68"/>
                      <a:pt x="35" y="68"/>
                      <a:pt x="35" y="68"/>
                    </a:cubicBezTo>
                    <a:cubicBezTo>
                      <a:pt x="35" y="68"/>
                      <a:pt x="35" y="68"/>
                      <a:pt x="35" y="68"/>
                    </a:cubicBezTo>
                    <a:cubicBezTo>
                      <a:pt x="30" y="74"/>
                      <a:pt x="30" y="74"/>
                      <a:pt x="30" y="74"/>
                    </a:cubicBezTo>
                    <a:cubicBezTo>
                      <a:pt x="30" y="74"/>
                      <a:pt x="30" y="74"/>
                      <a:pt x="30" y="74"/>
                    </a:cubicBezTo>
                    <a:cubicBezTo>
                      <a:pt x="30" y="74"/>
                      <a:pt x="30" y="74"/>
                      <a:pt x="30" y="74"/>
                    </a:cubicBezTo>
                    <a:cubicBezTo>
                      <a:pt x="30" y="74"/>
                      <a:pt x="30" y="74"/>
                      <a:pt x="30" y="74"/>
                    </a:cubicBezTo>
                    <a:cubicBezTo>
                      <a:pt x="30" y="74"/>
                      <a:pt x="30" y="74"/>
                      <a:pt x="30" y="74"/>
                    </a:cubicBezTo>
                    <a:cubicBezTo>
                      <a:pt x="30" y="74"/>
                      <a:pt x="30" y="74"/>
                      <a:pt x="30" y="74"/>
                    </a:cubicBezTo>
                    <a:cubicBezTo>
                      <a:pt x="30" y="74"/>
                      <a:pt x="30" y="74"/>
                      <a:pt x="30" y="74"/>
                    </a:cubicBezTo>
                    <a:cubicBezTo>
                      <a:pt x="30" y="74"/>
                      <a:pt x="30" y="74"/>
                      <a:pt x="30" y="74"/>
                    </a:cubicBezTo>
                    <a:cubicBezTo>
                      <a:pt x="29" y="74"/>
                      <a:pt x="29" y="74"/>
                      <a:pt x="29" y="74"/>
                    </a:cubicBezTo>
                    <a:cubicBezTo>
                      <a:pt x="29" y="74"/>
                      <a:pt x="29" y="74"/>
                      <a:pt x="29" y="74"/>
                    </a:cubicBezTo>
                    <a:cubicBezTo>
                      <a:pt x="29" y="74"/>
                      <a:pt x="29" y="74"/>
                      <a:pt x="29" y="74"/>
                    </a:cubicBezTo>
                    <a:cubicBezTo>
                      <a:pt x="29" y="74"/>
                      <a:pt x="29" y="74"/>
                      <a:pt x="29" y="74"/>
                    </a:cubicBezTo>
                    <a:cubicBezTo>
                      <a:pt x="29" y="74"/>
                      <a:pt x="29" y="74"/>
                      <a:pt x="29" y="74"/>
                    </a:cubicBezTo>
                    <a:cubicBezTo>
                      <a:pt x="29" y="74"/>
                      <a:pt x="29" y="74"/>
                      <a:pt x="29" y="74"/>
                    </a:cubicBezTo>
                    <a:cubicBezTo>
                      <a:pt x="29" y="74"/>
                      <a:pt x="29" y="74"/>
                      <a:pt x="29" y="74"/>
                    </a:cubicBezTo>
                    <a:cubicBezTo>
                      <a:pt x="29" y="74"/>
                      <a:pt x="29" y="74"/>
                      <a:pt x="29" y="74"/>
                    </a:cubicBezTo>
                    <a:cubicBezTo>
                      <a:pt x="29" y="74"/>
                      <a:pt x="29" y="74"/>
                      <a:pt x="29" y="74"/>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6"/>
                      <a:pt x="29" y="76"/>
                      <a:pt x="29" y="76"/>
                    </a:cubicBezTo>
                    <a:cubicBezTo>
                      <a:pt x="29" y="76"/>
                      <a:pt x="29" y="76"/>
                      <a:pt x="29" y="76"/>
                    </a:cubicBezTo>
                    <a:cubicBezTo>
                      <a:pt x="29" y="76"/>
                      <a:pt x="29" y="76"/>
                      <a:pt x="29" y="76"/>
                    </a:cubicBezTo>
                    <a:cubicBezTo>
                      <a:pt x="29" y="76"/>
                      <a:pt x="29" y="76"/>
                      <a:pt x="29" y="76"/>
                    </a:cubicBezTo>
                    <a:cubicBezTo>
                      <a:pt x="29" y="76"/>
                      <a:pt x="29" y="76"/>
                      <a:pt x="29" y="76"/>
                    </a:cubicBezTo>
                    <a:cubicBezTo>
                      <a:pt x="29" y="76"/>
                      <a:pt x="29" y="77"/>
                      <a:pt x="30" y="78"/>
                    </a:cubicBezTo>
                    <a:cubicBezTo>
                      <a:pt x="41" y="89"/>
                      <a:pt x="41" y="89"/>
                      <a:pt x="41" y="89"/>
                    </a:cubicBezTo>
                    <a:cubicBezTo>
                      <a:pt x="42" y="90"/>
                      <a:pt x="43" y="90"/>
                      <a:pt x="43" y="90"/>
                    </a:cubicBezTo>
                    <a:cubicBezTo>
                      <a:pt x="43" y="90"/>
                      <a:pt x="43" y="90"/>
                      <a:pt x="43" y="90"/>
                    </a:cubicBezTo>
                    <a:cubicBezTo>
                      <a:pt x="43" y="90"/>
                      <a:pt x="43" y="90"/>
                      <a:pt x="43" y="90"/>
                    </a:cubicBezTo>
                    <a:cubicBezTo>
                      <a:pt x="43" y="90"/>
                      <a:pt x="43" y="90"/>
                      <a:pt x="43" y="90"/>
                    </a:cubicBezTo>
                    <a:cubicBezTo>
                      <a:pt x="43" y="90"/>
                      <a:pt x="43" y="90"/>
                      <a:pt x="43" y="90"/>
                    </a:cubicBezTo>
                    <a:cubicBezTo>
                      <a:pt x="43" y="90"/>
                      <a:pt x="43" y="90"/>
                      <a:pt x="43"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5" y="90"/>
                      <a:pt x="45" y="90"/>
                      <a:pt x="45" y="90"/>
                    </a:cubicBezTo>
                    <a:cubicBezTo>
                      <a:pt x="45" y="90"/>
                      <a:pt x="45" y="90"/>
                      <a:pt x="45" y="90"/>
                    </a:cubicBezTo>
                    <a:cubicBezTo>
                      <a:pt x="45" y="90"/>
                      <a:pt x="45" y="90"/>
                      <a:pt x="45" y="90"/>
                    </a:cubicBezTo>
                    <a:cubicBezTo>
                      <a:pt x="45" y="90"/>
                      <a:pt x="45" y="90"/>
                      <a:pt x="45" y="90"/>
                    </a:cubicBezTo>
                    <a:cubicBezTo>
                      <a:pt x="45" y="90"/>
                      <a:pt x="45" y="90"/>
                      <a:pt x="45" y="90"/>
                    </a:cubicBezTo>
                    <a:cubicBezTo>
                      <a:pt x="45" y="90"/>
                      <a:pt x="45" y="90"/>
                      <a:pt x="45" y="90"/>
                    </a:cubicBezTo>
                    <a:cubicBezTo>
                      <a:pt x="45" y="90"/>
                      <a:pt x="45" y="90"/>
                      <a:pt x="45" y="90"/>
                    </a:cubicBezTo>
                    <a:cubicBezTo>
                      <a:pt x="45" y="89"/>
                      <a:pt x="45" y="89"/>
                      <a:pt x="45" y="89"/>
                    </a:cubicBezTo>
                    <a:cubicBezTo>
                      <a:pt x="45" y="89"/>
                      <a:pt x="45" y="89"/>
                      <a:pt x="45" y="89"/>
                    </a:cubicBezTo>
                    <a:cubicBezTo>
                      <a:pt x="45" y="89"/>
                      <a:pt x="45" y="89"/>
                      <a:pt x="45" y="89"/>
                    </a:cubicBezTo>
                    <a:cubicBezTo>
                      <a:pt x="45" y="89"/>
                      <a:pt x="45" y="89"/>
                      <a:pt x="45" y="89"/>
                    </a:cubicBezTo>
                    <a:cubicBezTo>
                      <a:pt x="45" y="89"/>
                      <a:pt x="45" y="89"/>
                      <a:pt x="45" y="89"/>
                    </a:cubicBezTo>
                    <a:cubicBezTo>
                      <a:pt x="45" y="89"/>
                      <a:pt x="45" y="89"/>
                      <a:pt x="45" y="89"/>
                    </a:cubicBezTo>
                    <a:cubicBezTo>
                      <a:pt x="45" y="89"/>
                      <a:pt x="45" y="89"/>
                      <a:pt x="45" y="89"/>
                    </a:cubicBezTo>
                    <a:cubicBezTo>
                      <a:pt x="45" y="89"/>
                      <a:pt x="45" y="89"/>
                      <a:pt x="45" y="89"/>
                    </a:cubicBezTo>
                    <a:cubicBezTo>
                      <a:pt x="45" y="89"/>
                      <a:pt x="45" y="89"/>
                      <a:pt x="45" y="89"/>
                    </a:cubicBezTo>
                    <a:cubicBezTo>
                      <a:pt x="45" y="89"/>
                      <a:pt x="45" y="89"/>
                      <a:pt x="45" y="89"/>
                    </a:cubicBezTo>
                    <a:cubicBezTo>
                      <a:pt x="45" y="89"/>
                      <a:pt x="45" y="89"/>
                      <a:pt x="45" y="89"/>
                    </a:cubicBezTo>
                    <a:cubicBezTo>
                      <a:pt x="45" y="89"/>
                      <a:pt x="45" y="89"/>
                      <a:pt x="45" y="89"/>
                    </a:cubicBezTo>
                    <a:cubicBezTo>
                      <a:pt x="51" y="84"/>
                      <a:pt x="51" y="84"/>
                      <a:pt x="51" y="84"/>
                    </a:cubicBezTo>
                    <a:cubicBezTo>
                      <a:pt x="51" y="84"/>
                      <a:pt x="51" y="84"/>
                      <a:pt x="51" y="84"/>
                    </a:cubicBezTo>
                    <a:cubicBezTo>
                      <a:pt x="51" y="84"/>
                      <a:pt x="51" y="84"/>
                      <a:pt x="51" y="84"/>
                    </a:cubicBezTo>
                    <a:cubicBezTo>
                      <a:pt x="51" y="84"/>
                      <a:pt x="51" y="84"/>
                      <a:pt x="51" y="84"/>
                    </a:cubicBezTo>
                    <a:cubicBezTo>
                      <a:pt x="51" y="84"/>
                      <a:pt x="51" y="84"/>
                      <a:pt x="51" y="84"/>
                    </a:cubicBezTo>
                    <a:cubicBezTo>
                      <a:pt x="51" y="84"/>
                      <a:pt x="51" y="84"/>
                      <a:pt x="51" y="84"/>
                    </a:cubicBezTo>
                    <a:cubicBezTo>
                      <a:pt x="51" y="92"/>
                      <a:pt x="51" y="92"/>
                      <a:pt x="51" y="92"/>
                    </a:cubicBezTo>
                    <a:cubicBezTo>
                      <a:pt x="51" y="92"/>
                      <a:pt x="51" y="92"/>
                      <a:pt x="51" y="92"/>
                    </a:cubicBezTo>
                    <a:cubicBezTo>
                      <a:pt x="15" y="92"/>
                      <a:pt x="15" y="92"/>
                      <a:pt x="15" y="92"/>
                    </a:cubicBezTo>
                    <a:cubicBezTo>
                      <a:pt x="15" y="16"/>
                      <a:pt x="15" y="16"/>
                      <a:pt x="15" y="16"/>
                    </a:cubicBezTo>
                    <a:cubicBezTo>
                      <a:pt x="55" y="16"/>
                      <a:pt x="55" y="16"/>
                      <a:pt x="55" y="16"/>
                    </a:cubicBezTo>
                    <a:cubicBezTo>
                      <a:pt x="55" y="20"/>
                      <a:pt x="55" y="20"/>
                      <a:pt x="55"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1"/>
                      <a:pt x="53" y="21"/>
                      <a:pt x="53" y="21"/>
                    </a:cubicBezTo>
                    <a:cubicBezTo>
                      <a:pt x="52" y="21"/>
                      <a:pt x="52" y="21"/>
                      <a:pt x="52" y="21"/>
                    </a:cubicBezTo>
                    <a:cubicBezTo>
                      <a:pt x="52" y="21"/>
                      <a:pt x="52" y="21"/>
                      <a:pt x="52" y="21"/>
                    </a:cubicBezTo>
                    <a:cubicBezTo>
                      <a:pt x="52" y="21"/>
                      <a:pt x="52" y="21"/>
                      <a:pt x="52" y="21"/>
                    </a:cubicBezTo>
                    <a:cubicBezTo>
                      <a:pt x="52" y="21"/>
                      <a:pt x="52" y="21"/>
                      <a:pt x="52" y="21"/>
                    </a:cubicBezTo>
                    <a:cubicBezTo>
                      <a:pt x="52" y="21"/>
                      <a:pt x="52" y="21"/>
                      <a:pt x="52" y="21"/>
                    </a:cubicBezTo>
                    <a:cubicBezTo>
                      <a:pt x="52" y="21"/>
                      <a:pt x="52" y="21"/>
                      <a:pt x="52" y="21"/>
                    </a:cubicBezTo>
                    <a:cubicBezTo>
                      <a:pt x="52" y="21"/>
                      <a:pt x="52" y="21"/>
                      <a:pt x="52" y="21"/>
                    </a:cubicBezTo>
                    <a:cubicBezTo>
                      <a:pt x="52" y="21"/>
                      <a:pt x="52" y="21"/>
                      <a:pt x="52" y="21"/>
                    </a:cubicBezTo>
                    <a:cubicBezTo>
                      <a:pt x="51" y="21"/>
                      <a:pt x="51" y="22"/>
                      <a:pt x="51" y="23"/>
                    </a:cubicBezTo>
                    <a:cubicBezTo>
                      <a:pt x="51" y="31"/>
                      <a:pt x="51" y="31"/>
                      <a:pt x="51" y="31"/>
                    </a:cubicBezTo>
                    <a:cubicBezTo>
                      <a:pt x="51" y="31"/>
                      <a:pt x="51" y="31"/>
                      <a:pt x="51" y="31"/>
                    </a:cubicBezTo>
                    <a:cubicBezTo>
                      <a:pt x="51" y="31"/>
                      <a:pt x="51" y="31"/>
                      <a:pt x="51" y="31"/>
                    </a:cubicBezTo>
                    <a:cubicBezTo>
                      <a:pt x="51" y="31"/>
                      <a:pt x="51" y="31"/>
                      <a:pt x="51" y="31"/>
                    </a:cubicBezTo>
                    <a:cubicBezTo>
                      <a:pt x="51" y="31"/>
                      <a:pt x="51" y="31"/>
                      <a:pt x="51" y="31"/>
                    </a:cubicBezTo>
                    <a:cubicBezTo>
                      <a:pt x="45" y="25"/>
                      <a:pt x="45" y="25"/>
                      <a:pt x="45" y="25"/>
                    </a:cubicBezTo>
                    <a:cubicBezTo>
                      <a:pt x="45" y="25"/>
                      <a:pt x="45" y="25"/>
                      <a:pt x="45" y="25"/>
                    </a:cubicBezTo>
                    <a:cubicBezTo>
                      <a:pt x="45" y="25"/>
                      <a:pt x="45" y="25"/>
                      <a:pt x="45" y="25"/>
                    </a:cubicBezTo>
                    <a:cubicBezTo>
                      <a:pt x="45" y="25"/>
                      <a:pt x="45" y="25"/>
                      <a:pt x="45" y="25"/>
                    </a:cubicBezTo>
                    <a:cubicBezTo>
                      <a:pt x="45" y="25"/>
                      <a:pt x="45" y="25"/>
                      <a:pt x="45" y="25"/>
                    </a:cubicBezTo>
                    <a:cubicBezTo>
                      <a:pt x="45" y="25"/>
                      <a:pt x="45" y="25"/>
                      <a:pt x="45" y="25"/>
                    </a:cubicBezTo>
                    <a:cubicBezTo>
                      <a:pt x="45" y="25"/>
                      <a:pt x="45" y="25"/>
                      <a:pt x="45" y="25"/>
                    </a:cubicBezTo>
                    <a:cubicBezTo>
                      <a:pt x="45" y="25"/>
                      <a:pt x="45" y="25"/>
                      <a:pt x="45" y="25"/>
                    </a:cubicBezTo>
                    <a:cubicBezTo>
                      <a:pt x="45" y="25"/>
                      <a:pt x="45" y="25"/>
                      <a:pt x="45" y="25"/>
                    </a:cubicBezTo>
                    <a:cubicBezTo>
                      <a:pt x="45" y="25"/>
                      <a:pt x="45" y="25"/>
                      <a:pt x="45" y="25"/>
                    </a:cubicBezTo>
                    <a:cubicBezTo>
                      <a:pt x="45" y="25"/>
                      <a:pt x="45" y="25"/>
                      <a:pt x="45" y="25"/>
                    </a:cubicBezTo>
                    <a:cubicBezTo>
                      <a:pt x="45" y="25"/>
                      <a:pt x="45" y="25"/>
                      <a:pt x="45" y="25"/>
                    </a:cubicBezTo>
                    <a:cubicBezTo>
                      <a:pt x="45" y="25"/>
                      <a:pt x="45" y="25"/>
                      <a:pt x="45"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1" y="25"/>
                      <a:pt x="41" y="25"/>
                      <a:pt x="41" y="25"/>
                    </a:cubicBezTo>
                    <a:cubicBezTo>
                      <a:pt x="41" y="25"/>
                      <a:pt x="41" y="25"/>
                      <a:pt x="41" y="25"/>
                    </a:cubicBezTo>
                    <a:cubicBezTo>
                      <a:pt x="41" y="25"/>
                      <a:pt x="41" y="25"/>
                      <a:pt x="41" y="25"/>
                    </a:cubicBezTo>
                    <a:cubicBezTo>
                      <a:pt x="30" y="37"/>
                      <a:pt x="30" y="37"/>
                      <a:pt x="30" y="37"/>
                    </a:cubicBezTo>
                    <a:cubicBezTo>
                      <a:pt x="30" y="37"/>
                      <a:pt x="30" y="37"/>
                      <a:pt x="30" y="37"/>
                    </a:cubicBezTo>
                    <a:cubicBezTo>
                      <a:pt x="30" y="37"/>
                      <a:pt x="30" y="37"/>
                      <a:pt x="30" y="37"/>
                    </a:cubicBezTo>
                    <a:cubicBezTo>
                      <a:pt x="30" y="37"/>
                      <a:pt x="30" y="37"/>
                      <a:pt x="30" y="37"/>
                    </a:cubicBezTo>
                    <a:cubicBezTo>
                      <a:pt x="30" y="37"/>
                      <a:pt x="30" y="37"/>
                      <a:pt x="30" y="37"/>
                    </a:cubicBezTo>
                    <a:cubicBezTo>
                      <a:pt x="30" y="37"/>
                      <a:pt x="30" y="37"/>
                      <a:pt x="30" y="37"/>
                    </a:cubicBezTo>
                    <a:cubicBezTo>
                      <a:pt x="30" y="37"/>
                      <a:pt x="30" y="37"/>
                      <a:pt x="30" y="37"/>
                    </a:cubicBezTo>
                    <a:cubicBezTo>
                      <a:pt x="30" y="37"/>
                      <a:pt x="30" y="37"/>
                      <a:pt x="30"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9"/>
                      <a:pt x="29" y="39"/>
                      <a:pt x="29" y="39"/>
                    </a:cubicBezTo>
                    <a:cubicBezTo>
                      <a:pt x="29" y="39"/>
                      <a:pt x="29" y="39"/>
                      <a:pt x="29" y="39"/>
                    </a:cubicBezTo>
                    <a:cubicBezTo>
                      <a:pt x="29" y="39"/>
                      <a:pt x="29" y="39"/>
                      <a:pt x="29" y="39"/>
                    </a:cubicBezTo>
                    <a:cubicBezTo>
                      <a:pt x="29" y="39"/>
                      <a:pt x="29" y="39"/>
                      <a:pt x="29" y="39"/>
                    </a:cubicBezTo>
                    <a:cubicBezTo>
                      <a:pt x="29" y="39"/>
                      <a:pt x="29" y="39"/>
                      <a:pt x="29" y="39"/>
                    </a:cubicBezTo>
                    <a:cubicBezTo>
                      <a:pt x="29" y="39"/>
                      <a:pt x="29" y="39"/>
                      <a:pt x="29" y="39"/>
                    </a:cubicBezTo>
                    <a:cubicBezTo>
                      <a:pt x="29" y="39"/>
                      <a:pt x="29" y="39"/>
                      <a:pt x="29" y="39"/>
                    </a:cubicBezTo>
                    <a:cubicBezTo>
                      <a:pt x="29" y="39"/>
                      <a:pt x="29" y="40"/>
                      <a:pt x="30" y="41"/>
                    </a:cubicBezTo>
                    <a:close/>
                    <a:moveTo>
                      <a:pt x="93" y="63"/>
                    </a:moveTo>
                    <a:cubicBezTo>
                      <a:pt x="86" y="63"/>
                      <a:pt x="86" y="63"/>
                      <a:pt x="86" y="63"/>
                    </a:cubicBezTo>
                    <a:cubicBezTo>
                      <a:pt x="85" y="63"/>
                      <a:pt x="84" y="64"/>
                      <a:pt x="84" y="65"/>
                    </a:cubicBezTo>
                    <a:cubicBezTo>
                      <a:pt x="84" y="65"/>
                      <a:pt x="84" y="65"/>
                      <a:pt x="84" y="65"/>
                    </a:cubicBezTo>
                    <a:cubicBezTo>
                      <a:pt x="84" y="65"/>
                      <a:pt x="84" y="65"/>
                      <a:pt x="84" y="65"/>
                    </a:cubicBezTo>
                    <a:cubicBezTo>
                      <a:pt x="84" y="65"/>
                      <a:pt x="84" y="65"/>
                      <a:pt x="84" y="65"/>
                    </a:cubicBezTo>
                    <a:cubicBezTo>
                      <a:pt x="84" y="65"/>
                      <a:pt x="84" y="66"/>
                      <a:pt x="83" y="66"/>
                    </a:cubicBezTo>
                    <a:cubicBezTo>
                      <a:pt x="83" y="66"/>
                      <a:pt x="83" y="66"/>
                      <a:pt x="83" y="66"/>
                    </a:cubicBezTo>
                    <a:cubicBezTo>
                      <a:pt x="84" y="66"/>
                      <a:pt x="84" y="66"/>
                      <a:pt x="84" y="66"/>
                    </a:cubicBezTo>
                    <a:cubicBezTo>
                      <a:pt x="84" y="66"/>
                      <a:pt x="84" y="66"/>
                      <a:pt x="84" y="66"/>
                    </a:cubicBezTo>
                    <a:cubicBezTo>
                      <a:pt x="83" y="66"/>
                      <a:pt x="83" y="66"/>
                      <a:pt x="83" y="66"/>
                    </a:cubicBezTo>
                    <a:cubicBezTo>
                      <a:pt x="83" y="67"/>
                      <a:pt x="83" y="67"/>
                      <a:pt x="83" y="68"/>
                    </a:cubicBezTo>
                    <a:cubicBezTo>
                      <a:pt x="82" y="69"/>
                      <a:pt x="82" y="70"/>
                      <a:pt x="83" y="71"/>
                    </a:cubicBezTo>
                    <a:cubicBezTo>
                      <a:pt x="88" y="76"/>
                      <a:pt x="88" y="76"/>
                      <a:pt x="88" y="76"/>
                    </a:cubicBezTo>
                    <a:cubicBezTo>
                      <a:pt x="80" y="84"/>
                      <a:pt x="80" y="84"/>
                      <a:pt x="80" y="84"/>
                    </a:cubicBezTo>
                    <a:cubicBezTo>
                      <a:pt x="75" y="79"/>
                      <a:pt x="75" y="79"/>
                      <a:pt x="75" y="79"/>
                    </a:cubicBezTo>
                    <a:cubicBezTo>
                      <a:pt x="74" y="78"/>
                      <a:pt x="73" y="78"/>
                      <a:pt x="72" y="78"/>
                    </a:cubicBezTo>
                    <a:cubicBezTo>
                      <a:pt x="72" y="78"/>
                      <a:pt x="72" y="78"/>
                      <a:pt x="72" y="78"/>
                    </a:cubicBezTo>
                    <a:cubicBezTo>
                      <a:pt x="72" y="78"/>
                      <a:pt x="71" y="79"/>
                      <a:pt x="71" y="79"/>
                    </a:cubicBezTo>
                    <a:cubicBezTo>
                      <a:pt x="70" y="79"/>
                      <a:pt x="70" y="79"/>
                      <a:pt x="69" y="79"/>
                    </a:cubicBezTo>
                    <a:cubicBezTo>
                      <a:pt x="68" y="80"/>
                      <a:pt x="67" y="81"/>
                      <a:pt x="67" y="82"/>
                    </a:cubicBezTo>
                    <a:cubicBezTo>
                      <a:pt x="67" y="89"/>
                      <a:pt x="67" y="89"/>
                      <a:pt x="67" y="89"/>
                    </a:cubicBezTo>
                    <a:cubicBezTo>
                      <a:pt x="67" y="89"/>
                      <a:pt x="67" y="89"/>
                      <a:pt x="67" y="89"/>
                    </a:cubicBezTo>
                    <a:cubicBezTo>
                      <a:pt x="58" y="89"/>
                      <a:pt x="58" y="89"/>
                      <a:pt x="58" y="89"/>
                    </a:cubicBezTo>
                    <a:cubicBezTo>
                      <a:pt x="56" y="89"/>
                      <a:pt x="56" y="89"/>
                      <a:pt x="56" y="89"/>
                    </a:cubicBezTo>
                    <a:cubicBezTo>
                      <a:pt x="56" y="82"/>
                      <a:pt x="56" y="82"/>
                      <a:pt x="56" y="82"/>
                    </a:cubicBezTo>
                    <a:cubicBezTo>
                      <a:pt x="56" y="82"/>
                      <a:pt x="56" y="81"/>
                      <a:pt x="56" y="81"/>
                    </a:cubicBezTo>
                    <a:cubicBezTo>
                      <a:pt x="56" y="81"/>
                      <a:pt x="56" y="81"/>
                      <a:pt x="56" y="81"/>
                    </a:cubicBezTo>
                    <a:cubicBezTo>
                      <a:pt x="56" y="81"/>
                      <a:pt x="56" y="81"/>
                      <a:pt x="56" y="81"/>
                    </a:cubicBezTo>
                    <a:cubicBezTo>
                      <a:pt x="56" y="81"/>
                      <a:pt x="56" y="81"/>
                      <a:pt x="56" y="81"/>
                    </a:cubicBezTo>
                    <a:cubicBezTo>
                      <a:pt x="56" y="81"/>
                      <a:pt x="56" y="81"/>
                      <a:pt x="56" y="81"/>
                    </a:cubicBezTo>
                    <a:cubicBezTo>
                      <a:pt x="56" y="81"/>
                      <a:pt x="56" y="81"/>
                      <a:pt x="56" y="81"/>
                    </a:cubicBezTo>
                    <a:cubicBezTo>
                      <a:pt x="56" y="81"/>
                      <a:pt x="56" y="81"/>
                      <a:pt x="56" y="81"/>
                    </a:cubicBezTo>
                    <a:cubicBezTo>
                      <a:pt x="56" y="81"/>
                      <a:pt x="56" y="81"/>
                      <a:pt x="56" y="81"/>
                    </a:cubicBezTo>
                    <a:cubicBezTo>
                      <a:pt x="56" y="80"/>
                      <a:pt x="56" y="80"/>
                      <a:pt x="56" y="80"/>
                    </a:cubicBezTo>
                    <a:cubicBezTo>
                      <a:pt x="56" y="80"/>
                      <a:pt x="56" y="80"/>
                      <a:pt x="56" y="80"/>
                    </a:cubicBezTo>
                    <a:cubicBezTo>
                      <a:pt x="56" y="80"/>
                      <a:pt x="56"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80"/>
                      <a:pt x="54" y="80"/>
                      <a:pt x="54" y="80"/>
                    </a:cubicBezTo>
                    <a:cubicBezTo>
                      <a:pt x="54" y="80"/>
                      <a:pt x="54" y="80"/>
                      <a:pt x="54" y="80"/>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2" y="79"/>
                      <a:pt x="52" y="79"/>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49" y="78"/>
                      <a:pt x="49" y="78"/>
                      <a:pt x="48" y="79"/>
                    </a:cubicBezTo>
                    <a:cubicBezTo>
                      <a:pt x="43" y="84"/>
                      <a:pt x="43" y="84"/>
                      <a:pt x="43" y="84"/>
                    </a:cubicBezTo>
                    <a:cubicBezTo>
                      <a:pt x="35" y="76"/>
                      <a:pt x="35" y="76"/>
                      <a:pt x="35" y="76"/>
                    </a:cubicBezTo>
                    <a:cubicBezTo>
                      <a:pt x="40" y="71"/>
                      <a:pt x="40" y="71"/>
                      <a:pt x="40" y="71"/>
                    </a:cubicBezTo>
                    <a:cubicBezTo>
                      <a:pt x="41" y="70"/>
                      <a:pt x="41" y="70"/>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7"/>
                      <a:pt x="41" y="67"/>
                      <a:pt x="41" y="67"/>
                    </a:cubicBezTo>
                    <a:cubicBezTo>
                      <a:pt x="41" y="67"/>
                      <a:pt x="41" y="67"/>
                      <a:pt x="41" y="67"/>
                    </a:cubicBezTo>
                    <a:cubicBezTo>
                      <a:pt x="41" y="67"/>
                      <a:pt x="41" y="67"/>
                      <a:pt x="41" y="67"/>
                    </a:cubicBezTo>
                    <a:cubicBezTo>
                      <a:pt x="41" y="67"/>
                      <a:pt x="41" y="67"/>
                      <a:pt x="41" y="67"/>
                    </a:cubicBezTo>
                    <a:cubicBezTo>
                      <a:pt x="41" y="67"/>
                      <a:pt x="41" y="67"/>
                      <a:pt x="41" y="67"/>
                    </a:cubicBezTo>
                    <a:cubicBezTo>
                      <a:pt x="41" y="67"/>
                      <a:pt x="41" y="67"/>
                      <a:pt x="41" y="67"/>
                    </a:cubicBezTo>
                    <a:cubicBezTo>
                      <a:pt x="41" y="67"/>
                      <a:pt x="41" y="67"/>
                      <a:pt x="41" y="67"/>
                    </a:cubicBezTo>
                    <a:cubicBezTo>
                      <a:pt x="41" y="67"/>
                      <a:pt x="41" y="67"/>
                      <a:pt x="41" y="67"/>
                    </a:cubicBezTo>
                    <a:cubicBezTo>
                      <a:pt x="41" y="67"/>
                      <a:pt x="41" y="67"/>
                      <a:pt x="41" y="67"/>
                    </a:cubicBezTo>
                    <a:cubicBezTo>
                      <a:pt x="41" y="67"/>
                      <a:pt x="41" y="67"/>
                      <a:pt x="41" y="67"/>
                    </a:cubicBezTo>
                    <a:cubicBezTo>
                      <a:pt x="41" y="67"/>
                      <a:pt x="41" y="67"/>
                      <a:pt x="41" y="67"/>
                    </a:cubicBezTo>
                    <a:cubicBezTo>
                      <a:pt x="41" y="67"/>
                      <a:pt x="41" y="67"/>
                      <a:pt x="41" y="67"/>
                    </a:cubicBezTo>
                    <a:cubicBezTo>
                      <a:pt x="41" y="67"/>
                      <a:pt x="41" y="67"/>
                      <a:pt x="41" y="67"/>
                    </a:cubicBezTo>
                    <a:cubicBezTo>
                      <a:pt x="40" y="67"/>
                      <a:pt x="40" y="67"/>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39" y="65"/>
                      <a:pt x="39" y="65"/>
                      <a:pt x="39" y="65"/>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3"/>
                      <a:pt x="39" y="63"/>
                      <a:pt x="39" y="63"/>
                    </a:cubicBezTo>
                    <a:cubicBezTo>
                      <a:pt x="39" y="63"/>
                      <a:pt x="39" y="63"/>
                      <a:pt x="39" y="63"/>
                    </a:cubicBezTo>
                    <a:cubicBezTo>
                      <a:pt x="39" y="63"/>
                      <a:pt x="39" y="63"/>
                      <a:pt x="39" y="63"/>
                    </a:cubicBezTo>
                    <a:cubicBezTo>
                      <a:pt x="39" y="63"/>
                      <a:pt x="39" y="63"/>
                      <a:pt x="39" y="63"/>
                    </a:cubicBezTo>
                    <a:cubicBezTo>
                      <a:pt x="39" y="63"/>
                      <a:pt x="39" y="63"/>
                      <a:pt x="39" y="63"/>
                    </a:cubicBezTo>
                    <a:cubicBezTo>
                      <a:pt x="39" y="63"/>
                      <a:pt x="39" y="63"/>
                      <a:pt x="39" y="63"/>
                    </a:cubicBezTo>
                    <a:cubicBezTo>
                      <a:pt x="39" y="63"/>
                      <a:pt x="39" y="63"/>
                      <a:pt x="39" y="63"/>
                    </a:cubicBezTo>
                    <a:cubicBezTo>
                      <a:pt x="39" y="63"/>
                      <a:pt x="39" y="63"/>
                      <a:pt x="39"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7" y="63"/>
                      <a:pt x="37" y="63"/>
                      <a:pt x="37" y="63"/>
                    </a:cubicBezTo>
                    <a:cubicBezTo>
                      <a:pt x="37" y="63"/>
                      <a:pt x="37" y="63"/>
                      <a:pt x="37" y="63"/>
                    </a:cubicBezTo>
                    <a:cubicBezTo>
                      <a:pt x="37" y="63"/>
                      <a:pt x="37" y="63"/>
                      <a:pt x="37" y="63"/>
                    </a:cubicBezTo>
                    <a:cubicBezTo>
                      <a:pt x="37" y="63"/>
                      <a:pt x="37" y="63"/>
                      <a:pt x="37" y="63"/>
                    </a:cubicBezTo>
                    <a:cubicBezTo>
                      <a:pt x="37" y="63"/>
                      <a:pt x="37" y="63"/>
                      <a:pt x="37" y="63"/>
                    </a:cubicBezTo>
                    <a:cubicBezTo>
                      <a:pt x="37" y="63"/>
                      <a:pt x="37" y="63"/>
                      <a:pt x="37" y="63"/>
                    </a:cubicBezTo>
                    <a:cubicBezTo>
                      <a:pt x="37" y="63"/>
                      <a:pt x="37" y="63"/>
                      <a:pt x="37" y="63"/>
                    </a:cubicBezTo>
                    <a:cubicBezTo>
                      <a:pt x="37" y="63"/>
                      <a:pt x="37" y="63"/>
                      <a:pt x="37" y="63"/>
                    </a:cubicBezTo>
                    <a:cubicBezTo>
                      <a:pt x="37" y="63"/>
                      <a:pt x="37" y="63"/>
                      <a:pt x="37" y="63"/>
                    </a:cubicBezTo>
                    <a:cubicBezTo>
                      <a:pt x="37" y="63"/>
                      <a:pt x="37" y="63"/>
                      <a:pt x="37" y="63"/>
                    </a:cubicBezTo>
                    <a:cubicBezTo>
                      <a:pt x="37" y="63"/>
                      <a:pt x="37" y="63"/>
                      <a:pt x="37" y="63"/>
                    </a:cubicBezTo>
                    <a:cubicBezTo>
                      <a:pt x="30" y="63"/>
                      <a:pt x="30" y="63"/>
                      <a:pt x="30" y="63"/>
                    </a:cubicBezTo>
                    <a:cubicBezTo>
                      <a:pt x="30" y="52"/>
                      <a:pt x="30" y="52"/>
                      <a:pt x="30" y="52"/>
                    </a:cubicBezTo>
                    <a:cubicBezTo>
                      <a:pt x="37" y="52"/>
                      <a:pt x="37" y="52"/>
                      <a:pt x="37" y="52"/>
                    </a:cubicBezTo>
                    <a:cubicBezTo>
                      <a:pt x="37" y="52"/>
                      <a:pt x="37" y="52"/>
                      <a:pt x="37" y="52"/>
                    </a:cubicBezTo>
                    <a:cubicBezTo>
                      <a:pt x="37" y="52"/>
                      <a:pt x="37" y="52"/>
                      <a:pt x="37" y="52"/>
                    </a:cubicBezTo>
                    <a:cubicBezTo>
                      <a:pt x="37" y="52"/>
                      <a:pt x="37" y="52"/>
                      <a:pt x="37" y="52"/>
                    </a:cubicBezTo>
                    <a:cubicBezTo>
                      <a:pt x="37" y="52"/>
                      <a:pt x="37" y="52"/>
                      <a:pt x="37" y="52"/>
                    </a:cubicBezTo>
                    <a:cubicBezTo>
                      <a:pt x="37" y="52"/>
                      <a:pt x="37" y="52"/>
                      <a:pt x="37" y="52"/>
                    </a:cubicBezTo>
                    <a:cubicBezTo>
                      <a:pt x="37" y="52"/>
                      <a:pt x="37" y="52"/>
                      <a:pt x="37" y="52"/>
                    </a:cubicBezTo>
                    <a:cubicBezTo>
                      <a:pt x="37" y="52"/>
                      <a:pt x="37" y="52"/>
                      <a:pt x="37" y="52"/>
                    </a:cubicBezTo>
                    <a:cubicBezTo>
                      <a:pt x="37" y="52"/>
                      <a:pt x="37" y="52"/>
                      <a:pt x="37" y="52"/>
                    </a:cubicBezTo>
                    <a:cubicBezTo>
                      <a:pt x="37" y="52"/>
                      <a:pt x="37" y="52"/>
                      <a:pt x="37" y="52"/>
                    </a:cubicBezTo>
                    <a:cubicBezTo>
                      <a:pt x="38" y="52"/>
                      <a:pt x="38" y="52"/>
                      <a:pt x="38" y="52"/>
                    </a:cubicBezTo>
                    <a:cubicBezTo>
                      <a:pt x="38" y="52"/>
                      <a:pt x="38" y="52"/>
                      <a:pt x="38" y="52"/>
                    </a:cubicBezTo>
                    <a:cubicBezTo>
                      <a:pt x="38" y="52"/>
                      <a:pt x="38" y="52"/>
                      <a:pt x="38" y="52"/>
                    </a:cubicBezTo>
                    <a:cubicBezTo>
                      <a:pt x="38" y="52"/>
                      <a:pt x="38" y="52"/>
                      <a:pt x="38" y="52"/>
                    </a:cubicBezTo>
                    <a:cubicBezTo>
                      <a:pt x="38" y="52"/>
                      <a:pt x="38" y="52"/>
                      <a:pt x="38" y="52"/>
                    </a:cubicBezTo>
                    <a:cubicBezTo>
                      <a:pt x="38" y="52"/>
                      <a:pt x="38" y="52"/>
                      <a:pt x="38" y="52"/>
                    </a:cubicBezTo>
                    <a:cubicBezTo>
                      <a:pt x="38" y="52"/>
                      <a:pt x="38" y="52"/>
                      <a:pt x="38" y="52"/>
                    </a:cubicBezTo>
                    <a:cubicBezTo>
                      <a:pt x="38" y="52"/>
                      <a:pt x="38" y="52"/>
                      <a:pt x="38" y="52"/>
                    </a:cubicBezTo>
                    <a:cubicBezTo>
                      <a:pt x="38" y="52"/>
                      <a:pt x="38" y="52"/>
                      <a:pt x="38" y="52"/>
                    </a:cubicBezTo>
                    <a:cubicBezTo>
                      <a:pt x="38" y="52"/>
                      <a:pt x="38" y="52"/>
                      <a:pt x="38" y="52"/>
                    </a:cubicBezTo>
                    <a:cubicBezTo>
                      <a:pt x="38" y="52"/>
                      <a:pt x="38" y="52"/>
                      <a:pt x="38" y="52"/>
                    </a:cubicBezTo>
                    <a:cubicBezTo>
                      <a:pt x="38" y="52"/>
                      <a:pt x="38" y="52"/>
                      <a:pt x="38" y="52"/>
                    </a:cubicBezTo>
                    <a:cubicBezTo>
                      <a:pt x="38" y="51"/>
                      <a:pt x="38" y="51"/>
                      <a:pt x="38" y="51"/>
                    </a:cubicBezTo>
                    <a:cubicBezTo>
                      <a:pt x="38" y="51"/>
                      <a:pt x="38" y="51"/>
                      <a:pt x="38" y="51"/>
                    </a:cubicBezTo>
                    <a:cubicBezTo>
                      <a:pt x="38" y="51"/>
                      <a:pt x="38" y="51"/>
                      <a:pt x="38" y="51"/>
                    </a:cubicBezTo>
                    <a:cubicBezTo>
                      <a:pt x="38" y="51"/>
                      <a:pt x="38" y="51"/>
                      <a:pt x="38" y="51"/>
                    </a:cubicBezTo>
                    <a:cubicBezTo>
                      <a:pt x="38" y="51"/>
                      <a:pt x="38" y="51"/>
                      <a:pt x="38" y="51"/>
                    </a:cubicBezTo>
                    <a:cubicBezTo>
                      <a:pt x="38" y="51"/>
                      <a:pt x="38" y="51"/>
                      <a:pt x="38" y="51"/>
                    </a:cubicBezTo>
                    <a:cubicBezTo>
                      <a:pt x="38" y="51"/>
                      <a:pt x="38" y="51"/>
                      <a:pt x="38" y="51"/>
                    </a:cubicBezTo>
                    <a:cubicBezTo>
                      <a:pt x="38" y="51"/>
                      <a:pt x="38" y="51"/>
                      <a:pt x="38" y="51"/>
                    </a:cubicBezTo>
                    <a:cubicBezTo>
                      <a:pt x="38" y="51"/>
                      <a:pt x="38" y="51"/>
                      <a:pt x="38" y="51"/>
                    </a:cubicBezTo>
                    <a:cubicBezTo>
                      <a:pt x="38" y="51"/>
                      <a:pt x="38" y="51"/>
                      <a:pt x="38" y="51"/>
                    </a:cubicBezTo>
                    <a:cubicBezTo>
                      <a:pt x="38" y="51"/>
                      <a:pt x="38" y="51"/>
                      <a:pt x="38"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0"/>
                      <a:pt x="39" y="50"/>
                      <a:pt x="39" y="50"/>
                    </a:cubicBezTo>
                    <a:cubicBezTo>
                      <a:pt x="39" y="50"/>
                      <a:pt x="39" y="50"/>
                      <a:pt x="39" y="50"/>
                    </a:cubicBezTo>
                    <a:cubicBezTo>
                      <a:pt x="39" y="50"/>
                      <a:pt x="39" y="50"/>
                      <a:pt x="39" y="50"/>
                    </a:cubicBezTo>
                    <a:cubicBezTo>
                      <a:pt x="39" y="50"/>
                      <a:pt x="39" y="50"/>
                      <a:pt x="39" y="50"/>
                    </a:cubicBezTo>
                    <a:cubicBezTo>
                      <a:pt x="39" y="50"/>
                      <a:pt x="39" y="50"/>
                      <a:pt x="39" y="50"/>
                    </a:cubicBezTo>
                    <a:cubicBezTo>
                      <a:pt x="39" y="50"/>
                      <a:pt x="39" y="50"/>
                      <a:pt x="39" y="50"/>
                    </a:cubicBezTo>
                    <a:cubicBezTo>
                      <a:pt x="39" y="50"/>
                      <a:pt x="39" y="50"/>
                      <a:pt x="39" y="50"/>
                    </a:cubicBezTo>
                    <a:cubicBezTo>
                      <a:pt x="39" y="50"/>
                      <a:pt x="39" y="50"/>
                      <a:pt x="39" y="50"/>
                    </a:cubicBezTo>
                    <a:cubicBezTo>
                      <a:pt x="39" y="50"/>
                      <a:pt x="39" y="50"/>
                      <a:pt x="39" y="50"/>
                    </a:cubicBezTo>
                    <a:cubicBezTo>
                      <a:pt x="39" y="50"/>
                      <a:pt x="39" y="50"/>
                      <a:pt x="39" y="50"/>
                    </a:cubicBezTo>
                    <a:cubicBezTo>
                      <a:pt x="40" y="50"/>
                      <a:pt x="40" y="50"/>
                      <a:pt x="40" y="50"/>
                    </a:cubicBezTo>
                    <a:cubicBezTo>
                      <a:pt x="40" y="50"/>
                      <a:pt x="40" y="50"/>
                      <a:pt x="40" y="50"/>
                    </a:cubicBezTo>
                    <a:cubicBezTo>
                      <a:pt x="40" y="50"/>
                      <a:pt x="40" y="50"/>
                      <a:pt x="40" y="50"/>
                    </a:cubicBezTo>
                    <a:cubicBezTo>
                      <a:pt x="40" y="50"/>
                      <a:pt x="40" y="50"/>
                      <a:pt x="40" y="50"/>
                    </a:cubicBezTo>
                    <a:cubicBezTo>
                      <a:pt x="39" y="50"/>
                      <a:pt x="39" y="50"/>
                      <a:pt x="39" y="50"/>
                    </a:cubicBezTo>
                    <a:cubicBezTo>
                      <a:pt x="39" y="50"/>
                      <a:pt x="39" y="50"/>
                      <a:pt x="39" y="50"/>
                    </a:cubicBezTo>
                    <a:cubicBezTo>
                      <a:pt x="40" y="50"/>
                      <a:pt x="40" y="50"/>
                      <a:pt x="40" y="50"/>
                    </a:cubicBezTo>
                    <a:cubicBezTo>
                      <a:pt x="40" y="50"/>
                      <a:pt x="40" y="50"/>
                      <a:pt x="40" y="50"/>
                    </a:cubicBezTo>
                    <a:cubicBezTo>
                      <a:pt x="40" y="50"/>
                      <a:pt x="40" y="50"/>
                      <a:pt x="40" y="50"/>
                    </a:cubicBezTo>
                    <a:cubicBezTo>
                      <a:pt x="40" y="50"/>
                      <a:pt x="40" y="50"/>
                      <a:pt x="40" y="50"/>
                    </a:cubicBezTo>
                    <a:cubicBezTo>
                      <a:pt x="40" y="50"/>
                      <a:pt x="40" y="50"/>
                      <a:pt x="40" y="50"/>
                    </a:cubicBezTo>
                    <a:cubicBezTo>
                      <a:pt x="40" y="50"/>
                      <a:pt x="40" y="50"/>
                      <a:pt x="40" y="50"/>
                    </a:cubicBezTo>
                    <a:cubicBezTo>
                      <a:pt x="40" y="50"/>
                      <a:pt x="40" y="50"/>
                      <a:pt x="40" y="50"/>
                    </a:cubicBezTo>
                    <a:cubicBezTo>
                      <a:pt x="40" y="50"/>
                      <a:pt x="40" y="50"/>
                      <a:pt x="40" y="50"/>
                    </a:cubicBezTo>
                    <a:cubicBezTo>
                      <a:pt x="40" y="50"/>
                      <a:pt x="40" y="50"/>
                      <a:pt x="40" y="50"/>
                    </a:cubicBezTo>
                    <a:cubicBezTo>
                      <a:pt x="40" y="50"/>
                      <a:pt x="40" y="50"/>
                      <a:pt x="40" y="50"/>
                    </a:cubicBezTo>
                    <a:cubicBezTo>
                      <a:pt x="40" y="50"/>
                      <a:pt x="40" y="50"/>
                      <a:pt x="40" y="50"/>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39" y="48"/>
                      <a:pt x="39" y="48"/>
                      <a:pt x="39"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1" y="47"/>
                      <a:pt x="41" y="47"/>
                      <a:pt x="41" y="47"/>
                    </a:cubicBezTo>
                    <a:cubicBezTo>
                      <a:pt x="41" y="47"/>
                      <a:pt x="41" y="47"/>
                      <a:pt x="41" y="47"/>
                    </a:cubicBezTo>
                    <a:cubicBezTo>
                      <a:pt x="41" y="47"/>
                      <a:pt x="41" y="47"/>
                      <a:pt x="41" y="47"/>
                    </a:cubicBezTo>
                    <a:cubicBezTo>
                      <a:pt x="41" y="47"/>
                      <a:pt x="41" y="47"/>
                      <a:pt x="41" y="47"/>
                    </a:cubicBezTo>
                    <a:cubicBezTo>
                      <a:pt x="41" y="47"/>
                      <a:pt x="41" y="46"/>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0" y="44"/>
                      <a:pt x="40" y="44"/>
                      <a:pt x="40" y="44"/>
                    </a:cubicBezTo>
                    <a:cubicBezTo>
                      <a:pt x="40" y="44"/>
                      <a:pt x="40" y="44"/>
                      <a:pt x="40" y="44"/>
                    </a:cubicBezTo>
                    <a:cubicBezTo>
                      <a:pt x="40" y="44"/>
                      <a:pt x="40" y="44"/>
                      <a:pt x="40" y="44"/>
                    </a:cubicBezTo>
                    <a:cubicBezTo>
                      <a:pt x="40" y="44"/>
                      <a:pt x="40" y="44"/>
                      <a:pt x="40" y="44"/>
                    </a:cubicBezTo>
                    <a:cubicBezTo>
                      <a:pt x="40" y="44"/>
                      <a:pt x="40" y="44"/>
                      <a:pt x="40" y="44"/>
                    </a:cubicBezTo>
                    <a:cubicBezTo>
                      <a:pt x="35" y="39"/>
                      <a:pt x="35" y="39"/>
                      <a:pt x="35" y="39"/>
                    </a:cubicBezTo>
                    <a:cubicBezTo>
                      <a:pt x="43" y="31"/>
                      <a:pt x="43" y="31"/>
                      <a:pt x="43" y="31"/>
                    </a:cubicBezTo>
                    <a:cubicBezTo>
                      <a:pt x="48" y="36"/>
                      <a:pt x="48" y="36"/>
                      <a:pt x="48" y="36"/>
                    </a:cubicBezTo>
                    <a:cubicBezTo>
                      <a:pt x="49" y="37"/>
                      <a:pt x="50" y="37"/>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4"/>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3"/>
                      <a:pt x="56" y="33"/>
                      <a:pt x="56" y="33"/>
                    </a:cubicBezTo>
                    <a:cubicBezTo>
                      <a:pt x="56" y="26"/>
                      <a:pt x="56" y="26"/>
                      <a:pt x="56" y="26"/>
                    </a:cubicBezTo>
                    <a:cubicBezTo>
                      <a:pt x="58" y="26"/>
                      <a:pt x="58" y="26"/>
                      <a:pt x="58" y="26"/>
                    </a:cubicBezTo>
                    <a:cubicBezTo>
                      <a:pt x="67" y="26"/>
                      <a:pt x="67" y="26"/>
                      <a:pt x="67" y="26"/>
                    </a:cubicBezTo>
                    <a:cubicBezTo>
                      <a:pt x="67" y="26"/>
                      <a:pt x="67" y="26"/>
                      <a:pt x="67" y="26"/>
                    </a:cubicBezTo>
                    <a:cubicBezTo>
                      <a:pt x="67" y="33"/>
                      <a:pt x="67" y="33"/>
                      <a:pt x="67" y="33"/>
                    </a:cubicBezTo>
                    <a:cubicBezTo>
                      <a:pt x="67" y="34"/>
                      <a:pt x="68" y="35"/>
                      <a:pt x="69" y="35"/>
                    </a:cubicBezTo>
                    <a:cubicBezTo>
                      <a:pt x="70" y="33"/>
                      <a:pt x="70" y="33"/>
                      <a:pt x="70" y="33"/>
                    </a:cubicBezTo>
                    <a:cubicBezTo>
                      <a:pt x="69" y="35"/>
                      <a:pt x="69" y="35"/>
                      <a:pt x="69" y="35"/>
                    </a:cubicBezTo>
                    <a:cubicBezTo>
                      <a:pt x="70" y="35"/>
                      <a:pt x="70" y="35"/>
                      <a:pt x="71" y="36"/>
                    </a:cubicBezTo>
                    <a:cubicBezTo>
                      <a:pt x="71" y="36"/>
                      <a:pt x="72" y="36"/>
                      <a:pt x="72" y="36"/>
                    </a:cubicBezTo>
                    <a:cubicBezTo>
                      <a:pt x="73" y="37"/>
                      <a:pt x="74" y="37"/>
                      <a:pt x="75" y="36"/>
                    </a:cubicBezTo>
                    <a:cubicBezTo>
                      <a:pt x="80" y="31"/>
                      <a:pt x="80" y="31"/>
                      <a:pt x="80" y="31"/>
                    </a:cubicBezTo>
                    <a:cubicBezTo>
                      <a:pt x="88" y="39"/>
                      <a:pt x="88" y="39"/>
                      <a:pt x="88" y="39"/>
                    </a:cubicBezTo>
                    <a:cubicBezTo>
                      <a:pt x="83" y="44"/>
                      <a:pt x="83" y="44"/>
                      <a:pt x="83" y="44"/>
                    </a:cubicBezTo>
                    <a:cubicBezTo>
                      <a:pt x="82" y="45"/>
                      <a:pt x="82" y="46"/>
                      <a:pt x="83" y="47"/>
                    </a:cubicBezTo>
                    <a:cubicBezTo>
                      <a:pt x="83" y="47"/>
                      <a:pt x="83" y="47"/>
                      <a:pt x="83" y="47"/>
                    </a:cubicBezTo>
                    <a:cubicBezTo>
                      <a:pt x="83" y="47"/>
                      <a:pt x="83" y="48"/>
                      <a:pt x="83" y="48"/>
                    </a:cubicBezTo>
                    <a:cubicBezTo>
                      <a:pt x="83" y="48"/>
                      <a:pt x="83" y="48"/>
                      <a:pt x="83" y="48"/>
                    </a:cubicBezTo>
                    <a:cubicBezTo>
                      <a:pt x="83" y="48"/>
                      <a:pt x="83" y="48"/>
                      <a:pt x="83" y="48"/>
                    </a:cubicBezTo>
                    <a:cubicBezTo>
                      <a:pt x="83" y="48"/>
                      <a:pt x="83" y="48"/>
                      <a:pt x="83" y="48"/>
                    </a:cubicBezTo>
                    <a:cubicBezTo>
                      <a:pt x="83" y="49"/>
                      <a:pt x="84" y="49"/>
                      <a:pt x="84" y="50"/>
                    </a:cubicBezTo>
                    <a:cubicBezTo>
                      <a:pt x="84" y="51"/>
                      <a:pt x="85" y="52"/>
                      <a:pt x="86" y="52"/>
                    </a:cubicBezTo>
                    <a:cubicBezTo>
                      <a:pt x="93" y="52"/>
                      <a:pt x="93" y="52"/>
                      <a:pt x="93" y="52"/>
                    </a:cubicBezTo>
                    <a:lnTo>
                      <a:pt x="93" y="63"/>
                    </a:lnTo>
                    <a:close/>
                  </a:path>
                </a:pathLst>
              </a:custGeom>
              <a:grpFill/>
              <a:ln w="9525">
                <a:noFill/>
                <a:round/>
              </a:ln>
            </p:spPr>
            <p:txBody>
              <a:bodyPr wrap="square" lIns="91440" tIns="45720" rIns="91440" bIns="45720" anchor="ctr">
                <a:normAutofit/>
              </a:bodyPr>
              <a:lstStyle/>
              <a:p>
                <a:pPr algn="ctr"/>
                <a:endParaRPr dirty="0">
                  <a:latin typeface="宋体" panose="02010600030101010101" pitchFamily="2" charset="-122"/>
                </a:endParaRPr>
              </a:p>
            </p:txBody>
          </p:sp>
        </p:grpSp>
      </p:grpSp>
      <p:grpSp>
        <p:nvGrpSpPr>
          <p:cNvPr id="8" name="组合 7"/>
          <p:cNvGrpSpPr/>
          <p:nvPr/>
        </p:nvGrpSpPr>
        <p:grpSpPr>
          <a:xfrm>
            <a:off x="1512923" y="1434753"/>
            <a:ext cx="1994249" cy="1994247"/>
            <a:chOff x="1708865" y="1465798"/>
            <a:chExt cx="2558218" cy="2558216"/>
          </a:xfrm>
        </p:grpSpPr>
        <p:sp>
          <p:nvSpPr>
            <p:cNvPr id="9" name="íSḻîde"/>
            <p:cNvSpPr/>
            <p:nvPr/>
          </p:nvSpPr>
          <p:spPr bwMode="auto">
            <a:xfrm>
              <a:off x="1708865" y="1465798"/>
              <a:ext cx="2558218" cy="2558216"/>
            </a:xfrm>
            <a:prstGeom prst="diamond">
              <a:avLst/>
            </a:prstGeom>
            <a:solidFill>
              <a:schemeClr val="accent1">
                <a:alpha val="85000"/>
              </a:schemeClr>
            </a:solidFill>
            <a:ln w="19050">
              <a:noFill/>
              <a:round/>
            </a:ln>
          </p:spPr>
          <p:txBody>
            <a:bodyPr wrap="square" lIns="91440" tIns="45720" rIns="91440" bIns="45720" anchor="ctr">
              <a:normAutofit/>
            </a:bodyPr>
            <a:lstStyle/>
            <a:p>
              <a:pPr algn="ctr"/>
              <a:endParaRPr dirty="0">
                <a:latin typeface="宋体" panose="02010600030101010101" pitchFamily="2" charset="-122"/>
              </a:endParaRPr>
            </a:p>
          </p:txBody>
        </p:sp>
        <p:grpSp>
          <p:nvGrpSpPr>
            <p:cNvPr id="10" name="iŝlíďe"/>
            <p:cNvGrpSpPr/>
            <p:nvPr/>
          </p:nvGrpSpPr>
          <p:grpSpPr>
            <a:xfrm>
              <a:off x="2606951" y="2384225"/>
              <a:ext cx="686046" cy="643636"/>
              <a:chOff x="3919538" y="1693863"/>
              <a:chExt cx="436563" cy="409575"/>
            </a:xfrm>
            <a:solidFill>
              <a:schemeClr val="bg1"/>
            </a:solidFill>
          </p:grpSpPr>
          <p:sp>
            <p:nvSpPr>
              <p:cNvPr id="11" name="î$1ïḋé"/>
              <p:cNvSpPr/>
              <p:nvPr/>
            </p:nvSpPr>
            <p:spPr bwMode="auto">
              <a:xfrm>
                <a:off x="3919538" y="1693863"/>
                <a:ext cx="436563" cy="409575"/>
              </a:xfrm>
              <a:custGeom>
                <a:avLst/>
                <a:gdLst/>
                <a:ahLst/>
                <a:cxnLst>
                  <a:cxn ang="0">
                    <a:pos x="107" y="24"/>
                  </a:cxn>
                  <a:cxn ang="0">
                    <a:pos x="112" y="19"/>
                  </a:cxn>
                  <a:cxn ang="0">
                    <a:pos x="93" y="10"/>
                  </a:cxn>
                  <a:cxn ang="0">
                    <a:pos x="90" y="0"/>
                  </a:cxn>
                  <a:cxn ang="0">
                    <a:pos x="73" y="10"/>
                  </a:cxn>
                  <a:cxn ang="0">
                    <a:pos x="56" y="13"/>
                  </a:cxn>
                  <a:cxn ang="0">
                    <a:pos x="14" y="95"/>
                  </a:cxn>
                  <a:cxn ang="0">
                    <a:pos x="98" y="63"/>
                  </a:cxn>
                  <a:cxn ang="0">
                    <a:pos x="107" y="44"/>
                  </a:cxn>
                  <a:cxn ang="0">
                    <a:pos x="107" y="44"/>
                  </a:cxn>
                  <a:cxn ang="0">
                    <a:pos x="116" y="26"/>
                  </a:cxn>
                  <a:cxn ang="0">
                    <a:pos x="27" y="80"/>
                  </a:cxn>
                  <a:cxn ang="0">
                    <a:pos x="28" y="39"/>
                  </a:cxn>
                  <a:cxn ang="0">
                    <a:pos x="46" y="38"/>
                  </a:cxn>
                  <a:cxn ang="0">
                    <a:pos x="17" y="30"/>
                  </a:cxn>
                  <a:cxn ang="0">
                    <a:pos x="14" y="34"/>
                  </a:cxn>
                  <a:cxn ang="0">
                    <a:pos x="14" y="34"/>
                  </a:cxn>
                  <a:cxn ang="0">
                    <a:pos x="22" y="82"/>
                  </a:cxn>
                  <a:cxn ang="0">
                    <a:pos x="24" y="86"/>
                  </a:cxn>
                  <a:cxn ang="0">
                    <a:pos x="46" y="81"/>
                  </a:cxn>
                  <a:cxn ang="0">
                    <a:pos x="51" y="18"/>
                  </a:cxn>
                  <a:cxn ang="0">
                    <a:pos x="51" y="18"/>
                  </a:cxn>
                  <a:cxn ang="0">
                    <a:pos x="59" y="44"/>
                  </a:cxn>
                  <a:cxn ang="0">
                    <a:pos x="54" y="52"/>
                  </a:cxn>
                  <a:cxn ang="0">
                    <a:pos x="50" y="61"/>
                  </a:cxn>
                  <a:cxn ang="0">
                    <a:pos x="69" y="61"/>
                  </a:cxn>
                  <a:cxn ang="0">
                    <a:pos x="70" y="80"/>
                  </a:cxn>
                  <a:cxn ang="0">
                    <a:pos x="51" y="81"/>
                  </a:cxn>
                  <a:cxn ang="0">
                    <a:pos x="79" y="92"/>
                  </a:cxn>
                  <a:cxn ang="0">
                    <a:pos x="79" y="92"/>
                  </a:cxn>
                  <a:cxn ang="0">
                    <a:pos x="90" y="67"/>
                  </a:cxn>
                  <a:cxn ang="0">
                    <a:pos x="105" y="39"/>
                  </a:cxn>
                  <a:cxn ang="0">
                    <a:pos x="103" y="40"/>
                  </a:cxn>
                  <a:cxn ang="0">
                    <a:pos x="103" y="42"/>
                  </a:cxn>
                  <a:cxn ang="0">
                    <a:pos x="107" y="50"/>
                  </a:cxn>
                  <a:cxn ang="0">
                    <a:pos x="92" y="53"/>
                  </a:cxn>
                  <a:cxn ang="0">
                    <a:pos x="88" y="63"/>
                  </a:cxn>
                  <a:cxn ang="0">
                    <a:pos x="75" y="56"/>
                  </a:cxn>
                  <a:cxn ang="0">
                    <a:pos x="70" y="53"/>
                  </a:cxn>
                  <a:cxn ang="0">
                    <a:pos x="64" y="43"/>
                  </a:cxn>
                  <a:cxn ang="0">
                    <a:pos x="63" y="42"/>
                  </a:cxn>
                  <a:cxn ang="0">
                    <a:pos x="54" y="39"/>
                  </a:cxn>
                  <a:cxn ang="0">
                    <a:pos x="63" y="27"/>
                  </a:cxn>
                  <a:cxn ang="0">
                    <a:pos x="62" y="27"/>
                  </a:cxn>
                  <a:cxn ang="0">
                    <a:pos x="63" y="26"/>
                  </a:cxn>
                  <a:cxn ang="0">
                    <a:pos x="64" y="24"/>
                  </a:cxn>
                  <a:cxn ang="0">
                    <a:pos x="70" y="14"/>
                  </a:cxn>
                  <a:cxn ang="0">
                    <a:pos x="75" y="14"/>
                  </a:cxn>
                  <a:cxn ang="0">
                    <a:pos x="88" y="5"/>
                  </a:cxn>
                  <a:cxn ang="0">
                    <a:pos x="89" y="13"/>
                  </a:cxn>
                  <a:cxn ang="0">
                    <a:pos x="100" y="10"/>
                  </a:cxn>
                  <a:cxn ang="0">
                    <a:pos x="102" y="24"/>
                  </a:cxn>
                  <a:cxn ang="0">
                    <a:pos x="102" y="26"/>
                  </a:cxn>
                  <a:cxn ang="0">
                    <a:pos x="112" y="39"/>
                  </a:cxn>
                </a:cxnLst>
                <a:rect l="0" t="0" r="r" b="b"/>
                <a:pathLst>
                  <a:path w="116" h="109">
                    <a:moveTo>
                      <a:pt x="114" y="24"/>
                    </a:moveTo>
                    <a:cubicBezTo>
                      <a:pt x="107" y="24"/>
                      <a:pt x="107" y="24"/>
                      <a:pt x="107" y="24"/>
                    </a:cubicBezTo>
                    <a:cubicBezTo>
                      <a:pt x="107" y="24"/>
                      <a:pt x="107" y="24"/>
                      <a:pt x="107" y="24"/>
                    </a:cubicBezTo>
                    <a:cubicBezTo>
                      <a:pt x="107" y="24"/>
                      <a:pt x="107" y="24"/>
                      <a:pt x="107" y="24"/>
                    </a:cubicBezTo>
                    <a:cubicBezTo>
                      <a:pt x="107" y="24"/>
                      <a:pt x="107" y="24"/>
                      <a:pt x="107" y="24"/>
                    </a:cubicBezTo>
                    <a:cubicBezTo>
                      <a:pt x="107" y="24"/>
                      <a:pt x="107" y="24"/>
                      <a:pt x="107" y="24"/>
                    </a:cubicBezTo>
                    <a:cubicBezTo>
                      <a:pt x="107" y="24"/>
                      <a:pt x="107" y="24"/>
                      <a:pt x="107" y="24"/>
                    </a:cubicBezTo>
                    <a:cubicBezTo>
                      <a:pt x="112" y="19"/>
                      <a:pt x="112" y="19"/>
                      <a:pt x="112" y="19"/>
                    </a:cubicBezTo>
                    <a:cubicBezTo>
                      <a:pt x="113" y="18"/>
                      <a:pt x="113" y="16"/>
                      <a:pt x="112" y="15"/>
                    </a:cubicBezTo>
                    <a:cubicBezTo>
                      <a:pt x="101" y="5"/>
                      <a:pt x="101" y="5"/>
                      <a:pt x="101" y="5"/>
                    </a:cubicBezTo>
                    <a:cubicBezTo>
                      <a:pt x="100" y="4"/>
                      <a:pt x="99" y="4"/>
                      <a:pt x="98" y="5"/>
                    </a:cubicBezTo>
                    <a:cubicBezTo>
                      <a:pt x="93" y="10"/>
                      <a:pt x="93" y="10"/>
                      <a:pt x="93" y="10"/>
                    </a:cubicBezTo>
                    <a:cubicBezTo>
                      <a:pt x="93" y="10"/>
                      <a:pt x="93" y="10"/>
                      <a:pt x="93" y="10"/>
                    </a:cubicBezTo>
                    <a:cubicBezTo>
                      <a:pt x="93" y="10"/>
                      <a:pt x="93" y="10"/>
                      <a:pt x="93" y="10"/>
                    </a:cubicBezTo>
                    <a:cubicBezTo>
                      <a:pt x="93" y="2"/>
                      <a:pt x="93" y="2"/>
                      <a:pt x="93" y="2"/>
                    </a:cubicBezTo>
                    <a:cubicBezTo>
                      <a:pt x="93" y="1"/>
                      <a:pt x="92" y="0"/>
                      <a:pt x="90" y="0"/>
                    </a:cubicBezTo>
                    <a:cubicBezTo>
                      <a:pt x="75" y="0"/>
                      <a:pt x="75" y="0"/>
                      <a:pt x="75" y="0"/>
                    </a:cubicBezTo>
                    <a:cubicBezTo>
                      <a:pt x="74" y="0"/>
                      <a:pt x="73" y="1"/>
                      <a:pt x="73" y="2"/>
                    </a:cubicBezTo>
                    <a:cubicBezTo>
                      <a:pt x="73" y="10"/>
                      <a:pt x="73" y="10"/>
                      <a:pt x="73" y="10"/>
                    </a:cubicBezTo>
                    <a:cubicBezTo>
                      <a:pt x="73" y="10"/>
                      <a:pt x="73" y="10"/>
                      <a:pt x="73" y="10"/>
                    </a:cubicBezTo>
                    <a:cubicBezTo>
                      <a:pt x="73" y="10"/>
                      <a:pt x="73" y="10"/>
                      <a:pt x="73" y="10"/>
                    </a:cubicBezTo>
                    <a:cubicBezTo>
                      <a:pt x="68" y="5"/>
                      <a:pt x="68" y="5"/>
                      <a:pt x="68" y="5"/>
                    </a:cubicBezTo>
                    <a:cubicBezTo>
                      <a:pt x="67" y="4"/>
                      <a:pt x="65" y="4"/>
                      <a:pt x="64" y="5"/>
                    </a:cubicBezTo>
                    <a:cubicBezTo>
                      <a:pt x="56" y="13"/>
                      <a:pt x="56" y="13"/>
                      <a:pt x="56" y="13"/>
                    </a:cubicBezTo>
                    <a:cubicBezTo>
                      <a:pt x="54" y="12"/>
                      <a:pt x="51" y="12"/>
                      <a:pt x="48" y="12"/>
                    </a:cubicBezTo>
                    <a:cubicBezTo>
                      <a:pt x="35" y="12"/>
                      <a:pt x="23" y="18"/>
                      <a:pt x="14" y="26"/>
                    </a:cubicBezTo>
                    <a:cubicBezTo>
                      <a:pt x="5" y="35"/>
                      <a:pt x="0" y="47"/>
                      <a:pt x="0" y="61"/>
                    </a:cubicBezTo>
                    <a:cubicBezTo>
                      <a:pt x="0" y="74"/>
                      <a:pt x="5" y="86"/>
                      <a:pt x="14" y="95"/>
                    </a:cubicBezTo>
                    <a:cubicBezTo>
                      <a:pt x="23" y="104"/>
                      <a:pt x="35" y="109"/>
                      <a:pt x="48" y="109"/>
                    </a:cubicBezTo>
                    <a:cubicBezTo>
                      <a:pt x="62" y="109"/>
                      <a:pt x="74" y="104"/>
                      <a:pt x="83" y="95"/>
                    </a:cubicBezTo>
                    <a:cubicBezTo>
                      <a:pt x="91" y="87"/>
                      <a:pt x="97" y="75"/>
                      <a:pt x="97" y="62"/>
                    </a:cubicBezTo>
                    <a:cubicBezTo>
                      <a:pt x="98" y="63"/>
                      <a:pt x="98" y="63"/>
                      <a:pt x="98" y="63"/>
                    </a:cubicBezTo>
                    <a:cubicBezTo>
                      <a:pt x="99" y="64"/>
                      <a:pt x="100" y="64"/>
                      <a:pt x="101" y="63"/>
                    </a:cubicBezTo>
                    <a:cubicBezTo>
                      <a:pt x="112" y="52"/>
                      <a:pt x="112" y="52"/>
                      <a:pt x="112" y="52"/>
                    </a:cubicBezTo>
                    <a:cubicBezTo>
                      <a:pt x="113" y="51"/>
                      <a:pt x="113" y="50"/>
                      <a:pt x="112" y="49"/>
                    </a:cubicBezTo>
                    <a:cubicBezTo>
                      <a:pt x="107" y="44"/>
                      <a:pt x="107" y="44"/>
                      <a:pt x="107" y="44"/>
                    </a:cubicBezTo>
                    <a:cubicBezTo>
                      <a:pt x="107" y="44"/>
                      <a:pt x="107" y="44"/>
                      <a:pt x="107" y="44"/>
                    </a:cubicBezTo>
                    <a:cubicBezTo>
                      <a:pt x="107" y="44"/>
                      <a:pt x="107" y="44"/>
                      <a:pt x="107" y="44"/>
                    </a:cubicBezTo>
                    <a:cubicBezTo>
                      <a:pt x="107" y="44"/>
                      <a:pt x="107" y="44"/>
                      <a:pt x="107" y="44"/>
                    </a:cubicBezTo>
                    <a:cubicBezTo>
                      <a:pt x="107" y="44"/>
                      <a:pt x="107" y="44"/>
                      <a:pt x="107" y="44"/>
                    </a:cubicBezTo>
                    <a:cubicBezTo>
                      <a:pt x="107" y="44"/>
                      <a:pt x="107" y="44"/>
                      <a:pt x="107" y="44"/>
                    </a:cubicBezTo>
                    <a:cubicBezTo>
                      <a:pt x="114" y="44"/>
                      <a:pt x="114" y="44"/>
                      <a:pt x="114" y="44"/>
                    </a:cubicBezTo>
                    <a:cubicBezTo>
                      <a:pt x="115" y="44"/>
                      <a:pt x="116" y="42"/>
                      <a:pt x="116" y="41"/>
                    </a:cubicBezTo>
                    <a:cubicBezTo>
                      <a:pt x="116" y="26"/>
                      <a:pt x="116" y="26"/>
                      <a:pt x="116" y="26"/>
                    </a:cubicBezTo>
                    <a:cubicBezTo>
                      <a:pt x="116" y="25"/>
                      <a:pt x="115" y="24"/>
                      <a:pt x="114" y="24"/>
                    </a:cubicBezTo>
                    <a:close/>
                    <a:moveTo>
                      <a:pt x="46" y="61"/>
                    </a:moveTo>
                    <a:cubicBezTo>
                      <a:pt x="46" y="66"/>
                      <a:pt x="46" y="71"/>
                      <a:pt x="46" y="76"/>
                    </a:cubicBezTo>
                    <a:cubicBezTo>
                      <a:pt x="40" y="77"/>
                      <a:pt x="33" y="78"/>
                      <a:pt x="27" y="80"/>
                    </a:cubicBezTo>
                    <a:cubicBezTo>
                      <a:pt x="24" y="74"/>
                      <a:pt x="23" y="68"/>
                      <a:pt x="24" y="62"/>
                    </a:cubicBezTo>
                    <a:cubicBezTo>
                      <a:pt x="31" y="61"/>
                      <a:pt x="38" y="61"/>
                      <a:pt x="46" y="61"/>
                    </a:cubicBezTo>
                    <a:close/>
                    <a:moveTo>
                      <a:pt x="24" y="57"/>
                    </a:moveTo>
                    <a:cubicBezTo>
                      <a:pt x="24" y="51"/>
                      <a:pt x="26" y="45"/>
                      <a:pt x="28" y="39"/>
                    </a:cubicBezTo>
                    <a:cubicBezTo>
                      <a:pt x="34" y="41"/>
                      <a:pt x="40" y="42"/>
                      <a:pt x="46" y="43"/>
                    </a:cubicBezTo>
                    <a:cubicBezTo>
                      <a:pt x="46" y="47"/>
                      <a:pt x="46" y="52"/>
                      <a:pt x="46" y="56"/>
                    </a:cubicBezTo>
                    <a:cubicBezTo>
                      <a:pt x="38" y="56"/>
                      <a:pt x="31" y="56"/>
                      <a:pt x="24" y="57"/>
                    </a:cubicBezTo>
                    <a:close/>
                    <a:moveTo>
                      <a:pt x="46" y="38"/>
                    </a:moveTo>
                    <a:cubicBezTo>
                      <a:pt x="41" y="38"/>
                      <a:pt x="36" y="37"/>
                      <a:pt x="30" y="35"/>
                    </a:cubicBezTo>
                    <a:cubicBezTo>
                      <a:pt x="34" y="28"/>
                      <a:pt x="40" y="22"/>
                      <a:pt x="46" y="19"/>
                    </a:cubicBezTo>
                    <a:cubicBezTo>
                      <a:pt x="46" y="25"/>
                      <a:pt x="46" y="31"/>
                      <a:pt x="46" y="38"/>
                    </a:cubicBezTo>
                    <a:close/>
                    <a:moveTo>
                      <a:pt x="17" y="30"/>
                    </a:moveTo>
                    <a:cubicBezTo>
                      <a:pt x="23" y="24"/>
                      <a:pt x="30" y="20"/>
                      <a:pt x="38" y="18"/>
                    </a:cubicBezTo>
                    <a:cubicBezTo>
                      <a:pt x="33" y="22"/>
                      <a:pt x="29" y="28"/>
                      <a:pt x="26" y="34"/>
                    </a:cubicBezTo>
                    <a:cubicBezTo>
                      <a:pt x="23" y="32"/>
                      <a:pt x="20" y="31"/>
                      <a:pt x="17" y="30"/>
                    </a:cubicBezTo>
                    <a:close/>
                    <a:moveTo>
                      <a:pt x="14" y="34"/>
                    </a:moveTo>
                    <a:cubicBezTo>
                      <a:pt x="17" y="35"/>
                      <a:pt x="21" y="37"/>
                      <a:pt x="24" y="38"/>
                    </a:cubicBezTo>
                    <a:cubicBezTo>
                      <a:pt x="21" y="44"/>
                      <a:pt x="19" y="50"/>
                      <a:pt x="19" y="57"/>
                    </a:cubicBezTo>
                    <a:cubicBezTo>
                      <a:pt x="14" y="57"/>
                      <a:pt x="9" y="58"/>
                      <a:pt x="5" y="58"/>
                    </a:cubicBezTo>
                    <a:cubicBezTo>
                      <a:pt x="5" y="49"/>
                      <a:pt x="9" y="40"/>
                      <a:pt x="14" y="34"/>
                    </a:cubicBezTo>
                    <a:close/>
                    <a:moveTo>
                      <a:pt x="13" y="86"/>
                    </a:moveTo>
                    <a:cubicBezTo>
                      <a:pt x="8" y="80"/>
                      <a:pt x="5" y="72"/>
                      <a:pt x="5" y="63"/>
                    </a:cubicBezTo>
                    <a:cubicBezTo>
                      <a:pt x="9" y="63"/>
                      <a:pt x="14" y="62"/>
                      <a:pt x="19" y="62"/>
                    </a:cubicBezTo>
                    <a:cubicBezTo>
                      <a:pt x="19" y="69"/>
                      <a:pt x="20" y="75"/>
                      <a:pt x="22" y="82"/>
                    </a:cubicBezTo>
                    <a:cubicBezTo>
                      <a:pt x="19" y="83"/>
                      <a:pt x="16" y="85"/>
                      <a:pt x="13" y="86"/>
                    </a:cubicBezTo>
                    <a:close/>
                    <a:moveTo>
                      <a:pt x="17" y="92"/>
                    </a:moveTo>
                    <a:cubicBezTo>
                      <a:pt x="17" y="91"/>
                      <a:pt x="16" y="91"/>
                      <a:pt x="16" y="90"/>
                    </a:cubicBezTo>
                    <a:cubicBezTo>
                      <a:pt x="19" y="89"/>
                      <a:pt x="21" y="87"/>
                      <a:pt x="24" y="86"/>
                    </a:cubicBezTo>
                    <a:cubicBezTo>
                      <a:pt x="27" y="93"/>
                      <a:pt x="32" y="99"/>
                      <a:pt x="38" y="103"/>
                    </a:cubicBezTo>
                    <a:cubicBezTo>
                      <a:pt x="30" y="101"/>
                      <a:pt x="23" y="97"/>
                      <a:pt x="17" y="92"/>
                    </a:cubicBezTo>
                    <a:close/>
                    <a:moveTo>
                      <a:pt x="29" y="85"/>
                    </a:moveTo>
                    <a:cubicBezTo>
                      <a:pt x="35" y="83"/>
                      <a:pt x="40" y="82"/>
                      <a:pt x="46" y="81"/>
                    </a:cubicBezTo>
                    <a:cubicBezTo>
                      <a:pt x="46" y="83"/>
                      <a:pt x="46" y="83"/>
                      <a:pt x="46" y="83"/>
                    </a:cubicBezTo>
                    <a:cubicBezTo>
                      <a:pt x="46" y="89"/>
                      <a:pt x="46" y="96"/>
                      <a:pt x="46" y="103"/>
                    </a:cubicBezTo>
                    <a:cubicBezTo>
                      <a:pt x="38" y="98"/>
                      <a:pt x="32" y="92"/>
                      <a:pt x="29" y="85"/>
                    </a:cubicBezTo>
                    <a:close/>
                    <a:moveTo>
                      <a:pt x="51" y="18"/>
                    </a:moveTo>
                    <a:cubicBezTo>
                      <a:pt x="53" y="20"/>
                      <a:pt x="56" y="22"/>
                      <a:pt x="58" y="24"/>
                    </a:cubicBezTo>
                    <a:cubicBezTo>
                      <a:pt x="51" y="24"/>
                      <a:pt x="51" y="24"/>
                      <a:pt x="51" y="24"/>
                    </a:cubicBezTo>
                    <a:cubicBezTo>
                      <a:pt x="51" y="24"/>
                      <a:pt x="51" y="24"/>
                      <a:pt x="51" y="24"/>
                    </a:cubicBezTo>
                    <a:cubicBezTo>
                      <a:pt x="51" y="22"/>
                      <a:pt x="51" y="20"/>
                      <a:pt x="51" y="18"/>
                    </a:cubicBezTo>
                    <a:close/>
                    <a:moveTo>
                      <a:pt x="50" y="43"/>
                    </a:moveTo>
                    <a:cubicBezTo>
                      <a:pt x="51" y="43"/>
                      <a:pt x="51" y="44"/>
                      <a:pt x="51" y="44"/>
                    </a:cubicBezTo>
                    <a:cubicBezTo>
                      <a:pt x="59" y="44"/>
                      <a:pt x="59" y="44"/>
                      <a:pt x="59" y="44"/>
                    </a:cubicBezTo>
                    <a:cubicBezTo>
                      <a:pt x="59" y="44"/>
                      <a:pt x="59" y="44"/>
                      <a:pt x="59" y="44"/>
                    </a:cubicBezTo>
                    <a:cubicBezTo>
                      <a:pt x="59" y="44"/>
                      <a:pt x="59" y="44"/>
                      <a:pt x="59" y="44"/>
                    </a:cubicBezTo>
                    <a:cubicBezTo>
                      <a:pt x="59" y="44"/>
                      <a:pt x="59" y="44"/>
                      <a:pt x="59" y="44"/>
                    </a:cubicBezTo>
                    <a:cubicBezTo>
                      <a:pt x="54" y="49"/>
                      <a:pt x="54" y="49"/>
                      <a:pt x="54" y="49"/>
                    </a:cubicBezTo>
                    <a:cubicBezTo>
                      <a:pt x="53" y="50"/>
                      <a:pt x="53" y="51"/>
                      <a:pt x="54" y="52"/>
                    </a:cubicBezTo>
                    <a:cubicBezTo>
                      <a:pt x="58" y="56"/>
                      <a:pt x="58" y="56"/>
                      <a:pt x="58" y="56"/>
                    </a:cubicBezTo>
                    <a:cubicBezTo>
                      <a:pt x="55" y="56"/>
                      <a:pt x="53" y="56"/>
                      <a:pt x="50" y="56"/>
                    </a:cubicBezTo>
                    <a:cubicBezTo>
                      <a:pt x="50" y="52"/>
                      <a:pt x="50" y="48"/>
                      <a:pt x="50" y="43"/>
                    </a:cubicBezTo>
                    <a:close/>
                    <a:moveTo>
                      <a:pt x="50" y="61"/>
                    </a:moveTo>
                    <a:cubicBezTo>
                      <a:pt x="55" y="61"/>
                      <a:pt x="59" y="61"/>
                      <a:pt x="63" y="61"/>
                    </a:cubicBezTo>
                    <a:cubicBezTo>
                      <a:pt x="64" y="63"/>
                      <a:pt x="64" y="63"/>
                      <a:pt x="64" y="63"/>
                    </a:cubicBezTo>
                    <a:cubicBezTo>
                      <a:pt x="65" y="64"/>
                      <a:pt x="67" y="64"/>
                      <a:pt x="68" y="63"/>
                    </a:cubicBezTo>
                    <a:cubicBezTo>
                      <a:pt x="69" y="61"/>
                      <a:pt x="69" y="61"/>
                      <a:pt x="69" y="61"/>
                    </a:cubicBezTo>
                    <a:cubicBezTo>
                      <a:pt x="70" y="62"/>
                      <a:pt x="72" y="62"/>
                      <a:pt x="73" y="62"/>
                    </a:cubicBezTo>
                    <a:cubicBezTo>
                      <a:pt x="73" y="65"/>
                      <a:pt x="73" y="65"/>
                      <a:pt x="73" y="65"/>
                    </a:cubicBezTo>
                    <a:cubicBezTo>
                      <a:pt x="73" y="65"/>
                      <a:pt x="73" y="66"/>
                      <a:pt x="73" y="66"/>
                    </a:cubicBezTo>
                    <a:cubicBezTo>
                      <a:pt x="73" y="71"/>
                      <a:pt x="72" y="75"/>
                      <a:pt x="70" y="80"/>
                    </a:cubicBezTo>
                    <a:cubicBezTo>
                      <a:pt x="64" y="78"/>
                      <a:pt x="57" y="77"/>
                      <a:pt x="51" y="76"/>
                    </a:cubicBezTo>
                    <a:cubicBezTo>
                      <a:pt x="51" y="71"/>
                      <a:pt x="50" y="66"/>
                      <a:pt x="50" y="61"/>
                    </a:cubicBezTo>
                    <a:close/>
                    <a:moveTo>
                      <a:pt x="51" y="83"/>
                    </a:moveTo>
                    <a:cubicBezTo>
                      <a:pt x="51" y="81"/>
                      <a:pt x="51" y="81"/>
                      <a:pt x="51" y="81"/>
                    </a:cubicBezTo>
                    <a:cubicBezTo>
                      <a:pt x="57" y="81"/>
                      <a:pt x="62" y="82"/>
                      <a:pt x="68" y="84"/>
                    </a:cubicBezTo>
                    <a:cubicBezTo>
                      <a:pt x="65" y="92"/>
                      <a:pt x="59" y="98"/>
                      <a:pt x="51" y="103"/>
                    </a:cubicBezTo>
                    <a:cubicBezTo>
                      <a:pt x="51" y="96"/>
                      <a:pt x="51" y="89"/>
                      <a:pt x="51" y="83"/>
                    </a:cubicBezTo>
                    <a:close/>
                    <a:moveTo>
                      <a:pt x="79" y="92"/>
                    </a:moveTo>
                    <a:cubicBezTo>
                      <a:pt x="74" y="97"/>
                      <a:pt x="67" y="101"/>
                      <a:pt x="59" y="103"/>
                    </a:cubicBezTo>
                    <a:cubicBezTo>
                      <a:pt x="65" y="98"/>
                      <a:pt x="70" y="92"/>
                      <a:pt x="73" y="86"/>
                    </a:cubicBezTo>
                    <a:cubicBezTo>
                      <a:pt x="76" y="87"/>
                      <a:pt x="78" y="88"/>
                      <a:pt x="81" y="90"/>
                    </a:cubicBezTo>
                    <a:cubicBezTo>
                      <a:pt x="80" y="91"/>
                      <a:pt x="80" y="91"/>
                      <a:pt x="79" y="92"/>
                    </a:cubicBezTo>
                    <a:close/>
                    <a:moveTo>
                      <a:pt x="84" y="86"/>
                    </a:moveTo>
                    <a:cubicBezTo>
                      <a:pt x="81" y="84"/>
                      <a:pt x="78" y="83"/>
                      <a:pt x="75" y="82"/>
                    </a:cubicBezTo>
                    <a:cubicBezTo>
                      <a:pt x="76" y="77"/>
                      <a:pt x="77" y="72"/>
                      <a:pt x="78" y="67"/>
                    </a:cubicBezTo>
                    <a:cubicBezTo>
                      <a:pt x="90" y="67"/>
                      <a:pt x="90" y="67"/>
                      <a:pt x="90" y="67"/>
                    </a:cubicBezTo>
                    <a:cubicBezTo>
                      <a:pt x="91" y="67"/>
                      <a:pt x="91" y="67"/>
                      <a:pt x="92" y="67"/>
                    </a:cubicBezTo>
                    <a:cubicBezTo>
                      <a:pt x="91" y="74"/>
                      <a:pt x="88" y="81"/>
                      <a:pt x="84" y="86"/>
                    </a:cubicBezTo>
                    <a:close/>
                    <a:moveTo>
                      <a:pt x="112" y="39"/>
                    </a:moveTo>
                    <a:cubicBezTo>
                      <a:pt x="105" y="39"/>
                      <a:pt x="105" y="39"/>
                      <a:pt x="105" y="39"/>
                    </a:cubicBezTo>
                    <a:cubicBezTo>
                      <a:pt x="104" y="39"/>
                      <a:pt x="103" y="39"/>
                      <a:pt x="103" y="40"/>
                    </a:cubicBezTo>
                    <a:cubicBezTo>
                      <a:pt x="103" y="41"/>
                      <a:pt x="103" y="41"/>
                      <a:pt x="103" y="41"/>
                    </a:cubicBezTo>
                    <a:cubicBezTo>
                      <a:pt x="103" y="41"/>
                      <a:pt x="103" y="41"/>
                      <a:pt x="103" y="41"/>
                    </a:cubicBezTo>
                    <a:cubicBezTo>
                      <a:pt x="103" y="40"/>
                      <a:pt x="103" y="40"/>
                      <a:pt x="103" y="40"/>
                    </a:cubicBezTo>
                    <a:cubicBezTo>
                      <a:pt x="103" y="41"/>
                      <a:pt x="103" y="41"/>
                      <a:pt x="102" y="42"/>
                    </a:cubicBezTo>
                    <a:cubicBezTo>
                      <a:pt x="102" y="42"/>
                      <a:pt x="102" y="42"/>
                      <a:pt x="102" y="42"/>
                    </a:cubicBezTo>
                    <a:cubicBezTo>
                      <a:pt x="103" y="42"/>
                      <a:pt x="103" y="42"/>
                      <a:pt x="103" y="42"/>
                    </a:cubicBezTo>
                    <a:cubicBezTo>
                      <a:pt x="103" y="42"/>
                      <a:pt x="103" y="42"/>
                      <a:pt x="103" y="42"/>
                    </a:cubicBezTo>
                    <a:cubicBezTo>
                      <a:pt x="102" y="42"/>
                      <a:pt x="102" y="42"/>
                      <a:pt x="102" y="42"/>
                    </a:cubicBezTo>
                    <a:cubicBezTo>
                      <a:pt x="102" y="42"/>
                      <a:pt x="102" y="43"/>
                      <a:pt x="102" y="43"/>
                    </a:cubicBezTo>
                    <a:cubicBezTo>
                      <a:pt x="101" y="44"/>
                      <a:pt x="101" y="45"/>
                      <a:pt x="102" y="46"/>
                    </a:cubicBezTo>
                    <a:cubicBezTo>
                      <a:pt x="107" y="50"/>
                      <a:pt x="107" y="50"/>
                      <a:pt x="107" y="50"/>
                    </a:cubicBezTo>
                    <a:cubicBezTo>
                      <a:pt x="100" y="58"/>
                      <a:pt x="100" y="58"/>
                      <a:pt x="100" y="58"/>
                    </a:cubicBezTo>
                    <a:cubicBezTo>
                      <a:pt x="95" y="53"/>
                      <a:pt x="95" y="53"/>
                      <a:pt x="95" y="53"/>
                    </a:cubicBezTo>
                    <a:cubicBezTo>
                      <a:pt x="94" y="52"/>
                      <a:pt x="93" y="52"/>
                      <a:pt x="92" y="53"/>
                    </a:cubicBezTo>
                    <a:cubicBezTo>
                      <a:pt x="92" y="53"/>
                      <a:pt x="92" y="53"/>
                      <a:pt x="92" y="53"/>
                    </a:cubicBezTo>
                    <a:cubicBezTo>
                      <a:pt x="92" y="53"/>
                      <a:pt x="91" y="53"/>
                      <a:pt x="91" y="53"/>
                    </a:cubicBezTo>
                    <a:cubicBezTo>
                      <a:pt x="90" y="53"/>
                      <a:pt x="90" y="54"/>
                      <a:pt x="90" y="54"/>
                    </a:cubicBezTo>
                    <a:cubicBezTo>
                      <a:pt x="89" y="54"/>
                      <a:pt x="88" y="55"/>
                      <a:pt x="88" y="56"/>
                    </a:cubicBezTo>
                    <a:cubicBezTo>
                      <a:pt x="88" y="63"/>
                      <a:pt x="88" y="63"/>
                      <a:pt x="88" y="63"/>
                    </a:cubicBezTo>
                    <a:cubicBezTo>
                      <a:pt x="78" y="63"/>
                      <a:pt x="78" y="63"/>
                      <a:pt x="78" y="63"/>
                    </a:cubicBezTo>
                    <a:cubicBezTo>
                      <a:pt x="78" y="56"/>
                      <a:pt x="78" y="56"/>
                      <a:pt x="78" y="56"/>
                    </a:cubicBezTo>
                    <a:cubicBezTo>
                      <a:pt x="78" y="55"/>
                      <a:pt x="77" y="54"/>
                      <a:pt x="76" y="54"/>
                    </a:cubicBezTo>
                    <a:cubicBezTo>
                      <a:pt x="75" y="56"/>
                      <a:pt x="75" y="56"/>
                      <a:pt x="75" y="56"/>
                    </a:cubicBezTo>
                    <a:cubicBezTo>
                      <a:pt x="76" y="54"/>
                      <a:pt x="76" y="54"/>
                      <a:pt x="76" y="54"/>
                    </a:cubicBezTo>
                    <a:cubicBezTo>
                      <a:pt x="76" y="54"/>
                      <a:pt x="75" y="54"/>
                      <a:pt x="75" y="53"/>
                    </a:cubicBezTo>
                    <a:cubicBezTo>
                      <a:pt x="74" y="53"/>
                      <a:pt x="74" y="53"/>
                      <a:pt x="73" y="53"/>
                    </a:cubicBezTo>
                    <a:cubicBezTo>
                      <a:pt x="72" y="52"/>
                      <a:pt x="71" y="52"/>
                      <a:pt x="70" y="53"/>
                    </a:cubicBezTo>
                    <a:cubicBezTo>
                      <a:pt x="66" y="58"/>
                      <a:pt x="66" y="58"/>
                      <a:pt x="66" y="58"/>
                    </a:cubicBezTo>
                    <a:cubicBezTo>
                      <a:pt x="59" y="50"/>
                      <a:pt x="59" y="50"/>
                      <a:pt x="59" y="50"/>
                    </a:cubicBezTo>
                    <a:cubicBezTo>
                      <a:pt x="63" y="46"/>
                      <a:pt x="63" y="46"/>
                      <a:pt x="63" y="46"/>
                    </a:cubicBezTo>
                    <a:cubicBezTo>
                      <a:pt x="64" y="45"/>
                      <a:pt x="64" y="44"/>
                      <a:pt x="64" y="43"/>
                    </a:cubicBezTo>
                    <a:cubicBezTo>
                      <a:pt x="64" y="43"/>
                      <a:pt x="64" y="43"/>
                      <a:pt x="64" y="43"/>
                    </a:cubicBezTo>
                    <a:cubicBezTo>
                      <a:pt x="64" y="43"/>
                      <a:pt x="63" y="42"/>
                      <a:pt x="63" y="42"/>
                    </a:cubicBezTo>
                    <a:cubicBezTo>
                      <a:pt x="63" y="42"/>
                      <a:pt x="63" y="42"/>
                      <a:pt x="63" y="42"/>
                    </a:cubicBezTo>
                    <a:cubicBezTo>
                      <a:pt x="63" y="42"/>
                      <a:pt x="63" y="42"/>
                      <a:pt x="63" y="42"/>
                    </a:cubicBezTo>
                    <a:cubicBezTo>
                      <a:pt x="63" y="42"/>
                      <a:pt x="63" y="42"/>
                      <a:pt x="63" y="42"/>
                    </a:cubicBezTo>
                    <a:cubicBezTo>
                      <a:pt x="63" y="41"/>
                      <a:pt x="63" y="41"/>
                      <a:pt x="63" y="41"/>
                    </a:cubicBezTo>
                    <a:cubicBezTo>
                      <a:pt x="62" y="40"/>
                      <a:pt x="61" y="39"/>
                      <a:pt x="60" y="39"/>
                    </a:cubicBezTo>
                    <a:cubicBezTo>
                      <a:pt x="54" y="39"/>
                      <a:pt x="54" y="39"/>
                      <a:pt x="54" y="39"/>
                    </a:cubicBezTo>
                    <a:cubicBezTo>
                      <a:pt x="54" y="29"/>
                      <a:pt x="54" y="29"/>
                      <a:pt x="54" y="29"/>
                    </a:cubicBezTo>
                    <a:cubicBezTo>
                      <a:pt x="60" y="29"/>
                      <a:pt x="60" y="29"/>
                      <a:pt x="60" y="29"/>
                    </a:cubicBezTo>
                    <a:cubicBezTo>
                      <a:pt x="61" y="29"/>
                      <a:pt x="62" y="28"/>
                      <a:pt x="63" y="27"/>
                    </a:cubicBezTo>
                    <a:cubicBezTo>
                      <a:pt x="63" y="27"/>
                      <a:pt x="63" y="27"/>
                      <a:pt x="63" y="27"/>
                    </a:cubicBezTo>
                    <a:cubicBezTo>
                      <a:pt x="63" y="27"/>
                      <a:pt x="63" y="27"/>
                      <a:pt x="63" y="27"/>
                    </a:cubicBezTo>
                    <a:cubicBezTo>
                      <a:pt x="62" y="27"/>
                      <a:pt x="62" y="27"/>
                      <a:pt x="62" y="27"/>
                    </a:cubicBezTo>
                    <a:cubicBezTo>
                      <a:pt x="62" y="27"/>
                      <a:pt x="62" y="27"/>
                      <a:pt x="62" y="27"/>
                    </a:cubicBezTo>
                    <a:cubicBezTo>
                      <a:pt x="62" y="27"/>
                      <a:pt x="62" y="27"/>
                      <a:pt x="62" y="27"/>
                    </a:cubicBezTo>
                    <a:cubicBezTo>
                      <a:pt x="62" y="27"/>
                      <a:pt x="62" y="27"/>
                      <a:pt x="62" y="27"/>
                    </a:cubicBezTo>
                    <a:cubicBezTo>
                      <a:pt x="63" y="27"/>
                      <a:pt x="63" y="27"/>
                      <a:pt x="63" y="27"/>
                    </a:cubicBezTo>
                    <a:cubicBezTo>
                      <a:pt x="63" y="27"/>
                      <a:pt x="63" y="26"/>
                      <a:pt x="63" y="26"/>
                    </a:cubicBezTo>
                    <a:cubicBezTo>
                      <a:pt x="63" y="26"/>
                      <a:pt x="63" y="26"/>
                      <a:pt x="63" y="26"/>
                    </a:cubicBezTo>
                    <a:cubicBezTo>
                      <a:pt x="63" y="25"/>
                      <a:pt x="63" y="25"/>
                      <a:pt x="63" y="25"/>
                    </a:cubicBezTo>
                    <a:cubicBezTo>
                      <a:pt x="63" y="25"/>
                      <a:pt x="63" y="25"/>
                      <a:pt x="63" y="25"/>
                    </a:cubicBezTo>
                    <a:cubicBezTo>
                      <a:pt x="63" y="26"/>
                      <a:pt x="63" y="26"/>
                      <a:pt x="63" y="26"/>
                    </a:cubicBezTo>
                    <a:cubicBezTo>
                      <a:pt x="63" y="25"/>
                      <a:pt x="63" y="25"/>
                      <a:pt x="64" y="24"/>
                    </a:cubicBezTo>
                    <a:cubicBezTo>
                      <a:pt x="64" y="23"/>
                      <a:pt x="64" y="22"/>
                      <a:pt x="63" y="21"/>
                    </a:cubicBezTo>
                    <a:cubicBezTo>
                      <a:pt x="59" y="17"/>
                      <a:pt x="59" y="17"/>
                      <a:pt x="59" y="17"/>
                    </a:cubicBezTo>
                    <a:cubicBezTo>
                      <a:pt x="66" y="10"/>
                      <a:pt x="66" y="10"/>
                      <a:pt x="66" y="10"/>
                    </a:cubicBezTo>
                    <a:cubicBezTo>
                      <a:pt x="70" y="14"/>
                      <a:pt x="70" y="14"/>
                      <a:pt x="70" y="14"/>
                    </a:cubicBezTo>
                    <a:cubicBezTo>
                      <a:pt x="70" y="14"/>
                      <a:pt x="70" y="14"/>
                      <a:pt x="70" y="14"/>
                    </a:cubicBezTo>
                    <a:cubicBezTo>
                      <a:pt x="71" y="15"/>
                      <a:pt x="72" y="15"/>
                      <a:pt x="73" y="15"/>
                    </a:cubicBezTo>
                    <a:cubicBezTo>
                      <a:pt x="73" y="15"/>
                      <a:pt x="73" y="15"/>
                      <a:pt x="73" y="15"/>
                    </a:cubicBezTo>
                    <a:cubicBezTo>
                      <a:pt x="74" y="14"/>
                      <a:pt x="74" y="14"/>
                      <a:pt x="75" y="14"/>
                    </a:cubicBezTo>
                    <a:cubicBezTo>
                      <a:pt x="75" y="14"/>
                      <a:pt x="75" y="14"/>
                      <a:pt x="76" y="14"/>
                    </a:cubicBezTo>
                    <a:cubicBezTo>
                      <a:pt x="77" y="13"/>
                      <a:pt x="78" y="12"/>
                      <a:pt x="78" y="11"/>
                    </a:cubicBezTo>
                    <a:cubicBezTo>
                      <a:pt x="78" y="5"/>
                      <a:pt x="78" y="5"/>
                      <a:pt x="78" y="5"/>
                    </a:cubicBezTo>
                    <a:cubicBezTo>
                      <a:pt x="88" y="5"/>
                      <a:pt x="88" y="5"/>
                      <a:pt x="88" y="5"/>
                    </a:cubicBezTo>
                    <a:cubicBezTo>
                      <a:pt x="88" y="11"/>
                      <a:pt x="88" y="11"/>
                      <a:pt x="88" y="11"/>
                    </a:cubicBezTo>
                    <a:cubicBezTo>
                      <a:pt x="88" y="12"/>
                      <a:pt x="88" y="13"/>
                      <a:pt x="89" y="13"/>
                    </a:cubicBezTo>
                    <a:cubicBezTo>
                      <a:pt x="90" y="11"/>
                      <a:pt x="90" y="11"/>
                      <a:pt x="90" y="11"/>
                    </a:cubicBezTo>
                    <a:cubicBezTo>
                      <a:pt x="89" y="13"/>
                      <a:pt x="89" y="13"/>
                      <a:pt x="89" y="13"/>
                    </a:cubicBezTo>
                    <a:cubicBezTo>
                      <a:pt x="90" y="14"/>
                      <a:pt x="90" y="14"/>
                      <a:pt x="91" y="14"/>
                    </a:cubicBezTo>
                    <a:cubicBezTo>
                      <a:pt x="91" y="14"/>
                      <a:pt x="92" y="14"/>
                      <a:pt x="92" y="15"/>
                    </a:cubicBezTo>
                    <a:cubicBezTo>
                      <a:pt x="93" y="15"/>
                      <a:pt x="94" y="15"/>
                      <a:pt x="95" y="14"/>
                    </a:cubicBezTo>
                    <a:cubicBezTo>
                      <a:pt x="100" y="10"/>
                      <a:pt x="100" y="10"/>
                      <a:pt x="100" y="10"/>
                    </a:cubicBezTo>
                    <a:cubicBezTo>
                      <a:pt x="107" y="17"/>
                      <a:pt x="107" y="17"/>
                      <a:pt x="107" y="17"/>
                    </a:cubicBezTo>
                    <a:cubicBezTo>
                      <a:pt x="102" y="21"/>
                      <a:pt x="102" y="21"/>
                      <a:pt x="102" y="21"/>
                    </a:cubicBezTo>
                    <a:cubicBezTo>
                      <a:pt x="101" y="22"/>
                      <a:pt x="101" y="23"/>
                      <a:pt x="102" y="24"/>
                    </a:cubicBezTo>
                    <a:cubicBezTo>
                      <a:pt x="102" y="24"/>
                      <a:pt x="102" y="24"/>
                      <a:pt x="102" y="24"/>
                    </a:cubicBezTo>
                    <a:cubicBezTo>
                      <a:pt x="102" y="25"/>
                      <a:pt x="102" y="25"/>
                      <a:pt x="102" y="25"/>
                    </a:cubicBezTo>
                    <a:cubicBezTo>
                      <a:pt x="102" y="26"/>
                      <a:pt x="102" y="26"/>
                      <a:pt x="102" y="26"/>
                    </a:cubicBezTo>
                    <a:cubicBezTo>
                      <a:pt x="102" y="26"/>
                      <a:pt x="102" y="26"/>
                      <a:pt x="102" y="26"/>
                    </a:cubicBezTo>
                    <a:cubicBezTo>
                      <a:pt x="102" y="26"/>
                      <a:pt x="102" y="26"/>
                      <a:pt x="102" y="26"/>
                    </a:cubicBezTo>
                    <a:cubicBezTo>
                      <a:pt x="103" y="26"/>
                      <a:pt x="103" y="26"/>
                      <a:pt x="103" y="27"/>
                    </a:cubicBezTo>
                    <a:cubicBezTo>
                      <a:pt x="103" y="28"/>
                      <a:pt x="104" y="29"/>
                      <a:pt x="105" y="29"/>
                    </a:cubicBezTo>
                    <a:cubicBezTo>
                      <a:pt x="112" y="29"/>
                      <a:pt x="112" y="29"/>
                      <a:pt x="112" y="29"/>
                    </a:cubicBezTo>
                    <a:lnTo>
                      <a:pt x="112" y="39"/>
                    </a:lnTo>
                    <a:close/>
                  </a:path>
                </a:pathLst>
              </a:custGeom>
              <a:grpFill/>
              <a:ln w="9525">
                <a:noFill/>
                <a:round/>
              </a:ln>
            </p:spPr>
            <p:txBody>
              <a:bodyPr wrap="square" lIns="91440" tIns="45720" rIns="91440" bIns="45720" anchor="ctr">
                <a:normAutofit/>
              </a:bodyPr>
              <a:lstStyle/>
              <a:p>
                <a:pPr algn="ctr"/>
                <a:endParaRPr dirty="0">
                  <a:latin typeface="宋体" panose="02010600030101010101" pitchFamily="2" charset="-122"/>
                </a:endParaRPr>
              </a:p>
            </p:txBody>
          </p:sp>
          <p:sp>
            <p:nvSpPr>
              <p:cNvPr id="12" name="iṣḷïḋè"/>
              <p:cNvSpPr/>
              <p:nvPr/>
            </p:nvSpPr>
            <p:spPr bwMode="auto">
              <a:xfrm>
                <a:off x="4186238" y="1776413"/>
                <a:ext cx="90488" cy="85725"/>
              </a:xfrm>
              <a:custGeom>
                <a:avLst/>
                <a:gdLst/>
                <a:ahLst/>
                <a:cxnLst>
                  <a:cxn ang="0">
                    <a:pos x="12" y="0"/>
                  </a:cxn>
                  <a:cxn ang="0">
                    <a:pos x="3" y="3"/>
                  </a:cxn>
                  <a:cxn ang="0">
                    <a:pos x="0" y="12"/>
                  </a:cxn>
                  <a:cxn ang="0">
                    <a:pos x="3" y="20"/>
                  </a:cxn>
                  <a:cxn ang="0">
                    <a:pos x="12" y="23"/>
                  </a:cxn>
                  <a:cxn ang="0">
                    <a:pos x="20" y="20"/>
                  </a:cxn>
                  <a:cxn ang="0">
                    <a:pos x="24" y="12"/>
                  </a:cxn>
                  <a:cxn ang="0">
                    <a:pos x="20" y="3"/>
                  </a:cxn>
                  <a:cxn ang="0">
                    <a:pos x="12" y="0"/>
                  </a:cxn>
                  <a:cxn ang="0">
                    <a:pos x="17" y="17"/>
                  </a:cxn>
                  <a:cxn ang="0">
                    <a:pos x="12" y="19"/>
                  </a:cxn>
                  <a:cxn ang="0">
                    <a:pos x="7" y="17"/>
                  </a:cxn>
                  <a:cxn ang="0">
                    <a:pos x="5" y="12"/>
                  </a:cxn>
                  <a:cxn ang="0">
                    <a:pos x="7" y="7"/>
                  </a:cxn>
                  <a:cxn ang="0">
                    <a:pos x="12" y="5"/>
                  </a:cxn>
                  <a:cxn ang="0">
                    <a:pos x="17" y="7"/>
                  </a:cxn>
                  <a:cxn ang="0">
                    <a:pos x="19" y="12"/>
                  </a:cxn>
                  <a:cxn ang="0">
                    <a:pos x="17" y="17"/>
                  </a:cxn>
                </a:cxnLst>
                <a:rect l="0" t="0" r="r" b="b"/>
                <a:pathLst>
                  <a:path w="24" h="23">
                    <a:moveTo>
                      <a:pt x="12" y="0"/>
                    </a:moveTo>
                    <a:cubicBezTo>
                      <a:pt x="8" y="0"/>
                      <a:pt x="6" y="1"/>
                      <a:pt x="3" y="3"/>
                    </a:cubicBezTo>
                    <a:cubicBezTo>
                      <a:pt x="1" y="5"/>
                      <a:pt x="0" y="8"/>
                      <a:pt x="0" y="12"/>
                    </a:cubicBezTo>
                    <a:cubicBezTo>
                      <a:pt x="0" y="15"/>
                      <a:pt x="1" y="18"/>
                      <a:pt x="3" y="20"/>
                    </a:cubicBezTo>
                    <a:cubicBezTo>
                      <a:pt x="6" y="22"/>
                      <a:pt x="8" y="23"/>
                      <a:pt x="12" y="23"/>
                    </a:cubicBezTo>
                    <a:cubicBezTo>
                      <a:pt x="15" y="23"/>
                      <a:pt x="18" y="22"/>
                      <a:pt x="20" y="20"/>
                    </a:cubicBezTo>
                    <a:cubicBezTo>
                      <a:pt x="22" y="18"/>
                      <a:pt x="24" y="15"/>
                      <a:pt x="24" y="12"/>
                    </a:cubicBezTo>
                    <a:cubicBezTo>
                      <a:pt x="24" y="8"/>
                      <a:pt x="22" y="5"/>
                      <a:pt x="20" y="3"/>
                    </a:cubicBezTo>
                    <a:cubicBezTo>
                      <a:pt x="18" y="1"/>
                      <a:pt x="15" y="0"/>
                      <a:pt x="12" y="0"/>
                    </a:cubicBezTo>
                    <a:close/>
                    <a:moveTo>
                      <a:pt x="17" y="17"/>
                    </a:moveTo>
                    <a:cubicBezTo>
                      <a:pt x="15" y="18"/>
                      <a:pt x="14" y="19"/>
                      <a:pt x="12" y="19"/>
                    </a:cubicBezTo>
                    <a:cubicBezTo>
                      <a:pt x="10" y="19"/>
                      <a:pt x="8" y="18"/>
                      <a:pt x="7" y="17"/>
                    </a:cubicBezTo>
                    <a:cubicBezTo>
                      <a:pt x="6" y="15"/>
                      <a:pt x="5" y="14"/>
                      <a:pt x="5" y="12"/>
                    </a:cubicBezTo>
                    <a:cubicBezTo>
                      <a:pt x="5" y="10"/>
                      <a:pt x="6" y="8"/>
                      <a:pt x="7" y="7"/>
                    </a:cubicBezTo>
                    <a:cubicBezTo>
                      <a:pt x="8" y="5"/>
                      <a:pt x="10" y="5"/>
                      <a:pt x="12" y="5"/>
                    </a:cubicBezTo>
                    <a:cubicBezTo>
                      <a:pt x="14" y="5"/>
                      <a:pt x="15" y="5"/>
                      <a:pt x="17" y="7"/>
                    </a:cubicBezTo>
                    <a:cubicBezTo>
                      <a:pt x="18" y="8"/>
                      <a:pt x="19" y="10"/>
                      <a:pt x="19" y="12"/>
                    </a:cubicBezTo>
                    <a:cubicBezTo>
                      <a:pt x="19" y="14"/>
                      <a:pt x="18" y="15"/>
                      <a:pt x="17" y="17"/>
                    </a:cubicBezTo>
                    <a:close/>
                  </a:path>
                </a:pathLst>
              </a:custGeom>
              <a:grpFill/>
              <a:ln w="9525">
                <a:noFill/>
                <a:round/>
              </a:ln>
            </p:spPr>
            <p:txBody>
              <a:bodyPr wrap="square" lIns="91440" tIns="45720" rIns="91440" bIns="45720" anchor="ctr">
                <a:normAutofit fontScale="25000" lnSpcReduction="20000"/>
              </a:bodyPr>
              <a:lstStyle/>
              <a:p>
                <a:pPr algn="ctr"/>
                <a:endParaRPr dirty="0">
                  <a:latin typeface="宋体" panose="02010600030101010101" pitchFamily="2" charset="-122"/>
                </a:endParaRPr>
              </a:p>
            </p:txBody>
          </p:sp>
          <p:sp>
            <p:nvSpPr>
              <p:cNvPr id="13" name="ïṣľïďe"/>
              <p:cNvSpPr/>
              <p:nvPr/>
            </p:nvSpPr>
            <p:spPr bwMode="auto">
              <a:xfrm>
                <a:off x="4152901" y="1795463"/>
                <a:ext cx="3175" cy="1588"/>
              </a:xfrm>
              <a:custGeom>
                <a:avLst/>
                <a:gdLst/>
                <a:ahLst/>
                <a:cxnLst>
                  <a:cxn ang="0">
                    <a:pos x="1" y="0"/>
                  </a:cxn>
                  <a:cxn ang="0">
                    <a:pos x="1" y="0"/>
                  </a:cxn>
                  <a:cxn ang="0">
                    <a:pos x="0" y="0"/>
                  </a:cxn>
                  <a:cxn ang="0">
                    <a:pos x="1" y="0"/>
                  </a:cxn>
                </a:cxnLst>
                <a:rect l="0" t="0" r="r" b="b"/>
                <a:pathLst>
                  <a:path w="1">
                    <a:moveTo>
                      <a:pt x="1" y="0"/>
                    </a:moveTo>
                    <a:cubicBezTo>
                      <a:pt x="1" y="0"/>
                      <a:pt x="1" y="0"/>
                      <a:pt x="1" y="0"/>
                    </a:cubicBezTo>
                    <a:cubicBezTo>
                      <a:pt x="0" y="0"/>
                      <a:pt x="0" y="0"/>
                      <a:pt x="0" y="0"/>
                    </a:cubicBezTo>
                    <a:lnTo>
                      <a:pt x="1" y="0"/>
                    </a:lnTo>
                    <a:close/>
                  </a:path>
                </a:pathLst>
              </a:custGeom>
              <a:grpFill/>
              <a:ln w="9525">
                <a:noFill/>
                <a:round/>
              </a:ln>
            </p:spPr>
            <p:txBody>
              <a:bodyPr wrap="square" lIns="91440" tIns="45720" rIns="91440" bIns="45720" anchor="ctr">
                <a:normAutofit fontScale="25000" lnSpcReduction="20000"/>
              </a:bodyPr>
              <a:lstStyle/>
              <a:p>
                <a:pPr algn="ctr"/>
                <a:endParaRPr dirty="0">
                  <a:latin typeface="宋体" panose="02010600030101010101" pitchFamily="2" charset="-122"/>
                </a:endParaRPr>
              </a:p>
            </p:txBody>
          </p:sp>
        </p:grpSp>
      </p:grpSp>
      <p:grpSp>
        <p:nvGrpSpPr>
          <p:cNvPr id="14" name="组合 13"/>
          <p:cNvGrpSpPr/>
          <p:nvPr/>
        </p:nvGrpSpPr>
        <p:grpSpPr>
          <a:xfrm>
            <a:off x="3899662" y="1434753"/>
            <a:ext cx="1994249" cy="1994247"/>
            <a:chOff x="3899662" y="1778558"/>
            <a:chExt cx="1994249" cy="1994247"/>
          </a:xfrm>
        </p:grpSpPr>
        <p:sp>
          <p:nvSpPr>
            <p:cNvPr id="15" name="ïSļîḓe"/>
            <p:cNvSpPr/>
            <p:nvPr/>
          </p:nvSpPr>
          <p:spPr bwMode="auto">
            <a:xfrm>
              <a:off x="3899662" y="1778558"/>
              <a:ext cx="1994249" cy="1994247"/>
            </a:xfrm>
            <a:prstGeom prst="diamond">
              <a:avLst/>
            </a:prstGeom>
            <a:solidFill>
              <a:srgbClr val="FFC000"/>
            </a:solidFill>
            <a:ln w="19050">
              <a:noFill/>
              <a:round/>
            </a:ln>
          </p:spPr>
          <p:txBody>
            <a:bodyPr wrap="square" lIns="91440" tIns="45720" rIns="91440" bIns="45720" anchor="ctr">
              <a:normAutofit/>
            </a:bodyPr>
            <a:lstStyle/>
            <a:p>
              <a:pPr algn="ctr"/>
              <a:endParaRPr dirty="0">
                <a:latin typeface="宋体" panose="02010600030101010101" pitchFamily="2" charset="-122"/>
              </a:endParaRPr>
            </a:p>
          </p:txBody>
        </p:sp>
        <p:grpSp>
          <p:nvGrpSpPr>
            <p:cNvPr id="16" name="iṧ1îde"/>
            <p:cNvGrpSpPr/>
            <p:nvPr/>
          </p:nvGrpSpPr>
          <p:grpSpPr>
            <a:xfrm>
              <a:off x="4562662" y="2501574"/>
              <a:ext cx="612143" cy="487030"/>
              <a:chOff x="4814888" y="1727201"/>
              <a:chExt cx="434975" cy="346075"/>
            </a:xfrm>
            <a:solidFill>
              <a:schemeClr val="bg1"/>
            </a:solidFill>
          </p:grpSpPr>
          <p:sp>
            <p:nvSpPr>
              <p:cNvPr id="17" name="ïsľiḋé"/>
              <p:cNvSpPr/>
              <p:nvPr/>
            </p:nvSpPr>
            <p:spPr bwMode="auto">
              <a:xfrm>
                <a:off x="4814888" y="1727201"/>
                <a:ext cx="434975" cy="346075"/>
              </a:xfrm>
              <a:custGeom>
                <a:avLst/>
                <a:gdLst/>
                <a:ahLst/>
                <a:cxnLst>
                  <a:cxn ang="0">
                    <a:pos x="78" y="17"/>
                  </a:cxn>
                  <a:cxn ang="0">
                    <a:pos x="0" y="30"/>
                  </a:cxn>
                  <a:cxn ang="0">
                    <a:pos x="5" y="72"/>
                  </a:cxn>
                  <a:cxn ang="0">
                    <a:pos x="38" y="60"/>
                  </a:cxn>
                  <a:cxn ang="0">
                    <a:pos x="77" y="77"/>
                  </a:cxn>
                  <a:cxn ang="0">
                    <a:pos x="108" y="91"/>
                  </a:cxn>
                  <a:cxn ang="0">
                    <a:pos x="106" y="66"/>
                  </a:cxn>
                  <a:cxn ang="0">
                    <a:pos x="34" y="47"/>
                  </a:cxn>
                  <a:cxn ang="0">
                    <a:pos x="34" y="48"/>
                  </a:cxn>
                  <a:cxn ang="0">
                    <a:pos x="34" y="48"/>
                  </a:cxn>
                  <a:cxn ang="0">
                    <a:pos x="13" y="47"/>
                  </a:cxn>
                  <a:cxn ang="0">
                    <a:pos x="4" y="30"/>
                  </a:cxn>
                  <a:cxn ang="0">
                    <a:pos x="72" y="17"/>
                  </a:cxn>
                  <a:cxn ang="0">
                    <a:pos x="71" y="17"/>
                  </a:cxn>
                  <a:cxn ang="0">
                    <a:pos x="71" y="17"/>
                  </a:cxn>
                  <a:cxn ang="0">
                    <a:pos x="70" y="17"/>
                  </a:cxn>
                  <a:cxn ang="0">
                    <a:pos x="69" y="17"/>
                  </a:cxn>
                  <a:cxn ang="0">
                    <a:pos x="68" y="17"/>
                  </a:cxn>
                  <a:cxn ang="0">
                    <a:pos x="67" y="17"/>
                  </a:cxn>
                  <a:cxn ang="0">
                    <a:pos x="66" y="17"/>
                  </a:cxn>
                  <a:cxn ang="0">
                    <a:pos x="65" y="17"/>
                  </a:cxn>
                  <a:cxn ang="0">
                    <a:pos x="64" y="18"/>
                  </a:cxn>
                  <a:cxn ang="0">
                    <a:pos x="64" y="18"/>
                  </a:cxn>
                  <a:cxn ang="0">
                    <a:pos x="63" y="18"/>
                  </a:cxn>
                  <a:cxn ang="0">
                    <a:pos x="62" y="18"/>
                  </a:cxn>
                  <a:cxn ang="0">
                    <a:pos x="61" y="18"/>
                  </a:cxn>
                  <a:cxn ang="0">
                    <a:pos x="60" y="19"/>
                  </a:cxn>
                  <a:cxn ang="0">
                    <a:pos x="59" y="19"/>
                  </a:cxn>
                  <a:cxn ang="0">
                    <a:pos x="58" y="19"/>
                  </a:cxn>
                  <a:cxn ang="0">
                    <a:pos x="58" y="19"/>
                  </a:cxn>
                  <a:cxn ang="0">
                    <a:pos x="57" y="20"/>
                  </a:cxn>
                  <a:cxn ang="0">
                    <a:pos x="56" y="20"/>
                  </a:cxn>
                  <a:cxn ang="0">
                    <a:pos x="56" y="20"/>
                  </a:cxn>
                  <a:cxn ang="0">
                    <a:pos x="55" y="21"/>
                  </a:cxn>
                  <a:cxn ang="0">
                    <a:pos x="54" y="21"/>
                  </a:cxn>
                  <a:cxn ang="0">
                    <a:pos x="53" y="21"/>
                  </a:cxn>
                  <a:cxn ang="0">
                    <a:pos x="52" y="22"/>
                  </a:cxn>
                  <a:cxn ang="0">
                    <a:pos x="52" y="22"/>
                  </a:cxn>
                  <a:cxn ang="0">
                    <a:pos x="51" y="22"/>
                  </a:cxn>
                  <a:cxn ang="0">
                    <a:pos x="50" y="23"/>
                  </a:cxn>
                  <a:cxn ang="0">
                    <a:pos x="49" y="23"/>
                  </a:cxn>
                  <a:cxn ang="0">
                    <a:pos x="49" y="24"/>
                  </a:cxn>
                  <a:cxn ang="0">
                    <a:pos x="48" y="24"/>
                  </a:cxn>
                  <a:cxn ang="0">
                    <a:pos x="48" y="24"/>
                  </a:cxn>
                  <a:cxn ang="0">
                    <a:pos x="47" y="25"/>
                  </a:cxn>
                  <a:cxn ang="0">
                    <a:pos x="46" y="25"/>
                  </a:cxn>
                  <a:cxn ang="0">
                    <a:pos x="102" y="66"/>
                  </a:cxn>
                  <a:cxn ang="0">
                    <a:pos x="77" y="72"/>
                  </a:cxn>
                  <a:cxn ang="0">
                    <a:pos x="49" y="65"/>
                  </a:cxn>
                  <a:cxn ang="0">
                    <a:pos x="41" y="57"/>
                  </a:cxn>
                  <a:cxn ang="0">
                    <a:pos x="38" y="47"/>
                  </a:cxn>
                  <a:cxn ang="0">
                    <a:pos x="75" y="21"/>
                  </a:cxn>
                  <a:cxn ang="0">
                    <a:pos x="76" y="21"/>
                  </a:cxn>
                  <a:cxn ang="0">
                    <a:pos x="76" y="21"/>
                  </a:cxn>
                  <a:cxn ang="0">
                    <a:pos x="76" y="21"/>
                  </a:cxn>
                  <a:cxn ang="0">
                    <a:pos x="76" y="21"/>
                  </a:cxn>
                  <a:cxn ang="0">
                    <a:pos x="109" y="56"/>
                  </a:cxn>
                </a:cxnLst>
                <a:rect l="0" t="0" r="r" b="b"/>
                <a:pathLst>
                  <a:path w="116" h="92">
                    <a:moveTo>
                      <a:pt x="113" y="58"/>
                    </a:moveTo>
                    <a:cubicBezTo>
                      <a:pt x="115" y="54"/>
                      <a:pt x="116" y="51"/>
                      <a:pt x="116" y="47"/>
                    </a:cubicBezTo>
                    <a:cubicBezTo>
                      <a:pt x="116" y="38"/>
                      <a:pt x="111" y="31"/>
                      <a:pt x="104" y="25"/>
                    </a:cubicBezTo>
                    <a:cubicBezTo>
                      <a:pt x="97" y="20"/>
                      <a:pt x="88" y="17"/>
                      <a:pt x="78" y="17"/>
                    </a:cubicBezTo>
                    <a:cubicBezTo>
                      <a:pt x="74" y="12"/>
                      <a:pt x="69" y="8"/>
                      <a:pt x="63" y="5"/>
                    </a:cubicBezTo>
                    <a:cubicBezTo>
                      <a:pt x="57" y="2"/>
                      <a:pt x="49" y="0"/>
                      <a:pt x="41" y="0"/>
                    </a:cubicBezTo>
                    <a:cubicBezTo>
                      <a:pt x="30" y="0"/>
                      <a:pt x="19" y="3"/>
                      <a:pt x="12" y="8"/>
                    </a:cubicBezTo>
                    <a:cubicBezTo>
                      <a:pt x="4" y="14"/>
                      <a:pt x="0" y="22"/>
                      <a:pt x="0" y="30"/>
                    </a:cubicBezTo>
                    <a:cubicBezTo>
                      <a:pt x="0" y="34"/>
                      <a:pt x="1" y="38"/>
                      <a:pt x="2" y="41"/>
                    </a:cubicBezTo>
                    <a:cubicBezTo>
                      <a:pt x="4" y="44"/>
                      <a:pt x="7" y="47"/>
                      <a:pt x="9" y="50"/>
                    </a:cubicBezTo>
                    <a:cubicBezTo>
                      <a:pt x="5" y="72"/>
                      <a:pt x="5" y="72"/>
                      <a:pt x="5" y="72"/>
                    </a:cubicBezTo>
                    <a:cubicBezTo>
                      <a:pt x="5" y="72"/>
                      <a:pt x="5" y="72"/>
                      <a:pt x="5" y="72"/>
                    </a:cubicBezTo>
                    <a:cubicBezTo>
                      <a:pt x="4" y="73"/>
                      <a:pt x="5" y="74"/>
                      <a:pt x="6" y="75"/>
                    </a:cubicBezTo>
                    <a:cubicBezTo>
                      <a:pt x="7" y="75"/>
                      <a:pt x="7" y="75"/>
                      <a:pt x="8" y="74"/>
                    </a:cubicBezTo>
                    <a:cubicBezTo>
                      <a:pt x="37" y="60"/>
                      <a:pt x="37" y="60"/>
                      <a:pt x="37" y="60"/>
                    </a:cubicBezTo>
                    <a:cubicBezTo>
                      <a:pt x="38" y="60"/>
                      <a:pt x="38" y="60"/>
                      <a:pt x="38" y="60"/>
                    </a:cubicBezTo>
                    <a:cubicBezTo>
                      <a:pt x="38" y="60"/>
                      <a:pt x="38" y="60"/>
                      <a:pt x="38" y="60"/>
                    </a:cubicBezTo>
                    <a:cubicBezTo>
                      <a:pt x="40" y="63"/>
                      <a:pt x="43" y="66"/>
                      <a:pt x="46" y="68"/>
                    </a:cubicBezTo>
                    <a:cubicBezTo>
                      <a:pt x="54" y="74"/>
                      <a:pt x="64" y="77"/>
                      <a:pt x="75" y="77"/>
                    </a:cubicBezTo>
                    <a:cubicBezTo>
                      <a:pt x="76" y="77"/>
                      <a:pt x="76" y="77"/>
                      <a:pt x="77" y="77"/>
                    </a:cubicBezTo>
                    <a:cubicBezTo>
                      <a:pt x="77" y="77"/>
                      <a:pt x="77" y="77"/>
                      <a:pt x="77" y="77"/>
                    </a:cubicBezTo>
                    <a:cubicBezTo>
                      <a:pt x="77" y="77"/>
                      <a:pt x="77" y="77"/>
                      <a:pt x="77" y="77"/>
                    </a:cubicBezTo>
                    <a:cubicBezTo>
                      <a:pt x="78" y="77"/>
                      <a:pt x="78" y="77"/>
                      <a:pt x="78" y="77"/>
                    </a:cubicBezTo>
                    <a:cubicBezTo>
                      <a:pt x="108" y="91"/>
                      <a:pt x="108" y="91"/>
                      <a:pt x="108" y="91"/>
                    </a:cubicBezTo>
                    <a:cubicBezTo>
                      <a:pt x="109" y="91"/>
                      <a:pt x="109" y="92"/>
                      <a:pt x="110" y="91"/>
                    </a:cubicBezTo>
                    <a:cubicBezTo>
                      <a:pt x="111" y="91"/>
                      <a:pt x="112" y="90"/>
                      <a:pt x="111" y="89"/>
                    </a:cubicBezTo>
                    <a:cubicBezTo>
                      <a:pt x="111" y="89"/>
                      <a:pt x="111" y="89"/>
                      <a:pt x="111" y="89"/>
                    </a:cubicBezTo>
                    <a:cubicBezTo>
                      <a:pt x="106" y="66"/>
                      <a:pt x="106" y="66"/>
                      <a:pt x="106" y="66"/>
                    </a:cubicBezTo>
                    <a:cubicBezTo>
                      <a:pt x="109" y="64"/>
                      <a:pt x="112" y="61"/>
                      <a:pt x="113" y="58"/>
                    </a:cubicBezTo>
                    <a:close/>
                    <a:moveTo>
                      <a:pt x="34" y="47"/>
                    </a:moveTo>
                    <a:cubicBezTo>
                      <a:pt x="34" y="47"/>
                      <a:pt x="34" y="47"/>
                      <a:pt x="34" y="47"/>
                    </a:cubicBezTo>
                    <a:cubicBezTo>
                      <a:pt x="34" y="47"/>
                      <a:pt x="34" y="47"/>
                      <a:pt x="34" y="47"/>
                    </a:cubicBezTo>
                    <a:cubicBezTo>
                      <a:pt x="34" y="47"/>
                      <a:pt x="34" y="47"/>
                      <a:pt x="34" y="47"/>
                    </a:cubicBezTo>
                    <a:cubicBezTo>
                      <a:pt x="34" y="47"/>
                      <a:pt x="34" y="47"/>
                      <a:pt x="34" y="47"/>
                    </a:cubicBezTo>
                    <a:cubicBezTo>
                      <a:pt x="34" y="47"/>
                      <a:pt x="34" y="47"/>
                      <a:pt x="34" y="47"/>
                    </a:cubicBezTo>
                    <a:cubicBezTo>
                      <a:pt x="34" y="48"/>
                      <a:pt x="34" y="48"/>
                      <a:pt x="34" y="48"/>
                    </a:cubicBezTo>
                    <a:cubicBezTo>
                      <a:pt x="34" y="48"/>
                      <a:pt x="34" y="48"/>
                      <a:pt x="34" y="48"/>
                    </a:cubicBezTo>
                    <a:cubicBezTo>
                      <a:pt x="34" y="48"/>
                      <a:pt x="34" y="48"/>
                      <a:pt x="34" y="48"/>
                    </a:cubicBezTo>
                    <a:cubicBezTo>
                      <a:pt x="34" y="48"/>
                      <a:pt x="34" y="48"/>
                      <a:pt x="34" y="48"/>
                    </a:cubicBezTo>
                    <a:cubicBezTo>
                      <a:pt x="34" y="48"/>
                      <a:pt x="34" y="48"/>
                      <a:pt x="34" y="48"/>
                    </a:cubicBezTo>
                    <a:cubicBezTo>
                      <a:pt x="34" y="51"/>
                      <a:pt x="35" y="53"/>
                      <a:pt x="36" y="56"/>
                    </a:cubicBezTo>
                    <a:cubicBezTo>
                      <a:pt x="10" y="69"/>
                      <a:pt x="10" y="69"/>
                      <a:pt x="10" y="69"/>
                    </a:cubicBezTo>
                    <a:cubicBezTo>
                      <a:pt x="14" y="49"/>
                      <a:pt x="14" y="49"/>
                      <a:pt x="14" y="49"/>
                    </a:cubicBezTo>
                    <a:cubicBezTo>
                      <a:pt x="14" y="48"/>
                      <a:pt x="14" y="48"/>
                      <a:pt x="13" y="47"/>
                    </a:cubicBezTo>
                    <a:cubicBezTo>
                      <a:pt x="12" y="49"/>
                      <a:pt x="12" y="49"/>
                      <a:pt x="12" y="49"/>
                    </a:cubicBezTo>
                    <a:cubicBezTo>
                      <a:pt x="13" y="47"/>
                      <a:pt x="13" y="47"/>
                      <a:pt x="13" y="47"/>
                    </a:cubicBezTo>
                    <a:cubicBezTo>
                      <a:pt x="10" y="45"/>
                      <a:pt x="8" y="42"/>
                      <a:pt x="6" y="39"/>
                    </a:cubicBezTo>
                    <a:cubicBezTo>
                      <a:pt x="5" y="36"/>
                      <a:pt x="4" y="33"/>
                      <a:pt x="4" y="30"/>
                    </a:cubicBezTo>
                    <a:cubicBezTo>
                      <a:pt x="4" y="23"/>
                      <a:pt x="8" y="17"/>
                      <a:pt x="15" y="12"/>
                    </a:cubicBezTo>
                    <a:cubicBezTo>
                      <a:pt x="21" y="7"/>
                      <a:pt x="31" y="4"/>
                      <a:pt x="41" y="4"/>
                    </a:cubicBezTo>
                    <a:cubicBezTo>
                      <a:pt x="48" y="4"/>
                      <a:pt x="55" y="6"/>
                      <a:pt x="61" y="9"/>
                    </a:cubicBezTo>
                    <a:cubicBezTo>
                      <a:pt x="66" y="11"/>
                      <a:pt x="69" y="13"/>
                      <a:pt x="72" y="17"/>
                    </a:cubicBezTo>
                    <a:cubicBezTo>
                      <a:pt x="72" y="17"/>
                      <a:pt x="72" y="17"/>
                      <a:pt x="72" y="17"/>
                    </a:cubicBezTo>
                    <a:cubicBezTo>
                      <a:pt x="72" y="17"/>
                      <a:pt x="72" y="17"/>
                      <a:pt x="72" y="17"/>
                    </a:cubicBezTo>
                    <a:cubicBezTo>
                      <a:pt x="72" y="17"/>
                      <a:pt x="72" y="17"/>
                      <a:pt x="72" y="17"/>
                    </a:cubicBezTo>
                    <a:cubicBezTo>
                      <a:pt x="71" y="17"/>
                      <a:pt x="71" y="17"/>
                      <a:pt x="71" y="17"/>
                    </a:cubicBezTo>
                    <a:cubicBezTo>
                      <a:pt x="71" y="17"/>
                      <a:pt x="71" y="17"/>
                      <a:pt x="71" y="17"/>
                    </a:cubicBezTo>
                    <a:cubicBezTo>
                      <a:pt x="71" y="17"/>
                      <a:pt x="71" y="17"/>
                      <a:pt x="71" y="17"/>
                    </a:cubicBezTo>
                    <a:cubicBezTo>
                      <a:pt x="71" y="17"/>
                      <a:pt x="71" y="17"/>
                      <a:pt x="71" y="17"/>
                    </a:cubicBezTo>
                    <a:cubicBezTo>
                      <a:pt x="71" y="17"/>
                      <a:pt x="71" y="17"/>
                      <a:pt x="71" y="17"/>
                    </a:cubicBezTo>
                    <a:cubicBezTo>
                      <a:pt x="70" y="17"/>
                      <a:pt x="70" y="17"/>
                      <a:pt x="70" y="17"/>
                    </a:cubicBezTo>
                    <a:cubicBezTo>
                      <a:pt x="70" y="17"/>
                      <a:pt x="70" y="17"/>
                      <a:pt x="70" y="17"/>
                    </a:cubicBezTo>
                    <a:cubicBezTo>
                      <a:pt x="70" y="17"/>
                      <a:pt x="70" y="17"/>
                      <a:pt x="70" y="17"/>
                    </a:cubicBezTo>
                    <a:cubicBezTo>
                      <a:pt x="70" y="17"/>
                      <a:pt x="70" y="17"/>
                      <a:pt x="70" y="17"/>
                    </a:cubicBezTo>
                    <a:cubicBezTo>
                      <a:pt x="69" y="17"/>
                      <a:pt x="69" y="17"/>
                      <a:pt x="69" y="17"/>
                    </a:cubicBezTo>
                    <a:cubicBezTo>
                      <a:pt x="69" y="17"/>
                      <a:pt x="69" y="17"/>
                      <a:pt x="69" y="17"/>
                    </a:cubicBezTo>
                    <a:cubicBezTo>
                      <a:pt x="69" y="17"/>
                      <a:pt x="69" y="17"/>
                      <a:pt x="69" y="17"/>
                    </a:cubicBezTo>
                    <a:cubicBezTo>
                      <a:pt x="69" y="17"/>
                      <a:pt x="69" y="17"/>
                      <a:pt x="69" y="17"/>
                    </a:cubicBezTo>
                    <a:cubicBezTo>
                      <a:pt x="68" y="17"/>
                      <a:pt x="68" y="17"/>
                      <a:pt x="68" y="17"/>
                    </a:cubicBezTo>
                    <a:cubicBezTo>
                      <a:pt x="68" y="17"/>
                      <a:pt x="68" y="17"/>
                      <a:pt x="68" y="17"/>
                    </a:cubicBezTo>
                    <a:cubicBezTo>
                      <a:pt x="68" y="17"/>
                      <a:pt x="68" y="17"/>
                      <a:pt x="68" y="17"/>
                    </a:cubicBezTo>
                    <a:cubicBezTo>
                      <a:pt x="68" y="17"/>
                      <a:pt x="68" y="17"/>
                      <a:pt x="68" y="17"/>
                    </a:cubicBezTo>
                    <a:cubicBezTo>
                      <a:pt x="68" y="17"/>
                      <a:pt x="68" y="17"/>
                      <a:pt x="68" y="17"/>
                    </a:cubicBezTo>
                    <a:cubicBezTo>
                      <a:pt x="68" y="17"/>
                      <a:pt x="68" y="17"/>
                      <a:pt x="68" y="17"/>
                    </a:cubicBezTo>
                    <a:cubicBezTo>
                      <a:pt x="68" y="17"/>
                      <a:pt x="68" y="17"/>
                      <a:pt x="68" y="17"/>
                    </a:cubicBezTo>
                    <a:cubicBezTo>
                      <a:pt x="67" y="17"/>
                      <a:pt x="67" y="17"/>
                      <a:pt x="67" y="17"/>
                    </a:cubicBezTo>
                    <a:cubicBezTo>
                      <a:pt x="67" y="17"/>
                      <a:pt x="67" y="17"/>
                      <a:pt x="67" y="17"/>
                    </a:cubicBezTo>
                    <a:cubicBezTo>
                      <a:pt x="67" y="17"/>
                      <a:pt x="67" y="17"/>
                      <a:pt x="67" y="17"/>
                    </a:cubicBezTo>
                    <a:cubicBezTo>
                      <a:pt x="66" y="17"/>
                      <a:pt x="66" y="17"/>
                      <a:pt x="66" y="17"/>
                    </a:cubicBezTo>
                    <a:cubicBezTo>
                      <a:pt x="66" y="17"/>
                      <a:pt x="66" y="17"/>
                      <a:pt x="66" y="17"/>
                    </a:cubicBezTo>
                    <a:cubicBezTo>
                      <a:pt x="66" y="17"/>
                      <a:pt x="66" y="17"/>
                      <a:pt x="66" y="17"/>
                    </a:cubicBezTo>
                    <a:cubicBezTo>
                      <a:pt x="66" y="17"/>
                      <a:pt x="66" y="17"/>
                      <a:pt x="66" y="17"/>
                    </a:cubicBezTo>
                    <a:cubicBezTo>
                      <a:pt x="66" y="17"/>
                      <a:pt x="66" y="17"/>
                      <a:pt x="66" y="17"/>
                    </a:cubicBezTo>
                    <a:cubicBezTo>
                      <a:pt x="65" y="17"/>
                      <a:pt x="65" y="17"/>
                      <a:pt x="65" y="17"/>
                    </a:cubicBezTo>
                    <a:cubicBezTo>
                      <a:pt x="65" y="17"/>
                      <a:pt x="65" y="17"/>
                      <a:pt x="65" y="17"/>
                    </a:cubicBezTo>
                    <a:cubicBezTo>
                      <a:pt x="65" y="18"/>
                      <a:pt x="65" y="18"/>
                      <a:pt x="65" y="18"/>
                    </a:cubicBezTo>
                    <a:cubicBezTo>
                      <a:pt x="65" y="18"/>
                      <a:pt x="65" y="18"/>
                      <a:pt x="65" y="18"/>
                    </a:cubicBezTo>
                    <a:cubicBezTo>
                      <a:pt x="64" y="18"/>
                      <a:pt x="64" y="18"/>
                      <a:pt x="64" y="18"/>
                    </a:cubicBezTo>
                    <a:cubicBezTo>
                      <a:pt x="64" y="18"/>
                      <a:pt x="64" y="18"/>
                      <a:pt x="64" y="18"/>
                    </a:cubicBezTo>
                    <a:cubicBezTo>
                      <a:pt x="64" y="18"/>
                      <a:pt x="64" y="18"/>
                      <a:pt x="64" y="18"/>
                    </a:cubicBezTo>
                    <a:cubicBezTo>
                      <a:pt x="64" y="18"/>
                      <a:pt x="64" y="18"/>
                      <a:pt x="64" y="18"/>
                    </a:cubicBezTo>
                    <a:cubicBezTo>
                      <a:pt x="64" y="18"/>
                      <a:pt x="64" y="18"/>
                      <a:pt x="64" y="18"/>
                    </a:cubicBezTo>
                    <a:cubicBezTo>
                      <a:pt x="63" y="18"/>
                      <a:pt x="63" y="18"/>
                      <a:pt x="63" y="18"/>
                    </a:cubicBezTo>
                    <a:cubicBezTo>
                      <a:pt x="63" y="18"/>
                      <a:pt x="63" y="18"/>
                      <a:pt x="63" y="18"/>
                    </a:cubicBezTo>
                    <a:cubicBezTo>
                      <a:pt x="63" y="18"/>
                      <a:pt x="63" y="18"/>
                      <a:pt x="63" y="18"/>
                    </a:cubicBezTo>
                    <a:cubicBezTo>
                      <a:pt x="63" y="18"/>
                      <a:pt x="63" y="18"/>
                      <a:pt x="63" y="18"/>
                    </a:cubicBezTo>
                    <a:cubicBezTo>
                      <a:pt x="63" y="18"/>
                      <a:pt x="63" y="18"/>
                      <a:pt x="63" y="18"/>
                    </a:cubicBezTo>
                    <a:cubicBezTo>
                      <a:pt x="62" y="18"/>
                      <a:pt x="62" y="18"/>
                      <a:pt x="62" y="18"/>
                    </a:cubicBezTo>
                    <a:cubicBezTo>
                      <a:pt x="62" y="18"/>
                      <a:pt x="62" y="18"/>
                      <a:pt x="62" y="18"/>
                    </a:cubicBezTo>
                    <a:cubicBezTo>
                      <a:pt x="62" y="18"/>
                      <a:pt x="62" y="18"/>
                      <a:pt x="62" y="18"/>
                    </a:cubicBezTo>
                    <a:cubicBezTo>
                      <a:pt x="62" y="18"/>
                      <a:pt x="62" y="18"/>
                      <a:pt x="62" y="18"/>
                    </a:cubicBezTo>
                    <a:cubicBezTo>
                      <a:pt x="61" y="18"/>
                      <a:pt x="61" y="18"/>
                      <a:pt x="61" y="18"/>
                    </a:cubicBezTo>
                    <a:cubicBezTo>
                      <a:pt x="61" y="18"/>
                      <a:pt x="61" y="18"/>
                      <a:pt x="61" y="18"/>
                    </a:cubicBezTo>
                    <a:cubicBezTo>
                      <a:pt x="61" y="18"/>
                      <a:pt x="61" y="18"/>
                      <a:pt x="61" y="18"/>
                    </a:cubicBezTo>
                    <a:cubicBezTo>
                      <a:pt x="61" y="18"/>
                      <a:pt x="61" y="18"/>
                      <a:pt x="61" y="18"/>
                    </a:cubicBezTo>
                    <a:cubicBezTo>
                      <a:pt x="61" y="19"/>
                      <a:pt x="61" y="19"/>
                      <a:pt x="61" y="19"/>
                    </a:cubicBezTo>
                    <a:cubicBezTo>
                      <a:pt x="60" y="19"/>
                      <a:pt x="60" y="19"/>
                      <a:pt x="60" y="19"/>
                    </a:cubicBezTo>
                    <a:cubicBezTo>
                      <a:pt x="60" y="19"/>
                      <a:pt x="60" y="19"/>
                      <a:pt x="60" y="19"/>
                    </a:cubicBezTo>
                    <a:cubicBezTo>
                      <a:pt x="60" y="19"/>
                      <a:pt x="60" y="19"/>
                      <a:pt x="60" y="19"/>
                    </a:cubicBezTo>
                    <a:cubicBezTo>
                      <a:pt x="60" y="19"/>
                      <a:pt x="60" y="19"/>
                      <a:pt x="60" y="19"/>
                    </a:cubicBezTo>
                    <a:cubicBezTo>
                      <a:pt x="60" y="19"/>
                      <a:pt x="60" y="19"/>
                      <a:pt x="60" y="19"/>
                    </a:cubicBezTo>
                    <a:cubicBezTo>
                      <a:pt x="59" y="19"/>
                      <a:pt x="59" y="19"/>
                      <a:pt x="59" y="19"/>
                    </a:cubicBezTo>
                    <a:cubicBezTo>
                      <a:pt x="59" y="19"/>
                      <a:pt x="59" y="19"/>
                      <a:pt x="59" y="19"/>
                    </a:cubicBezTo>
                    <a:cubicBezTo>
                      <a:pt x="59" y="19"/>
                      <a:pt x="59" y="19"/>
                      <a:pt x="59" y="19"/>
                    </a:cubicBezTo>
                    <a:cubicBezTo>
                      <a:pt x="59" y="19"/>
                      <a:pt x="59" y="19"/>
                      <a:pt x="59" y="19"/>
                    </a:cubicBezTo>
                    <a:cubicBezTo>
                      <a:pt x="58" y="19"/>
                      <a:pt x="58" y="19"/>
                      <a:pt x="58" y="19"/>
                    </a:cubicBezTo>
                    <a:cubicBezTo>
                      <a:pt x="58" y="19"/>
                      <a:pt x="58" y="19"/>
                      <a:pt x="58" y="19"/>
                    </a:cubicBezTo>
                    <a:cubicBezTo>
                      <a:pt x="58" y="19"/>
                      <a:pt x="58" y="19"/>
                      <a:pt x="58" y="19"/>
                    </a:cubicBezTo>
                    <a:cubicBezTo>
                      <a:pt x="58" y="19"/>
                      <a:pt x="58" y="19"/>
                      <a:pt x="58" y="19"/>
                    </a:cubicBezTo>
                    <a:cubicBezTo>
                      <a:pt x="58" y="19"/>
                      <a:pt x="58" y="19"/>
                      <a:pt x="58" y="19"/>
                    </a:cubicBezTo>
                    <a:cubicBezTo>
                      <a:pt x="58" y="19"/>
                      <a:pt x="58" y="19"/>
                      <a:pt x="58" y="19"/>
                    </a:cubicBezTo>
                    <a:cubicBezTo>
                      <a:pt x="57" y="20"/>
                      <a:pt x="57" y="20"/>
                      <a:pt x="57" y="20"/>
                    </a:cubicBezTo>
                    <a:cubicBezTo>
                      <a:pt x="57" y="20"/>
                      <a:pt x="57" y="20"/>
                      <a:pt x="57" y="20"/>
                    </a:cubicBezTo>
                    <a:cubicBezTo>
                      <a:pt x="57" y="20"/>
                      <a:pt x="57" y="20"/>
                      <a:pt x="57" y="20"/>
                    </a:cubicBezTo>
                    <a:cubicBezTo>
                      <a:pt x="57" y="20"/>
                      <a:pt x="57" y="20"/>
                      <a:pt x="57" y="20"/>
                    </a:cubicBezTo>
                    <a:cubicBezTo>
                      <a:pt x="57" y="20"/>
                      <a:pt x="57" y="20"/>
                      <a:pt x="57" y="20"/>
                    </a:cubicBezTo>
                    <a:cubicBezTo>
                      <a:pt x="56" y="20"/>
                      <a:pt x="56" y="20"/>
                      <a:pt x="56" y="20"/>
                    </a:cubicBezTo>
                    <a:cubicBezTo>
                      <a:pt x="56" y="20"/>
                      <a:pt x="56" y="20"/>
                      <a:pt x="56" y="20"/>
                    </a:cubicBezTo>
                    <a:cubicBezTo>
                      <a:pt x="56" y="20"/>
                      <a:pt x="56" y="20"/>
                      <a:pt x="56" y="20"/>
                    </a:cubicBezTo>
                    <a:cubicBezTo>
                      <a:pt x="56" y="20"/>
                      <a:pt x="56" y="20"/>
                      <a:pt x="56" y="20"/>
                    </a:cubicBezTo>
                    <a:cubicBezTo>
                      <a:pt x="56" y="20"/>
                      <a:pt x="56" y="20"/>
                      <a:pt x="56" y="20"/>
                    </a:cubicBezTo>
                    <a:cubicBezTo>
                      <a:pt x="56" y="20"/>
                      <a:pt x="56" y="20"/>
                      <a:pt x="56" y="20"/>
                    </a:cubicBezTo>
                    <a:cubicBezTo>
                      <a:pt x="55" y="20"/>
                      <a:pt x="55" y="20"/>
                      <a:pt x="55" y="20"/>
                    </a:cubicBezTo>
                    <a:cubicBezTo>
                      <a:pt x="55" y="20"/>
                      <a:pt x="55" y="20"/>
                      <a:pt x="55" y="20"/>
                    </a:cubicBezTo>
                    <a:cubicBezTo>
                      <a:pt x="55" y="21"/>
                      <a:pt x="55" y="21"/>
                      <a:pt x="55" y="21"/>
                    </a:cubicBezTo>
                    <a:cubicBezTo>
                      <a:pt x="55" y="21"/>
                      <a:pt x="55" y="21"/>
                      <a:pt x="55" y="21"/>
                    </a:cubicBezTo>
                    <a:cubicBezTo>
                      <a:pt x="54" y="21"/>
                      <a:pt x="54" y="21"/>
                      <a:pt x="54" y="21"/>
                    </a:cubicBezTo>
                    <a:cubicBezTo>
                      <a:pt x="54" y="21"/>
                      <a:pt x="54" y="21"/>
                      <a:pt x="54" y="21"/>
                    </a:cubicBezTo>
                    <a:cubicBezTo>
                      <a:pt x="54" y="21"/>
                      <a:pt x="54" y="21"/>
                      <a:pt x="54" y="21"/>
                    </a:cubicBezTo>
                    <a:cubicBezTo>
                      <a:pt x="54" y="21"/>
                      <a:pt x="54" y="21"/>
                      <a:pt x="54" y="21"/>
                    </a:cubicBezTo>
                    <a:cubicBezTo>
                      <a:pt x="54" y="21"/>
                      <a:pt x="54" y="21"/>
                      <a:pt x="54" y="21"/>
                    </a:cubicBezTo>
                    <a:cubicBezTo>
                      <a:pt x="54" y="21"/>
                      <a:pt x="54" y="21"/>
                      <a:pt x="54" y="21"/>
                    </a:cubicBezTo>
                    <a:cubicBezTo>
                      <a:pt x="53" y="21"/>
                      <a:pt x="53" y="21"/>
                      <a:pt x="53" y="21"/>
                    </a:cubicBezTo>
                    <a:cubicBezTo>
                      <a:pt x="53" y="21"/>
                      <a:pt x="53" y="21"/>
                      <a:pt x="53" y="21"/>
                    </a:cubicBezTo>
                    <a:cubicBezTo>
                      <a:pt x="53" y="21"/>
                      <a:pt x="53" y="21"/>
                      <a:pt x="53" y="21"/>
                    </a:cubicBezTo>
                    <a:cubicBezTo>
                      <a:pt x="53" y="21"/>
                      <a:pt x="53" y="21"/>
                      <a:pt x="53" y="21"/>
                    </a:cubicBezTo>
                    <a:cubicBezTo>
                      <a:pt x="53" y="21"/>
                      <a:pt x="53" y="21"/>
                      <a:pt x="53" y="21"/>
                    </a:cubicBezTo>
                    <a:cubicBezTo>
                      <a:pt x="52" y="22"/>
                      <a:pt x="52" y="22"/>
                      <a:pt x="52" y="22"/>
                    </a:cubicBezTo>
                    <a:cubicBezTo>
                      <a:pt x="52" y="22"/>
                      <a:pt x="52" y="22"/>
                      <a:pt x="52" y="22"/>
                    </a:cubicBezTo>
                    <a:cubicBezTo>
                      <a:pt x="52" y="22"/>
                      <a:pt x="52" y="22"/>
                      <a:pt x="52" y="22"/>
                    </a:cubicBezTo>
                    <a:cubicBezTo>
                      <a:pt x="52" y="22"/>
                      <a:pt x="52" y="22"/>
                      <a:pt x="52" y="22"/>
                    </a:cubicBezTo>
                    <a:cubicBezTo>
                      <a:pt x="52" y="22"/>
                      <a:pt x="52" y="22"/>
                      <a:pt x="52" y="22"/>
                    </a:cubicBezTo>
                    <a:cubicBezTo>
                      <a:pt x="51" y="22"/>
                      <a:pt x="51" y="22"/>
                      <a:pt x="51" y="22"/>
                    </a:cubicBezTo>
                    <a:cubicBezTo>
                      <a:pt x="51" y="22"/>
                      <a:pt x="51" y="22"/>
                      <a:pt x="51" y="22"/>
                    </a:cubicBezTo>
                    <a:cubicBezTo>
                      <a:pt x="51" y="22"/>
                      <a:pt x="51" y="22"/>
                      <a:pt x="51" y="22"/>
                    </a:cubicBezTo>
                    <a:cubicBezTo>
                      <a:pt x="51" y="22"/>
                      <a:pt x="51" y="22"/>
                      <a:pt x="51" y="22"/>
                    </a:cubicBezTo>
                    <a:cubicBezTo>
                      <a:pt x="51" y="22"/>
                      <a:pt x="51" y="23"/>
                      <a:pt x="50" y="23"/>
                    </a:cubicBezTo>
                    <a:cubicBezTo>
                      <a:pt x="50" y="23"/>
                      <a:pt x="50" y="23"/>
                      <a:pt x="50" y="23"/>
                    </a:cubicBezTo>
                    <a:cubicBezTo>
                      <a:pt x="50" y="23"/>
                      <a:pt x="50" y="23"/>
                      <a:pt x="50" y="23"/>
                    </a:cubicBezTo>
                    <a:cubicBezTo>
                      <a:pt x="50" y="23"/>
                      <a:pt x="50" y="23"/>
                      <a:pt x="50" y="23"/>
                    </a:cubicBezTo>
                    <a:cubicBezTo>
                      <a:pt x="50" y="23"/>
                      <a:pt x="50" y="23"/>
                      <a:pt x="50" y="23"/>
                    </a:cubicBezTo>
                    <a:cubicBezTo>
                      <a:pt x="50" y="23"/>
                      <a:pt x="50" y="23"/>
                      <a:pt x="50" y="23"/>
                    </a:cubicBezTo>
                    <a:cubicBezTo>
                      <a:pt x="50" y="23"/>
                      <a:pt x="50" y="23"/>
                      <a:pt x="50" y="23"/>
                    </a:cubicBezTo>
                    <a:cubicBezTo>
                      <a:pt x="49" y="23"/>
                      <a:pt x="49" y="23"/>
                      <a:pt x="49" y="23"/>
                    </a:cubicBezTo>
                    <a:cubicBezTo>
                      <a:pt x="49" y="23"/>
                      <a:pt x="49" y="23"/>
                      <a:pt x="49" y="23"/>
                    </a:cubicBezTo>
                    <a:cubicBezTo>
                      <a:pt x="49" y="23"/>
                      <a:pt x="49" y="23"/>
                      <a:pt x="49" y="23"/>
                    </a:cubicBezTo>
                    <a:cubicBezTo>
                      <a:pt x="49" y="24"/>
                      <a:pt x="49" y="24"/>
                      <a:pt x="49" y="24"/>
                    </a:cubicBezTo>
                    <a:cubicBezTo>
                      <a:pt x="49" y="24"/>
                      <a:pt x="49" y="24"/>
                      <a:pt x="49" y="24"/>
                    </a:cubicBezTo>
                    <a:cubicBezTo>
                      <a:pt x="49" y="24"/>
                      <a:pt x="49" y="24"/>
                      <a:pt x="49" y="24"/>
                    </a:cubicBezTo>
                    <a:cubicBezTo>
                      <a:pt x="48" y="24"/>
                      <a:pt x="48" y="24"/>
                      <a:pt x="48" y="24"/>
                    </a:cubicBezTo>
                    <a:cubicBezTo>
                      <a:pt x="48" y="24"/>
                      <a:pt x="48" y="24"/>
                      <a:pt x="48" y="24"/>
                    </a:cubicBezTo>
                    <a:cubicBezTo>
                      <a:pt x="48" y="24"/>
                      <a:pt x="48" y="24"/>
                      <a:pt x="48" y="24"/>
                    </a:cubicBezTo>
                    <a:cubicBezTo>
                      <a:pt x="48" y="24"/>
                      <a:pt x="48" y="24"/>
                      <a:pt x="48" y="24"/>
                    </a:cubicBezTo>
                    <a:cubicBezTo>
                      <a:pt x="48" y="24"/>
                      <a:pt x="48" y="24"/>
                      <a:pt x="48" y="24"/>
                    </a:cubicBezTo>
                    <a:cubicBezTo>
                      <a:pt x="48" y="24"/>
                      <a:pt x="48" y="24"/>
                      <a:pt x="48" y="24"/>
                    </a:cubicBezTo>
                    <a:cubicBezTo>
                      <a:pt x="48" y="24"/>
                      <a:pt x="48" y="24"/>
                      <a:pt x="48" y="24"/>
                    </a:cubicBezTo>
                    <a:cubicBezTo>
                      <a:pt x="47" y="24"/>
                      <a:pt x="47" y="24"/>
                      <a:pt x="47" y="24"/>
                    </a:cubicBezTo>
                    <a:cubicBezTo>
                      <a:pt x="47" y="25"/>
                      <a:pt x="47" y="25"/>
                      <a:pt x="47" y="25"/>
                    </a:cubicBezTo>
                    <a:cubicBezTo>
                      <a:pt x="47" y="25"/>
                      <a:pt x="47" y="25"/>
                      <a:pt x="47" y="25"/>
                    </a:cubicBezTo>
                    <a:cubicBezTo>
                      <a:pt x="47" y="25"/>
                      <a:pt x="47" y="25"/>
                      <a:pt x="47" y="25"/>
                    </a:cubicBezTo>
                    <a:cubicBezTo>
                      <a:pt x="47" y="25"/>
                      <a:pt x="47" y="25"/>
                      <a:pt x="47" y="25"/>
                    </a:cubicBezTo>
                    <a:cubicBezTo>
                      <a:pt x="47" y="25"/>
                      <a:pt x="47" y="25"/>
                      <a:pt x="47" y="25"/>
                    </a:cubicBezTo>
                    <a:cubicBezTo>
                      <a:pt x="47" y="25"/>
                      <a:pt x="47" y="25"/>
                      <a:pt x="47" y="25"/>
                    </a:cubicBezTo>
                    <a:cubicBezTo>
                      <a:pt x="46" y="25"/>
                      <a:pt x="46" y="25"/>
                      <a:pt x="46" y="25"/>
                    </a:cubicBezTo>
                    <a:cubicBezTo>
                      <a:pt x="39" y="31"/>
                      <a:pt x="34" y="38"/>
                      <a:pt x="34" y="47"/>
                    </a:cubicBezTo>
                    <a:close/>
                    <a:moveTo>
                      <a:pt x="104" y="65"/>
                    </a:moveTo>
                    <a:cubicBezTo>
                      <a:pt x="103" y="64"/>
                      <a:pt x="103" y="64"/>
                      <a:pt x="103" y="64"/>
                    </a:cubicBezTo>
                    <a:cubicBezTo>
                      <a:pt x="102" y="64"/>
                      <a:pt x="102" y="65"/>
                      <a:pt x="102" y="66"/>
                    </a:cubicBezTo>
                    <a:cubicBezTo>
                      <a:pt x="106" y="85"/>
                      <a:pt x="106" y="85"/>
                      <a:pt x="106" y="85"/>
                    </a:cubicBezTo>
                    <a:cubicBezTo>
                      <a:pt x="80" y="73"/>
                      <a:pt x="80" y="73"/>
                      <a:pt x="80" y="73"/>
                    </a:cubicBezTo>
                    <a:cubicBezTo>
                      <a:pt x="80" y="72"/>
                      <a:pt x="79" y="72"/>
                      <a:pt x="79" y="72"/>
                    </a:cubicBezTo>
                    <a:cubicBezTo>
                      <a:pt x="78" y="72"/>
                      <a:pt x="77" y="72"/>
                      <a:pt x="77" y="72"/>
                    </a:cubicBezTo>
                    <a:cubicBezTo>
                      <a:pt x="77" y="72"/>
                      <a:pt x="77" y="72"/>
                      <a:pt x="77" y="72"/>
                    </a:cubicBezTo>
                    <a:cubicBezTo>
                      <a:pt x="77" y="72"/>
                      <a:pt x="77" y="72"/>
                      <a:pt x="77" y="72"/>
                    </a:cubicBezTo>
                    <a:cubicBezTo>
                      <a:pt x="76" y="72"/>
                      <a:pt x="76" y="72"/>
                      <a:pt x="75" y="72"/>
                    </a:cubicBezTo>
                    <a:cubicBezTo>
                      <a:pt x="65" y="72"/>
                      <a:pt x="55" y="69"/>
                      <a:pt x="49" y="65"/>
                    </a:cubicBezTo>
                    <a:cubicBezTo>
                      <a:pt x="46" y="62"/>
                      <a:pt x="43" y="60"/>
                      <a:pt x="41" y="57"/>
                    </a:cubicBezTo>
                    <a:cubicBezTo>
                      <a:pt x="41" y="57"/>
                      <a:pt x="41" y="57"/>
                      <a:pt x="41" y="57"/>
                    </a:cubicBezTo>
                    <a:cubicBezTo>
                      <a:pt x="41" y="57"/>
                      <a:pt x="41" y="57"/>
                      <a:pt x="41" y="57"/>
                    </a:cubicBezTo>
                    <a:cubicBezTo>
                      <a:pt x="41" y="57"/>
                      <a:pt x="41" y="57"/>
                      <a:pt x="41" y="57"/>
                    </a:cubicBezTo>
                    <a:cubicBezTo>
                      <a:pt x="39" y="54"/>
                      <a:pt x="38" y="51"/>
                      <a:pt x="38" y="47"/>
                    </a:cubicBezTo>
                    <a:cubicBezTo>
                      <a:pt x="38" y="47"/>
                      <a:pt x="38" y="47"/>
                      <a:pt x="38" y="47"/>
                    </a:cubicBezTo>
                    <a:cubicBezTo>
                      <a:pt x="38" y="47"/>
                      <a:pt x="38" y="47"/>
                      <a:pt x="38" y="47"/>
                    </a:cubicBezTo>
                    <a:cubicBezTo>
                      <a:pt x="38" y="47"/>
                      <a:pt x="38" y="47"/>
                      <a:pt x="38" y="47"/>
                    </a:cubicBezTo>
                    <a:cubicBezTo>
                      <a:pt x="38" y="40"/>
                      <a:pt x="42" y="33"/>
                      <a:pt x="49" y="29"/>
                    </a:cubicBezTo>
                    <a:cubicBezTo>
                      <a:pt x="55" y="24"/>
                      <a:pt x="65" y="21"/>
                      <a:pt x="75" y="21"/>
                    </a:cubicBezTo>
                    <a:cubicBezTo>
                      <a:pt x="75" y="21"/>
                      <a:pt x="75" y="21"/>
                      <a:pt x="75" y="21"/>
                    </a:cubicBezTo>
                    <a:cubicBezTo>
                      <a:pt x="75" y="21"/>
                      <a:pt x="75" y="21"/>
                      <a:pt x="75" y="21"/>
                    </a:cubicBezTo>
                    <a:cubicBezTo>
                      <a:pt x="75" y="21"/>
                      <a:pt x="75" y="21"/>
                      <a:pt x="75" y="21"/>
                    </a:cubicBezTo>
                    <a:cubicBezTo>
                      <a:pt x="75" y="21"/>
                      <a:pt x="75" y="21"/>
                      <a:pt x="75"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7" y="21"/>
                      <a:pt x="77" y="21"/>
                      <a:pt x="77" y="21"/>
                    </a:cubicBezTo>
                    <a:cubicBezTo>
                      <a:pt x="86" y="21"/>
                      <a:pt x="95" y="24"/>
                      <a:pt x="101" y="29"/>
                    </a:cubicBezTo>
                    <a:cubicBezTo>
                      <a:pt x="108" y="33"/>
                      <a:pt x="112" y="40"/>
                      <a:pt x="112" y="47"/>
                    </a:cubicBezTo>
                    <a:cubicBezTo>
                      <a:pt x="112" y="50"/>
                      <a:pt x="111" y="53"/>
                      <a:pt x="109" y="56"/>
                    </a:cubicBezTo>
                    <a:cubicBezTo>
                      <a:pt x="108" y="59"/>
                      <a:pt x="106" y="61"/>
                      <a:pt x="103" y="64"/>
                    </a:cubicBezTo>
                    <a:lnTo>
                      <a:pt x="104" y="65"/>
                    </a:lnTo>
                    <a:close/>
                  </a:path>
                </a:pathLst>
              </a:custGeom>
              <a:grpFill/>
              <a:ln w="9525">
                <a:noFill/>
                <a:round/>
              </a:ln>
            </p:spPr>
            <p:txBody>
              <a:bodyPr wrap="square" lIns="91440" tIns="45720" rIns="91440" bIns="45720" anchor="ctr">
                <a:normAutofit/>
              </a:bodyPr>
              <a:lstStyle/>
              <a:p>
                <a:pPr algn="ctr"/>
                <a:endParaRPr dirty="0">
                  <a:latin typeface="宋体" panose="02010600030101010101" pitchFamily="2" charset="-122"/>
                </a:endParaRPr>
              </a:p>
            </p:txBody>
          </p:sp>
          <p:sp>
            <p:nvSpPr>
              <p:cNvPr id="18" name="íslíḋé"/>
              <p:cNvSpPr/>
              <p:nvPr/>
            </p:nvSpPr>
            <p:spPr bwMode="auto">
              <a:xfrm>
                <a:off x="4999038" y="1873251"/>
                <a:ext cx="60325" cy="57150"/>
              </a:xfrm>
              <a:custGeom>
                <a:avLst/>
                <a:gdLst/>
                <a:ahLst/>
                <a:cxnLst>
                  <a:cxn ang="0">
                    <a:pos x="14" y="2"/>
                  </a:cxn>
                  <a:cxn ang="0">
                    <a:pos x="8" y="0"/>
                  </a:cxn>
                  <a:cxn ang="0">
                    <a:pos x="3" y="2"/>
                  </a:cxn>
                  <a:cxn ang="0">
                    <a:pos x="0" y="8"/>
                  </a:cxn>
                  <a:cxn ang="0">
                    <a:pos x="3" y="13"/>
                  </a:cxn>
                  <a:cxn ang="0">
                    <a:pos x="4" y="12"/>
                  </a:cxn>
                  <a:cxn ang="0">
                    <a:pos x="3" y="13"/>
                  </a:cxn>
                  <a:cxn ang="0">
                    <a:pos x="8" y="15"/>
                  </a:cxn>
                  <a:cxn ang="0">
                    <a:pos x="14" y="13"/>
                  </a:cxn>
                  <a:cxn ang="0">
                    <a:pos x="14" y="13"/>
                  </a:cxn>
                  <a:cxn ang="0">
                    <a:pos x="12" y="12"/>
                  </a:cxn>
                  <a:cxn ang="0">
                    <a:pos x="14" y="13"/>
                  </a:cxn>
                  <a:cxn ang="0">
                    <a:pos x="16" y="8"/>
                  </a:cxn>
                  <a:cxn ang="0">
                    <a:pos x="14" y="2"/>
                  </a:cxn>
                  <a:cxn ang="0">
                    <a:pos x="14" y="2"/>
                  </a:cxn>
                  <a:cxn ang="0">
                    <a:pos x="11" y="10"/>
                  </a:cxn>
                  <a:cxn ang="0">
                    <a:pos x="11" y="10"/>
                  </a:cxn>
                  <a:cxn ang="0">
                    <a:pos x="10" y="10"/>
                  </a:cxn>
                  <a:cxn ang="0">
                    <a:pos x="8" y="11"/>
                  </a:cxn>
                  <a:cxn ang="0">
                    <a:pos x="6" y="10"/>
                  </a:cxn>
                  <a:cxn ang="0">
                    <a:pos x="6" y="10"/>
                  </a:cxn>
                  <a:cxn ang="0">
                    <a:pos x="5" y="8"/>
                  </a:cxn>
                  <a:cxn ang="0">
                    <a:pos x="6" y="5"/>
                  </a:cxn>
                  <a:cxn ang="0">
                    <a:pos x="8" y="4"/>
                  </a:cxn>
                  <a:cxn ang="0">
                    <a:pos x="11" y="5"/>
                  </a:cxn>
                  <a:cxn ang="0">
                    <a:pos x="11" y="5"/>
                  </a:cxn>
                  <a:cxn ang="0">
                    <a:pos x="12" y="8"/>
                  </a:cxn>
                  <a:cxn ang="0">
                    <a:pos x="11" y="10"/>
                  </a:cxn>
                </a:cxnLst>
                <a:rect l="0" t="0" r="r" b="b"/>
                <a:pathLst>
                  <a:path w="16" h="15">
                    <a:moveTo>
                      <a:pt x="14" y="2"/>
                    </a:moveTo>
                    <a:cubicBezTo>
                      <a:pt x="12" y="1"/>
                      <a:pt x="10" y="0"/>
                      <a:pt x="8" y="0"/>
                    </a:cubicBezTo>
                    <a:cubicBezTo>
                      <a:pt x="6" y="0"/>
                      <a:pt x="4" y="1"/>
                      <a:pt x="3" y="2"/>
                    </a:cubicBezTo>
                    <a:cubicBezTo>
                      <a:pt x="1" y="4"/>
                      <a:pt x="0" y="6"/>
                      <a:pt x="0" y="8"/>
                    </a:cubicBezTo>
                    <a:cubicBezTo>
                      <a:pt x="0" y="10"/>
                      <a:pt x="1" y="12"/>
                      <a:pt x="3" y="13"/>
                    </a:cubicBezTo>
                    <a:cubicBezTo>
                      <a:pt x="4" y="12"/>
                      <a:pt x="4" y="12"/>
                      <a:pt x="4" y="12"/>
                    </a:cubicBezTo>
                    <a:cubicBezTo>
                      <a:pt x="3" y="13"/>
                      <a:pt x="3" y="13"/>
                      <a:pt x="3" y="13"/>
                    </a:cubicBezTo>
                    <a:cubicBezTo>
                      <a:pt x="4" y="15"/>
                      <a:pt x="6" y="15"/>
                      <a:pt x="8" y="15"/>
                    </a:cubicBezTo>
                    <a:cubicBezTo>
                      <a:pt x="10" y="15"/>
                      <a:pt x="12" y="15"/>
                      <a:pt x="14" y="13"/>
                    </a:cubicBezTo>
                    <a:cubicBezTo>
                      <a:pt x="14" y="13"/>
                      <a:pt x="14" y="13"/>
                      <a:pt x="14" y="13"/>
                    </a:cubicBezTo>
                    <a:cubicBezTo>
                      <a:pt x="12" y="12"/>
                      <a:pt x="12" y="12"/>
                      <a:pt x="12" y="12"/>
                    </a:cubicBezTo>
                    <a:cubicBezTo>
                      <a:pt x="14" y="13"/>
                      <a:pt x="14" y="13"/>
                      <a:pt x="14" y="13"/>
                    </a:cubicBezTo>
                    <a:cubicBezTo>
                      <a:pt x="15" y="12"/>
                      <a:pt x="16" y="10"/>
                      <a:pt x="16" y="8"/>
                    </a:cubicBezTo>
                    <a:cubicBezTo>
                      <a:pt x="16" y="6"/>
                      <a:pt x="15" y="4"/>
                      <a:pt x="14" y="2"/>
                    </a:cubicBezTo>
                    <a:cubicBezTo>
                      <a:pt x="14" y="2"/>
                      <a:pt x="14" y="2"/>
                      <a:pt x="14" y="2"/>
                    </a:cubicBezTo>
                    <a:close/>
                    <a:moveTo>
                      <a:pt x="11" y="10"/>
                    </a:moveTo>
                    <a:cubicBezTo>
                      <a:pt x="11" y="10"/>
                      <a:pt x="11" y="10"/>
                      <a:pt x="11" y="10"/>
                    </a:cubicBezTo>
                    <a:cubicBezTo>
                      <a:pt x="10" y="10"/>
                      <a:pt x="10" y="10"/>
                      <a:pt x="10" y="10"/>
                    </a:cubicBezTo>
                    <a:cubicBezTo>
                      <a:pt x="10" y="11"/>
                      <a:pt x="9" y="11"/>
                      <a:pt x="8" y="11"/>
                    </a:cubicBezTo>
                    <a:cubicBezTo>
                      <a:pt x="7" y="11"/>
                      <a:pt x="6" y="11"/>
                      <a:pt x="6" y="10"/>
                    </a:cubicBezTo>
                    <a:cubicBezTo>
                      <a:pt x="6" y="10"/>
                      <a:pt x="6" y="10"/>
                      <a:pt x="6" y="10"/>
                    </a:cubicBezTo>
                    <a:cubicBezTo>
                      <a:pt x="5" y="9"/>
                      <a:pt x="5" y="9"/>
                      <a:pt x="5" y="8"/>
                    </a:cubicBezTo>
                    <a:cubicBezTo>
                      <a:pt x="5" y="7"/>
                      <a:pt x="5" y="6"/>
                      <a:pt x="6" y="5"/>
                    </a:cubicBezTo>
                    <a:cubicBezTo>
                      <a:pt x="6" y="5"/>
                      <a:pt x="7" y="4"/>
                      <a:pt x="8" y="4"/>
                    </a:cubicBezTo>
                    <a:cubicBezTo>
                      <a:pt x="9" y="4"/>
                      <a:pt x="10" y="5"/>
                      <a:pt x="11" y="5"/>
                    </a:cubicBezTo>
                    <a:cubicBezTo>
                      <a:pt x="11" y="5"/>
                      <a:pt x="11" y="5"/>
                      <a:pt x="11" y="5"/>
                    </a:cubicBezTo>
                    <a:cubicBezTo>
                      <a:pt x="11" y="6"/>
                      <a:pt x="12" y="7"/>
                      <a:pt x="12" y="8"/>
                    </a:cubicBezTo>
                    <a:cubicBezTo>
                      <a:pt x="12" y="9"/>
                      <a:pt x="11" y="9"/>
                      <a:pt x="11" y="10"/>
                    </a:cubicBezTo>
                    <a:close/>
                  </a:path>
                </a:pathLst>
              </a:custGeom>
              <a:grpFill/>
              <a:ln w="9525">
                <a:noFill/>
                <a:round/>
              </a:ln>
            </p:spPr>
            <p:txBody>
              <a:bodyPr wrap="square" lIns="91440" tIns="45720" rIns="91440" bIns="45720" anchor="ctr">
                <a:normAutofit fontScale="25000" lnSpcReduction="20000"/>
              </a:bodyPr>
              <a:lstStyle/>
              <a:p>
                <a:pPr algn="ctr"/>
                <a:endParaRPr dirty="0">
                  <a:latin typeface="宋体" panose="02010600030101010101" pitchFamily="2" charset="-122"/>
                </a:endParaRPr>
              </a:p>
            </p:txBody>
          </p:sp>
          <p:sp>
            <p:nvSpPr>
              <p:cNvPr id="19" name="îśḻiḋè"/>
              <p:cNvSpPr/>
              <p:nvPr/>
            </p:nvSpPr>
            <p:spPr bwMode="auto">
              <a:xfrm>
                <a:off x="5133976" y="1873251"/>
                <a:ext cx="57150" cy="57150"/>
              </a:xfrm>
              <a:custGeom>
                <a:avLst/>
                <a:gdLst/>
                <a:ahLst/>
                <a:cxnLst>
                  <a:cxn ang="0">
                    <a:pos x="13" y="2"/>
                  </a:cxn>
                  <a:cxn ang="0">
                    <a:pos x="7" y="0"/>
                  </a:cxn>
                  <a:cxn ang="0">
                    <a:pos x="2" y="2"/>
                  </a:cxn>
                  <a:cxn ang="0">
                    <a:pos x="0" y="8"/>
                  </a:cxn>
                  <a:cxn ang="0">
                    <a:pos x="2" y="13"/>
                  </a:cxn>
                  <a:cxn ang="0">
                    <a:pos x="2" y="13"/>
                  </a:cxn>
                  <a:cxn ang="0">
                    <a:pos x="3" y="12"/>
                  </a:cxn>
                  <a:cxn ang="0">
                    <a:pos x="2" y="13"/>
                  </a:cxn>
                  <a:cxn ang="0">
                    <a:pos x="7" y="15"/>
                  </a:cxn>
                  <a:cxn ang="0">
                    <a:pos x="13" y="13"/>
                  </a:cxn>
                  <a:cxn ang="0">
                    <a:pos x="13" y="13"/>
                  </a:cxn>
                  <a:cxn ang="0">
                    <a:pos x="11" y="12"/>
                  </a:cxn>
                  <a:cxn ang="0">
                    <a:pos x="13" y="13"/>
                  </a:cxn>
                  <a:cxn ang="0">
                    <a:pos x="15" y="8"/>
                  </a:cxn>
                  <a:cxn ang="0">
                    <a:pos x="13" y="2"/>
                  </a:cxn>
                  <a:cxn ang="0">
                    <a:pos x="13" y="2"/>
                  </a:cxn>
                  <a:cxn ang="0">
                    <a:pos x="10" y="10"/>
                  </a:cxn>
                  <a:cxn ang="0">
                    <a:pos x="10" y="10"/>
                  </a:cxn>
                  <a:cxn ang="0">
                    <a:pos x="10" y="10"/>
                  </a:cxn>
                  <a:cxn ang="0">
                    <a:pos x="7" y="11"/>
                  </a:cxn>
                  <a:cxn ang="0">
                    <a:pos x="5" y="10"/>
                  </a:cxn>
                  <a:cxn ang="0">
                    <a:pos x="5" y="10"/>
                  </a:cxn>
                  <a:cxn ang="0">
                    <a:pos x="4" y="8"/>
                  </a:cxn>
                  <a:cxn ang="0">
                    <a:pos x="5" y="5"/>
                  </a:cxn>
                  <a:cxn ang="0">
                    <a:pos x="7" y="4"/>
                  </a:cxn>
                  <a:cxn ang="0">
                    <a:pos x="10" y="5"/>
                  </a:cxn>
                  <a:cxn ang="0">
                    <a:pos x="10" y="5"/>
                  </a:cxn>
                  <a:cxn ang="0">
                    <a:pos x="11" y="8"/>
                  </a:cxn>
                  <a:cxn ang="0">
                    <a:pos x="10" y="10"/>
                  </a:cxn>
                </a:cxnLst>
                <a:rect l="0" t="0" r="r" b="b"/>
                <a:pathLst>
                  <a:path w="15" h="15">
                    <a:moveTo>
                      <a:pt x="13" y="2"/>
                    </a:moveTo>
                    <a:cubicBezTo>
                      <a:pt x="11" y="1"/>
                      <a:pt x="9" y="0"/>
                      <a:pt x="7" y="0"/>
                    </a:cubicBezTo>
                    <a:cubicBezTo>
                      <a:pt x="5" y="0"/>
                      <a:pt x="3" y="1"/>
                      <a:pt x="2" y="2"/>
                    </a:cubicBezTo>
                    <a:cubicBezTo>
                      <a:pt x="0" y="4"/>
                      <a:pt x="0" y="6"/>
                      <a:pt x="0" y="8"/>
                    </a:cubicBezTo>
                    <a:cubicBezTo>
                      <a:pt x="0" y="10"/>
                      <a:pt x="0" y="12"/>
                      <a:pt x="2" y="13"/>
                    </a:cubicBezTo>
                    <a:cubicBezTo>
                      <a:pt x="2" y="13"/>
                      <a:pt x="2" y="13"/>
                      <a:pt x="2" y="13"/>
                    </a:cubicBezTo>
                    <a:cubicBezTo>
                      <a:pt x="3" y="12"/>
                      <a:pt x="3" y="12"/>
                      <a:pt x="3" y="12"/>
                    </a:cubicBezTo>
                    <a:cubicBezTo>
                      <a:pt x="2" y="13"/>
                      <a:pt x="2" y="13"/>
                      <a:pt x="2" y="13"/>
                    </a:cubicBezTo>
                    <a:cubicBezTo>
                      <a:pt x="3" y="15"/>
                      <a:pt x="5" y="15"/>
                      <a:pt x="7" y="15"/>
                    </a:cubicBezTo>
                    <a:cubicBezTo>
                      <a:pt x="9" y="15"/>
                      <a:pt x="11" y="15"/>
                      <a:pt x="13" y="13"/>
                    </a:cubicBezTo>
                    <a:cubicBezTo>
                      <a:pt x="13" y="13"/>
                      <a:pt x="13" y="13"/>
                      <a:pt x="13" y="13"/>
                    </a:cubicBezTo>
                    <a:cubicBezTo>
                      <a:pt x="11" y="12"/>
                      <a:pt x="11" y="12"/>
                      <a:pt x="11" y="12"/>
                    </a:cubicBezTo>
                    <a:cubicBezTo>
                      <a:pt x="13" y="13"/>
                      <a:pt x="13" y="13"/>
                      <a:pt x="13" y="13"/>
                    </a:cubicBezTo>
                    <a:cubicBezTo>
                      <a:pt x="14" y="12"/>
                      <a:pt x="15" y="10"/>
                      <a:pt x="15" y="8"/>
                    </a:cubicBezTo>
                    <a:cubicBezTo>
                      <a:pt x="15" y="6"/>
                      <a:pt x="14" y="4"/>
                      <a:pt x="13" y="2"/>
                    </a:cubicBezTo>
                    <a:cubicBezTo>
                      <a:pt x="13" y="2"/>
                      <a:pt x="13" y="2"/>
                      <a:pt x="13" y="2"/>
                    </a:cubicBezTo>
                    <a:close/>
                    <a:moveTo>
                      <a:pt x="10" y="10"/>
                    </a:moveTo>
                    <a:cubicBezTo>
                      <a:pt x="10" y="10"/>
                      <a:pt x="10" y="10"/>
                      <a:pt x="10" y="10"/>
                    </a:cubicBezTo>
                    <a:cubicBezTo>
                      <a:pt x="10" y="10"/>
                      <a:pt x="10" y="10"/>
                      <a:pt x="10" y="10"/>
                    </a:cubicBezTo>
                    <a:cubicBezTo>
                      <a:pt x="9" y="11"/>
                      <a:pt x="8" y="11"/>
                      <a:pt x="7" y="11"/>
                    </a:cubicBezTo>
                    <a:cubicBezTo>
                      <a:pt x="6" y="11"/>
                      <a:pt x="6" y="11"/>
                      <a:pt x="5" y="10"/>
                    </a:cubicBezTo>
                    <a:cubicBezTo>
                      <a:pt x="5" y="10"/>
                      <a:pt x="5" y="10"/>
                      <a:pt x="5" y="10"/>
                    </a:cubicBezTo>
                    <a:cubicBezTo>
                      <a:pt x="4" y="9"/>
                      <a:pt x="4" y="9"/>
                      <a:pt x="4" y="8"/>
                    </a:cubicBezTo>
                    <a:cubicBezTo>
                      <a:pt x="4" y="7"/>
                      <a:pt x="4" y="6"/>
                      <a:pt x="5" y="5"/>
                    </a:cubicBezTo>
                    <a:cubicBezTo>
                      <a:pt x="6" y="5"/>
                      <a:pt x="6" y="4"/>
                      <a:pt x="7" y="4"/>
                    </a:cubicBezTo>
                    <a:cubicBezTo>
                      <a:pt x="8" y="4"/>
                      <a:pt x="9" y="5"/>
                      <a:pt x="10" y="5"/>
                    </a:cubicBezTo>
                    <a:cubicBezTo>
                      <a:pt x="10" y="5"/>
                      <a:pt x="10" y="5"/>
                      <a:pt x="10" y="5"/>
                    </a:cubicBezTo>
                    <a:cubicBezTo>
                      <a:pt x="10" y="6"/>
                      <a:pt x="11" y="7"/>
                      <a:pt x="11" y="8"/>
                    </a:cubicBezTo>
                    <a:cubicBezTo>
                      <a:pt x="11" y="9"/>
                      <a:pt x="10" y="9"/>
                      <a:pt x="10" y="10"/>
                    </a:cubicBezTo>
                    <a:close/>
                  </a:path>
                </a:pathLst>
              </a:custGeom>
              <a:grpFill/>
              <a:ln w="9525">
                <a:noFill/>
                <a:round/>
              </a:ln>
            </p:spPr>
            <p:txBody>
              <a:bodyPr wrap="square" lIns="91440" tIns="45720" rIns="91440" bIns="45720" anchor="ctr">
                <a:normAutofit fontScale="25000" lnSpcReduction="20000"/>
              </a:bodyPr>
              <a:lstStyle/>
              <a:p>
                <a:pPr algn="ctr"/>
                <a:endParaRPr dirty="0">
                  <a:latin typeface="宋体" panose="02010600030101010101" pitchFamily="2" charset="-122"/>
                </a:endParaRPr>
              </a:p>
            </p:txBody>
          </p:sp>
          <p:sp>
            <p:nvSpPr>
              <p:cNvPr id="20" name="ïšḷïḓê"/>
              <p:cNvSpPr/>
              <p:nvPr/>
            </p:nvSpPr>
            <p:spPr bwMode="auto">
              <a:xfrm>
                <a:off x="5065713" y="1873251"/>
                <a:ext cx="57150" cy="57150"/>
              </a:xfrm>
              <a:custGeom>
                <a:avLst/>
                <a:gdLst/>
                <a:ahLst/>
                <a:cxnLst>
                  <a:cxn ang="0">
                    <a:pos x="13" y="2"/>
                  </a:cxn>
                  <a:cxn ang="0">
                    <a:pos x="8" y="0"/>
                  </a:cxn>
                  <a:cxn ang="0">
                    <a:pos x="2" y="2"/>
                  </a:cxn>
                  <a:cxn ang="0">
                    <a:pos x="0" y="8"/>
                  </a:cxn>
                  <a:cxn ang="0">
                    <a:pos x="2" y="13"/>
                  </a:cxn>
                  <a:cxn ang="0">
                    <a:pos x="4" y="12"/>
                  </a:cxn>
                  <a:cxn ang="0">
                    <a:pos x="2" y="13"/>
                  </a:cxn>
                  <a:cxn ang="0">
                    <a:pos x="8" y="15"/>
                  </a:cxn>
                  <a:cxn ang="0">
                    <a:pos x="13" y="13"/>
                  </a:cxn>
                  <a:cxn ang="0">
                    <a:pos x="13" y="13"/>
                  </a:cxn>
                  <a:cxn ang="0">
                    <a:pos x="12" y="12"/>
                  </a:cxn>
                  <a:cxn ang="0">
                    <a:pos x="13" y="13"/>
                  </a:cxn>
                  <a:cxn ang="0">
                    <a:pos x="15" y="8"/>
                  </a:cxn>
                  <a:cxn ang="0">
                    <a:pos x="13" y="2"/>
                  </a:cxn>
                  <a:cxn ang="0">
                    <a:pos x="13" y="2"/>
                  </a:cxn>
                  <a:cxn ang="0">
                    <a:pos x="10" y="10"/>
                  </a:cxn>
                  <a:cxn ang="0">
                    <a:pos x="10" y="10"/>
                  </a:cxn>
                  <a:cxn ang="0">
                    <a:pos x="10" y="10"/>
                  </a:cxn>
                  <a:cxn ang="0">
                    <a:pos x="8" y="11"/>
                  </a:cxn>
                  <a:cxn ang="0">
                    <a:pos x="5" y="10"/>
                  </a:cxn>
                  <a:cxn ang="0">
                    <a:pos x="5" y="10"/>
                  </a:cxn>
                  <a:cxn ang="0">
                    <a:pos x="4" y="8"/>
                  </a:cxn>
                  <a:cxn ang="0">
                    <a:pos x="5" y="5"/>
                  </a:cxn>
                  <a:cxn ang="0">
                    <a:pos x="8" y="4"/>
                  </a:cxn>
                  <a:cxn ang="0">
                    <a:pos x="10" y="5"/>
                  </a:cxn>
                  <a:cxn ang="0">
                    <a:pos x="10" y="5"/>
                  </a:cxn>
                  <a:cxn ang="0">
                    <a:pos x="11" y="8"/>
                  </a:cxn>
                  <a:cxn ang="0">
                    <a:pos x="10" y="10"/>
                  </a:cxn>
                </a:cxnLst>
                <a:rect l="0" t="0" r="r" b="b"/>
                <a:pathLst>
                  <a:path w="15" h="15">
                    <a:moveTo>
                      <a:pt x="13" y="2"/>
                    </a:moveTo>
                    <a:cubicBezTo>
                      <a:pt x="12" y="1"/>
                      <a:pt x="10" y="0"/>
                      <a:pt x="8" y="0"/>
                    </a:cubicBezTo>
                    <a:cubicBezTo>
                      <a:pt x="6" y="0"/>
                      <a:pt x="4" y="1"/>
                      <a:pt x="2" y="2"/>
                    </a:cubicBezTo>
                    <a:cubicBezTo>
                      <a:pt x="1" y="4"/>
                      <a:pt x="0" y="6"/>
                      <a:pt x="0" y="8"/>
                    </a:cubicBezTo>
                    <a:cubicBezTo>
                      <a:pt x="0" y="10"/>
                      <a:pt x="1" y="12"/>
                      <a:pt x="2" y="13"/>
                    </a:cubicBezTo>
                    <a:cubicBezTo>
                      <a:pt x="4" y="12"/>
                      <a:pt x="4" y="12"/>
                      <a:pt x="4" y="12"/>
                    </a:cubicBezTo>
                    <a:cubicBezTo>
                      <a:pt x="2" y="13"/>
                      <a:pt x="2" y="13"/>
                      <a:pt x="2" y="13"/>
                    </a:cubicBezTo>
                    <a:cubicBezTo>
                      <a:pt x="4" y="15"/>
                      <a:pt x="6" y="15"/>
                      <a:pt x="8" y="15"/>
                    </a:cubicBezTo>
                    <a:cubicBezTo>
                      <a:pt x="10" y="15"/>
                      <a:pt x="12" y="15"/>
                      <a:pt x="13" y="13"/>
                    </a:cubicBezTo>
                    <a:cubicBezTo>
                      <a:pt x="13" y="13"/>
                      <a:pt x="13" y="13"/>
                      <a:pt x="13" y="13"/>
                    </a:cubicBezTo>
                    <a:cubicBezTo>
                      <a:pt x="12" y="12"/>
                      <a:pt x="12" y="12"/>
                      <a:pt x="12" y="12"/>
                    </a:cubicBezTo>
                    <a:cubicBezTo>
                      <a:pt x="13" y="13"/>
                      <a:pt x="13" y="13"/>
                      <a:pt x="13" y="13"/>
                    </a:cubicBezTo>
                    <a:cubicBezTo>
                      <a:pt x="15" y="12"/>
                      <a:pt x="15" y="10"/>
                      <a:pt x="15" y="8"/>
                    </a:cubicBezTo>
                    <a:cubicBezTo>
                      <a:pt x="15" y="6"/>
                      <a:pt x="15" y="4"/>
                      <a:pt x="13" y="2"/>
                    </a:cubicBezTo>
                    <a:cubicBezTo>
                      <a:pt x="13" y="2"/>
                      <a:pt x="13" y="2"/>
                      <a:pt x="13" y="2"/>
                    </a:cubicBezTo>
                    <a:close/>
                    <a:moveTo>
                      <a:pt x="10" y="10"/>
                    </a:moveTo>
                    <a:cubicBezTo>
                      <a:pt x="10" y="10"/>
                      <a:pt x="10" y="10"/>
                      <a:pt x="10" y="10"/>
                    </a:cubicBezTo>
                    <a:cubicBezTo>
                      <a:pt x="10" y="10"/>
                      <a:pt x="10" y="10"/>
                      <a:pt x="10" y="10"/>
                    </a:cubicBezTo>
                    <a:cubicBezTo>
                      <a:pt x="9" y="11"/>
                      <a:pt x="9" y="11"/>
                      <a:pt x="8" y="11"/>
                    </a:cubicBezTo>
                    <a:cubicBezTo>
                      <a:pt x="7" y="11"/>
                      <a:pt x="6" y="11"/>
                      <a:pt x="5" y="10"/>
                    </a:cubicBezTo>
                    <a:cubicBezTo>
                      <a:pt x="5" y="10"/>
                      <a:pt x="5" y="10"/>
                      <a:pt x="5" y="10"/>
                    </a:cubicBezTo>
                    <a:cubicBezTo>
                      <a:pt x="5" y="9"/>
                      <a:pt x="4" y="9"/>
                      <a:pt x="4" y="8"/>
                    </a:cubicBezTo>
                    <a:cubicBezTo>
                      <a:pt x="4" y="7"/>
                      <a:pt x="5" y="6"/>
                      <a:pt x="5" y="5"/>
                    </a:cubicBezTo>
                    <a:cubicBezTo>
                      <a:pt x="6" y="5"/>
                      <a:pt x="7" y="4"/>
                      <a:pt x="8" y="4"/>
                    </a:cubicBezTo>
                    <a:cubicBezTo>
                      <a:pt x="9" y="4"/>
                      <a:pt x="9" y="5"/>
                      <a:pt x="10" y="5"/>
                    </a:cubicBezTo>
                    <a:cubicBezTo>
                      <a:pt x="10" y="5"/>
                      <a:pt x="10" y="5"/>
                      <a:pt x="10" y="5"/>
                    </a:cubicBezTo>
                    <a:cubicBezTo>
                      <a:pt x="11" y="6"/>
                      <a:pt x="11" y="7"/>
                      <a:pt x="11" y="8"/>
                    </a:cubicBezTo>
                    <a:cubicBezTo>
                      <a:pt x="11" y="9"/>
                      <a:pt x="11" y="9"/>
                      <a:pt x="10" y="10"/>
                    </a:cubicBezTo>
                    <a:close/>
                  </a:path>
                </a:pathLst>
              </a:custGeom>
              <a:grpFill/>
              <a:ln w="9525">
                <a:noFill/>
                <a:round/>
              </a:ln>
            </p:spPr>
            <p:txBody>
              <a:bodyPr wrap="square" lIns="91440" tIns="45720" rIns="91440" bIns="45720" anchor="ctr">
                <a:normAutofit fontScale="25000" lnSpcReduction="20000"/>
              </a:bodyPr>
              <a:lstStyle/>
              <a:p>
                <a:pPr algn="ctr"/>
                <a:endParaRPr dirty="0">
                  <a:latin typeface="宋体" panose="02010600030101010101" pitchFamily="2" charset="-122"/>
                </a:endParaRPr>
              </a:p>
            </p:txBody>
          </p:sp>
        </p:grpSp>
      </p:grpSp>
      <p:grpSp>
        <p:nvGrpSpPr>
          <p:cNvPr id="21" name="组合 20"/>
          <p:cNvGrpSpPr/>
          <p:nvPr/>
        </p:nvGrpSpPr>
        <p:grpSpPr>
          <a:xfrm>
            <a:off x="8673139" y="1434753"/>
            <a:ext cx="1994249" cy="1994247"/>
            <a:chOff x="8673139" y="1778558"/>
            <a:chExt cx="1994249" cy="1994247"/>
          </a:xfrm>
        </p:grpSpPr>
        <p:sp>
          <p:nvSpPr>
            <p:cNvPr id="22" name="iṣḷïḓê"/>
            <p:cNvSpPr/>
            <p:nvPr/>
          </p:nvSpPr>
          <p:spPr bwMode="auto">
            <a:xfrm>
              <a:off x="8673139" y="1778558"/>
              <a:ext cx="1994249" cy="1994247"/>
            </a:xfrm>
            <a:prstGeom prst="diamond">
              <a:avLst/>
            </a:prstGeom>
            <a:solidFill>
              <a:srgbClr val="FFC000"/>
            </a:solidFill>
            <a:ln w="19050">
              <a:noFill/>
              <a:round/>
            </a:ln>
          </p:spPr>
          <p:txBody>
            <a:bodyPr wrap="square" lIns="91440" tIns="45720" rIns="91440" bIns="45720" anchor="ctr">
              <a:normAutofit/>
            </a:bodyPr>
            <a:lstStyle/>
            <a:p>
              <a:pPr algn="ctr"/>
              <a:endParaRPr dirty="0">
                <a:latin typeface="宋体" panose="02010600030101010101" pitchFamily="2" charset="-122"/>
              </a:endParaRPr>
            </a:p>
          </p:txBody>
        </p:sp>
        <p:sp>
          <p:nvSpPr>
            <p:cNvPr id="23" name="ïṩḻídé"/>
            <p:cNvSpPr/>
            <p:nvPr/>
          </p:nvSpPr>
          <p:spPr bwMode="auto">
            <a:xfrm>
              <a:off x="9390963" y="2472126"/>
              <a:ext cx="497856" cy="548418"/>
            </a:xfrm>
            <a:custGeom>
              <a:avLst/>
              <a:gdLst/>
              <a:ahLst/>
              <a:cxnLst>
                <a:cxn ang="0">
                  <a:pos x="82" y="3"/>
                </a:cxn>
                <a:cxn ang="0">
                  <a:pos x="102" y="33"/>
                </a:cxn>
                <a:cxn ang="0">
                  <a:pos x="105" y="38"/>
                </a:cxn>
                <a:cxn ang="0">
                  <a:pos x="104" y="74"/>
                </a:cxn>
                <a:cxn ang="0">
                  <a:pos x="37" y="75"/>
                </a:cxn>
                <a:cxn ang="0">
                  <a:pos x="103" y="88"/>
                </a:cxn>
                <a:cxn ang="0">
                  <a:pos x="35" y="92"/>
                </a:cxn>
                <a:cxn ang="0">
                  <a:pos x="32" y="89"/>
                </a:cxn>
                <a:cxn ang="0">
                  <a:pos x="3" y="19"/>
                </a:cxn>
                <a:cxn ang="0">
                  <a:pos x="25" y="14"/>
                </a:cxn>
                <a:cxn ang="0">
                  <a:pos x="27" y="16"/>
                </a:cxn>
                <a:cxn ang="0">
                  <a:pos x="36" y="33"/>
                </a:cxn>
                <a:cxn ang="0">
                  <a:pos x="57" y="3"/>
                </a:cxn>
                <a:cxn ang="0">
                  <a:pos x="93" y="35"/>
                </a:cxn>
                <a:cxn ang="0">
                  <a:pos x="96" y="38"/>
                </a:cxn>
                <a:cxn ang="0">
                  <a:pos x="78" y="34"/>
                </a:cxn>
                <a:cxn ang="0">
                  <a:pos x="84" y="37"/>
                </a:cxn>
                <a:cxn ang="0">
                  <a:pos x="60" y="34"/>
                </a:cxn>
                <a:cxn ang="0">
                  <a:pos x="66" y="36"/>
                </a:cxn>
                <a:cxn ang="0">
                  <a:pos x="45" y="35"/>
                </a:cxn>
                <a:cxn ang="0">
                  <a:pos x="86" y="96"/>
                </a:cxn>
                <a:cxn ang="0">
                  <a:pos x="95" y="116"/>
                </a:cxn>
                <a:cxn ang="0">
                  <a:pos x="75" y="108"/>
                </a:cxn>
                <a:cxn ang="0">
                  <a:pos x="91" y="103"/>
                </a:cxn>
                <a:cxn ang="0">
                  <a:pos x="80" y="108"/>
                </a:cxn>
                <a:cxn ang="0">
                  <a:pos x="91" y="112"/>
                </a:cxn>
                <a:cxn ang="0">
                  <a:pos x="47" y="96"/>
                </a:cxn>
                <a:cxn ang="0">
                  <a:pos x="55" y="116"/>
                </a:cxn>
                <a:cxn ang="0">
                  <a:pos x="35" y="108"/>
                </a:cxn>
                <a:cxn ang="0">
                  <a:pos x="51" y="103"/>
                </a:cxn>
                <a:cxn ang="0">
                  <a:pos x="41" y="108"/>
                </a:cxn>
                <a:cxn ang="0">
                  <a:pos x="51" y="112"/>
                </a:cxn>
                <a:cxn ang="0">
                  <a:pos x="34" y="40"/>
                </a:cxn>
                <a:cxn ang="0">
                  <a:pos x="102" y="43"/>
                </a:cxn>
                <a:cxn ang="0">
                  <a:pos x="93" y="30"/>
                </a:cxn>
                <a:cxn ang="0">
                  <a:pos x="91" y="17"/>
                </a:cxn>
                <a:cxn ang="0">
                  <a:pos x="88" y="24"/>
                </a:cxn>
                <a:cxn ang="0">
                  <a:pos x="93" y="30"/>
                </a:cxn>
                <a:cxn ang="0">
                  <a:pos x="87" y="13"/>
                </a:cxn>
                <a:cxn ang="0">
                  <a:pos x="81" y="9"/>
                </a:cxn>
                <a:cxn ang="0">
                  <a:pos x="57" y="9"/>
                </a:cxn>
                <a:cxn ang="0">
                  <a:pos x="51" y="13"/>
                </a:cxn>
                <a:cxn ang="0">
                  <a:pos x="57" y="9"/>
                </a:cxn>
                <a:cxn ang="0">
                  <a:pos x="44" y="23"/>
                </a:cxn>
                <a:cxn ang="0">
                  <a:pos x="49" y="30"/>
                </a:cxn>
                <a:cxn ang="0">
                  <a:pos x="49" y="18"/>
                </a:cxn>
                <a:cxn ang="0">
                  <a:pos x="55" y="25"/>
                </a:cxn>
                <a:cxn ang="0">
                  <a:pos x="66" y="29"/>
                </a:cxn>
                <a:cxn ang="0">
                  <a:pos x="61" y="22"/>
                </a:cxn>
                <a:cxn ang="0">
                  <a:pos x="72" y="26"/>
                </a:cxn>
                <a:cxn ang="0">
                  <a:pos x="84" y="29"/>
                </a:cxn>
                <a:cxn ang="0">
                  <a:pos x="83" y="25"/>
                </a:cxn>
                <a:cxn ang="0">
                  <a:pos x="83" y="25"/>
                </a:cxn>
                <a:cxn ang="0">
                  <a:pos x="79" y="16"/>
                </a:cxn>
                <a:cxn ang="0">
                  <a:pos x="72" y="12"/>
                </a:cxn>
                <a:cxn ang="0">
                  <a:pos x="63" y="16"/>
                </a:cxn>
                <a:cxn ang="0">
                  <a:pos x="66" y="8"/>
                </a:cxn>
                <a:cxn ang="0">
                  <a:pos x="63" y="16"/>
                </a:cxn>
              </a:cxnLst>
              <a:rect l="0" t="0" r="r" b="b"/>
              <a:pathLst>
                <a:path w="108" h="119">
                  <a:moveTo>
                    <a:pt x="57" y="3"/>
                  </a:moveTo>
                  <a:cubicBezTo>
                    <a:pt x="60" y="1"/>
                    <a:pt x="65" y="0"/>
                    <a:pt x="69" y="0"/>
                  </a:cubicBezTo>
                  <a:cubicBezTo>
                    <a:pt x="74" y="0"/>
                    <a:pt x="78" y="1"/>
                    <a:pt x="82" y="3"/>
                  </a:cubicBezTo>
                  <a:cubicBezTo>
                    <a:pt x="86" y="4"/>
                    <a:pt x="89" y="7"/>
                    <a:pt x="92" y="10"/>
                  </a:cubicBezTo>
                  <a:cubicBezTo>
                    <a:pt x="95" y="13"/>
                    <a:pt x="98" y="16"/>
                    <a:pt x="99" y="21"/>
                  </a:cubicBezTo>
                  <a:cubicBezTo>
                    <a:pt x="101" y="24"/>
                    <a:pt x="102" y="29"/>
                    <a:pt x="102" y="33"/>
                  </a:cubicBezTo>
                  <a:cubicBezTo>
                    <a:pt x="102" y="35"/>
                    <a:pt x="102" y="36"/>
                    <a:pt x="102" y="38"/>
                  </a:cubicBezTo>
                  <a:cubicBezTo>
                    <a:pt x="105" y="38"/>
                    <a:pt x="105" y="38"/>
                    <a:pt x="105" y="38"/>
                  </a:cubicBezTo>
                  <a:cubicBezTo>
                    <a:pt x="105" y="38"/>
                    <a:pt x="105" y="38"/>
                    <a:pt x="105" y="38"/>
                  </a:cubicBezTo>
                  <a:cubicBezTo>
                    <a:pt x="107" y="38"/>
                    <a:pt x="108" y="40"/>
                    <a:pt x="107" y="41"/>
                  </a:cubicBezTo>
                  <a:cubicBezTo>
                    <a:pt x="107" y="41"/>
                    <a:pt x="107" y="41"/>
                    <a:pt x="107" y="41"/>
                  </a:cubicBezTo>
                  <a:cubicBezTo>
                    <a:pt x="104" y="74"/>
                    <a:pt x="104" y="74"/>
                    <a:pt x="104" y="74"/>
                  </a:cubicBezTo>
                  <a:cubicBezTo>
                    <a:pt x="104" y="75"/>
                    <a:pt x="103" y="77"/>
                    <a:pt x="101" y="77"/>
                  </a:cubicBezTo>
                  <a:cubicBezTo>
                    <a:pt x="101" y="77"/>
                    <a:pt x="101" y="77"/>
                    <a:pt x="101" y="77"/>
                  </a:cubicBezTo>
                  <a:cubicBezTo>
                    <a:pt x="37" y="75"/>
                    <a:pt x="37" y="75"/>
                    <a:pt x="37" y="75"/>
                  </a:cubicBezTo>
                  <a:cubicBezTo>
                    <a:pt x="37" y="86"/>
                    <a:pt x="37" y="86"/>
                    <a:pt x="37" y="86"/>
                  </a:cubicBezTo>
                  <a:cubicBezTo>
                    <a:pt x="101" y="86"/>
                    <a:pt x="101" y="86"/>
                    <a:pt x="101" y="86"/>
                  </a:cubicBezTo>
                  <a:cubicBezTo>
                    <a:pt x="102" y="86"/>
                    <a:pt x="103" y="87"/>
                    <a:pt x="103" y="88"/>
                  </a:cubicBezTo>
                  <a:cubicBezTo>
                    <a:pt x="103" y="90"/>
                    <a:pt x="102" y="91"/>
                    <a:pt x="101" y="91"/>
                  </a:cubicBezTo>
                  <a:cubicBezTo>
                    <a:pt x="35" y="92"/>
                    <a:pt x="35" y="92"/>
                    <a:pt x="35" y="92"/>
                  </a:cubicBezTo>
                  <a:cubicBezTo>
                    <a:pt x="35" y="92"/>
                    <a:pt x="35" y="92"/>
                    <a:pt x="35" y="92"/>
                  </a:cubicBezTo>
                  <a:cubicBezTo>
                    <a:pt x="33" y="92"/>
                    <a:pt x="32" y="91"/>
                    <a:pt x="32" y="89"/>
                  </a:cubicBezTo>
                  <a:cubicBezTo>
                    <a:pt x="35" y="89"/>
                    <a:pt x="35" y="89"/>
                    <a:pt x="35" y="89"/>
                  </a:cubicBezTo>
                  <a:cubicBezTo>
                    <a:pt x="32" y="89"/>
                    <a:pt x="32" y="89"/>
                    <a:pt x="32" y="89"/>
                  </a:cubicBezTo>
                  <a:cubicBezTo>
                    <a:pt x="32" y="71"/>
                    <a:pt x="30" y="57"/>
                    <a:pt x="28" y="38"/>
                  </a:cubicBezTo>
                  <a:cubicBezTo>
                    <a:pt x="23" y="19"/>
                    <a:pt x="23" y="19"/>
                    <a:pt x="23" y="19"/>
                  </a:cubicBezTo>
                  <a:cubicBezTo>
                    <a:pt x="3" y="19"/>
                    <a:pt x="3" y="19"/>
                    <a:pt x="3" y="19"/>
                  </a:cubicBezTo>
                  <a:cubicBezTo>
                    <a:pt x="2" y="19"/>
                    <a:pt x="0" y="17"/>
                    <a:pt x="1" y="16"/>
                  </a:cubicBezTo>
                  <a:cubicBezTo>
                    <a:pt x="1" y="14"/>
                    <a:pt x="2" y="13"/>
                    <a:pt x="3" y="13"/>
                  </a:cubicBezTo>
                  <a:cubicBezTo>
                    <a:pt x="25" y="14"/>
                    <a:pt x="25" y="14"/>
                    <a:pt x="25" y="14"/>
                  </a:cubicBezTo>
                  <a:cubicBezTo>
                    <a:pt x="25" y="17"/>
                    <a:pt x="25" y="17"/>
                    <a:pt x="25" y="17"/>
                  </a:cubicBezTo>
                  <a:cubicBezTo>
                    <a:pt x="25" y="14"/>
                    <a:pt x="25" y="14"/>
                    <a:pt x="25" y="14"/>
                  </a:cubicBezTo>
                  <a:cubicBezTo>
                    <a:pt x="26" y="14"/>
                    <a:pt x="27" y="15"/>
                    <a:pt x="27" y="16"/>
                  </a:cubicBezTo>
                  <a:cubicBezTo>
                    <a:pt x="33" y="35"/>
                    <a:pt x="33" y="35"/>
                    <a:pt x="33" y="35"/>
                  </a:cubicBezTo>
                  <a:cubicBezTo>
                    <a:pt x="36" y="35"/>
                    <a:pt x="36" y="35"/>
                    <a:pt x="36" y="35"/>
                  </a:cubicBezTo>
                  <a:cubicBezTo>
                    <a:pt x="36" y="34"/>
                    <a:pt x="36" y="34"/>
                    <a:pt x="36" y="33"/>
                  </a:cubicBezTo>
                  <a:cubicBezTo>
                    <a:pt x="36" y="29"/>
                    <a:pt x="37" y="24"/>
                    <a:pt x="39" y="21"/>
                  </a:cubicBezTo>
                  <a:cubicBezTo>
                    <a:pt x="40" y="16"/>
                    <a:pt x="43" y="13"/>
                    <a:pt x="46" y="10"/>
                  </a:cubicBezTo>
                  <a:cubicBezTo>
                    <a:pt x="49" y="7"/>
                    <a:pt x="53" y="4"/>
                    <a:pt x="57" y="3"/>
                  </a:cubicBezTo>
                  <a:close/>
                  <a:moveTo>
                    <a:pt x="96" y="38"/>
                  </a:moveTo>
                  <a:cubicBezTo>
                    <a:pt x="96" y="37"/>
                    <a:pt x="96" y="36"/>
                    <a:pt x="96" y="36"/>
                  </a:cubicBezTo>
                  <a:cubicBezTo>
                    <a:pt x="95" y="35"/>
                    <a:pt x="94" y="35"/>
                    <a:pt x="93" y="35"/>
                  </a:cubicBezTo>
                  <a:cubicBezTo>
                    <a:pt x="92" y="35"/>
                    <a:pt x="91" y="35"/>
                    <a:pt x="90" y="35"/>
                  </a:cubicBezTo>
                  <a:cubicBezTo>
                    <a:pt x="90" y="36"/>
                    <a:pt x="90" y="37"/>
                    <a:pt x="89" y="37"/>
                  </a:cubicBezTo>
                  <a:cubicBezTo>
                    <a:pt x="96" y="38"/>
                    <a:pt x="96" y="38"/>
                    <a:pt x="96" y="38"/>
                  </a:cubicBezTo>
                  <a:close/>
                  <a:moveTo>
                    <a:pt x="84" y="37"/>
                  </a:moveTo>
                  <a:cubicBezTo>
                    <a:pt x="84" y="36"/>
                    <a:pt x="84" y="36"/>
                    <a:pt x="84" y="35"/>
                  </a:cubicBezTo>
                  <a:cubicBezTo>
                    <a:pt x="82" y="35"/>
                    <a:pt x="80" y="35"/>
                    <a:pt x="78" y="34"/>
                  </a:cubicBezTo>
                  <a:cubicBezTo>
                    <a:pt x="76" y="34"/>
                    <a:pt x="74" y="34"/>
                    <a:pt x="72" y="34"/>
                  </a:cubicBezTo>
                  <a:cubicBezTo>
                    <a:pt x="72" y="37"/>
                    <a:pt x="72" y="37"/>
                    <a:pt x="72" y="37"/>
                  </a:cubicBezTo>
                  <a:cubicBezTo>
                    <a:pt x="84" y="37"/>
                    <a:pt x="84" y="37"/>
                    <a:pt x="84" y="37"/>
                  </a:cubicBezTo>
                  <a:close/>
                  <a:moveTo>
                    <a:pt x="66" y="36"/>
                  </a:moveTo>
                  <a:cubicBezTo>
                    <a:pt x="66" y="34"/>
                    <a:pt x="66" y="34"/>
                    <a:pt x="66" y="34"/>
                  </a:cubicBezTo>
                  <a:cubicBezTo>
                    <a:pt x="64" y="34"/>
                    <a:pt x="62" y="34"/>
                    <a:pt x="60" y="34"/>
                  </a:cubicBezTo>
                  <a:cubicBezTo>
                    <a:pt x="58" y="35"/>
                    <a:pt x="56" y="35"/>
                    <a:pt x="54" y="35"/>
                  </a:cubicBezTo>
                  <a:cubicBezTo>
                    <a:pt x="54" y="35"/>
                    <a:pt x="54" y="36"/>
                    <a:pt x="54" y="36"/>
                  </a:cubicBezTo>
                  <a:cubicBezTo>
                    <a:pt x="66" y="36"/>
                    <a:pt x="66" y="36"/>
                    <a:pt x="66" y="36"/>
                  </a:cubicBezTo>
                  <a:close/>
                  <a:moveTo>
                    <a:pt x="49" y="36"/>
                  </a:moveTo>
                  <a:cubicBezTo>
                    <a:pt x="49" y="35"/>
                    <a:pt x="49" y="35"/>
                    <a:pt x="49" y="35"/>
                  </a:cubicBezTo>
                  <a:cubicBezTo>
                    <a:pt x="48" y="35"/>
                    <a:pt x="46" y="35"/>
                    <a:pt x="45" y="35"/>
                  </a:cubicBezTo>
                  <a:cubicBezTo>
                    <a:pt x="44" y="35"/>
                    <a:pt x="43" y="35"/>
                    <a:pt x="43" y="35"/>
                  </a:cubicBezTo>
                  <a:cubicBezTo>
                    <a:pt x="49" y="36"/>
                    <a:pt x="49" y="36"/>
                    <a:pt x="49" y="36"/>
                  </a:cubicBezTo>
                  <a:close/>
                  <a:moveTo>
                    <a:pt x="86" y="96"/>
                  </a:moveTo>
                  <a:cubicBezTo>
                    <a:pt x="90" y="96"/>
                    <a:pt x="92" y="98"/>
                    <a:pt x="95" y="100"/>
                  </a:cubicBezTo>
                  <a:cubicBezTo>
                    <a:pt x="97" y="102"/>
                    <a:pt x="98" y="105"/>
                    <a:pt x="98" y="108"/>
                  </a:cubicBezTo>
                  <a:cubicBezTo>
                    <a:pt x="98" y="111"/>
                    <a:pt x="97" y="114"/>
                    <a:pt x="95" y="116"/>
                  </a:cubicBezTo>
                  <a:cubicBezTo>
                    <a:pt x="92" y="118"/>
                    <a:pt x="90" y="119"/>
                    <a:pt x="86" y="119"/>
                  </a:cubicBezTo>
                  <a:cubicBezTo>
                    <a:pt x="83" y="119"/>
                    <a:pt x="81" y="118"/>
                    <a:pt x="78" y="116"/>
                  </a:cubicBezTo>
                  <a:cubicBezTo>
                    <a:pt x="76" y="114"/>
                    <a:pt x="75" y="111"/>
                    <a:pt x="75" y="108"/>
                  </a:cubicBezTo>
                  <a:cubicBezTo>
                    <a:pt x="75" y="105"/>
                    <a:pt x="76" y="102"/>
                    <a:pt x="78" y="100"/>
                  </a:cubicBezTo>
                  <a:cubicBezTo>
                    <a:pt x="81" y="98"/>
                    <a:pt x="83" y="96"/>
                    <a:pt x="86" y="96"/>
                  </a:cubicBezTo>
                  <a:close/>
                  <a:moveTo>
                    <a:pt x="91" y="103"/>
                  </a:moveTo>
                  <a:cubicBezTo>
                    <a:pt x="90" y="102"/>
                    <a:pt x="88" y="102"/>
                    <a:pt x="86" y="102"/>
                  </a:cubicBezTo>
                  <a:cubicBezTo>
                    <a:pt x="85" y="102"/>
                    <a:pt x="83" y="102"/>
                    <a:pt x="82" y="103"/>
                  </a:cubicBezTo>
                  <a:cubicBezTo>
                    <a:pt x="81" y="105"/>
                    <a:pt x="80" y="106"/>
                    <a:pt x="80" y="108"/>
                  </a:cubicBezTo>
                  <a:cubicBezTo>
                    <a:pt x="80" y="109"/>
                    <a:pt x="81" y="111"/>
                    <a:pt x="82" y="112"/>
                  </a:cubicBezTo>
                  <a:cubicBezTo>
                    <a:pt x="83" y="113"/>
                    <a:pt x="85" y="114"/>
                    <a:pt x="86" y="114"/>
                  </a:cubicBezTo>
                  <a:cubicBezTo>
                    <a:pt x="88" y="114"/>
                    <a:pt x="90" y="113"/>
                    <a:pt x="91" y="112"/>
                  </a:cubicBezTo>
                  <a:cubicBezTo>
                    <a:pt x="92" y="111"/>
                    <a:pt x="93" y="109"/>
                    <a:pt x="93" y="108"/>
                  </a:cubicBezTo>
                  <a:cubicBezTo>
                    <a:pt x="93" y="106"/>
                    <a:pt x="92" y="105"/>
                    <a:pt x="91" y="103"/>
                  </a:cubicBezTo>
                  <a:close/>
                  <a:moveTo>
                    <a:pt x="47" y="96"/>
                  </a:moveTo>
                  <a:cubicBezTo>
                    <a:pt x="50" y="96"/>
                    <a:pt x="53" y="98"/>
                    <a:pt x="55" y="100"/>
                  </a:cubicBezTo>
                  <a:cubicBezTo>
                    <a:pt x="57" y="102"/>
                    <a:pt x="58" y="105"/>
                    <a:pt x="58" y="108"/>
                  </a:cubicBezTo>
                  <a:cubicBezTo>
                    <a:pt x="58" y="111"/>
                    <a:pt x="57" y="114"/>
                    <a:pt x="55" y="116"/>
                  </a:cubicBezTo>
                  <a:cubicBezTo>
                    <a:pt x="53" y="118"/>
                    <a:pt x="50" y="119"/>
                    <a:pt x="47" y="119"/>
                  </a:cubicBezTo>
                  <a:cubicBezTo>
                    <a:pt x="44" y="119"/>
                    <a:pt x="41" y="118"/>
                    <a:pt x="39" y="116"/>
                  </a:cubicBezTo>
                  <a:cubicBezTo>
                    <a:pt x="37" y="114"/>
                    <a:pt x="35" y="111"/>
                    <a:pt x="35" y="108"/>
                  </a:cubicBezTo>
                  <a:cubicBezTo>
                    <a:pt x="35" y="105"/>
                    <a:pt x="37" y="102"/>
                    <a:pt x="39" y="100"/>
                  </a:cubicBezTo>
                  <a:cubicBezTo>
                    <a:pt x="41" y="98"/>
                    <a:pt x="44" y="96"/>
                    <a:pt x="47" y="96"/>
                  </a:cubicBezTo>
                  <a:close/>
                  <a:moveTo>
                    <a:pt x="51" y="103"/>
                  </a:moveTo>
                  <a:cubicBezTo>
                    <a:pt x="50" y="102"/>
                    <a:pt x="48" y="102"/>
                    <a:pt x="47" y="102"/>
                  </a:cubicBezTo>
                  <a:cubicBezTo>
                    <a:pt x="45" y="102"/>
                    <a:pt x="43" y="102"/>
                    <a:pt x="42" y="103"/>
                  </a:cubicBezTo>
                  <a:cubicBezTo>
                    <a:pt x="41" y="105"/>
                    <a:pt x="41" y="106"/>
                    <a:pt x="41" y="108"/>
                  </a:cubicBezTo>
                  <a:cubicBezTo>
                    <a:pt x="41" y="109"/>
                    <a:pt x="41" y="111"/>
                    <a:pt x="42" y="112"/>
                  </a:cubicBezTo>
                  <a:cubicBezTo>
                    <a:pt x="43" y="113"/>
                    <a:pt x="45" y="114"/>
                    <a:pt x="47" y="114"/>
                  </a:cubicBezTo>
                  <a:cubicBezTo>
                    <a:pt x="48" y="114"/>
                    <a:pt x="50" y="113"/>
                    <a:pt x="51" y="112"/>
                  </a:cubicBezTo>
                  <a:cubicBezTo>
                    <a:pt x="52" y="111"/>
                    <a:pt x="53" y="109"/>
                    <a:pt x="53" y="108"/>
                  </a:cubicBezTo>
                  <a:cubicBezTo>
                    <a:pt x="53" y="106"/>
                    <a:pt x="52" y="105"/>
                    <a:pt x="51" y="103"/>
                  </a:cubicBezTo>
                  <a:close/>
                  <a:moveTo>
                    <a:pt x="34" y="40"/>
                  </a:moveTo>
                  <a:cubicBezTo>
                    <a:pt x="37" y="70"/>
                    <a:pt x="37" y="70"/>
                    <a:pt x="37" y="70"/>
                  </a:cubicBezTo>
                  <a:cubicBezTo>
                    <a:pt x="99" y="71"/>
                    <a:pt x="99" y="71"/>
                    <a:pt x="99" y="71"/>
                  </a:cubicBezTo>
                  <a:cubicBezTo>
                    <a:pt x="102" y="43"/>
                    <a:pt x="102" y="43"/>
                    <a:pt x="102" y="43"/>
                  </a:cubicBezTo>
                  <a:cubicBezTo>
                    <a:pt x="34" y="40"/>
                    <a:pt x="34" y="40"/>
                    <a:pt x="34" y="40"/>
                  </a:cubicBezTo>
                  <a:close/>
                  <a:moveTo>
                    <a:pt x="93" y="31"/>
                  </a:moveTo>
                  <a:cubicBezTo>
                    <a:pt x="93" y="30"/>
                    <a:pt x="93" y="30"/>
                    <a:pt x="93" y="30"/>
                  </a:cubicBezTo>
                  <a:cubicBezTo>
                    <a:pt x="94" y="30"/>
                    <a:pt x="95" y="30"/>
                    <a:pt x="96" y="30"/>
                  </a:cubicBezTo>
                  <a:cubicBezTo>
                    <a:pt x="96" y="28"/>
                    <a:pt x="95" y="25"/>
                    <a:pt x="95" y="23"/>
                  </a:cubicBezTo>
                  <a:cubicBezTo>
                    <a:pt x="94" y="21"/>
                    <a:pt x="93" y="19"/>
                    <a:pt x="91" y="17"/>
                  </a:cubicBezTo>
                  <a:cubicBezTo>
                    <a:pt x="90" y="17"/>
                    <a:pt x="90" y="18"/>
                    <a:pt x="89" y="18"/>
                  </a:cubicBezTo>
                  <a:cubicBezTo>
                    <a:pt x="88" y="18"/>
                    <a:pt x="87" y="19"/>
                    <a:pt x="87" y="19"/>
                  </a:cubicBezTo>
                  <a:cubicBezTo>
                    <a:pt x="87" y="21"/>
                    <a:pt x="88" y="22"/>
                    <a:pt x="88" y="24"/>
                  </a:cubicBezTo>
                  <a:cubicBezTo>
                    <a:pt x="89" y="26"/>
                    <a:pt x="89" y="28"/>
                    <a:pt x="89" y="30"/>
                  </a:cubicBezTo>
                  <a:cubicBezTo>
                    <a:pt x="91" y="30"/>
                    <a:pt x="92" y="30"/>
                    <a:pt x="93" y="30"/>
                  </a:cubicBezTo>
                  <a:cubicBezTo>
                    <a:pt x="93" y="30"/>
                    <a:pt x="93" y="30"/>
                    <a:pt x="93" y="30"/>
                  </a:cubicBezTo>
                  <a:cubicBezTo>
                    <a:pt x="93" y="31"/>
                    <a:pt x="93" y="31"/>
                    <a:pt x="93" y="31"/>
                  </a:cubicBezTo>
                  <a:close/>
                  <a:moveTo>
                    <a:pt x="86" y="13"/>
                  </a:moveTo>
                  <a:cubicBezTo>
                    <a:pt x="87" y="13"/>
                    <a:pt x="87" y="13"/>
                    <a:pt x="87" y="13"/>
                  </a:cubicBezTo>
                  <a:cubicBezTo>
                    <a:pt x="86" y="11"/>
                    <a:pt x="84" y="10"/>
                    <a:pt x="82" y="9"/>
                  </a:cubicBezTo>
                  <a:cubicBezTo>
                    <a:pt x="82" y="9"/>
                    <a:pt x="81" y="8"/>
                    <a:pt x="80" y="8"/>
                  </a:cubicBezTo>
                  <a:cubicBezTo>
                    <a:pt x="81" y="8"/>
                    <a:pt x="81" y="9"/>
                    <a:pt x="81" y="9"/>
                  </a:cubicBezTo>
                  <a:cubicBezTo>
                    <a:pt x="82" y="11"/>
                    <a:pt x="83" y="12"/>
                    <a:pt x="84" y="14"/>
                  </a:cubicBezTo>
                  <a:cubicBezTo>
                    <a:pt x="85" y="14"/>
                    <a:pt x="86" y="14"/>
                    <a:pt x="86" y="13"/>
                  </a:cubicBezTo>
                  <a:close/>
                  <a:moveTo>
                    <a:pt x="57" y="9"/>
                  </a:moveTo>
                  <a:cubicBezTo>
                    <a:pt x="57" y="9"/>
                    <a:pt x="58" y="8"/>
                    <a:pt x="58" y="8"/>
                  </a:cubicBezTo>
                  <a:cubicBezTo>
                    <a:pt x="57" y="8"/>
                    <a:pt x="56" y="9"/>
                    <a:pt x="56" y="9"/>
                  </a:cubicBezTo>
                  <a:cubicBezTo>
                    <a:pt x="54" y="10"/>
                    <a:pt x="52" y="11"/>
                    <a:pt x="51" y="13"/>
                  </a:cubicBezTo>
                  <a:cubicBezTo>
                    <a:pt x="51" y="13"/>
                    <a:pt x="52" y="13"/>
                    <a:pt x="52" y="13"/>
                  </a:cubicBezTo>
                  <a:cubicBezTo>
                    <a:pt x="53" y="13"/>
                    <a:pt x="53" y="14"/>
                    <a:pt x="54" y="14"/>
                  </a:cubicBezTo>
                  <a:cubicBezTo>
                    <a:pt x="55" y="12"/>
                    <a:pt x="56" y="11"/>
                    <a:pt x="57" y="9"/>
                  </a:cubicBezTo>
                  <a:close/>
                  <a:moveTo>
                    <a:pt x="49" y="18"/>
                  </a:moveTo>
                  <a:cubicBezTo>
                    <a:pt x="49" y="18"/>
                    <a:pt x="48" y="17"/>
                    <a:pt x="47" y="17"/>
                  </a:cubicBezTo>
                  <a:cubicBezTo>
                    <a:pt x="46" y="19"/>
                    <a:pt x="44" y="21"/>
                    <a:pt x="44" y="23"/>
                  </a:cubicBezTo>
                  <a:cubicBezTo>
                    <a:pt x="43" y="25"/>
                    <a:pt x="42" y="28"/>
                    <a:pt x="42" y="30"/>
                  </a:cubicBezTo>
                  <a:cubicBezTo>
                    <a:pt x="43" y="30"/>
                    <a:pt x="44" y="30"/>
                    <a:pt x="45" y="30"/>
                  </a:cubicBezTo>
                  <a:cubicBezTo>
                    <a:pt x="46" y="30"/>
                    <a:pt x="48" y="30"/>
                    <a:pt x="49" y="30"/>
                  </a:cubicBezTo>
                  <a:cubicBezTo>
                    <a:pt x="49" y="28"/>
                    <a:pt x="49" y="26"/>
                    <a:pt x="50" y="24"/>
                  </a:cubicBezTo>
                  <a:cubicBezTo>
                    <a:pt x="50" y="22"/>
                    <a:pt x="51" y="20"/>
                    <a:pt x="52" y="19"/>
                  </a:cubicBezTo>
                  <a:cubicBezTo>
                    <a:pt x="51" y="18"/>
                    <a:pt x="50" y="18"/>
                    <a:pt x="49" y="18"/>
                  </a:cubicBezTo>
                  <a:close/>
                  <a:moveTo>
                    <a:pt x="61" y="22"/>
                  </a:moveTo>
                  <a:cubicBezTo>
                    <a:pt x="60" y="21"/>
                    <a:pt x="58" y="21"/>
                    <a:pt x="57" y="21"/>
                  </a:cubicBezTo>
                  <a:cubicBezTo>
                    <a:pt x="56" y="22"/>
                    <a:pt x="56" y="23"/>
                    <a:pt x="55" y="25"/>
                  </a:cubicBezTo>
                  <a:cubicBezTo>
                    <a:pt x="55" y="26"/>
                    <a:pt x="55" y="28"/>
                    <a:pt x="54" y="29"/>
                  </a:cubicBezTo>
                  <a:cubicBezTo>
                    <a:pt x="56" y="29"/>
                    <a:pt x="58" y="29"/>
                    <a:pt x="60" y="29"/>
                  </a:cubicBezTo>
                  <a:cubicBezTo>
                    <a:pt x="62" y="29"/>
                    <a:pt x="64" y="29"/>
                    <a:pt x="66" y="29"/>
                  </a:cubicBezTo>
                  <a:cubicBezTo>
                    <a:pt x="66" y="26"/>
                    <a:pt x="66" y="26"/>
                    <a:pt x="66" y="26"/>
                  </a:cubicBezTo>
                  <a:cubicBezTo>
                    <a:pt x="66" y="22"/>
                    <a:pt x="66" y="22"/>
                    <a:pt x="66" y="22"/>
                  </a:cubicBezTo>
                  <a:cubicBezTo>
                    <a:pt x="65" y="22"/>
                    <a:pt x="63" y="22"/>
                    <a:pt x="61" y="22"/>
                  </a:cubicBezTo>
                  <a:close/>
                  <a:moveTo>
                    <a:pt x="82" y="21"/>
                  </a:moveTo>
                  <a:cubicBezTo>
                    <a:pt x="78" y="22"/>
                    <a:pt x="75" y="22"/>
                    <a:pt x="72" y="22"/>
                  </a:cubicBezTo>
                  <a:cubicBezTo>
                    <a:pt x="72" y="26"/>
                    <a:pt x="72" y="26"/>
                    <a:pt x="72" y="26"/>
                  </a:cubicBezTo>
                  <a:cubicBezTo>
                    <a:pt x="72" y="29"/>
                    <a:pt x="72" y="29"/>
                    <a:pt x="72" y="29"/>
                  </a:cubicBezTo>
                  <a:cubicBezTo>
                    <a:pt x="74" y="29"/>
                    <a:pt x="76" y="29"/>
                    <a:pt x="78" y="29"/>
                  </a:cubicBezTo>
                  <a:cubicBezTo>
                    <a:pt x="80" y="29"/>
                    <a:pt x="82" y="29"/>
                    <a:pt x="84" y="29"/>
                  </a:cubicBezTo>
                  <a:cubicBezTo>
                    <a:pt x="84" y="28"/>
                    <a:pt x="83" y="27"/>
                    <a:pt x="83" y="25"/>
                  </a:cubicBezTo>
                  <a:cubicBezTo>
                    <a:pt x="83" y="25"/>
                    <a:pt x="83" y="25"/>
                    <a:pt x="83" y="25"/>
                  </a:cubicBezTo>
                  <a:cubicBezTo>
                    <a:pt x="83" y="25"/>
                    <a:pt x="83" y="25"/>
                    <a:pt x="83" y="25"/>
                  </a:cubicBezTo>
                  <a:cubicBezTo>
                    <a:pt x="83" y="25"/>
                    <a:pt x="83" y="25"/>
                    <a:pt x="83" y="25"/>
                  </a:cubicBezTo>
                  <a:cubicBezTo>
                    <a:pt x="84" y="25"/>
                    <a:pt x="84" y="25"/>
                    <a:pt x="84" y="25"/>
                  </a:cubicBezTo>
                  <a:cubicBezTo>
                    <a:pt x="83" y="25"/>
                    <a:pt x="83" y="25"/>
                    <a:pt x="83" y="25"/>
                  </a:cubicBezTo>
                  <a:cubicBezTo>
                    <a:pt x="83" y="24"/>
                    <a:pt x="82" y="22"/>
                    <a:pt x="82" y="21"/>
                  </a:cubicBezTo>
                  <a:close/>
                  <a:moveTo>
                    <a:pt x="76" y="17"/>
                  </a:moveTo>
                  <a:cubicBezTo>
                    <a:pt x="77" y="16"/>
                    <a:pt x="78" y="16"/>
                    <a:pt x="79" y="16"/>
                  </a:cubicBezTo>
                  <a:cubicBezTo>
                    <a:pt x="78" y="14"/>
                    <a:pt x="77" y="12"/>
                    <a:pt x="75" y="11"/>
                  </a:cubicBezTo>
                  <a:cubicBezTo>
                    <a:pt x="74" y="10"/>
                    <a:pt x="73" y="9"/>
                    <a:pt x="72" y="8"/>
                  </a:cubicBezTo>
                  <a:cubicBezTo>
                    <a:pt x="72" y="9"/>
                    <a:pt x="72" y="10"/>
                    <a:pt x="72" y="12"/>
                  </a:cubicBezTo>
                  <a:cubicBezTo>
                    <a:pt x="72" y="14"/>
                    <a:pt x="72" y="15"/>
                    <a:pt x="72" y="17"/>
                  </a:cubicBezTo>
                  <a:cubicBezTo>
                    <a:pt x="73" y="17"/>
                    <a:pt x="74" y="17"/>
                    <a:pt x="76" y="17"/>
                  </a:cubicBezTo>
                  <a:close/>
                  <a:moveTo>
                    <a:pt x="63" y="16"/>
                  </a:moveTo>
                  <a:cubicBezTo>
                    <a:pt x="64" y="17"/>
                    <a:pt x="65" y="17"/>
                    <a:pt x="66" y="17"/>
                  </a:cubicBezTo>
                  <a:cubicBezTo>
                    <a:pt x="66" y="15"/>
                    <a:pt x="66" y="13"/>
                    <a:pt x="66" y="12"/>
                  </a:cubicBezTo>
                  <a:cubicBezTo>
                    <a:pt x="66" y="10"/>
                    <a:pt x="66" y="9"/>
                    <a:pt x="66" y="8"/>
                  </a:cubicBezTo>
                  <a:cubicBezTo>
                    <a:pt x="65" y="9"/>
                    <a:pt x="64" y="10"/>
                    <a:pt x="63" y="11"/>
                  </a:cubicBezTo>
                  <a:cubicBezTo>
                    <a:pt x="61" y="12"/>
                    <a:pt x="60" y="14"/>
                    <a:pt x="59" y="16"/>
                  </a:cubicBezTo>
                  <a:cubicBezTo>
                    <a:pt x="60" y="16"/>
                    <a:pt x="61" y="16"/>
                    <a:pt x="63" y="16"/>
                  </a:cubicBezTo>
                  <a:close/>
                </a:path>
              </a:pathLst>
            </a:custGeom>
            <a:solidFill>
              <a:schemeClr val="bg1"/>
            </a:solidFill>
            <a:ln w="9525">
              <a:noFill/>
              <a:round/>
            </a:ln>
          </p:spPr>
          <p:txBody>
            <a:bodyPr wrap="square" lIns="91440" tIns="45720" rIns="91440" bIns="45720" anchor="ctr">
              <a:normAutofit/>
            </a:bodyPr>
            <a:lstStyle/>
            <a:p>
              <a:pPr algn="ctr"/>
              <a:endParaRPr dirty="0">
                <a:latin typeface="宋体" panose="02010600030101010101" pitchFamily="2" charset="-122"/>
              </a:endParaRPr>
            </a:p>
          </p:txBody>
        </p:sp>
      </p:grpSp>
      <p:grpSp>
        <p:nvGrpSpPr>
          <p:cNvPr id="24" name="组合 23"/>
          <p:cNvGrpSpPr/>
          <p:nvPr/>
        </p:nvGrpSpPr>
        <p:grpSpPr>
          <a:xfrm>
            <a:off x="1300390" y="3829130"/>
            <a:ext cx="2386516" cy="1095792"/>
            <a:chOff x="1300390" y="4172935"/>
            <a:chExt cx="2386516" cy="1095792"/>
          </a:xfrm>
        </p:grpSpPr>
        <p:sp>
          <p:nvSpPr>
            <p:cNvPr id="25" name="îṥľîḋé"/>
            <p:cNvSpPr txBox="1"/>
            <p:nvPr/>
          </p:nvSpPr>
          <p:spPr bwMode="auto">
            <a:xfrm>
              <a:off x="1300390" y="4172935"/>
              <a:ext cx="2386516" cy="338562"/>
            </a:xfrm>
            <a:prstGeom prst="rect">
              <a:avLst/>
            </a:prstGeom>
            <a:noFill/>
          </p:spPr>
          <p:txBody>
            <a:bodyPr wrap="square" lIns="91440" tIns="45720" rIns="91440" bIns="45720" anchor="b" anchorCtr="1">
              <a:normAutofit fontScale="92500" lnSpcReduction="20000"/>
            </a:bodyPr>
            <a:lstStyle/>
            <a:p>
              <a:pPr algn="ctr">
                <a:lnSpc>
                  <a:spcPct val="15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26" name="iṥ1îḍe"/>
            <p:cNvSpPr txBox="1"/>
            <p:nvPr/>
          </p:nvSpPr>
          <p:spPr bwMode="auto">
            <a:xfrm>
              <a:off x="1300390" y="4431113"/>
              <a:ext cx="2386516" cy="837614"/>
            </a:xfrm>
            <a:prstGeom prst="rect">
              <a:avLst/>
            </a:prstGeom>
            <a:noFill/>
          </p:spPr>
          <p:txBody>
            <a:bodyPr wrap="square" lIns="91440" tIns="45720" rIns="91440" bIns="45720" anchor="ctr" anchorCtr="1">
              <a:normAutofit/>
            </a:body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grpSp>
      <p:grpSp>
        <p:nvGrpSpPr>
          <p:cNvPr id="27" name="组合 26"/>
          <p:cNvGrpSpPr/>
          <p:nvPr/>
        </p:nvGrpSpPr>
        <p:grpSpPr>
          <a:xfrm>
            <a:off x="3705309" y="3829130"/>
            <a:ext cx="2386516" cy="1095792"/>
            <a:chOff x="3705309" y="4172935"/>
            <a:chExt cx="2386516" cy="1095792"/>
          </a:xfrm>
        </p:grpSpPr>
        <p:sp>
          <p:nvSpPr>
            <p:cNvPr id="28" name="íŝľiḋê"/>
            <p:cNvSpPr txBox="1"/>
            <p:nvPr/>
          </p:nvSpPr>
          <p:spPr bwMode="auto">
            <a:xfrm>
              <a:off x="3705309" y="4172935"/>
              <a:ext cx="2386516" cy="338562"/>
            </a:xfrm>
            <a:prstGeom prst="rect">
              <a:avLst/>
            </a:prstGeom>
            <a:noFill/>
          </p:spPr>
          <p:txBody>
            <a:bodyPr wrap="square" lIns="91440" tIns="45720" rIns="91440" bIns="45720" anchor="b" anchorCtr="1">
              <a:normAutofit fontScale="92500" lnSpcReduction="20000"/>
            </a:bodyPr>
            <a:lstStyle/>
            <a:p>
              <a:pPr algn="ctr">
                <a:lnSpc>
                  <a:spcPct val="15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29" name="íṧlïde"/>
            <p:cNvSpPr txBox="1"/>
            <p:nvPr/>
          </p:nvSpPr>
          <p:spPr bwMode="auto">
            <a:xfrm>
              <a:off x="3705309" y="4431113"/>
              <a:ext cx="2386516" cy="837614"/>
            </a:xfrm>
            <a:prstGeom prst="rect">
              <a:avLst/>
            </a:prstGeom>
            <a:noFill/>
          </p:spPr>
          <p:txBody>
            <a:bodyPr wrap="square" lIns="91440" tIns="45720" rIns="91440" bIns="45720" anchor="ctr" anchorCtr="1">
              <a:normAutofit/>
            </a:body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grpSp>
      <p:grpSp>
        <p:nvGrpSpPr>
          <p:cNvPr id="30" name="组合 29"/>
          <p:cNvGrpSpPr/>
          <p:nvPr/>
        </p:nvGrpSpPr>
        <p:grpSpPr>
          <a:xfrm>
            <a:off x="6100173" y="3829129"/>
            <a:ext cx="2386516" cy="1095793"/>
            <a:chOff x="6100173" y="4172934"/>
            <a:chExt cx="2386516" cy="1095793"/>
          </a:xfrm>
        </p:grpSpPr>
        <p:sp>
          <p:nvSpPr>
            <p:cNvPr id="31" name="íşľíḋê"/>
            <p:cNvSpPr txBox="1"/>
            <p:nvPr/>
          </p:nvSpPr>
          <p:spPr bwMode="auto">
            <a:xfrm>
              <a:off x="6100173" y="4172934"/>
              <a:ext cx="2386516" cy="338563"/>
            </a:xfrm>
            <a:prstGeom prst="rect">
              <a:avLst/>
            </a:prstGeom>
            <a:noFill/>
          </p:spPr>
          <p:txBody>
            <a:bodyPr wrap="square" lIns="91440" tIns="45720" rIns="91440" bIns="45720" anchor="b" anchorCtr="1">
              <a:normAutofit fontScale="92500" lnSpcReduction="20000"/>
            </a:bodyPr>
            <a:lstStyle/>
            <a:p>
              <a:pPr algn="ctr">
                <a:lnSpc>
                  <a:spcPct val="15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32" name="îsḻîḑé"/>
            <p:cNvSpPr txBox="1"/>
            <p:nvPr/>
          </p:nvSpPr>
          <p:spPr bwMode="auto">
            <a:xfrm>
              <a:off x="6100173" y="4431113"/>
              <a:ext cx="2386516" cy="837614"/>
            </a:xfrm>
            <a:prstGeom prst="rect">
              <a:avLst/>
            </a:prstGeom>
            <a:noFill/>
          </p:spPr>
          <p:txBody>
            <a:bodyPr wrap="square" lIns="91440" tIns="45720" rIns="91440" bIns="45720" anchor="ctr" anchorCtr="1">
              <a:normAutofit/>
            </a:body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grpSp>
      <p:grpSp>
        <p:nvGrpSpPr>
          <p:cNvPr id="33" name="组合 32"/>
          <p:cNvGrpSpPr/>
          <p:nvPr/>
        </p:nvGrpSpPr>
        <p:grpSpPr>
          <a:xfrm>
            <a:off x="8505095" y="3829130"/>
            <a:ext cx="2386516" cy="1095792"/>
            <a:chOff x="8505095" y="4172935"/>
            <a:chExt cx="2386516" cy="1095792"/>
          </a:xfrm>
        </p:grpSpPr>
        <p:sp>
          <p:nvSpPr>
            <p:cNvPr id="34" name="is1íďê"/>
            <p:cNvSpPr txBox="1"/>
            <p:nvPr/>
          </p:nvSpPr>
          <p:spPr bwMode="auto">
            <a:xfrm>
              <a:off x="8505095" y="4172935"/>
              <a:ext cx="2386516" cy="338562"/>
            </a:xfrm>
            <a:prstGeom prst="rect">
              <a:avLst/>
            </a:prstGeom>
            <a:noFill/>
          </p:spPr>
          <p:txBody>
            <a:bodyPr wrap="square" lIns="91440" tIns="45720" rIns="91440" bIns="45720" anchor="b" anchorCtr="1">
              <a:normAutofit fontScale="92500" lnSpcReduction="20000"/>
            </a:bodyPr>
            <a:lstStyle/>
            <a:p>
              <a:pPr algn="ctr">
                <a:lnSpc>
                  <a:spcPct val="15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35" name="íśļîḋe"/>
            <p:cNvSpPr txBox="1"/>
            <p:nvPr/>
          </p:nvSpPr>
          <p:spPr bwMode="auto">
            <a:xfrm>
              <a:off x="8505095" y="4431113"/>
              <a:ext cx="2386516" cy="837614"/>
            </a:xfrm>
            <a:prstGeom prst="rect">
              <a:avLst/>
            </a:prstGeom>
            <a:noFill/>
          </p:spPr>
          <p:txBody>
            <a:bodyPr wrap="square" lIns="91440" tIns="45720" rIns="91440" bIns="45720" anchor="ctr" anchorCtr="1">
              <a:normAutofit/>
            </a:body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grpSp>
      <p:grpSp>
        <p:nvGrpSpPr>
          <p:cNvPr id="83" name="组合 82"/>
          <p:cNvGrpSpPr/>
          <p:nvPr/>
        </p:nvGrpSpPr>
        <p:grpSpPr>
          <a:xfrm>
            <a:off x="-379864" y="5111460"/>
            <a:ext cx="13062676" cy="2171496"/>
            <a:chOff x="-379864" y="5111460"/>
            <a:chExt cx="13062676" cy="2171496"/>
          </a:xfrm>
        </p:grpSpPr>
        <p:grpSp>
          <p:nvGrpSpPr>
            <p:cNvPr id="84" name="组合 83"/>
            <p:cNvGrpSpPr/>
            <p:nvPr/>
          </p:nvGrpSpPr>
          <p:grpSpPr>
            <a:xfrm>
              <a:off x="901167" y="5872548"/>
              <a:ext cx="8314401" cy="1410408"/>
              <a:chOff x="586804" y="8545772"/>
              <a:chExt cx="8314401" cy="1410408"/>
            </a:xfrm>
          </p:grpSpPr>
          <p:grpSp>
            <p:nvGrpSpPr>
              <p:cNvPr id="94" name="组合 93"/>
              <p:cNvGrpSpPr/>
              <p:nvPr/>
            </p:nvGrpSpPr>
            <p:grpSpPr>
              <a:xfrm>
                <a:off x="586804" y="8545772"/>
                <a:ext cx="8314401" cy="1410408"/>
                <a:chOff x="-1204686" y="3805316"/>
                <a:chExt cx="12990285" cy="2203598"/>
              </a:xfrm>
            </p:grpSpPr>
            <p:sp>
              <p:nvSpPr>
                <p:cNvPr id="112" name="矩形 111"/>
                <p:cNvSpPr/>
                <p:nvPr/>
              </p:nvSpPr>
              <p:spPr>
                <a:xfrm>
                  <a:off x="-1204686" y="5007428"/>
                  <a:ext cx="12990285" cy="2577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113" name="组合 112"/>
                <p:cNvGrpSpPr/>
                <p:nvPr/>
              </p:nvGrpSpPr>
              <p:grpSpPr>
                <a:xfrm>
                  <a:off x="-653143" y="3805316"/>
                  <a:ext cx="12322628" cy="2203598"/>
                  <a:chOff x="624114" y="5518002"/>
                  <a:chExt cx="12322628" cy="2203598"/>
                </a:xfrm>
              </p:grpSpPr>
              <p:sp>
                <p:nvSpPr>
                  <p:cNvPr id="114" name="椭圆 113"/>
                  <p:cNvSpPr/>
                  <p:nvPr/>
                </p:nvSpPr>
                <p:spPr>
                  <a:xfrm>
                    <a:off x="4746171" y="5704113"/>
                    <a:ext cx="1373121" cy="13731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5" name="椭圆 114"/>
                  <p:cNvSpPr/>
                  <p:nvPr/>
                </p:nvSpPr>
                <p:spPr>
                  <a:xfrm>
                    <a:off x="4209142" y="6386285"/>
                    <a:ext cx="1335315" cy="13353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6" name="椭圆 115"/>
                  <p:cNvSpPr/>
                  <p:nvPr/>
                </p:nvSpPr>
                <p:spPr>
                  <a:xfrm>
                    <a:off x="5963110" y="6057941"/>
                    <a:ext cx="1006335" cy="100633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7" name="椭圆 116"/>
                  <p:cNvSpPr/>
                  <p:nvPr/>
                </p:nvSpPr>
                <p:spPr>
                  <a:xfrm>
                    <a:off x="6594476" y="6282419"/>
                    <a:ext cx="916668" cy="9166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8" name="椭圆 117"/>
                  <p:cNvSpPr/>
                  <p:nvPr/>
                </p:nvSpPr>
                <p:spPr>
                  <a:xfrm>
                    <a:off x="7370084" y="6027512"/>
                    <a:ext cx="924832" cy="9248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9" name="椭圆 118"/>
                  <p:cNvSpPr/>
                  <p:nvPr/>
                </p:nvSpPr>
                <p:spPr>
                  <a:xfrm>
                    <a:off x="7939667" y="5533211"/>
                    <a:ext cx="1063531" cy="106353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0" name="椭圆 119"/>
                  <p:cNvSpPr/>
                  <p:nvPr/>
                </p:nvSpPr>
                <p:spPr>
                  <a:xfrm>
                    <a:off x="8208488" y="6154714"/>
                    <a:ext cx="1080657" cy="10806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1" name="Line 20"/>
                  <p:cNvSpPr>
                    <a:spLocks noChangeShapeType="1"/>
                  </p:cNvSpPr>
                  <p:nvPr/>
                </p:nvSpPr>
                <p:spPr bwMode="auto">
                  <a:xfrm flipH="1">
                    <a:off x="3538995" y="6700972"/>
                    <a:ext cx="41085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2" name="Freeform 21"/>
                  <p:cNvSpPr/>
                  <p:nvPr/>
                </p:nvSpPr>
                <p:spPr bwMode="auto">
                  <a:xfrm>
                    <a:off x="4067433" y="6402041"/>
                    <a:ext cx="634694" cy="298930"/>
                  </a:xfrm>
                  <a:custGeom>
                    <a:avLst/>
                    <a:gdLst>
                      <a:gd name="T0" fmla="*/ 48 w 48"/>
                      <a:gd name="T1" fmla="*/ 0 h 22"/>
                      <a:gd name="T2" fmla="*/ 20 w 48"/>
                      <a:gd name="T3" fmla="*/ 22 h 22"/>
                      <a:gd name="T4" fmla="*/ 0 w 48"/>
                      <a:gd name="T5" fmla="*/ 22 h 22"/>
                    </a:gdLst>
                    <a:ahLst/>
                    <a:cxnLst>
                      <a:cxn ang="0">
                        <a:pos x="T0" y="T1"/>
                      </a:cxn>
                      <a:cxn ang="0">
                        <a:pos x="T2" y="T3"/>
                      </a:cxn>
                      <a:cxn ang="0">
                        <a:pos x="T4" y="T5"/>
                      </a:cxn>
                    </a:cxnLst>
                    <a:rect l="0" t="0" r="r" b="b"/>
                    <a:pathLst>
                      <a:path w="48" h="22">
                        <a:moveTo>
                          <a:pt x="48" y="0"/>
                        </a:moveTo>
                        <a:cubicBezTo>
                          <a:pt x="34" y="0"/>
                          <a:pt x="23" y="10"/>
                          <a:pt x="20" y="22"/>
                        </a:cubicBezTo>
                        <a:cubicBezTo>
                          <a:pt x="0" y="22"/>
                          <a:pt x="0" y="22"/>
                          <a:pt x="0" y="22"/>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3" name="Line 22"/>
                  <p:cNvSpPr>
                    <a:spLocks noChangeShapeType="1"/>
                  </p:cNvSpPr>
                  <p:nvPr/>
                </p:nvSpPr>
                <p:spPr bwMode="auto">
                  <a:xfrm>
                    <a:off x="9276746" y="6713722"/>
                    <a:ext cx="0"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4" name="Freeform 23"/>
                  <p:cNvSpPr/>
                  <p:nvPr/>
                </p:nvSpPr>
                <p:spPr bwMode="auto">
                  <a:xfrm>
                    <a:off x="4702127" y="5668176"/>
                    <a:ext cx="2208680" cy="733865"/>
                  </a:xfrm>
                  <a:custGeom>
                    <a:avLst/>
                    <a:gdLst>
                      <a:gd name="T0" fmla="*/ 167 w 167"/>
                      <a:gd name="T1" fmla="*/ 48 h 54"/>
                      <a:gd name="T2" fmla="*/ 136 w 167"/>
                      <a:gd name="T3" fmla="*/ 27 h 54"/>
                      <a:gd name="T4" fmla="*/ 107 w 167"/>
                      <a:gd name="T5" fmla="*/ 43 h 54"/>
                      <a:gd name="T6" fmla="*/ 54 w 167"/>
                      <a:gd name="T7" fmla="*/ 0 h 54"/>
                      <a:gd name="T8" fmla="*/ 0 w 167"/>
                      <a:gd name="T9" fmla="*/ 54 h 54"/>
                    </a:gdLst>
                    <a:ahLst/>
                    <a:cxnLst>
                      <a:cxn ang="0">
                        <a:pos x="T0" y="T1"/>
                      </a:cxn>
                      <a:cxn ang="0">
                        <a:pos x="T2" y="T3"/>
                      </a:cxn>
                      <a:cxn ang="0">
                        <a:pos x="T4" y="T5"/>
                      </a:cxn>
                      <a:cxn ang="0">
                        <a:pos x="T6" y="T7"/>
                      </a:cxn>
                      <a:cxn ang="0">
                        <a:pos x="T8" y="T9"/>
                      </a:cxn>
                    </a:cxnLst>
                    <a:rect l="0" t="0" r="r" b="b"/>
                    <a:pathLst>
                      <a:path w="167" h="54">
                        <a:moveTo>
                          <a:pt x="167" y="48"/>
                        </a:moveTo>
                        <a:cubicBezTo>
                          <a:pt x="162" y="36"/>
                          <a:pt x="150" y="27"/>
                          <a:pt x="136" y="27"/>
                        </a:cubicBezTo>
                        <a:cubicBezTo>
                          <a:pt x="124" y="27"/>
                          <a:pt x="113" y="34"/>
                          <a:pt x="107" y="43"/>
                        </a:cubicBezTo>
                        <a:cubicBezTo>
                          <a:pt x="102" y="18"/>
                          <a:pt x="80" y="0"/>
                          <a:pt x="54" y="0"/>
                        </a:cubicBezTo>
                        <a:cubicBezTo>
                          <a:pt x="24" y="0"/>
                          <a:pt x="0" y="24"/>
                          <a:pt x="0" y="54"/>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5" name="Freeform 24"/>
                  <p:cNvSpPr/>
                  <p:nvPr/>
                </p:nvSpPr>
                <p:spPr bwMode="auto">
                  <a:xfrm>
                    <a:off x="7094982" y="5518002"/>
                    <a:ext cx="3503570" cy="1182967"/>
                  </a:xfrm>
                  <a:custGeom>
                    <a:avLst/>
                    <a:gdLst>
                      <a:gd name="T0" fmla="*/ 265 w 265"/>
                      <a:gd name="T1" fmla="*/ 87 h 87"/>
                      <a:gd name="T2" fmla="*/ 165 w 265"/>
                      <a:gd name="T3" fmla="*/ 87 h 87"/>
                      <a:gd name="T4" fmla="*/ 166 w 265"/>
                      <a:gd name="T5" fmla="*/ 80 h 87"/>
                      <a:gd name="T6" fmla="*/ 143 w 265"/>
                      <a:gd name="T7" fmla="*/ 52 h 87"/>
                      <a:gd name="T8" fmla="*/ 145 w 265"/>
                      <a:gd name="T9" fmla="*/ 40 h 87"/>
                      <a:gd name="T10" fmla="*/ 105 w 265"/>
                      <a:gd name="T11" fmla="*/ 0 h 87"/>
                      <a:gd name="T12" fmla="*/ 65 w 265"/>
                      <a:gd name="T13" fmla="*/ 39 h 87"/>
                      <a:gd name="T14" fmla="*/ 53 w 265"/>
                      <a:gd name="T15" fmla="*/ 36 h 87"/>
                      <a:gd name="T16" fmla="*/ 24 w 265"/>
                      <a:gd name="T17" fmla="*/ 65 h 87"/>
                      <a:gd name="T18" fmla="*/ 24 w 265"/>
                      <a:gd name="T19" fmla="*/ 69 h 87"/>
                      <a:gd name="T20" fmla="*/ 0 w 265"/>
                      <a:gd name="T21" fmla="*/ 5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5" h="87">
                        <a:moveTo>
                          <a:pt x="265" y="87"/>
                        </a:moveTo>
                        <a:cubicBezTo>
                          <a:pt x="165" y="87"/>
                          <a:pt x="165" y="87"/>
                          <a:pt x="165" y="87"/>
                        </a:cubicBezTo>
                        <a:cubicBezTo>
                          <a:pt x="166" y="85"/>
                          <a:pt x="166" y="83"/>
                          <a:pt x="166" y="80"/>
                        </a:cubicBezTo>
                        <a:cubicBezTo>
                          <a:pt x="166" y="66"/>
                          <a:pt x="156" y="55"/>
                          <a:pt x="143" y="52"/>
                        </a:cubicBezTo>
                        <a:cubicBezTo>
                          <a:pt x="144" y="48"/>
                          <a:pt x="145" y="44"/>
                          <a:pt x="145" y="40"/>
                        </a:cubicBezTo>
                        <a:cubicBezTo>
                          <a:pt x="145" y="18"/>
                          <a:pt x="127" y="0"/>
                          <a:pt x="105" y="0"/>
                        </a:cubicBezTo>
                        <a:cubicBezTo>
                          <a:pt x="83" y="0"/>
                          <a:pt x="65" y="17"/>
                          <a:pt x="65" y="39"/>
                        </a:cubicBezTo>
                        <a:cubicBezTo>
                          <a:pt x="61" y="37"/>
                          <a:pt x="57" y="36"/>
                          <a:pt x="53" y="36"/>
                        </a:cubicBezTo>
                        <a:cubicBezTo>
                          <a:pt x="37" y="36"/>
                          <a:pt x="24" y="49"/>
                          <a:pt x="24" y="65"/>
                        </a:cubicBezTo>
                        <a:cubicBezTo>
                          <a:pt x="24" y="66"/>
                          <a:pt x="24" y="68"/>
                          <a:pt x="24" y="69"/>
                        </a:cubicBezTo>
                        <a:cubicBezTo>
                          <a:pt x="19" y="61"/>
                          <a:pt x="10" y="56"/>
                          <a:pt x="0" y="56"/>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6" name="Line 20"/>
                  <p:cNvSpPr>
                    <a:spLocks noChangeShapeType="1"/>
                  </p:cNvSpPr>
                  <p:nvPr/>
                </p:nvSpPr>
                <p:spPr bwMode="auto">
                  <a:xfrm flipH="1">
                    <a:off x="624114" y="6700972"/>
                    <a:ext cx="275967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7" name="Line 20"/>
                  <p:cNvSpPr>
                    <a:spLocks noChangeShapeType="1"/>
                  </p:cNvSpPr>
                  <p:nvPr/>
                </p:nvSpPr>
                <p:spPr bwMode="auto">
                  <a:xfrm flipH="1">
                    <a:off x="10842171" y="6700972"/>
                    <a:ext cx="27577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8" name="Line 20"/>
                  <p:cNvSpPr>
                    <a:spLocks noChangeShapeType="1"/>
                  </p:cNvSpPr>
                  <p:nvPr/>
                </p:nvSpPr>
                <p:spPr bwMode="auto">
                  <a:xfrm flipH="1">
                    <a:off x="11306627" y="6700972"/>
                    <a:ext cx="164011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nvGrpSpPr>
              <p:cNvPr id="95" name="组合 94"/>
              <p:cNvGrpSpPr/>
              <p:nvPr/>
            </p:nvGrpSpPr>
            <p:grpSpPr>
              <a:xfrm>
                <a:off x="1110331" y="8636504"/>
                <a:ext cx="6688050" cy="765943"/>
                <a:chOff x="1110331" y="8636504"/>
                <a:chExt cx="6688050" cy="765943"/>
              </a:xfrm>
            </p:grpSpPr>
            <p:sp>
              <p:nvSpPr>
                <p:cNvPr id="96" name="Line 20"/>
                <p:cNvSpPr>
                  <a:spLocks noChangeShapeType="1"/>
                </p:cNvSpPr>
                <p:nvPr/>
              </p:nvSpPr>
              <p:spPr bwMode="auto">
                <a:xfrm flipH="1">
                  <a:off x="1110331" y="9402447"/>
                  <a:ext cx="552884"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7" name="Line 20"/>
                <p:cNvSpPr>
                  <a:spLocks noChangeShapeType="1"/>
                </p:cNvSpPr>
                <p:nvPr/>
              </p:nvSpPr>
              <p:spPr bwMode="auto">
                <a:xfrm flipH="1">
                  <a:off x="1799593" y="9402447"/>
                  <a:ext cx="95833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8" name="Line 20"/>
                <p:cNvSpPr>
                  <a:spLocks noChangeShapeType="1"/>
                </p:cNvSpPr>
                <p:nvPr/>
              </p:nvSpPr>
              <p:spPr bwMode="auto">
                <a:xfrm flipH="1">
                  <a:off x="6877829" y="9402447"/>
                  <a:ext cx="193509"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9" name="Line 20"/>
                <p:cNvSpPr>
                  <a:spLocks noChangeShapeType="1"/>
                </p:cNvSpPr>
                <p:nvPr/>
              </p:nvSpPr>
              <p:spPr bwMode="auto">
                <a:xfrm flipH="1">
                  <a:off x="7249183" y="9402447"/>
                  <a:ext cx="549198"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100" name="组合 99"/>
                <p:cNvGrpSpPr/>
                <p:nvPr/>
              </p:nvGrpSpPr>
              <p:grpSpPr>
                <a:xfrm>
                  <a:off x="3670404" y="8769196"/>
                  <a:ext cx="570769" cy="570769"/>
                  <a:chOff x="4789869" y="5633141"/>
                  <a:chExt cx="983312" cy="983312"/>
                </a:xfrm>
              </p:grpSpPr>
              <p:sp>
                <p:nvSpPr>
                  <p:cNvPr id="110" name="弧形 109"/>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1" name="弧形 110"/>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101" name="组合 100"/>
                <p:cNvGrpSpPr/>
                <p:nvPr/>
              </p:nvGrpSpPr>
              <p:grpSpPr>
                <a:xfrm rot="1244543">
                  <a:off x="4528073" y="8968234"/>
                  <a:ext cx="284412" cy="284412"/>
                  <a:chOff x="4789869" y="5633141"/>
                  <a:chExt cx="983312" cy="983312"/>
                </a:xfrm>
              </p:grpSpPr>
              <p:sp>
                <p:nvSpPr>
                  <p:cNvPr id="108" name="弧形 107"/>
                  <p:cNvSpPr/>
                  <p:nvPr/>
                </p:nvSpPr>
                <p:spPr>
                  <a:xfrm rot="16630693">
                    <a:off x="4789869" y="5633141"/>
                    <a:ext cx="983312" cy="983312"/>
                  </a:xfrm>
                  <a:prstGeom prst="arc">
                    <a:avLst>
                      <a:gd name="adj1" fmla="val 16200000"/>
                      <a:gd name="adj2" fmla="val 19167193"/>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9" name="弧形 108"/>
                  <p:cNvSpPr/>
                  <p:nvPr/>
                </p:nvSpPr>
                <p:spPr>
                  <a:xfrm rot="16630693">
                    <a:off x="4789869" y="5633141"/>
                    <a:ext cx="983312" cy="983312"/>
                  </a:xfrm>
                  <a:prstGeom prst="arc">
                    <a:avLst>
                      <a:gd name="adj1" fmla="val 19943639"/>
                      <a:gd name="adj2" fmla="val 20223319"/>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102" name="组合 101"/>
                <p:cNvGrpSpPr/>
                <p:nvPr/>
              </p:nvGrpSpPr>
              <p:grpSpPr>
                <a:xfrm>
                  <a:off x="5719760" y="8636504"/>
                  <a:ext cx="570769" cy="570769"/>
                  <a:chOff x="4789869" y="5633141"/>
                  <a:chExt cx="983312" cy="983312"/>
                </a:xfrm>
              </p:grpSpPr>
              <p:sp>
                <p:nvSpPr>
                  <p:cNvPr id="106" name="弧形 105"/>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7" name="弧形 106"/>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103" name="组合 102"/>
                <p:cNvGrpSpPr/>
                <p:nvPr/>
              </p:nvGrpSpPr>
              <p:grpSpPr>
                <a:xfrm rot="20246828">
                  <a:off x="5375828" y="8942433"/>
                  <a:ext cx="284412" cy="284412"/>
                  <a:chOff x="4789869" y="5633141"/>
                  <a:chExt cx="983312" cy="983312"/>
                </a:xfrm>
              </p:grpSpPr>
              <p:sp>
                <p:nvSpPr>
                  <p:cNvPr id="104" name="弧形 103"/>
                  <p:cNvSpPr/>
                  <p:nvPr/>
                </p:nvSpPr>
                <p:spPr>
                  <a:xfrm rot="16630693">
                    <a:off x="4789869" y="5633141"/>
                    <a:ext cx="983312" cy="983312"/>
                  </a:xfrm>
                  <a:prstGeom prst="arc">
                    <a:avLst>
                      <a:gd name="adj1" fmla="val 16200000"/>
                      <a:gd name="adj2" fmla="val 19167193"/>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5" name="弧形 104"/>
                  <p:cNvSpPr/>
                  <p:nvPr/>
                </p:nvSpPr>
                <p:spPr>
                  <a:xfrm rot="16630693">
                    <a:off x="4789869" y="5633141"/>
                    <a:ext cx="983312" cy="983312"/>
                  </a:xfrm>
                  <a:prstGeom prst="arc">
                    <a:avLst>
                      <a:gd name="adj1" fmla="val 19943639"/>
                      <a:gd name="adj2" fmla="val 20223319"/>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grpSp>
          <p:nvGrpSpPr>
            <p:cNvPr id="85" name="组合 84"/>
            <p:cNvGrpSpPr/>
            <p:nvPr/>
          </p:nvGrpSpPr>
          <p:grpSpPr>
            <a:xfrm>
              <a:off x="8765720" y="5111460"/>
              <a:ext cx="1477606" cy="1015855"/>
              <a:chOff x="4748473" y="5289717"/>
              <a:chExt cx="1899885" cy="1306171"/>
            </a:xfrm>
          </p:grpSpPr>
          <p:pic>
            <p:nvPicPr>
              <p:cNvPr id="92" name="图片 9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48473" y="5289717"/>
                <a:ext cx="1899885" cy="1306171"/>
              </a:xfrm>
              <a:prstGeom prst="rect">
                <a:avLst/>
              </a:prstGeom>
            </p:spPr>
          </p:pic>
          <p:sp>
            <p:nvSpPr>
              <p:cNvPr id="93" name="矩形 92"/>
              <p:cNvSpPr/>
              <p:nvPr/>
            </p:nvSpPr>
            <p:spPr>
              <a:xfrm>
                <a:off x="5204262" y="5877235"/>
                <a:ext cx="751826" cy="41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86" name="组合 85"/>
            <p:cNvGrpSpPr/>
            <p:nvPr/>
          </p:nvGrpSpPr>
          <p:grpSpPr>
            <a:xfrm>
              <a:off x="-379864" y="5147188"/>
              <a:ext cx="2884935" cy="1923290"/>
              <a:chOff x="-264070" y="4725787"/>
              <a:chExt cx="2884935" cy="1923290"/>
            </a:xfrm>
          </p:grpSpPr>
          <p:pic>
            <p:nvPicPr>
              <p:cNvPr id="90" name="图片 8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4070" y="4725787"/>
                <a:ext cx="2884935" cy="1923290"/>
              </a:xfrm>
              <a:prstGeom prst="rect">
                <a:avLst/>
              </a:prstGeom>
            </p:spPr>
          </p:pic>
          <p:sp>
            <p:nvSpPr>
              <p:cNvPr id="91" name="矩形 90"/>
              <p:cNvSpPr/>
              <p:nvPr/>
            </p:nvSpPr>
            <p:spPr>
              <a:xfrm>
                <a:off x="587334" y="5495228"/>
                <a:ext cx="1032725" cy="705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87" name="组合 86"/>
            <p:cNvGrpSpPr/>
            <p:nvPr/>
          </p:nvGrpSpPr>
          <p:grpSpPr>
            <a:xfrm>
              <a:off x="10724191" y="5708937"/>
              <a:ext cx="1958621" cy="1305747"/>
              <a:chOff x="-264070" y="4725787"/>
              <a:chExt cx="2884935" cy="1923290"/>
            </a:xfrm>
          </p:grpSpPr>
          <p:pic>
            <p:nvPicPr>
              <p:cNvPr id="88" name="图片 8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4070" y="4725787"/>
                <a:ext cx="2884935" cy="1923290"/>
              </a:xfrm>
              <a:prstGeom prst="rect">
                <a:avLst/>
              </a:prstGeom>
            </p:spPr>
          </p:pic>
          <p:sp>
            <p:nvSpPr>
              <p:cNvPr id="89" name="矩形 88"/>
              <p:cNvSpPr/>
              <p:nvPr/>
            </p:nvSpPr>
            <p:spPr>
              <a:xfrm>
                <a:off x="587334" y="5495228"/>
                <a:ext cx="1032725" cy="705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83"/>
                                        </p:tgtEl>
                                        <p:attrNameLst>
                                          <p:attrName>style.visibility</p:attrName>
                                        </p:attrNameLst>
                                      </p:cBhvr>
                                      <p:to>
                                        <p:strVal val="visible"/>
                                      </p:to>
                                    </p:set>
                                    <p:animEffect transition="in" filter="wipe(down)">
                                      <p:cBhvr>
                                        <p:cTn id="7" dur="290">
                                          <p:stCondLst>
                                            <p:cond delay="0"/>
                                          </p:stCondLst>
                                        </p:cTn>
                                        <p:tgtEl>
                                          <p:spTgt spid="83"/>
                                        </p:tgtEl>
                                      </p:cBhvr>
                                    </p:animEffect>
                                    <p:anim calcmode="lin" valueType="num">
                                      <p:cBhvr>
                                        <p:cTn id="8" dur="911" tmFilter="0,0; 0.14,0.36; 0.43,0.73; 0.71,0.91; 1.0,1.0">
                                          <p:stCondLst>
                                            <p:cond delay="0"/>
                                          </p:stCondLst>
                                        </p:cTn>
                                        <p:tgtEl>
                                          <p:spTgt spid="83"/>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83"/>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83"/>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83"/>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83"/>
                                        </p:tgtEl>
                                        <p:attrNameLst>
                                          <p:attrName>ppt_y</p:attrName>
                                        </p:attrNameLst>
                                      </p:cBhvr>
                                      <p:tavLst>
                                        <p:tav tm="0" fmla="#ppt_y-sin(pi*$)/81">
                                          <p:val>
                                            <p:fltVal val="0"/>
                                          </p:val>
                                        </p:tav>
                                        <p:tav tm="100000">
                                          <p:val>
                                            <p:fltVal val="1"/>
                                          </p:val>
                                        </p:tav>
                                      </p:tavLst>
                                    </p:anim>
                                    <p:animScale>
                                      <p:cBhvr>
                                        <p:cTn id="13" dur="13">
                                          <p:stCondLst>
                                            <p:cond delay="325"/>
                                          </p:stCondLst>
                                        </p:cTn>
                                        <p:tgtEl>
                                          <p:spTgt spid="83"/>
                                        </p:tgtEl>
                                      </p:cBhvr>
                                      <p:to x="100000" y="60000"/>
                                    </p:animScale>
                                    <p:animScale>
                                      <p:cBhvr>
                                        <p:cTn id="14" dur="83" decel="50000">
                                          <p:stCondLst>
                                            <p:cond delay="338"/>
                                          </p:stCondLst>
                                        </p:cTn>
                                        <p:tgtEl>
                                          <p:spTgt spid="83"/>
                                        </p:tgtEl>
                                      </p:cBhvr>
                                      <p:to x="100000" y="100000"/>
                                    </p:animScale>
                                    <p:animScale>
                                      <p:cBhvr>
                                        <p:cTn id="15" dur="13">
                                          <p:stCondLst>
                                            <p:cond delay="656"/>
                                          </p:stCondLst>
                                        </p:cTn>
                                        <p:tgtEl>
                                          <p:spTgt spid="83"/>
                                        </p:tgtEl>
                                      </p:cBhvr>
                                      <p:to x="100000" y="80000"/>
                                    </p:animScale>
                                    <p:animScale>
                                      <p:cBhvr>
                                        <p:cTn id="16" dur="83" decel="50000">
                                          <p:stCondLst>
                                            <p:cond delay="669"/>
                                          </p:stCondLst>
                                        </p:cTn>
                                        <p:tgtEl>
                                          <p:spTgt spid="83"/>
                                        </p:tgtEl>
                                      </p:cBhvr>
                                      <p:to x="100000" y="100000"/>
                                    </p:animScale>
                                    <p:animScale>
                                      <p:cBhvr>
                                        <p:cTn id="17" dur="13">
                                          <p:stCondLst>
                                            <p:cond delay="821"/>
                                          </p:stCondLst>
                                        </p:cTn>
                                        <p:tgtEl>
                                          <p:spTgt spid="83"/>
                                        </p:tgtEl>
                                      </p:cBhvr>
                                      <p:to x="100000" y="90000"/>
                                    </p:animScale>
                                    <p:animScale>
                                      <p:cBhvr>
                                        <p:cTn id="18" dur="83" decel="50000">
                                          <p:stCondLst>
                                            <p:cond delay="834"/>
                                          </p:stCondLst>
                                        </p:cTn>
                                        <p:tgtEl>
                                          <p:spTgt spid="83"/>
                                        </p:tgtEl>
                                      </p:cBhvr>
                                      <p:to x="100000" y="100000"/>
                                    </p:animScale>
                                    <p:animScale>
                                      <p:cBhvr>
                                        <p:cTn id="19" dur="13">
                                          <p:stCondLst>
                                            <p:cond delay="904"/>
                                          </p:stCondLst>
                                        </p:cTn>
                                        <p:tgtEl>
                                          <p:spTgt spid="83"/>
                                        </p:tgtEl>
                                      </p:cBhvr>
                                      <p:to x="100000" y="95000"/>
                                    </p:animScale>
                                    <p:animScale>
                                      <p:cBhvr>
                                        <p:cTn id="20" dur="83" decel="50000">
                                          <p:stCondLst>
                                            <p:cond delay="917"/>
                                          </p:stCondLst>
                                        </p:cTn>
                                        <p:tgtEl>
                                          <p:spTgt spid="83"/>
                                        </p:tgtEl>
                                      </p:cBhvr>
                                      <p:to x="100000" y="100000"/>
                                    </p:animScale>
                                  </p:childTnLst>
                                </p:cTn>
                              </p:par>
                            </p:childTnLst>
                          </p:cTn>
                        </p:par>
                        <p:par>
                          <p:cTn id="21" fill="hold">
                            <p:stCondLst>
                              <p:cond delay="1000"/>
                            </p:stCondLst>
                            <p:childTnLst>
                              <p:par>
                                <p:cTn id="22" presetID="2" presetClass="entr" presetSubtype="1" fill="hold" nodeType="after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300" fill="hold"/>
                                        <p:tgtEl>
                                          <p:spTgt spid="8"/>
                                        </p:tgtEl>
                                        <p:attrNameLst>
                                          <p:attrName>ppt_x</p:attrName>
                                        </p:attrNameLst>
                                      </p:cBhvr>
                                      <p:tavLst>
                                        <p:tav tm="0">
                                          <p:val>
                                            <p:strVal val="#ppt_x"/>
                                          </p:val>
                                        </p:tav>
                                        <p:tav tm="100000">
                                          <p:val>
                                            <p:strVal val="#ppt_x"/>
                                          </p:val>
                                        </p:tav>
                                      </p:tavLst>
                                    </p:anim>
                                    <p:anim calcmode="lin" valueType="num">
                                      <p:cBhvr additive="base">
                                        <p:cTn id="25" dur="300" fill="hold"/>
                                        <p:tgtEl>
                                          <p:spTgt spid="8"/>
                                        </p:tgtEl>
                                        <p:attrNameLst>
                                          <p:attrName>ppt_y</p:attrName>
                                        </p:attrNameLst>
                                      </p:cBhvr>
                                      <p:tavLst>
                                        <p:tav tm="0">
                                          <p:val>
                                            <p:strVal val="0-#ppt_h/2"/>
                                          </p:val>
                                        </p:tav>
                                        <p:tav tm="100000">
                                          <p:val>
                                            <p:strVal val="#ppt_y"/>
                                          </p:val>
                                        </p:tav>
                                      </p:tavLst>
                                    </p:anim>
                                  </p:childTnLst>
                                </p:cTn>
                              </p:par>
                            </p:childTnLst>
                          </p:cTn>
                        </p:par>
                        <p:par>
                          <p:cTn id="26" fill="hold">
                            <p:stCondLst>
                              <p:cond delay="1500"/>
                            </p:stCondLst>
                            <p:childTnLst>
                              <p:par>
                                <p:cTn id="27" presetID="2" presetClass="entr" presetSubtype="4" fill="hold" nodeType="afterEffect">
                                  <p:stCondLst>
                                    <p:cond delay="0"/>
                                  </p:stCondLst>
                                  <p:childTnLst>
                                    <p:set>
                                      <p:cBhvr>
                                        <p:cTn id="28" dur="1" fill="hold">
                                          <p:stCondLst>
                                            <p:cond delay="0"/>
                                          </p:stCondLst>
                                        </p:cTn>
                                        <p:tgtEl>
                                          <p:spTgt spid="24"/>
                                        </p:tgtEl>
                                        <p:attrNameLst>
                                          <p:attrName>style.visibility</p:attrName>
                                        </p:attrNameLst>
                                      </p:cBhvr>
                                      <p:to>
                                        <p:strVal val="visible"/>
                                      </p:to>
                                    </p:set>
                                    <p:anim calcmode="lin" valueType="num">
                                      <p:cBhvr additive="base">
                                        <p:cTn id="29" dur="300" fill="hold"/>
                                        <p:tgtEl>
                                          <p:spTgt spid="24"/>
                                        </p:tgtEl>
                                        <p:attrNameLst>
                                          <p:attrName>ppt_x</p:attrName>
                                        </p:attrNameLst>
                                      </p:cBhvr>
                                      <p:tavLst>
                                        <p:tav tm="0">
                                          <p:val>
                                            <p:strVal val="#ppt_x"/>
                                          </p:val>
                                        </p:tav>
                                        <p:tav tm="100000">
                                          <p:val>
                                            <p:strVal val="#ppt_x"/>
                                          </p:val>
                                        </p:tav>
                                      </p:tavLst>
                                    </p:anim>
                                    <p:anim calcmode="lin" valueType="num">
                                      <p:cBhvr additive="base">
                                        <p:cTn id="30" dur="300" fill="hold"/>
                                        <p:tgtEl>
                                          <p:spTgt spid="24"/>
                                        </p:tgtEl>
                                        <p:attrNameLst>
                                          <p:attrName>ppt_y</p:attrName>
                                        </p:attrNameLst>
                                      </p:cBhvr>
                                      <p:tavLst>
                                        <p:tav tm="0">
                                          <p:val>
                                            <p:strVal val="1+#ppt_h/2"/>
                                          </p:val>
                                        </p:tav>
                                        <p:tav tm="100000">
                                          <p:val>
                                            <p:strVal val="#ppt_y"/>
                                          </p:val>
                                        </p:tav>
                                      </p:tavLst>
                                    </p:anim>
                                  </p:childTnLst>
                                </p:cTn>
                              </p:par>
                            </p:childTnLst>
                          </p:cTn>
                        </p:par>
                        <p:par>
                          <p:cTn id="31" fill="hold">
                            <p:stCondLst>
                              <p:cond delay="2000"/>
                            </p:stCondLst>
                            <p:childTnLst>
                              <p:par>
                                <p:cTn id="32" presetID="2" presetClass="entr" presetSubtype="1" fill="hold" nodeType="afterEffect">
                                  <p:stCondLst>
                                    <p:cond delay="0"/>
                                  </p:stCondLst>
                                  <p:childTnLst>
                                    <p:set>
                                      <p:cBhvr>
                                        <p:cTn id="33" dur="1" fill="hold">
                                          <p:stCondLst>
                                            <p:cond delay="0"/>
                                          </p:stCondLst>
                                        </p:cTn>
                                        <p:tgtEl>
                                          <p:spTgt spid="14"/>
                                        </p:tgtEl>
                                        <p:attrNameLst>
                                          <p:attrName>style.visibility</p:attrName>
                                        </p:attrNameLst>
                                      </p:cBhvr>
                                      <p:to>
                                        <p:strVal val="visible"/>
                                      </p:to>
                                    </p:set>
                                    <p:anim calcmode="lin" valueType="num">
                                      <p:cBhvr additive="base">
                                        <p:cTn id="34" dur="300" fill="hold"/>
                                        <p:tgtEl>
                                          <p:spTgt spid="14"/>
                                        </p:tgtEl>
                                        <p:attrNameLst>
                                          <p:attrName>ppt_x</p:attrName>
                                        </p:attrNameLst>
                                      </p:cBhvr>
                                      <p:tavLst>
                                        <p:tav tm="0">
                                          <p:val>
                                            <p:strVal val="#ppt_x"/>
                                          </p:val>
                                        </p:tav>
                                        <p:tav tm="100000">
                                          <p:val>
                                            <p:strVal val="#ppt_x"/>
                                          </p:val>
                                        </p:tav>
                                      </p:tavLst>
                                    </p:anim>
                                    <p:anim calcmode="lin" valueType="num">
                                      <p:cBhvr additive="base">
                                        <p:cTn id="35" dur="300" fill="hold"/>
                                        <p:tgtEl>
                                          <p:spTgt spid="14"/>
                                        </p:tgtEl>
                                        <p:attrNameLst>
                                          <p:attrName>ppt_y</p:attrName>
                                        </p:attrNameLst>
                                      </p:cBhvr>
                                      <p:tavLst>
                                        <p:tav tm="0">
                                          <p:val>
                                            <p:strVal val="0-#ppt_h/2"/>
                                          </p:val>
                                        </p:tav>
                                        <p:tav tm="100000">
                                          <p:val>
                                            <p:strVal val="#ppt_y"/>
                                          </p:val>
                                        </p:tav>
                                      </p:tavLst>
                                    </p:anim>
                                  </p:childTnLst>
                                </p:cTn>
                              </p:par>
                            </p:childTnLst>
                          </p:cTn>
                        </p:par>
                        <p:par>
                          <p:cTn id="36" fill="hold">
                            <p:stCondLst>
                              <p:cond delay="2500"/>
                            </p:stCondLst>
                            <p:childTnLst>
                              <p:par>
                                <p:cTn id="37" presetID="2" presetClass="entr" presetSubtype="4" fill="hold" nodeType="afterEffect">
                                  <p:stCondLst>
                                    <p:cond delay="0"/>
                                  </p:stCondLst>
                                  <p:childTnLst>
                                    <p:set>
                                      <p:cBhvr>
                                        <p:cTn id="38" dur="1" fill="hold">
                                          <p:stCondLst>
                                            <p:cond delay="0"/>
                                          </p:stCondLst>
                                        </p:cTn>
                                        <p:tgtEl>
                                          <p:spTgt spid="27"/>
                                        </p:tgtEl>
                                        <p:attrNameLst>
                                          <p:attrName>style.visibility</p:attrName>
                                        </p:attrNameLst>
                                      </p:cBhvr>
                                      <p:to>
                                        <p:strVal val="visible"/>
                                      </p:to>
                                    </p:set>
                                    <p:anim calcmode="lin" valueType="num">
                                      <p:cBhvr additive="base">
                                        <p:cTn id="39" dur="300" fill="hold"/>
                                        <p:tgtEl>
                                          <p:spTgt spid="27"/>
                                        </p:tgtEl>
                                        <p:attrNameLst>
                                          <p:attrName>ppt_x</p:attrName>
                                        </p:attrNameLst>
                                      </p:cBhvr>
                                      <p:tavLst>
                                        <p:tav tm="0">
                                          <p:val>
                                            <p:strVal val="#ppt_x"/>
                                          </p:val>
                                        </p:tav>
                                        <p:tav tm="100000">
                                          <p:val>
                                            <p:strVal val="#ppt_x"/>
                                          </p:val>
                                        </p:tav>
                                      </p:tavLst>
                                    </p:anim>
                                    <p:anim calcmode="lin" valueType="num">
                                      <p:cBhvr additive="base">
                                        <p:cTn id="40" dur="300" fill="hold"/>
                                        <p:tgtEl>
                                          <p:spTgt spid="27"/>
                                        </p:tgtEl>
                                        <p:attrNameLst>
                                          <p:attrName>ppt_y</p:attrName>
                                        </p:attrNameLst>
                                      </p:cBhvr>
                                      <p:tavLst>
                                        <p:tav tm="0">
                                          <p:val>
                                            <p:strVal val="1+#ppt_h/2"/>
                                          </p:val>
                                        </p:tav>
                                        <p:tav tm="100000">
                                          <p:val>
                                            <p:strVal val="#ppt_y"/>
                                          </p:val>
                                        </p:tav>
                                      </p:tavLst>
                                    </p:anim>
                                  </p:childTnLst>
                                </p:cTn>
                              </p:par>
                            </p:childTnLst>
                          </p:cTn>
                        </p:par>
                        <p:par>
                          <p:cTn id="41" fill="hold">
                            <p:stCondLst>
                              <p:cond delay="3000"/>
                            </p:stCondLst>
                            <p:childTnLst>
                              <p:par>
                                <p:cTn id="42" presetID="2" presetClass="entr" presetSubtype="1" fill="hold" nodeType="afterEffect">
                                  <p:stCondLst>
                                    <p:cond delay="0"/>
                                  </p:stCondLst>
                                  <p:childTnLst>
                                    <p:set>
                                      <p:cBhvr>
                                        <p:cTn id="43" dur="1" fill="hold">
                                          <p:stCondLst>
                                            <p:cond delay="0"/>
                                          </p:stCondLst>
                                        </p:cTn>
                                        <p:tgtEl>
                                          <p:spTgt spid="2"/>
                                        </p:tgtEl>
                                        <p:attrNameLst>
                                          <p:attrName>style.visibility</p:attrName>
                                        </p:attrNameLst>
                                      </p:cBhvr>
                                      <p:to>
                                        <p:strVal val="visible"/>
                                      </p:to>
                                    </p:set>
                                    <p:anim calcmode="lin" valueType="num">
                                      <p:cBhvr additive="base">
                                        <p:cTn id="44" dur="300" fill="hold"/>
                                        <p:tgtEl>
                                          <p:spTgt spid="2"/>
                                        </p:tgtEl>
                                        <p:attrNameLst>
                                          <p:attrName>ppt_x</p:attrName>
                                        </p:attrNameLst>
                                      </p:cBhvr>
                                      <p:tavLst>
                                        <p:tav tm="0">
                                          <p:val>
                                            <p:strVal val="#ppt_x"/>
                                          </p:val>
                                        </p:tav>
                                        <p:tav tm="100000">
                                          <p:val>
                                            <p:strVal val="#ppt_x"/>
                                          </p:val>
                                        </p:tav>
                                      </p:tavLst>
                                    </p:anim>
                                    <p:anim calcmode="lin" valueType="num">
                                      <p:cBhvr additive="base">
                                        <p:cTn id="45" dur="300" fill="hold"/>
                                        <p:tgtEl>
                                          <p:spTgt spid="2"/>
                                        </p:tgtEl>
                                        <p:attrNameLst>
                                          <p:attrName>ppt_y</p:attrName>
                                        </p:attrNameLst>
                                      </p:cBhvr>
                                      <p:tavLst>
                                        <p:tav tm="0">
                                          <p:val>
                                            <p:strVal val="0-#ppt_h/2"/>
                                          </p:val>
                                        </p:tav>
                                        <p:tav tm="100000">
                                          <p:val>
                                            <p:strVal val="#ppt_y"/>
                                          </p:val>
                                        </p:tav>
                                      </p:tavLst>
                                    </p:anim>
                                  </p:childTnLst>
                                </p:cTn>
                              </p:par>
                            </p:childTnLst>
                          </p:cTn>
                        </p:par>
                        <p:par>
                          <p:cTn id="46" fill="hold">
                            <p:stCondLst>
                              <p:cond delay="3500"/>
                            </p:stCondLst>
                            <p:childTnLst>
                              <p:par>
                                <p:cTn id="47" presetID="2" presetClass="entr" presetSubtype="4" fill="hold" nodeType="afterEffect">
                                  <p:stCondLst>
                                    <p:cond delay="0"/>
                                  </p:stCondLst>
                                  <p:childTnLst>
                                    <p:set>
                                      <p:cBhvr>
                                        <p:cTn id="48" dur="1" fill="hold">
                                          <p:stCondLst>
                                            <p:cond delay="0"/>
                                          </p:stCondLst>
                                        </p:cTn>
                                        <p:tgtEl>
                                          <p:spTgt spid="30"/>
                                        </p:tgtEl>
                                        <p:attrNameLst>
                                          <p:attrName>style.visibility</p:attrName>
                                        </p:attrNameLst>
                                      </p:cBhvr>
                                      <p:to>
                                        <p:strVal val="visible"/>
                                      </p:to>
                                    </p:set>
                                    <p:anim calcmode="lin" valueType="num">
                                      <p:cBhvr additive="base">
                                        <p:cTn id="49" dur="300" fill="hold"/>
                                        <p:tgtEl>
                                          <p:spTgt spid="30"/>
                                        </p:tgtEl>
                                        <p:attrNameLst>
                                          <p:attrName>ppt_x</p:attrName>
                                        </p:attrNameLst>
                                      </p:cBhvr>
                                      <p:tavLst>
                                        <p:tav tm="0">
                                          <p:val>
                                            <p:strVal val="#ppt_x"/>
                                          </p:val>
                                        </p:tav>
                                        <p:tav tm="100000">
                                          <p:val>
                                            <p:strVal val="#ppt_x"/>
                                          </p:val>
                                        </p:tav>
                                      </p:tavLst>
                                    </p:anim>
                                    <p:anim calcmode="lin" valueType="num">
                                      <p:cBhvr additive="base">
                                        <p:cTn id="50" dur="300" fill="hold"/>
                                        <p:tgtEl>
                                          <p:spTgt spid="30"/>
                                        </p:tgtEl>
                                        <p:attrNameLst>
                                          <p:attrName>ppt_y</p:attrName>
                                        </p:attrNameLst>
                                      </p:cBhvr>
                                      <p:tavLst>
                                        <p:tav tm="0">
                                          <p:val>
                                            <p:strVal val="1+#ppt_h/2"/>
                                          </p:val>
                                        </p:tav>
                                        <p:tav tm="100000">
                                          <p:val>
                                            <p:strVal val="#ppt_y"/>
                                          </p:val>
                                        </p:tav>
                                      </p:tavLst>
                                    </p:anim>
                                  </p:childTnLst>
                                </p:cTn>
                              </p:par>
                            </p:childTnLst>
                          </p:cTn>
                        </p:par>
                        <p:par>
                          <p:cTn id="51" fill="hold">
                            <p:stCondLst>
                              <p:cond delay="4000"/>
                            </p:stCondLst>
                            <p:childTnLst>
                              <p:par>
                                <p:cTn id="52" presetID="2" presetClass="entr" presetSubtype="1" fill="hold" nodeType="afterEffect">
                                  <p:stCondLst>
                                    <p:cond delay="0"/>
                                  </p:stCondLst>
                                  <p:childTnLst>
                                    <p:set>
                                      <p:cBhvr>
                                        <p:cTn id="53" dur="1" fill="hold">
                                          <p:stCondLst>
                                            <p:cond delay="0"/>
                                          </p:stCondLst>
                                        </p:cTn>
                                        <p:tgtEl>
                                          <p:spTgt spid="21"/>
                                        </p:tgtEl>
                                        <p:attrNameLst>
                                          <p:attrName>style.visibility</p:attrName>
                                        </p:attrNameLst>
                                      </p:cBhvr>
                                      <p:to>
                                        <p:strVal val="visible"/>
                                      </p:to>
                                    </p:set>
                                    <p:anim calcmode="lin" valueType="num">
                                      <p:cBhvr additive="base">
                                        <p:cTn id="54" dur="300" fill="hold"/>
                                        <p:tgtEl>
                                          <p:spTgt spid="21"/>
                                        </p:tgtEl>
                                        <p:attrNameLst>
                                          <p:attrName>ppt_x</p:attrName>
                                        </p:attrNameLst>
                                      </p:cBhvr>
                                      <p:tavLst>
                                        <p:tav tm="0">
                                          <p:val>
                                            <p:strVal val="#ppt_x"/>
                                          </p:val>
                                        </p:tav>
                                        <p:tav tm="100000">
                                          <p:val>
                                            <p:strVal val="#ppt_x"/>
                                          </p:val>
                                        </p:tav>
                                      </p:tavLst>
                                    </p:anim>
                                    <p:anim calcmode="lin" valueType="num">
                                      <p:cBhvr additive="base">
                                        <p:cTn id="55" dur="300" fill="hold"/>
                                        <p:tgtEl>
                                          <p:spTgt spid="21"/>
                                        </p:tgtEl>
                                        <p:attrNameLst>
                                          <p:attrName>ppt_y</p:attrName>
                                        </p:attrNameLst>
                                      </p:cBhvr>
                                      <p:tavLst>
                                        <p:tav tm="0">
                                          <p:val>
                                            <p:strVal val="0-#ppt_h/2"/>
                                          </p:val>
                                        </p:tav>
                                        <p:tav tm="100000">
                                          <p:val>
                                            <p:strVal val="#ppt_y"/>
                                          </p:val>
                                        </p:tav>
                                      </p:tavLst>
                                    </p:anim>
                                  </p:childTnLst>
                                </p:cTn>
                              </p:par>
                            </p:childTnLst>
                          </p:cTn>
                        </p:par>
                        <p:par>
                          <p:cTn id="56" fill="hold">
                            <p:stCondLst>
                              <p:cond delay="4500"/>
                            </p:stCondLst>
                            <p:childTnLst>
                              <p:par>
                                <p:cTn id="57" presetID="2" presetClass="entr" presetSubtype="4" fill="hold" nodeType="afterEffect">
                                  <p:stCondLst>
                                    <p:cond delay="0"/>
                                  </p:stCondLst>
                                  <p:childTnLst>
                                    <p:set>
                                      <p:cBhvr>
                                        <p:cTn id="58" dur="1" fill="hold">
                                          <p:stCondLst>
                                            <p:cond delay="0"/>
                                          </p:stCondLst>
                                        </p:cTn>
                                        <p:tgtEl>
                                          <p:spTgt spid="33"/>
                                        </p:tgtEl>
                                        <p:attrNameLst>
                                          <p:attrName>style.visibility</p:attrName>
                                        </p:attrNameLst>
                                      </p:cBhvr>
                                      <p:to>
                                        <p:strVal val="visible"/>
                                      </p:to>
                                    </p:set>
                                    <p:anim calcmode="lin" valueType="num">
                                      <p:cBhvr additive="base">
                                        <p:cTn id="59" dur="300" fill="hold"/>
                                        <p:tgtEl>
                                          <p:spTgt spid="33"/>
                                        </p:tgtEl>
                                        <p:attrNameLst>
                                          <p:attrName>ppt_x</p:attrName>
                                        </p:attrNameLst>
                                      </p:cBhvr>
                                      <p:tavLst>
                                        <p:tav tm="0">
                                          <p:val>
                                            <p:strVal val="#ppt_x"/>
                                          </p:val>
                                        </p:tav>
                                        <p:tav tm="100000">
                                          <p:val>
                                            <p:strVal val="#ppt_x"/>
                                          </p:val>
                                        </p:tav>
                                      </p:tavLst>
                                    </p:anim>
                                    <p:anim calcmode="lin" valueType="num">
                                      <p:cBhvr additive="base">
                                        <p:cTn id="60" dur="3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 name="图形 111"/>
          <p:cNvPicPr>
            <a:picLocks noChangeAspect="1"/>
          </p:cNvPicPr>
          <p:nvPr/>
        </p:nvPicPr>
        <p:blipFill rotWithShape="1">
          <a:blip r:embed="rId2">
            <a:extLst>
              <a:ext uri="{96DAC541-7B7A-43D3-8B79-37D633B846F1}">
                <asvg:svgBlip xmlns:asvg="http://schemas.microsoft.com/office/drawing/2016/SVG/main" r:embed="rId3"/>
              </a:ext>
            </a:extLst>
          </a:blip>
          <a:srcRect l="18506" t="19769" r="15120" b="15730"/>
          <a:stretch>
            <a:fillRect/>
          </a:stretch>
        </p:blipFill>
        <p:spPr>
          <a:xfrm>
            <a:off x="1" y="-1"/>
            <a:ext cx="12192000" cy="6858001"/>
          </a:xfrm>
          <a:prstGeom prst="rect">
            <a:avLst/>
          </a:prstGeom>
        </p:spPr>
      </p:pic>
      <p:grpSp>
        <p:nvGrpSpPr>
          <p:cNvPr id="111" name="组合 110"/>
          <p:cNvGrpSpPr/>
          <p:nvPr/>
        </p:nvGrpSpPr>
        <p:grpSpPr>
          <a:xfrm>
            <a:off x="2268546" y="4568148"/>
            <a:ext cx="7978175" cy="1360930"/>
            <a:chOff x="1908762" y="4689184"/>
            <a:chExt cx="7978175" cy="1360930"/>
          </a:xfrm>
        </p:grpSpPr>
        <p:sp>
          <p:nvSpPr>
            <p:cNvPr id="84" name="椭圆 83"/>
            <p:cNvSpPr/>
            <p:nvPr/>
          </p:nvSpPr>
          <p:spPr>
            <a:xfrm rot="20942295">
              <a:off x="5799325" y="4689184"/>
              <a:ext cx="275259" cy="275259"/>
            </a:xfrm>
            <a:prstGeom prst="ellipse">
              <a:avLst/>
            </a:prstGeom>
            <a:noFill/>
            <a:ln w="57150">
              <a:solidFill>
                <a:srgbClr val="48BE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5" name="椭圆 84"/>
            <p:cNvSpPr/>
            <p:nvPr/>
          </p:nvSpPr>
          <p:spPr>
            <a:xfrm rot="20942295">
              <a:off x="7806334" y="5535763"/>
              <a:ext cx="145275" cy="152922"/>
            </a:xfrm>
            <a:prstGeom prst="ellipse">
              <a:avLst/>
            </a:prstGeom>
            <a:noFill/>
            <a:ln w="47625">
              <a:solidFill>
                <a:srgbClr val="48BE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6" name="椭圆 85"/>
            <p:cNvSpPr/>
            <p:nvPr/>
          </p:nvSpPr>
          <p:spPr>
            <a:xfrm rot="20942295">
              <a:off x="6000684" y="5058398"/>
              <a:ext cx="108150" cy="113842"/>
            </a:xfrm>
            <a:prstGeom prst="ellipse">
              <a:avLst/>
            </a:prstGeom>
            <a:solidFill>
              <a:srgbClr val="47BEFE"/>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88" name="组合 87"/>
            <p:cNvGrpSpPr/>
            <p:nvPr/>
          </p:nvGrpSpPr>
          <p:grpSpPr>
            <a:xfrm rot="20942295">
              <a:off x="4884024" y="5360889"/>
              <a:ext cx="207294" cy="207294"/>
              <a:chOff x="3765599" y="622300"/>
              <a:chExt cx="1134533" cy="1134533"/>
            </a:xfrm>
            <a:solidFill>
              <a:srgbClr val="FFFF00"/>
            </a:solidFill>
          </p:grpSpPr>
          <p:sp>
            <p:nvSpPr>
              <p:cNvPr id="93" name="圆角矩形 1555"/>
              <p:cNvSpPr/>
              <p:nvPr/>
            </p:nvSpPr>
            <p:spPr>
              <a:xfrm>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4" name="圆角矩形 1556"/>
              <p:cNvSpPr/>
              <p:nvPr/>
            </p:nvSpPr>
            <p:spPr>
              <a:xfrm rot="5400000">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sp>
          <p:nvSpPr>
            <p:cNvPr id="89" name="椭圆 88"/>
            <p:cNvSpPr/>
            <p:nvPr/>
          </p:nvSpPr>
          <p:spPr>
            <a:xfrm rot="20942295" flipV="1">
              <a:off x="2998817" y="5129892"/>
              <a:ext cx="61169" cy="64389"/>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0" name="椭圆 89"/>
            <p:cNvSpPr/>
            <p:nvPr/>
          </p:nvSpPr>
          <p:spPr>
            <a:xfrm rot="20942295">
              <a:off x="4886617" y="4848988"/>
              <a:ext cx="101692" cy="107045"/>
            </a:xfrm>
            <a:prstGeom prst="ellipse">
              <a:avLst/>
            </a:prstGeom>
            <a:solidFill>
              <a:srgbClr val="FF8504"/>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1" name="椭圆 90"/>
            <p:cNvSpPr/>
            <p:nvPr/>
          </p:nvSpPr>
          <p:spPr>
            <a:xfrm rot="20942295">
              <a:off x="1908762" y="5774852"/>
              <a:ext cx="101692" cy="107045"/>
            </a:xfrm>
            <a:prstGeom prst="ellipse">
              <a:avLst/>
            </a:prstGeom>
            <a:solidFill>
              <a:srgbClr val="FF8504"/>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2" name="椭圆 91"/>
            <p:cNvSpPr/>
            <p:nvPr/>
          </p:nvSpPr>
          <p:spPr>
            <a:xfrm rot="20942295">
              <a:off x="5337252" y="5822276"/>
              <a:ext cx="227838" cy="227838"/>
            </a:xfrm>
            <a:prstGeom prst="ellipse">
              <a:avLst/>
            </a:pr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58" name="组合 57"/>
            <p:cNvGrpSpPr/>
            <p:nvPr/>
          </p:nvGrpSpPr>
          <p:grpSpPr>
            <a:xfrm rot="1181377">
              <a:off x="6586951" y="4876377"/>
              <a:ext cx="3299986" cy="668197"/>
              <a:chOff x="6604155" y="376691"/>
              <a:chExt cx="3299986" cy="668197"/>
            </a:xfrm>
          </p:grpSpPr>
          <p:grpSp>
            <p:nvGrpSpPr>
              <p:cNvPr id="72" name="组合 71"/>
              <p:cNvGrpSpPr/>
              <p:nvPr/>
            </p:nvGrpSpPr>
            <p:grpSpPr>
              <a:xfrm>
                <a:off x="7098310" y="837594"/>
                <a:ext cx="207294" cy="207294"/>
                <a:chOff x="3765599" y="622300"/>
                <a:chExt cx="1134533" cy="1134533"/>
              </a:xfrm>
              <a:solidFill>
                <a:srgbClr val="FF8300"/>
              </a:solidFill>
            </p:grpSpPr>
            <p:sp>
              <p:nvSpPr>
                <p:cNvPr id="82" name="圆角矩形 1576"/>
                <p:cNvSpPr/>
                <p:nvPr/>
              </p:nvSpPr>
              <p:spPr>
                <a:xfrm>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3" name="圆角矩形 1577"/>
                <p:cNvSpPr/>
                <p:nvPr/>
              </p:nvSpPr>
              <p:spPr>
                <a:xfrm rot="5400000">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sp>
            <p:nvSpPr>
              <p:cNvPr id="73" name="椭圆 72"/>
              <p:cNvSpPr/>
              <p:nvPr/>
            </p:nvSpPr>
            <p:spPr>
              <a:xfrm>
                <a:off x="6604155" y="837594"/>
                <a:ext cx="65133" cy="68561"/>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cxnSp>
            <p:nvCxnSpPr>
              <p:cNvPr id="74" name="直接连接符 73"/>
              <p:cNvCxnSpPr/>
              <p:nvPr/>
            </p:nvCxnSpPr>
            <p:spPr>
              <a:xfrm>
                <a:off x="8370942" y="837594"/>
                <a:ext cx="0" cy="2549"/>
              </a:xfrm>
              <a:prstGeom prst="line">
                <a:avLst/>
              </a:prstGeom>
              <a:ln w="76200" cap="rnd">
                <a:solidFill>
                  <a:srgbClr val="FDE474"/>
                </a:solidFill>
              </a:ln>
            </p:spPr>
            <p:style>
              <a:lnRef idx="1">
                <a:schemeClr val="accent1"/>
              </a:lnRef>
              <a:fillRef idx="0">
                <a:schemeClr val="accent1"/>
              </a:fillRef>
              <a:effectRef idx="0">
                <a:schemeClr val="accent1"/>
              </a:effectRef>
              <a:fontRef idx="minor">
                <a:schemeClr val="tx1"/>
              </a:fontRef>
            </p:style>
          </p:cxnSp>
          <p:grpSp>
            <p:nvGrpSpPr>
              <p:cNvPr id="75" name="组合 74"/>
              <p:cNvGrpSpPr/>
              <p:nvPr/>
            </p:nvGrpSpPr>
            <p:grpSpPr>
              <a:xfrm>
                <a:off x="9795640" y="837594"/>
                <a:ext cx="108501" cy="108501"/>
                <a:chOff x="6388327" y="3617686"/>
                <a:chExt cx="135164" cy="135164"/>
              </a:xfrm>
            </p:grpSpPr>
            <p:cxnSp>
              <p:nvCxnSpPr>
                <p:cNvPr id="78" name="直接连接符 77"/>
                <p:cNvCxnSpPr/>
                <p:nvPr/>
              </p:nvCxnSpPr>
              <p:spPr>
                <a:xfrm rot="16200000">
                  <a:off x="6399059" y="367453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p:nvCxnSpPr>
              <p:spPr>
                <a:xfrm>
                  <a:off x="6455909" y="361768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rot="5400000">
                  <a:off x="6512759" y="367453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rot="10800000">
                  <a:off x="6455909" y="373138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grpSp>
          <p:sp>
            <p:nvSpPr>
              <p:cNvPr id="76" name="椭圆 75"/>
              <p:cNvSpPr/>
              <p:nvPr/>
            </p:nvSpPr>
            <p:spPr>
              <a:xfrm flipV="1">
                <a:off x="9155983" y="975224"/>
                <a:ext cx="61169" cy="64389"/>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77" name="椭圆 76"/>
              <p:cNvSpPr/>
              <p:nvPr/>
            </p:nvSpPr>
            <p:spPr>
              <a:xfrm>
                <a:off x="9702221" y="376691"/>
                <a:ext cx="134670" cy="134670"/>
              </a:xfrm>
              <a:prstGeom prst="ellipse">
                <a:avLst/>
              </a:pr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nvGrpSpPr>
          <p:cNvPr id="2" name="组合 1"/>
          <p:cNvGrpSpPr/>
          <p:nvPr/>
        </p:nvGrpSpPr>
        <p:grpSpPr>
          <a:xfrm>
            <a:off x="4463913" y="1151679"/>
            <a:ext cx="3587444" cy="2763012"/>
            <a:chOff x="1115510" y="1856883"/>
            <a:chExt cx="3373016" cy="2534595"/>
          </a:xfrm>
        </p:grpSpPr>
        <p:sp>
          <p:nvSpPr>
            <p:cNvPr id="3" name="椭圆 2"/>
            <p:cNvSpPr/>
            <p:nvPr/>
          </p:nvSpPr>
          <p:spPr>
            <a:xfrm>
              <a:off x="1491683" y="1856883"/>
              <a:ext cx="2495550" cy="2495550"/>
            </a:xfrm>
            <a:prstGeom prst="ellipse">
              <a:avLst/>
            </a:prstGeom>
            <a:solidFill>
              <a:srgbClr val="FFDB01"/>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 name="任意多边形 736"/>
            <p:cNvSpPr/>
            <p:nvPr/>
          </p:nvSpPr>
          <p:spPr>
            <a:xfrm>
              <a:off x="2554288" y="1895928"/>
              <a:ext cx="1418998" cy="2495550"/>
            </a:xfrm>
            <a:custGeom>
              <a:avLst/>
              <a:gdLst>
                <a:gd name="connsiteX0" fmla="*/ 171223 w 1418998"/>
                <a:gd name="connsiteY0" fmla="*/ 0 h 2495550"/>
                <a:gd name="connsiteX1" fmla="*/ 1418998 w 1418998"/>
                <a:gd name="connsiteY1" fmla="*/ 1247775 h 2495550"/>
                <a:gd name="connsiteX2" fmla="*/ 171223 w 1418998"/>
                <a:gd name="connsiteY2" fmla="*/ 2495550 h 2495550"/>
                <a:gd name="connsiteX3" fmla="*/ 43645 w 1418998"/>
                <a:gd name="connsiteY3" fmla="*/ 2489108 h 2495550"/>
                <a:gd name="connsiteX4" fmla="*/ 0 w 1418998"/>
                <a:gd name="connsiteY4" fmla="*/ 2482447 h 2495550"/>
                <a:gd name="connsiteX5" fmla="*/ 65666 w 1418998"/>
                <a:gd name="connsiteY5" fmla="*/ 2479131 h 2495550"/>
                <a:gd name="connsiteX6" fmla="*/ 1185863 w 1418998"/>
                <a:gd name="connsiteY6" fmla="*/ 1237798 h 2495550"/>
                <a:gd name="connsiteX7" fmla="*/ 189558 w 1418998"/>
                <a:gd name="connsiteY7" fmla="*/ 15373 h 2495550"/>
                <a:gd name="connsiteX8" fmla="*/ 109312 w 1418998"/>
                <a:gd name="connsiteY8" fmla="*/ 3126 h 2495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8998" h="2495550">
                  <a:moveTo>
                    <a:pt x="171223" y="0"/>
                  </a:moveTo>
                  <a:cubicBezTo>
                    <a:pt x="860350" y="0"/>
                    <a:pt x="1418998" y="558648"/>
                    <a:pt x="1418998" y="1247775"/>
                  </a:cubicBezTo>
                  <a:cubicBezTo>
                    <a:pt x="1418998" y="1936902"/>
                    <a:pt x="860350" y="2495550"/>
                    <a:pt x="171223" y="2495550"/>
                  </a:cubicBezTo>
                  <a:cubicBezTo>
                    <a:pt x="128153" y="2495550"/>
                    <a:pt x="85592" y="2493368"/>
                    <a:pt x="43645" y="2489108"/>
                  </a:cubicBezTo>
                  <a:lnTo>
                    <a:pt x="0" y="2482447"/>
                  </a:lnTo>
                  <a:lnTo>
                    <a:pt x="65666" y="2479131"/>
                  </a:lnTo>
                  <a:cubicBezTo>
                    <a:pt x="694864" y="2415232"/>
                    <a:pt x="1185863" y="1883855"/>
                    <a:pt x="1185863" y="1237798"/>
                  </a:cubicBezTo>
                  <a:cubicBezTo>
                    <a:pt x="1185863" y="634812"/>
                    <a:pt x="758148" y="131724"/>
                    <a:pt x="189558" y="15373"/>
                  </a:cubicBezTo>
                  <a:lnTo>
                    <a:pt x="109312" y="3126"/>
                  </a:lnTo>
                  <a:close/>
                </a:path>
              </a:pathLst>
            </a:cu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 name="椭圆 4"/>
            <p:cNvSpPr/>
            <p:nvPr/>
          </p:nvSpPr>
          <p:spPr>
            <a:xfrm>
              <a:off x="1451428" y="1877786"/>
              <a:ext cx="2495550" cy="2495550"/>
            </a:xfrm>
            <a:prstGeom prst="ellipse">
              <a:avLst/>
            </a:prstGeom>
            <a:noFill/>
            <a:ln w="6667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6" name="组合 5"/>
            <p:cNvGrpSpPr/>
            <p:nvPr/>
          </p:nvGrpSpPr>
          <p:grpSpPr>
            <a:xfrm>
              <a:off x="1115510" y="2753872"/>
              <a:ext cx="3373016" cy="1202032"/>
              <a:chOff x="1115510" y="5439922"/>
              <a:chExt cx="3373016" cy="1202032"/>
            </a:xfrm>
          </p:grpSpPr>
          <p:sp>
            <p:nvSpPr>
              <p:cNvPr id="11" name="弧形 10"/>
              <p:cNvSpPr/>
              <p:nvPr/>
            </p:nvSpPr>
            <p:spPr>
              <a:xfrm rot="20304375">
                <a:off x="1115510" y="5439922"/>
                <a:ext cx="3373016" cy="1202032"/>
              </a:xfrm>
              <a:prstGeom prst="arc">
                <a:avLst>
                  <a:gd name="adj1" fmla="val 11137812"/>
                  <a:gd name="adj2" fmla="val 11876596"/>
                </a:avLst>
              </a:prstGeom>
              <a:noFill/>
              <a:ln w="6667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宋体" panose="02010600030101010101" pitchFamily="2" charset="-122"/>
                  <a:ea typeface="宋体" panose="02010600030101010101" pitchFamily="2" charset="-122"/>
                </a:endParaRPr>
              </a:p>
            </p:txBody>
          </p:sp>
          <p:sp>
            <p:nvSpPr>
              <p:cNvPr id="12" name="弧形 11"/>
              <p:cNvSpPr/>
              <p:nvPr/>
            </p:nvSpPr>
            <p:spPr>
              <a:xfrm rot="20304375">
                <a:off x="1115510" y="5439922"/>
                <a:ext cx="3373016" cy="1202032"/>
              </a:xfrm>
              <a:prstGeom prst="arc">
                <a:avLst>
                  <a:gd name="adj1" fmla="val 20501964"/>
                  <a:gd name="adj2" fmla="val 10793822"/>
                </a:avLst>
              </a:prstGeom>
              <a:noFill/>
              <a:ln w="6667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宋体" panose="02010600030101010101" pitchFamily="2" charset="-122"/>
                  <a:ea typeface="宋体" panose="02010600030101010101" pitchFamily="2" charset="-122"/>
                </a:endParaRPr>
              </a:p>
            </p:txBody>
          </p:sp>
        </p:grpSp>
        <p:sp>
          <p:nvSpPr>
            <p:cNvPr id="7" name="椭圆 6"/>
            <p:cNvSpPr/>
            <p:nvPr/>
          </p:nvSpPr>
          <p:spPr>
            <a:xfrm>
              <a:off x="2077989" y="2757669"/>
              <a:ext cx="399740" cy="399740"/>
            </a:xfrm>
            <a:prstGeom prst="ellipse">
              <a:avLst/>
            </a:pr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8" name="椭圆 7"/>
            <p:cNvSpPr/>
            <p:nvPr/>
          </p:nvSpPr>
          <p:spPr>
            <a:xfrm>
              <a:off x="3105425" y="3375484"/>
              <a:ext cx="212962" cy="212962"/>
            </a:xfrm>
            <a:prstGeom prst="ellipse">
              <a:avLst/>
            </a:pr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9" name="椭圆 8"/>
            <p:cNvSpPr/>
            <p:nvPr/>
          </p:nvSpPr>
          <p:spPr>
            <a:xfrm>
              <a:off x="3450046" y="2400300"/>
              <a:ext cx="149860" cy="149860"/>
            </a:xfrm>
            <a:prstGeom prst="ellipse">
              <a:avLst/>
            </a:prstGeom>
            <a:solidFill>
              <a:srgbClr val="FFDB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0" name="椭圆 9"/>
            <p:cNvSpPr/>
            <p:nvPr/>
          </p:nvSpPr>
          <p:spPr>
            <a:xfrm>
              <a:off x="3585029" y="2799806"/>
              <a:ext cx="232227" cy="232227"/>
            </a:xfrm>
            <a:prstGeom prst="ellipse">
              <a:avLst/>
            </a:pr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13" name="组合 12"/>
          <p:cNvGrpSpPr/>
          <p:nvPr/>
        </p:nvGrpSpPr>
        <p:grpSpPr>
          <a:xfrm>
            <a:off x="2100434" y="1362375"/>
            <a:ext cx="8314401" cy="3353830"/>
            <a:chOff x="586804" y="6602349"/>
            <a:chExt cx="8314401" cy="3353830"/>
          </a:xfrm>
        </p:grpSpPr>
        <p:grpSp>
          <p:nvGrpSpPr>
            <p:cNvPr id="14" name="组合 13"/>
            <p:cNvGrpSpPr/>
            <p:nvPr/>
          </p:nvGrpSpPr>
          <p:grpSpPr>
            <a:xfrm>
              <a:off x="586804" y="6602349"/>
              <a:ext cx="8314401" cy="3353830"/>
              <a:chOff x="-1204686" y="768945"/>
              <a:chExt cx="12990285" cy="5239969"/>
            </a:xfrm>
          </p:grpSpPr>
          <p:sp>
            <p:nvSpPr>
              <p:cNvPr id="32" name="矩形 31"/>
              <p:cNvSpPr/>
              <p:nvPr/>
            </p:nvSpPr>
            <p:spPr>
              <a:xfrm>
                <a:off x="-1204686" y="5007428"/>
                <a:ext cx="12990285" cy="2577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33" name="组合 32"/>
              <p:cNvGrpSpPr/>
              <p:nvPr/>
            </p:nvGrpSpPr>
            <p:grpSpPr>
              <a:xfrm>
                <a:off x="-653143" y="768945"/>
                <a:ext cx="12322628" cy="5239969"/>
                <a:chOff x="624114" y="2481631"/>
                <a:chExt cx="12322628" cy="5239969"/>
              </a:xfrm>
            </p:grpSpPr>
            <p:sp>
              <p:nvSpPr>
                <p:cNvPr id="34" name="椭圆 33"/>
                <p:cNvSpPr/>
                <p:nvPr/>
              </p:nvSpPr>
              <p:spPr>
                <a:xfrm>
                  <a:off x="4746171" y="5704113"/>
                  <a:ext cx="1373121" cy="13731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5" name="椭圆 34"/>
                <p:cNvSpPr/>
                <p:nvPr/>
              </p:nvSpPr>
              <p:spPr>
                <a:xfrm>
                  <a:off x="4209142" y="6386285"/>
                  <a:ext cx="1335315" cy="13353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6" name="椭圆 35"/>
                <p:cNvSpPr/>
                <p:nvPr/>
              </p:nvSpPr>
              <p:spPr>
                <a:xfrm>
                  <a:off x="5963110" y="6057941"/>
                  <a:ext cx="1006335" cy="100633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7" name="椭圆 36"/>
                <p:cNvSpPr/>
                <p:nvPr/>
              </p:nvSpPr>
              <p:spPr>
                <a:xfrm>
                  <a:off x="6594476" y="6282419"/>
                  <a:ext cx="916668" cy="9166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8" name="椭圆 37"/>
                <p:cNvSpPr/>
                <p:nvPr/>
              </p:nvSpPr>
              <p:spPr>
                <a:xfrm>
                  <a:off x="7370084" y="6027512"/>
                  <a:ext cx="924832" cy="9248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9" name="椭圆 38"/>
                <p:cNvSpPr/>
                <p:nvPr/>
              </p:nvSpPr>
              <p:spPr>
                <a:xfrm>
                  <a:off x="7939667" y="5533211"/>
                  <a:ext cx="1063531" cy="106353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0" name="椭圆 39"/>
                <p:cNvSpPr/>
                <p:nvPr/>
              </p:nvSpPr>
              <p:spPr>
                <a:xfrm>
                  <a:off x="8208488" y="6154714"/>
                  <a:ext cx="1080657" cy="10806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1" name="椭圆 40"/>
                <p:cNvSpPr/>
                <p:nvPr/>
              </p:nvSpPr>
              <p:spPr>
                <a:xfrm>
                  <a:off x="6329991" y="2481631"/>
                  <a:ext cx="118155" cy="1181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2" name="Line 20"/>
                <p:cNvSpPr>
                  <a:spLocks noChangeShapeType="1"/>
                </p:cNvSpPr>
                <p:nvPr/>
              </p:nvSpPr>
              <p:spPr bwMode="auto">
                <a:xfrm flipH="1">
                  <a:off x="3538995" y="6700972"/>
                  <a:ext cx="41085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3" name="Freeform 21"/>
                <p:cNvSpPr/>
                <p:nvPr/>
              </p:nvSpPr>
              <p:spPr bwMode="auto">
                <a:xfrm>
                  <a:off x="4067433" y="6402041"/>
                  <a:ext cx="634694" cy="298930"/>
                </a:xfrm>
                <a:custGeom>
                  <a:avLst/>
                  <a:gdLst>
                    <a:gd name="T0" fmla="*/ 48 w 48"/>
                    <a:gd name="T1" fmla="*/ 0 h 22"/>
                    <a:gd name="T2" fmla="*/ 20 w 48"/>
                    <a:gd name="T3" fmla="*/ 22 h 22"/>
                    <a:gd name="T4" fmla="*/ 0 w 48"/>
                    <a:gd name="T5" fmla="*/ 22 h 22"/>
                  </a:gdLst>
                  <a:ahLst/>
                  <a:cxnLst>
                    <a:cxn ang="0">
                      <a:pos x="T0" y="T1"/>
                    </a:cxn>
                    <a:cxn ang="0">
                      <a:pos x="T2" y="T3"/>
                    </a:cxn>
                    <a:cxn ang="0">
                      <a:pos x="T4" y="T5"/>
                    </a:cxn>
                  </a:cxnLst>
                  <a:rect l="0" t="0" r="r" b="b"/>
                  <a:pathLst>
                    <a:path w="48" h="22">
                      <a:moveTo>
                        <a:pt x="48" y="0"/>
                      </a:moveTo>
                      <a:cubicBezTo>
                        <a:pt x="34" y="0"/>
                        <a:pt x="23" y="10"/>
                        <a:pt x="20" y="22"/>
                      </a:cubicBezTo>
                      <a:cubicBezTo>
                        <a:pt x="0" y="22"/>
                        <a:pt x="0" y="22"/>
                        <a:pt x="0" y="22"/>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4" name="Line 22"/>
                <p:cNvSpPr>
                  <a:spLocks noChangeShapeType="1"/>
                </p:cNvSpPr>
                <p:nvPr/>
              </p:nvSpPr>
              <p:spPr bwMode="auto">
                <a:xfrm>
                  <a:off x="9276746" y="6713722"/>
                  <a:ext cx="0"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5" name="Freeform 23"/>
                <p:cNvSpPr/>
                <p:nvPr/>
              </p:nvSpPr>
              <p:spPr bwMode="auto">
                <a:xfrm>
                  <a:off x="4702127" y="5668176"/>
                  <a:ext cx="2208680" cy="733865"/>
                </a:xfrm>
                <a:custGeom>
                  <a:avLst/>
                  <a:gdLst>
                    <a:gd name="T0" fmla="*/ 167 w 167"/>
                    <a:gd name="T1" fmla="*/ 48 h 54"/>
                    <a:gd name="T2" fmla="*/ 136 w 167"/>
                    <a:gd name="T3" fmla="*/ 27 h 54"/>
                    <a:gd name="T4" fmla="*/ 107 w 167"/>
                    <a:gd name="T5" fmla="*/ 43 h 54"/>
                    <a:gd name="T6" fmla="*/ 54 w 167"/>
                    <a:gd name="T7" fmla="*/ 0 h 54"/>
                    <a:gd name="T8" fmla="*/ 0 w 167"/>
                    <a:gd name="T9" fmla="*/ 54 h 54"/>
                  </a:gdLst>
                  <a:ahLst/>
                  <a:cxnLst>
                    <a:cxn ang="0">
                      <a:pos x="T0" y="T1"/>
                    </a:cxn>
                    <a:cxn ang="0">
                      <a:pos x="T2" y="T3"/>
                    </a:cxn>
                    <a:cxn ang="0">
                      <a:pos x="T4" y="T5"/>
                    </a:cxn>
                    <a:cxn ang="0">
                      <a:pos x="T6" y="T7"/>
                    </a:cxn>
                    <a:cxn ang="0">
                      <a:pos x="T8" y="T9"/>
                    </a:cxn>
                  </a:cxnLst>
                  <a:rect l="0" t="0" r="r" b="b"/>
                  <a:pathLst>
                    <a:path w="167" h="54">
                      <a:moveTo>
                        <a:pt x="167" y="48"/>
                      </a:moveTo>
                      <a:cubicBezTo>
                        <a:pt x="162" y="36"/>
                        <a:pt x="150" y="27"/>
                        <a:pt x="136" y="27"/>
                      </a:cubicBezTo>
                      <a:cubicBezTo>
                        <a:pt x="124" y="27"/>
                        <a:pt x="113" y="34"/>
                        <a:pt x="107" y="43"/>
                      </a:cubicBezTo>
                      <a:cubicBezTo>
                        <a:pt x="102" y="18"/>
                        <a:pt x="80" y="0"/>
                        <a:pt x="54" y="0"/>
                      </a:cubicBezTo>
                      <a:cubicBezTo>
                        <a:pt x="24" y="0"/>
                        <a:pt x="0" y="24"/>
                        <a:pt x="0" y="54"/>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6" name="Freeform 24"/>
                <p:cNvSpPr/>
                <p:nvPr/>
              </p:nvSpPr>
              <p:spPr bwMode="auto">
                <a:xfrm>
                  <a:off x="7094982" y="5518002"/>
                  <a:ext cx="3503570" cy="1182967"/>
                </a:xfrm>
                <a:custGeom>
                  <a:avLst/>
                  <a:gdLst>
                    <a:gd name="T0" fmla="*/ 265 w 265"/>
                    <a:gd name="T1" fmla="*/ 87 h 87"/>
                    <a:gd name="T2" fmla="*/ 165 w 265"/>
                    <a:gd name="T3" fmla="*/ 87 h 87"/>
                    <a:gd name="T4" fmla="*/ 166 w 265"/>
                    <a:gd name="T5" fmla="*/ 80 h 87"/>
                    <a:gd name="T6" fmla="*/ 143 w 265"/>
                    <a:gd name="T7" fmla="*/ 52 h 87"/>
                    <a:gd name="T8" fmla="*/ 145 w 265"/>
                    <a:gd name="T9" fmla="*/ 40 h 87"/>
                    <a:gd name="T10" fmla="*/ 105 w 265"/>
                    <a:gd name="T11" fmla="*/ 0 h 87"/>
                    <a:gd name="T12" fmla="*/ 65 w 265"/>
                    <a:gd name="T13" fmla="*/ 39 h 87"/>
                    <a:gd name="T14" fmla="*/ 53 w 265"/>
                    <a:gd name="T15" fmla="*/ 36 h 87"/>
                    <a:gd name="T16" fmla="*/ 24 w 265"/>
                    <a:gd name="T17" fmla="*/ 65 h 87"/>
                    <a:gd name="T18" fmla="*/ 24 w 265"/>
                    <a:gd name="T19" fmla="*/ 69 h 87"/>
                    <a:gd name="T20" fmla="*/ 0 w 265"/>
                    <a:gd name="T21" fmla="*/ 5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5" h="87">
                      <a:moveTo>
                        <a:pt x="265" y="87"/>
                      </a:moveTo>
                      <a:cubicBezTo>
                        <a:pt x="165" y="87"/>
                        <a:pt x="165" y="87"/>
                        <a:pt x="165" y="87"/>
                      </a:cubicBezTo>
                      <a:cubicBezTo>
                        <a:pt x="166" y="85"/>
                        <a:pt x="166" y="83"/>
                        <a:pt x="166" y="80"/>
                      </a:cubicBezTo>
                      <a:cubicBezTo>
                        <a:pt x="166" y="66"/>
                        <a:pt x="156" y="55"/>
                        <a:pt x="143" y="52"/>
                      </a:cubicBezTo>
                      <a:cubicBezTo>
                        <a:pt x="144" y="48"/>
                        <a:pt x="145" y="44"/>
                        <a:pt x="145" y="40"/>
                      </a:cubicBezTo>
                      <a:cubicBezTo>
                        <a:pt x="145" y="18"/>
                        <a:pt x="127" y="0"/>
                        <a:pt x="105" y="0"/>
                      </a:cubicBezTo>
                      <a:cubicBezTo>
                        <a:pt x="83" y="0"/>
                        <a:pt x="65" y="17"/>
                        <a:pt x="65" y="39"/>
                      </a:cubicBezTo>
                      <a:cubicBezTo>
                        <a:pt x="61" y="37"/>
                        <a:pt x="57" y="36"/>
                        <a:pt x="53" y="36"/>
                      </a:cubicBezTo>
                      <a:cubicBezTo>
                        <a:pt x="37" y="36"/>
                        <a:pt x="24" y="49"/>
                        <a:pt x="24" y="65"/>
                      </a:cubicBezTo>
                      <a:cubicBezTo>
                        <a:pt x="24" y="66"/>
                        <a:pt x="24" y="68"/>
                        <a:pt x="24" y="69"/>
                      </a:cubicBezTo>
                      <a:cubicBezTo>
                        <a:pt x="19" y="61"/>
                        <a:pt x="10" y="56"/>
                        <a:pt x="0" y="56"/>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7" name="Line 20"/>
                <p:cNvSpPr>
                  <a:spLocks noChangeShapeType="1"/>
                </p:cNvSpPr>
                <p:nvPr/>
              </p:nvSpPr>
              <p:spPr bwMode="auto">
                <a:xfrm flipH="1">
                  <a:off x="624114" y="6700972"/>
                  <a:ext cx="275967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8" name="Line 20"/>
                <p:cNvSpPr>
                  <a:spLocks noChangeShapeType="1"/>
                </p:cNvSpPr>
                <p:nvPr/>
              </p:nvSpPr>
              <p:spPr bwMode="auto">
                <a:xfrm flipH="1">
                  <a:off x="10842171" y="6700972"/>
                  <a:ext cx="27577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9" name="Line 20"/>
                <p:cNvSpPr>
                  <a:spLocks noChangeShapeType="1"/>
                </p:cNvSpPr>
                <p:nvPr/>
              </p:nvSpPr>
              <p:spPr bwMode="auto">
                <a:xfrm flipH="1">
                  <a:off x="11306627" y="6700972"/>
                  <a:ext cx="164011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nvGrpSpPr>
            <p:cNvPr id="15" name="组合 14"/>
            <p:cNvGrpSpPr/>
            <p:nvPr/>
          </p:nvGrpSpPr>
          <p:grpSpPr>
            <a:xfrm>
              <a:off x="1110331" y="8636504"/>
              <a:ext cx="6688050" cy="765943"/>
              <a:chOff x="1110331" y="8636504"/>
              <a:chExt cx="6688050" cy="765943"/>
            </a:xfrm>
          </p:grpSpPr>
          <p:sp>
            <p:nvSpPr>
              <p:cNvPr id="16" name="Line 20"/>
              <p:cNvSpPr>
                <a:spLocks noChangeShapeType="1"/>
              </p:cNvSpPr>
              <p:nvPr/>
            </p:nvSpPr>
            <p:spPr bwMode="auto">
              <a:xfrm flipH="1">
                <a:off x="1110331" y="9402447"/>
                <a:ext cx="552884"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7" name="Line 20"/>
              <p:cNvSpPr>
                <a:spLocks noChangeShapeType="1"/>
              </p:cNvSpPr>
              <p:nvPr/>
            </p:nvSpPr>
            <p:spPr bwMode="auto">
              <a:xfrm flipH="1">
                <a:off x="1799593" y="9402447"/>
                <a:ext cx="95833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8" name="Line 20"/>
              <p:cNvSpPr>
                <a:spLocks noChangeShapeType="1"/>
              </p:cNvSpPr>
              <p:nvPr/>
            </p:nvSpPr>
            <p:spPr bwMode="auto">
              <a:xfrm flipH="1">
                <a:off x="6877829" y="9402447"/>
                <a:ext cx="193509"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9" name="Line 20"/>
              <p:cNvSpPr>
                <a:spLocks noChangeShapeType="1"/>
              </p:cNvSpPr>
              <p:nvPr/>
            </p:nvSpPr>
            <p:spPr bwMode="auto">
              <a:xfrm flipH="1">
                <a:off x="7249183" y="9402447"/>
                <a:ext cx="549198"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20" name="组合 19"/>
              <p:cNvGrpSpPr/>
              <p:nvPr/>
            </p:nvGrpSpPr>
            <p:grpSpPr>
              <a:xfrm>
                <a:off x="3670404" y="8769196"/>
                <a:ext cx="570769" cy="570769"/>
                <a:chOff x="4789869" y="5633141"/>
                <a:chExt cx="983312" cy="983312"/>
              </a:xfrm>
            </p:grpSpPr>
            <p:sp>
              <p:nvSpPr>
                <p:cNvPr id="30" name="弧形 29"/>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1" name="弧形 30"/>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21" name="组合 20"/>
              <p:cNvGrpSpPr/>
              <p:nvPr/>
            </p:nvGrpSpPr>
            <p:grpSpPr>
              <a:xfrm rot="1244543">
                <a:off x="4528073" y="8968234"/>
                <a:ext cx="284412" cy="284412"/>
                <a:chOff x="4789869" y="5633141"/>
                <a:chExt cx="983312" cy="983312"/>
              </a:xfrm>
            </p:grpSpPr>
            <p:sp>
              <p:nvSpPr>
                <p:cNvPr id="28" name="弧形 27"/>
                <p:cNvSpPr/>
                <p:nvPr/>
              </p:nvSpPr>
              <p:spPr>
                <a:xfrm rot="16630693">
                  <a:off x="4789869" y="5633141"/>
                  <a:ext cx="983312" cy="983312"/>
                </a:xfrm>
                <a:prstGeom prst="arc">
                  <a:avLst>
                    <a:gd name="adj1" fmla="val 16200000"/>
                    <a:gd name="adj2" fmla="val 19167193"/>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9" name="弧形 28"/>
                <p:cNvSpPr/>
                <p:nvPr/>
              </p:nvSpPr>
              <p:spPr>
                <a:xfrm rot="16630693">
                  <a:off x="4789869" y="5633141"/>
                  <a:ext cx="983312" cy="983312"/>
                </a:xfrm>
                <a:prstGeom prst="arc">
                  <a:avLst>
                    <a:gd name="adj1" fmla="val 19943639"/>
                    <a:gd name="adj2" fmla="val 20223319"/>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22" name="组合 21"/>
              <p:cNvGrpSpPr/>
              <p:nvPr/>
            </p:nvGrpSpPr>
            <p:grpSpPr>
              <a:xfrm>
                <a:off x="5719760" y="8636504"/>
                <a:ext cx="570769" cy="570769"/>
                <a:chOff x="4789869" y="5633141"/>
                <a:chExt cx="983312" cy="983312"/>
              </a:xfrm>
            </p:grpSpPr>
            <p:sp>
              <p:nvSpPr>
                <p:cNvPr id="26" name="弧形 25"/>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7" name="弧形 26"/>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23" name="组合 22"/>
              <p:cNvGrpSpPr/>
              <p:nvPr/>
            </p:nvGrpSpPr>
            <p:grpSpPr>
              <a:xfrm rot="20246828">
                <a:off x="5375828" y="8942433"/>
                <a:ext cx="284412" cy="284412"/>
                <a:chOff x="4789869" y="5633141"/>
                <a:chExt cx="983312" cy="983312"/>
              </a:xfrm>
            </p:grpSpPr>
            <p:sp>
              <p:nvSpPr>
                <p:cNvPr id="24" name="弧形 23"/>
                <p:cNvSpPr/>
                <p:nvPr/>
              </p:nvSpPr>
              <p:spPr>
                <a:xfrm rot="16630693">
                  <a:off x="4789869" y="5633141"/>
                  <a:ext cx="983312" cy="983312"/>
                </a:xfrm>
                <a:prstGeom prst="arc">
                  <a:avLst>
                    <a:gd name="adj1" fmla="val 16200000"/>
                    <a:gd name="adj2" fmla="val 19167193"/>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5" name="弧形 24"/>
                <p:cNvSpPr/>
                <p:nvPr/>
              </p:nvSpPr>
              <p:spPr>
                <a:xfrm rot="16630693">
                  <a:off x="4789869" y="5633141"/>
                  <a:ext cx="983312" cy="983312"/>
                </a:xfrm>
                <a:prstGeom prst="arc">
                  <a:avLst>
                    <a:gd name="adj1" fmla="val 19943639"/>
                    <a:gd name="adj2" fmla="val 20223319"/>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sp>
        <p:nvSpPr>
          <p:cNvPr id="50" name="标题 4"/>
          <p:cNvSpPr txBox="1"/>
          <p:nvPr/>
        </p:nvSpPr>
        <p:spPr>
          <a:xfrm>
            <a:off x="3433700" y="2482779"/>
            <a:ext cx="5419185" cy="895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40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我的荣誉</a:t>
            </a:r>
          </a:p>
        </p:txBody>
      </p:sp>
      <p:sp>
        <p:nvSpPr>
          <p:cNvPr id="51" name="文本框 50"/>
          <p:cNvSpPr txBox="1"/>
          <p:nvPr/>
        </p:nvSpPr>
        <p:spPr>
          <a:xfrm>
            <a:off x="5538512" y="1489950"/>
            <a:ext cx="1766323" cy="1200329"/>
          </a:xfrm>
          <a:prstGeom prst="rect">
            <a:avLst/>
          </a:prstGeom>
          <a:noFill/>
        </p:spPr>
        <p:txBody>
          <a:bodyPr wrap="square" rtlCol="0">
            <a:spAutoFit/>
          </a:bodyPr>
          <a:lstStyle/>
          <a:p>
            <a:r>
              <a:rPr lang="en-US" altLang="zh-CN" sz="72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04</a:t>
            </a:r>
            <a:endParaRPr lang="zh-CN" altLang="en-US" sz="72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par>
                          <p:cTn id="15" fill="hold">
                            <p:stCondLst>
                              <p:cond delay="1000"/>
                            </p:stCondLst>
                            <p:childTnLst>
                              <p:par>
                                <p:cTn id="16" presetID="21" presetClass="entr" presetSubtype="1" fill="hold" grpId="0" nodeType="afterEffect">
                                  <p:stCondLst>
                                    <p:cond delay="0"/>
                                  </p:stCondLst>
                                  <p:childTnLst>
                                    <p:set>
                                      <p:cBhvr>
                                        <p:cTn id="17" dur="1" fill="hold">
                                          <p:stCondLst>
                                            <p:cond delay="0"/>
                                          </p:stCondLst>
                                        </p:cTn>
                                        <p:tgtEl>
                                          <p:spTgt spid="50"/>
                                        </p:tgtEl>
                                        <p:attrNameLst>
                                          <p:attrName>style.visibility</p:attrName>
                                        </p:attrNameLst>
                                      </p:cBhvr>
                                      <p:to>
                                        <p:strVal val="visible"/>
                                      </p:to>
                                    </p:set>
                                    <p:animEffect transition="in" filter="wheel(1)">
                                      <p:cBhvr>
                                        <p:cTn id="18" dur="1000"/>
                                        <p:tgtEl>
                                          <p:spTgt spid="50"/>
                                        </p:tgtEl>
                                      </p:cBhvr>
                                    </p:animEffect>
                                  </p:childTnLst>
                                </p:cTn>
                              </p:par>
                              <p:par>
                                <p:cTn id="19" presetID="21" presetClass="entr" presetSubtype="1" fill="hold" grpId="0" nodeType="withEffect">
                                  <p:stCondLst>
                                    <p:cond delay="0"/>
                                  </p:stCondLst>
                                  <p:childTnLst>
                                    <p:set>
                                      <p:cBhvr>
                                        <p:cTn id="20" dur="1" fill="hold">
                                          <p:stCondLst>
                                            <p:cond delay="0"/>
                                          </p:stCondLst>
                                        </p:cTn>
                                        <p:tgtEl>
                                          <p:spTgt spid="51"/>
                                        </p:tgtEl>
                                        <p:attrNameLst>
                                          <p:attrName>style.visibility</p:attrName>
                                        </p:attrNameLst>
                                      </p:cBhvr>
                                      <p:to>
                                        <p:strVal val="visible"/>
                                      </p:to>
                                    </p:set>
                                    <p:animEffect transition="in" filter="wheel(1)">
                                      <p:cBhvr>
                                        <p:cTn id="21" dur="1000"/>
                                        <p:tgtEl>
                                          <p:spTgt spid="51"/>
                                        </p:tgtEl>
                                      </p:cBhvr>
                                    </p:animEffect>
                                  </p:childTnLst>
                                </p:cTn>
                              </p:par>
                            </p:childTnLst>
                          </p:cTn>
                        </p:par>
                        <p:par>
                          <p:cTn id="22" fill="hold">
                            <p:stCondLst>
                              <p:cond delay="2000"/>
                            </p:stCondLst>
                            <p:childTnLst>
                              <p:par>
                                <p:cTn id="23" presetID="10" presetClass="entr" presetSubtype="0" fill="hold" nodeType="afterEffect">
                                  <p:stCondLst>
                                    <p:cond delay="0"/>
                                  </p:stCondLst>
                                  <p:childTnLst>
                                    <p:set>
                                      <p:cBhvr>
                                        <p:cTn id="24" dur="1" fill="hold">
                                          <p:stCondLst>
                                            <p:cond delay="0"/>
                                          </p:stCondLst>
                                        </p:cTn>
                                        <p:tgtEl>
                                          <p:spTgt spid="111"/>
                                        </p:tgtEl>
                                        <p:attrNameLst>
                                          <p:attrName>style.visibility</p:attrName>
                                        </p:attrNameLst>
                                      </p:cBhvr>
                                      <p:to>
                                        <p:strVal val="visible"/>
                                      </p:to>
                                    </p:set>
                                    <p:animEffect transition="in" filter="fade">
                                      <p:cBhvr>
                                        <p:cTn id="25" dur="50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图形 28"/>
          <p:cNvPicPr>
            <a:picLocks noChangeAspect="1"/>
          </p:cNvPicPr>
          <p:nvPr/>
        </p:nvPicPr>
        <p:blipFill rotWithShape="1">
          <a:blip r:embed="rId2">
            <a:extLst>
              <a:ext uri="{96DAC541-7B7A-43D3-8B79-37D633B846F1}">
                <asvg:svgBlip xmlns:asvg="http://schemas.microsoft.com/office/drawing/2016/SVG/main" r:embed="rId3"/>
              </a:ext>
            </a:extLst>
          </a:blip>
          <a:srcRect l="18506" t="19769" r="15120" b="15730"/>
          <a:stretch>
            <a:fillRect/>
          </a:stretch>
        </p:blipFill>
        <p:spPr>
          <a:xfrm>
            <a:off x="1" y="-1"/>
            <a:ext cx="12192000" cy="6858001"/>
          </a:xfrm>
          <a:prstGeom prst="rect">
            <a:avLst/>
          </a:prstGeom>
        </p:spPr>
      </p:pic>
      <p:sp>
        <p:nvSpPr>
          <p:cNvPr id="23" name="ïSľíḋè"/>
          <p:cNvSpPr/>
          <p:nvPr/>
        </p:nvSpPr>
        <p:spPr bwMode="auto">
          <a:xfrm>
            <a:off x="1304780" y="1808351"/>
            <a:ext cx="1677506" cy="1546691"/>
          </a:xfrm>
          <a:custGeom>
            <a:avLst/>
            <a:gdLst>
              <a:gd name="T0" fmla="*/ 1730375 w 21600"/>
              <a:gd name="T1" fmla="*/ 1595438 h 21600"/>
              <a:gd name="T2" fmla="*/ 1730375 w 21600"/>
              <a:gd name="T3" fmla="*/ 1595438 h 21600"/>
              <a:gd name="T4" fmla="*/ 1730375 w 21600"/>
              <a:gd name="T5" fmla="*/ 1595438 h 21600"/>
              <a:gd name="T6" fmla="*/ 1730375 w 21600"/>
              <a:gd name="T7" fmla="*/ 159543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0469" y="1336"/>
                </a:moveTo>
                <a:cubicBezTo>
                  <a:pt x="19857" y="3403"/>
                  <a:pt x="18177" y="7637"/>
                  <a:pt x="14646" y="8101"/>
                </a:cubicBezTo>
                <a:cubicBezTo>
                  <a:pt x="15951" y="6107"/>
                  <a:pt x="16882" y="3432"/>
                  <a:pt x="17184" y="1336"/>
                </a:cubicBezTo>
                <a:cubicBezTo>
                  <a:pt x="17184" y="1336"/>
                  <a:pt x="20469" y="1336"/>
                  <a:pt x="20469" y="1336"/>
                </a:cubicBezTo>
                <a:close/>
                <a:moveTo>
                  <a:pt x="1129" y="1336"/>
                </a:moveTo>
                <a:lnTo>
                  <a:pt x="4415" y="1336"/>
                </a:lnTo>
                <a:cubicBezTo>
                  <a:pt x="4717" y="3432"/>
                  <a:pt x="5646" y="6107"/>
                  <a:pt x="6952" y="8101"/>
                </a:cubicBezTo>
                <a:cubicBezTo>
                  <a:pt x="3421" y="7636"/>
                  <a:pt x="1741" y="3403"/>
                  <a:pt x="1129" y="1336"/>
                </a:cubicBezTo>
                <a:close/>
                <a:moveTo>
                  <a:pt x="13916" y="9085"/>
                </a:moveTo>
                <a:cubicBezTo>
                  <a:pt x="13947" y="9085"/>
                  <a:pt x="13979" y="9088"/>
                  <a:pt x="14009" y="9088"/>
                </a:cubicBezTo>
                <a:cubicBezTo>
                  <a:pt x="19966" y="9088"/>
                  <a:pt x="21600" y="402"/>
                  <a:pt x="21600" y="402"/>
                </a:cubicBezTo>
                <a:lnTo>
                  <a:pt x="17278" y="402"/>
                </a:lnTo>
                <a:cubicBezTo>
                  <a:pt x="17285" y="265"/>
                  <a:pt x="17293" y="127"/>
                  <a:pt x="17293" y="0"/>
                </a:cubicBezTo>
                <a:lnTo>
                  <a:pt x="4306" y="0"/>
                </a:lnTo>
                <a:cubicBezTo>
                  <a:pt x="4306" y="127"/>
                  <a:pt x="4314" y="265"/>
                  <a:pt x="4321" y="402"/>
                </a:cubicBezTo>
                <a:lnTo>
                  <a:pt x="0" y="402"/>
                </a:lnTo>
                <a:cubicBezTo>
                  <a:pt x="0" y="402"/>
                  <a:pt x="1632" y="9088"/>
                  <a:pt x="7589" y="9088"/>
                </a:cubicBezTo>
                <a:cubicBezTo>
                  <a:pt x="7619" y="9088"/>
                  <a:pt x="7651" y="9085"/>
                  <a:pt x="7682" y="9085"/>
                </a:cubicBezTo>
                <a:cubicBezTo>
                  <a:pt x="8022" y="9492"/>
                  <a:pt x="8380" y="9855"/>
                  <a:pt x="8755" y="10142"/>
                </a:cubicBezTo>
                <a:cubicBezTo>
                  <a:pt x="8491" y="10149"/>
                  <a:pt x="8278" y="10378"/>
                  <a:pt x="8278" y="10662"/>
                </a:cubicBezTo>
                <a:cubicBezTo>
                  <a:pt x="8278" y="10952"/>
                  <a:pt x="8495" y="11187"/>
                  <a:pt x="8762" y="11187"/>
                </a:cubicBezTo>
                <a:lnTo>
                  <a:pt x="9398" y="11187"/>
                </a:lnTo>
                <a:lnTo>
                  <a:pt x="7942" y="19481"/>
                </a:lnTo>
                <a:lnTo>
                  <a:pt x="7501" y="19481"/>
                </a:lnTo>
                <a:lnTo>
                  <a:pt x="7501" y="21600"/>
                </a:lnTo>
                <a:lnTo>
                  <a:pt x="14436" y="21600"/>
                </a:lnTo>
                <a:lnTo>
                  <a:pt x="14436" y="19481"/>
                </a:lnTo>
                <a:lnTo>
                  <a:pt x="13993" y="19481"/>
                </a:lnTo>
                <a:lnTo>
                  <a:pt x="12537" y="11187"/>
                </a:lnTo>
                <a:lnTo>
                  <a:pt x="13176" y="11187"/>
                </a:lnTo>
                <a:cubicBezTo>
                  <a:pt x="13441" y="11187"/>
                  <a:pt x="13658" y="10952"/>
                  <a:pt x="13658" y="10662"/>
                </a:cubicBezTo>
                <a:cubicBezTo>
                  <a:pt x="13658" y="10375"/>
                  <a:pt x="13441" y="10140"/>
                  <a:pt x="13176" y="10140"/>
                </a:cubicBezTo>
                <a:lnTo>
                  <a:pt x="12847" y="10140"/>
                </a:lnTo>
                <a:cubicBezTo>
                  <a:pt x="13220" y="9852"/>
                  <a:pt x="13576" y="9491"/>
                  <a:pt x="13916" y="9085"/>
                </a:cubicBezTo>
                <a:close/>
              </a:path>
            </a:pathLst>
          </a:custGeom>
          <a:solidFill>
            <a:schemeClr val="accent1"/>
          </a:solidFill>
          <a:ln>
            <a:noFill/>
          </a:ln>
          <a:effectLst/>
        </p:spPr>
        <p:txBody>
          <a:bodyPr wrap="square" lIns="91440" tIns="45720" rIns="91440" bIns="45720" anchor="ctr">
            <a:normAutofit/>
          </a:bodyPr>
          <a:lstStyle/>
          <a:p>
            <a:pPr algn="ctr"/>
            <a:endParaRPr dirty="0">
              <a:latin typeface="宋体" panose="02010600030101010101" pitchFamily="2" charset="-122"/>
            </a:endParaRPr>
          </a:p>
        </p:txBody>
      </p:sp>
      <p:grpSp>
        <p:nvGrpSpPr>
          <p:cNvPr id="24" name="ïṥḻiďè"/>
          <p:cNvGrpSpPr/>
          <p:nvPr/>
        </p:nvGrpSpPr>
        <p:grpSpPr>
          <a:xfrm>
            <a:off x="1065405" y="3570499"/>
            <a:ext cx="2156257" cy="925376"/>
            <a:chOff x="660400" y="4250792"/>
            <a:chExt cx="2327132" cy="998708"/>
          </a:xfrm>
        </p:grpSpPr>
        <p:sp>
          <p:nvSpPr>
            <p:cNvPr id="25" name="isḻiḑè"/>
            <p:cNvSpPr/>
            <p:nvPr/>
          </p:nvSpPr>
          <p:spPr bwMode="auto">
            <a:xfrm>
              <a:off x="660400" y="4250792"/>
              <a:ext cx="2327132" cy="372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p:spPr>
          <p:txBody>
            <a:bodyPr wrap="square" lIns="91440" tIns="45720" rIns="91440" bIns="45720" anchor="ctr">
              <a:normAutofit fontScale="92500" lnSpcReduction="10000"/>
            </a:bodyPr>
            <a:lstStyle/>
            <a:p>
              <a:pPr algn="ctr">
                <a:lnSpc>
                  <a:spcPct val="15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26" name="iṥḷïḍê"/>
            <p:cNvSpPr/>
            <p:nvPr/>
          </p:nvSpPr>
          <p:spPr bwMode="auto">
            <a:xfrm>
              <a:off x="660400" y="4622846"/>
              <a:ext cx="2327132" cy="626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grpSp>
      <p:sp>
        <p:nvSpPr>
          <p:cNvPr id="19" name="íşḻiďé"/>
          <p:cNvSpPr/>
          <p:nvPr/>
        </p:nvSpPr>
        <p:spPr bwMode="auto">
          <a:xfrm>
            <a:off x="3939759" y="1808351"/>
            <a:ext cx="1677506" cy="1546691"/>
          </a:xfrm>
          <a:custGeom>
            <a:avLst/>
            <a:gdLst>
              <a:gd name="T0" fmla="*/ 1730375 w 21600"/>
              <a:gd name="T1" fmla="*/ 1595438 h 21600"/>
              <a:gd name="T2" fmla="*/ 1730375 w 21600"/>
              <a:gd name="T3" fmla="*/ 1595438 h 21600"/>
              <a:gd name="T4" fmla="*/ 1730375 w 21600"/>
              <a:gd name="T5" fmla="*/ 1595438 h 21600"/>
              <a:gd name="T6" fmla="*/ 1730375 w 21600"/>
              <a:gd name="T7" fmla="*/ 159543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0469" y="1336"/>
                </a:moveTo>
                <a:cubicBezTo>
                  <a:pt x="19857" y="3403"/>
                  <a:pt x="18177" y="7637"/>
                  <a:pt x="14646" y="8101"/>
                </a:cubicBezTo>
                <a:cubicBezTo>
                  <a:pt x="15951" y="6107"/>
                  <a:pt x="16882" y="3432"/>
                  <a:pt x="17184" y="1336"/>
                </a:cubicBezTo>
                <a:cubicBezTo>
                  <a:pt x="17184" y="1336"/>
                  <a:pt x="20469" y="1336"/>
                  <a:pt x="20469" y="1336"/>
                </a:cubicBezTo>
                <a:close/>
                <a:moveTo>
                  <a:pt x="1129" y="1336"/>
                </a:moveTo>
                <a:lnTo>
                  <a:pt x="4415" y="1336"/>
                </a:lnTo>
                <a:cubicBezTo>
                  <a:pt x="4717" y="3432"/>
                  <a:pt x="5646" y="6107"/>
                  <a:pt x="6952" y="8101"/>
                </a:cubicBezTo>
                <a:cubicBezTo>
                  <a:pt x="3421" y="7636"/>
                  <a:pt x="1741" y="3403"/>
                  <a:pt x="1129" y="1336"/>
                </a:cubicBezTo>
                <a:close/>
                <a:moveTo>
                  <a:pt x="13916" y="9085"/>
                </a:moveTo>
                <a:cubicBezTo>
                  <a:pt x="13947" y="9085"/>
                  <a:pt x="13979" y="9088"/>
                  <a:pt x="14009" y="9088"/>
                </a:cubicBezTo>
                <a:cubicBezTo>
                  <a:pt x="19966" y="9088"/>
                  <a:pt x="21600" y="402"/>
                  <a:pt x="21600" y="402"/>
                </a:cubicBezTo>
                <a:lnTo>
                  <a:pt x="17278" y="402"/>
                </a:lnTo>
                <a:cubicBezTo>
                  <a:pt x="17285" y="265"/>
                  <a:pt x="17293" y="127"/>
                  <a:pt x="17293" y="0"/>
                </a:cubicBezTo>
                <a:lnTo>
                  <a:pt x="4306" y="0"/>
                </a:lnTo>
                <a:cubicBezTo>
                  <a:pt x="4306" y="127"/>
                  <a:pt x="4314" y="265"/>
                  <a:pt x="4321" y="402"/>
                </a:cubicBezTo>
                <a:lnTo>
                  <a:pt x="0" y="402"/>
                </a:lnTo>
                <a:cubicBezTo>
                  <a:pt x="0" y="402"/>
                  <a:pt x="1632" y="9088"/>
                  <a:pt x="7589" y="9088"/>
                </a:cubicBezTo>
                <a:cubicBezTo>
                  <a:pt x="7619" y="9088"/>
                  <a:pt x="7651" y="9085"/>
                  <a:pt x="7682" y="9085"/>
                </a:cubicBezTo>
                <a:cubicBezTo>
                  <a:pt x="8022" y="9492"/>
                  <a:pt x="8380" y="9855"/>
                  <a:pt x="8755" y="10142"/>
                </a:cubicBezTo>
                <a:cubicBezTo>
                  <a:pt x="8491" y="10149"/>
                  <a:pt x="8278" y="10378"/>
                  <a:pt x="8278" y="10662"/>
                </a:cubicBezTo>
                <a:cubicBezTo>
                  <a:pt x="8278" y="10952"/>
                  <a:pt x="8495" y="11187"/>
                  <a:pt x="8762" y="11187"/>
                </a:cubicBezTo>
                <a:lnTo>
                  <a:pt x="9398" y="11187"/>
                </a:lnTo>
                <a:lnTo>
                  <a:pt x="7942" y="19481"/>
                </a:lnTo>
                <a:lnTo>
                  <a:pt x="7501" y="19481"/>
                </a:lnTo>
                <a:lnTo>
                  <a:pt x="7501" y="21600"/>
                </a:lnTo>
                <a:lnTo>
                  <a:pt x="14436" y="21600"/>
                </a:lnTo>
                <a:lnTo>
                  <a:pt x="14436" y="19481"/>
                </a:lnTo>
                <a:lnTo>
                  <a:pt x="13993" y="19481"/>
                </a:lnTo>
                <a:lnTo>
                  <a:pt x="12537" y="11187"/>
                </a:lnTo>
                <a:lnTo>
                  <a:pt x="13176" y="11187"/>
                </a:lnTo>
                <a:cubicBezTo>
                  <a:pt x="13441" y="11187"/>
                  <a:pt x="13658" y="10952"/>
                  <a:pt x="13658" y="10662"/>
                </a:cubicBezTo>
                <a:cubicBezTo>
                  <a:pt x="13658" y="10375"/>
                  <a:pt x="13441" y="10140"/>
                  <a:pt x="13176" y="10140"/>
                </a:cubicBezTo>
                <a:lnTo>
                  <a:pt x="12847" y="10140"/>
                </a:lnTo>
                <a:cubicBezTo>
                  <a:pt x="13220" y="9852"/>
                  <a:pt x="13576" y="9491"/>
                  <a:pt x="13916" y="9085"/>
                </a:cubicBezTo>
                <a:close/>
              </a:path>
            </a:pathLst>
          </a:custGeom>
          <a:solidFill>
            <a:schemeClr val="accent2"/>
          </a:solidFill>
          <a:ln>
            <a:noFill/>
          </a:ln>
          <a:effectLst/>
        </p:spPr>
        <p:txBody>
          <a:bodyPr wrap="square" lIns="91440" tIns="45720" rIns="91440" bIns="45720" anchor="ctr">
            <a:normAutofit/>
          </a:bodyPr>
          <a:lstStyle/>
          <a:p>
            <a:pPr algn="ctr"/>
            <a:endParaRPr dirty="0">
              <a:latin typeface="宋体" panose="02010600030101010101" pitchFamily="2" charset="-122"/>
            </a:endParaRPr>
          </a:p>
        </p:txBody>
      </p:sp>
      <p:grpSp>
        <p:nvGrpSpPr>
          <p:cNvPr id="20" name="íṩlïḍé"/>
          <p:cNvGrpSpPr/>
          <p:nvPr/>
        </p:nvGrpSpPr>
        <p:grpSpPr>
          <a:xfrm>
            <a:off x="3700384" y="3570499"/>
            <a:ext cx="2156257" cy="925376"/>
            <a:chOff x="3581662" y="4250792"/>
            <a:chExt cx="2327132" cy="998708"/>
          </a:xfrm>
        </p:grpSpPr>
        <p:sp>
          <p:nvSpPr>
            <p:cNvPr id="21" name="íSļïḋê"/>
            <p:cNvSpPr/>
            <p:nvPr/>
          </p:nvSpPr>
          <p:spPr bwMode="auto">
            <a:xfrm>
              <a:off x="3597460" y="4250792"/>
              <a:ext cx="2307144" cy="372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p:spPr>
          <p:txBody>
            <a:bodyPr wrap="square" lIns="91440" tIns="45720" rIns="91440" bIns="45720" anchor="ctr">
              <a:normAutofit fontScale="92500" lnSpcReduction="10000"/>
            </a:bodyPr>
            <a:lstStyle/>
            <a:p>
              <a:pPr algn="ctr">
                <a:lnSpc>
                  <a:spcPct val="15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22" name="ï$ḷíḋè"/>
            <p:cNvSpPr/>
            <p:nvPr/>
          </p:nvSpPr>
          <p:spPr bwMode="auto">
            <a:xfrm>
              <a:off x="3581662" y="4622846"/>
              <a:ext cx="2327132" cy="626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grpSp>
      <p:sp>
        <p:nvSpPr>
          <p:cNvPr id="15" name="iśḻíḓé"/>
          <p:cNvSpPr/>
          <p:nvPr/>
        </p:nvSpPr>
        <p:spPr bwMode="auto">
          <a:xfrm>
            <a:off x="6574737" y="1808351"/>
            <a:ext cx="1677506" cy="1546691"/>
          </a:xfrm>
          <a:custGeom>
            <a:avLst/>
            <a:gdLst>
              <a:gd name="T0" fmla="*/ 1730375 w 21600"/>
              <a:gd name="T1" fmla="*/ 1595438 h 21600"/>
              <a:gd name="T2" fmla="*/ 1730375 w 21600"/>
              <a:gd name="T3" fmla="*/ 1595438 h 21600"/>
              <a:gd name="T4" fmla="*/ 1730375 w 21600"/>
              <a:gd name="T5" fmla="*/ 1595438 h 21600"/>
              <a:gd name="T6" fmla="*/ 1730375 w 21600"/>
              <a:gd name="T7" fmla="*/ 159543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0469" y="1336"/>
                </a:moveTo>
                <a:cubicBezTo>
                  <a:pt x="19857" y="3403"/>
                  <a:pt x="18177" y="7637"/>
                  <a:pt x="14646" y="8101"/>
                </a:cubicBezTo>
                <a:cubicBezTo>
                  <a:pt x="15951" y="6107"/>
                  <a:pt x="16882" y="3432"/>
                  <a:pt x="17184" y="1336"/>
                </a:cubicBezTo>
                <a:cubicBezTo>
                  <a:pt x="17184" y="1336"/>
                  <a:pt x="20469" y="1336"/>
                  <a:pt x="20469" y="1336"/>
                </a:cubicBezTo>
                <a:close/>
                <a:moveTo>
                  <a:pt x="1129" y="1336"/>
                </a:moveTo>
                <a:lnTo>
                  <a:pt x="4415" y="1336"/>
                </a:lnTo>
                <a:cubicBezTo>
                  <a:pt x="4717" y="3432"/>
                  <a:pt x="5646" y="6107"/>
                  <a:pt x="6952" y="8101"/>
                </a:cubicBezTo>
                <a:cubicBezTo>
                  <a:pt x="3421" y="7636"/>
                  <a:pt x="1741" y="3403"/>
                  <a:pt x="1129" y="1336"/>
                </a:cubicBezTo>
                <a:close/>
                <a:moveTo>
                  <a:pt x="13916" y="9085"/>
                </a:moveTo>
                <a:cubicBezTo>
                  <a:pt x="13947" y="9085"/>
                  <a:pt x="13979" y="9088"/>
                  <a:pt x="14009" y="9088"/>
                </a:cubicBezTo>
                <a:cubicBezTo>
                  <a:pt x="19966" y="9088"/>
                  <a:pt x="21600" y="402"/>
                  <a:pt x="21600" y="402"/>
                </a:cubicBezTo>
                <a:lnTo>
                  <a:pt x="17278" y="402"/>
                </a:lnTo>
                <a:cubicBezTo>
                  <a:pt x="17285" y="265"/>
                  <a:pt x="17293" y="127"/>
                  <a:pt x="17293" y="0"/>
                </a:cubicBezTo>
                <a:lnTo>
                  <a:pt x="4306" y="0"/>
                </a:lnTo>
                <a:cubicBezTo>
                  <a:pt x="4306" y="127"/>
                  <a:pt x="4314" y="265"/>
                  <a:pt x="4321" y="402"/>
                </a:cubicBezTo>
                <a:lnTo>
                  <a:pt x="0" y="402"/>
                </a:lnTo>
                <a:cubicBezTo>
                  <a:pt x="0" y="402"/>
                  <a:pt x="1632" y="9088"/>
                  <a:pt x="7589" y="9088"/>
                </a:cubicBezTo>
                <a:cubicBezTo>
                  <a:pt x="7619" y="9088"/>
                  <a:pt x="7651" y="9085"/>
                  <a:pt x="7682" y="9085"/>
                </a:cubicBezTo>
                <a:cubicBezTo>
                  <a:pt x="8022" y="9492"/>
                  <a:pt x="8380" y="9855"/>
                  <a:pt x="8755" y="10142"/>
                </a:cubicBezTo>
                <a:cubicBezTo>
                  <a:pt x="8491" y="10149"/>
                  <a:pt x="8278" y="10378"/>
                  <a:pt x="8278" y="10662"/>
                </a:cubicBezTo>
                <a:cubicBezTo>
                  <a:pt x="8278" y="10952"/>
                  <a:pt x="8495" y="11187"/>
                  <a:pt x="8762" y="11187"/>
                </a:cubicBezTo>
                <a:lnTo>
                  <a:pt x="9398" y="11187"/>
                </a:lnTo>
                <a:lnTo>
                  <a:pt x="7942" y="19481"/>
                </a:lnTo>
                <a:lnTo>
                  <a:pt x="7501" y="19481"/>
                </a:lnTo>
                <a:lnTo>
                  <a:pt x="7501" y="21600"/>
                </a:lnTo>
                <a:lnTo>
                  <a:pt x="14436" y="21600"/>
                </a:lnTo>
                <a:lnTo>
                  <a:pt x="14436" y="19481"/>
                </a:lnTo>
                <a:lnTo>
                  <a:pt x="13993" y="19481"/>
                </a:lnTo>
                <a:lnTo>
                  <a:pt x="12537" y="11187"/>
                </a:lnTo>
                <a:lnTo>
                  <a:pt x="13176" y="11187"/>
                </a:lnTo>
                <a:cubicBezTo>
                  <a:pt x="13441" y="11187"/>
                  <a:pt x="13658" y="10952"/>
                  <a:pt x="13658" y="10662"/>
                </a:cubicBezTo>
                <a:cubicBezTo>
                  <a:pt x="13658" y="10375"/>
                  <a:pt x="13441" y="10140"/>
                  <a:pt x="13176" y="10140"/>
                </a:cubicBezTo>
                <a:lnTo>
                  <a:pt x="12847" y="10140"/>
                </a:lnTo>
                <a:cubicBezTo>
                  <a:pt x="13220" y="9852"/>
                  <a:pt x="13576" y="9491"/>
                  <a:pt x="13916" y="9085"/>
                </a:cubicBezTo>
                <a:close/>
              </a:path>
            </a:pathLst>
          </a:custGeom>
          <a:solidFill>
            <a:schemeClr val="accent3"/>
          </a:solidFill>
          <a:ln>
            <a:noFill/>
          </a:ln>
          <a:effectLst/>
        </p:spPr>
        <p:txBody>
          <a:bodyPr wrap="square" lIns="91440" tIns="45720" rIns="91440" bIns="45720" anchor="ctr">
            <a:normAutofit/>
          </a:bodyPr>
          <a:lstStyle/>
          <a:p>
            <a:pPr algn="ctr"/>
            <a:endParaRPr dirty="0">
              <a:latin typeface="宋体" panose="02010600030101010101" pitchFamily="2" charset="-122"/>
            </a:endParaRPr>
          </a:p>
        </p:txBody>
      </p:sp>
      <p:grpSp>
        <p:nvGrpSpPr>
          <p:cNvPr id="16" name="iŝlîḓe"/>
          <p:cNvGrpSpPr/>
          <p:nvPr/>
        </p:nvGrpSpPr>
        <p:grpSpPr>
          <a:xfrm>
            <a:off x="6335362" y="3570499"/>
            <a:ext cx="2156257" cy="925376"/>
            <a:chOff x="6284038" y="4250792"/>
            <a:chExt cx="2327132" cy="998708"/>
          </a:xfrm>
        </p:grpSpPr>
        <p:sp>
          <p:nvSpPr>
            <p:cNvPr id="17" name="îSḻîdè"/>
            <p:cNvSpPr/>
            <p:nvPr/>
          </p:nvSpPr>
          <p:spPr bwMode="auto">
            <a:xfrm>
              <a:off x="6284038" y="4250792"/>
              <a:ext cx="2327131" cy="372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p:spPr>
          <p:txBody>
            <a:bodyPr wrap="square" lIns="91440" tIns="45720" rIns="91440" bIns="45720" anchor="ctr">
              <a:normAutofit fontScale="92500" lnSpcReduction="10000"/>
            </a:bodyPr>
            <a:lstStyle/>
            <a:p>
              <a:pPr algn="ctr">
                <a:lnSpc>
                  <a:spcPct val="15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18" name="išḷíḋe"/>
            <p:cNvSpPr/>
            <p:nvPr/>
          </p:nvSpPr>
          <p:spPr bwMode="auto">
            <a:xfrm>
              <a:off x="6284038" y="4622846"/>
              <a:ext cx="2327132" cy="626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grpSp>
      <p:sp>
        <p:nvSpPr>
          <p:cNvPr id="11" name="íṣlïde"/>
          <p:cNvSpPr/>
          <p:nvPr/>
        </p:nvSpPr>
        <p:spPr bwMode="auto">
          <a:xfrm>
            <a:off x="9209714" y="1808351"/>
            <a:ext cx="1677506" cy="1546691"/>
          </a:xfrm>
          <a:custGeom>
            <a:avLst/>
            <a:gdLst>
              <a:gd name="T0" fmla="*/ 1730375 w 21600"/>
              <a:gd name="T1" fmla="*/ 1595438 h 21600"/>
              <a:gd name="T2" fmla="*/ 1730375 w 21600"/>
              <a:gd name="T3" fmla="*/ 1595438 h 21600"/>
              <a:gd name="T4" fmla="*/ 1730375 w 21600"/>
              <a:gd name="T5" fmla="*/ 1595438 h 21600"/>
              <a:gd name="T6" fmla="*/ 1730375 w 21600"/>
              <a:gd name="T7" fmla="*/ 159543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0469" y="1336"/>
                </a:moveTo>
                <a:cubicBezTo>
                  <a:pt x="19857" y="3403"/>
                  <a:pt x="18177" y="7637"/>
                  <a:pt x="14646" y="8101"/>
                </a:cubicBezTo>
                <a:cubicBezTo>
                  <a:pt x="15951" y="6107"/>
                  <a:pt x="16882" y="3432"/>
                  <a:pt x="17184" y="1336"/>
                </a:cubicBezTo>
                <a:cubicBezTo>
                  <a:pt x="17184" y="1336"/>
                  <a:pt x="20469" y="1336"/>
                  <a:pt x="20469" y="1336"/>
                </a:cubicBezTo>
                <a:close/>
                <a:moveTo>
                  <a:pt x="1129" y="1336"/>
                </a:moveTo>
                <a:lnTo>
                  <a:pt x="4415" y="1336"/>
                </a:lnTo>
                <a:cubicBezTo>
                  <a:pt x="4717" y="3432"/>
                  <a:pt x="5646" y="6107"/>
                  <a:pt x="6952" y="8101"/>
                </a:cubicBezTo>
                <a:cubicBezTo>
                  <a:pt x="3421" y="7636"/>
                  <a:pt x="1741" y="3403"/>
                  <a:pt x="1129" y="1336"/>
                </a:cubicBezTo>
                <a:close/>
                <a:moveTo>
                  <a:pt x="13916" y="9085"/>
                </a:moveTo>
                <a:cubicBezTo>
                  <a:pt x="13947" y="9085"/>
                  <a:pt x="13979" y="9088"/>
                  <a:pt x="14009" y="9088"/>
                </a:cubicBezTo>
                <a:cubicBezTo>
                  <a:pt x="19966" y="9088"/>
                  <a:pt x="21600" y="402"/>
                  <a:pt x="21600" y="402"/>
                </a:cubicBezTo>
                <a:lnTo>
                  <a:pt x="17278" y="402"/>
                </a:lnTo>
                <a:cubicBezTo>
                  <a:pt x="17285" y="265"/>
                  <a:pt x="17293" y="127"/>
                  <a:pt x="17293" y="0"/>
                </a:cubicBezTo>
                <a:lnTo>
                  <a:pt x="4306" y="0"/>
                </a:lnTo>
                <a:cubicBezTo>
                  <a:pt x="4306" y="127"/>
                  <a:pt x="4314" y="265"/>
                  <a:pt x="4321" y="402"/>
                </a:cubicBezTo>
                <a:lnTo>
                  <a:pt x="0" y="402"/>
                </a:lnTo>
                <a:cubicBezTo>
                  <a:pt x="0" y="402"/>
                  <a:pt x="1632" y="9088"/>
                  <a:pt x="7589" y="9088"/>
                </a:cubicBezTo>
                <a:cubicBezTo>
                  <a:pt x="7619" y="9088"/>
                  <a:pt x="7651" y="9085"/>
                  <a:pt x="7682" y="9085"/>
                </a:cubicBezTo>
                <a:cubicBezTo>
                  <a:pt x="8022" y="9492"/>
                  <a:pt x="8380" y="9855"/>
                  <a:pt x="8755" y="10142"/>
                </a:cubicBezTo>
                <a:cubicBezTo>
                  <a:pt x="8491" y="10149"/>
                  <a:pt x="8278" y="10378"/>
                  <a:pt x="8278" y="10662"/>
                </a:cubicBezTo>
                <a:cubicBezTo>
                  <a:pt x="8278" y="10952"/>
                  <a:pt x="8495" y="11187"/>
                  <a:pt x="8762" y="11187"/>
                </a:cubicBezTo>
                <a:lnTo>
                  <a:pt x="9398" y="11187"/>
                </a:lnTo>
                <a:lnTo>
                  <a:pt x="7942" y="19481"/>
                </a:lnTo>
                <a:lnTo>
                  <a:pt x="7501" y="19481"/>
                </a:lnTo>
                <a:lnTo>
                  <a:pt x="7501" y="21600"/>
                </a:lnTo>
                <a:lnTo>
                  <a:pt x="14436" y="21600"/>
                </a:lnTo>
                <a:lnTo>
                  <a:pt x="14436" y="19481"/>
                </a:lnTo>
                <a:lnTo>
                  <a:pt x="13993" y="19481"/>
                </a:lnTo>
                <a:lnTo>
                  <a:pt x="12537" y="11187"/>
                </a:lnTo>
                <a:lnTo>
                  <a:pt x="13176" y="11187"/>
                </a:lnTo>
                <a:cubicBezTo>
                  <a:pt x="13441" y="11187"/>
                  <a:pt x="13658" y="10952"/>
                  <a:pt x="13658" y="10662"/>
                </a:cubicBezTo>
                <a:cubicBezTo>
                  <a:pt x="13658" y="10375"/>
                  <a:pt x="13441" y="10140"/>
                  <a:pt x="13176" y="10140"/>
                </a:cubicBezTo>
                <a:lnTo>
                  <a:pt x="12847" y="10140"/>
                </a:lnTo>
                <a:cubicBezTo>
                  <a:pt x="13220" y="9852"/>
                  <a:pt x="13576" y="9491"/>
                  <a:pt x="13916" y="9085"/>
                </a:cubicBezTo>
                <a:close/>
              </a:path>
            </a:pathLst>
          </a:custGeom>
          <a:solidFill>
            <a:schemeClr val="accent4"/>
          </a:solidFill>
          <a:ln>
            <a:noFill/>
          </a:ln>
          <a:effectLst/>
        </p:spPr>
        <p:txBody>
          <a:bodyPr wrap="square" lIns="91440" tIns="45720" rIns="91440" bIns="45720" anchor="ctr">
            <a:normAutofit/>
          </a:bodyPr>
          <a:lstStyle/>
          <a:p>
            <a:pPr algn="ctr"/>
            <a:endParaRPr dirty="0">
              <a:latin typeface="宋体" panose="02010600030101010101" pitchFamily="2" charset="-122"/>
            </a:endParaRPr>
          </a:p>
        </p:txBody>
      </p:sp>
      <p:grpSp>
        <p:nvGrpSpPr>
          <p:cNvPr id="12" name="iṧlíďé"/>
          <p:cNvGrpSpPr/>
          <p:nvPr/>
        </p:nvGrpSpPr>
        <p:grpSpPr>
          <a:xfrm>
            <a:off x="8970339" y="3570499"/>
            <a:ext cx="2156257" cy="925376"/>
            <a:chOff x="9191768" y="4250792"/>
            <a:chExt cx="2327132" cy="998708"/>
          </a:xfrm>
        </p:grpSpPr>
        <p:sp>
          <p:nvSpPr>
            <p:cNvPr id="13" name="ïsḻiḋè"/>
            <p:cNvSpPr/>
            <p:nvPr/>
          </p:nvSpPr>
          <p:spPr bwMode="auto">
            <a:xfrm>
              <a:off x="9191768" y="4250792"/>
              <a:ext cx="2327131" cy="372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p:spPr>
          <p:txBody>
            <a:bodyPr wrap="square" lIns="91440" tIns="45720" rIns="91440" bIns="45720" anchor="ctr">
              <a:normAutofit fontScale="92500" lnSpcReduction="10000"/>
            </a:bodyPr>
            <a:lstStyle/>
            <a:p>
              <a:pPr algn="ctr">
                <a:lnSpc>
                  <a:spcPct val="15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14" name="îṧlíḓe"/>
            <p:cNvSpPr/>
            <p:nvPr/>
          </p:nvSpPr>
          <p:spPr bwMode="auto">
            <a:xfrm>
              <a:off x="9191768" y="4622846"/>
              <a:ext cx="2327132" cy="626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grpSp>
      <p:cxnSp>
        <p:nvCxnSpPr>
          <p:cNvPr id="8" name="直接连接符 7"/>
          <p:cNvCxnSpPr/>
          <p:nvPr/>
        </p:nvCxnSpPr>
        <p:spPr>
          <a:xfrm>
            <a:off x="3461023" y="3642965"/>
            <a:ext cx="0" cy="852910"/>
          </a:xfrm>
          <a:prstGeom prst="line">
            <a:avLst/>
          </a:prstGeom>
          <a:ln w="3175" cap="rnd">
            <a:solidFill>
              <a:schemeClr val="bg1">
                <a:lumMod val="7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6096001" y="3642965"/>
            <a:ext cx="0" cy="852910"/>
          </a:xfrm>
          <a:prstGeom prst="line">
            <a:avLst/>
          </a:prstGeom>
          <a:ln w="3175" cap="rnd">
            <a:solidFill>
              <a:schemeClr val="bg1">
                <a:lumMod val="7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8730980" y="3642965"/>
            <a:ext cx="0" cy="852910"/>
          </a:xfrm>
          <a:prstGeom prst="line">
            <a:avLst/>
          </a:prstGeom>
          <a:ln w="3175" cap="rnd">
            <a:solidFill>
              <a:schemeClr val="bg1">
                <a:lumMod val="7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grpSp>
        <p:nvGrpSpPr>
          <p:cNvPr id="76" name="组合 75"/>
          <p:cNvGrpSpPr/>
          <p:nvPr/>
        </p:nvGrpSpPr>
        <p:grpSpPr>
          <a:xfrm>
            <a:off x="-379864" y="5111460"/>
            <a:ext cx="13062676" cy="2171496"/>
            <a:chOff x="-379864" y="5111460"/>
            <a:chExt cx="13062676" cy="2171496"/>
          </a:xfrm>
        </p:grpSpPr>
        <p:grpSp>
          <p:nvGrpSpPr>
            <p:cNvPr id="77" name="组合 76"/>
            <p:cNvGrpSpPr/>
            <p:nvPr/>
          </p:nvGrpSpPr>
          <p:grpSpPr>
            <a:xfrm>
              <a:off x="901167" y="5872548"/>
              <a:ext cx="8314401" cy="1410408"/>
              <a:chOff x="586804" y="8545772"/>
              <a:chExt cx="8314401" cy="1410408"/>
            </a:xfrm>
          </p:grpSpPr>
          <p:grpSp>
            <p:nvGrpSpPr>
              <p:cNvPr id="87" name="组合 86"/>
              <p:cNvGrpSpPr/>
              <p:nvPr/>
            </p:nvGrpSpPr>
            <p:grpSpPr>
              <a:xfrm>
                <a:off x="586804" y="8545772"/>
                <a:ext cx="8314401" cy="1410408"/>
                <a:chOff x="-1204686" y="3805316"/>
                <a:chExt cx="12990285" cy="2203598"/>
              </a:xfrm>
            </p:grpSpPr>
            <p:sp>
              <p:nvSpPr>
                <p:cNvPr id="105" name="矩形 104"/>
                <p:cNvSpPr/>
                <p:nvPr/>
              </p:nvSpPr>
              <p:spPr>
                <a:xfrm>
                  <a:off x="-1204686" y="5007428"/>
                  <a:ext cx="12990285" cy="2577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106" name="组合 105"/>
                <p:cNvGrpSpPr/>
                <p:nvPr/>
              </p:nvGrpSpPr>
              <p:grpSpPr>
                <a:xfrm>
                  <a:off x="-653143" y="3805316"/>
                  <a:ext cx="12322628" cy="2203598"/>
                  <a:chOff x="624114" y="5518002"/>
                  <a:chExt cx="12322628" cy="2203598"/>
                </a:xfrm>
              </p:grpSpPr>
              <p:sp>
                <p:nvSpPr>
                  <p:cNvPr id="107" name="椭圆 106"/>
                  <p:cNvSpPr/>
                  <p:nvPr/>
                </p:nvSpPr>
                <p:spPr>
                  <a:xfrm>
                    <a:off x="4746171" y="5704113"/>
                    <a:ext cx="1373121" cy="13731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8" name="椭圆 107"/>
                  <p:cNvSpPr/>
                  <p:nvPr/>
                </p:nvSpPr>
                <p:spPr>
                  <a:xfrm>
                    <a:off x="4209142" y="6386285"/>
                    <a:ext cx="1335315" cy="13353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9" name="椭圆 108"/>
                  <p:cNvSpPr/>
                  <p:nvPr/>
                </p:nvSpPr>
                <p:spPr>
                  <a:xfrm>
                    <a:off x="5963110" y="6057941"/>
                    <a:ext cx="1006335" cy="100633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0" name="椭圆 109"/>
                  <p:cNvSpPr/>
                  <p:nvPr/>
                </p:nvSpPr>
                <p:spPr>
                  <a:xfrm>
                    <a:off x="6594476" y="6282419"/>
                    <a:ext cx="916668" cy="9166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1" name="椭圆 110"/>
                  <p:cNvSpPr/>
                  <p:nvPr/>
                </p:nvSpPr>
                <p:spPr>
                  <a:xfrm>
                    <a:off x="7370084" y="6027512"/>
                    <a:ext cx="924832" cy="9248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2" name="椭圆 111"/>
                  <p:cNvSpPr/>
                  <p:nvPr/>
                </p:nvSpPr>
                <p:spPr>
                  <a:xfrm>
                    <a:off x="7939667" y="5533211"/>
                    <a:ext cx="1063531" cy="106353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3" name="椭圆 112"/>
                  <p:cNvSpPr/>
                  <p:nvPr/>
                </p:nvSpPr>
                <p:spPr>
                  <a:xfrm>
                    <a:off x="8208488" y="6154714"/>
                    <a:ext cx="1080657" cy="10806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4" name="Line 20"/>
                  <p:cNvSpPr>
                    <a:spLocks noChangeShapeType="1"/>
                  </p:cNvSpPr>
                  <p:nvPr/>
                </p:nvSpPr>
                <p:spPr bwMode="auto">
                  <a:xfrm flipH="1">
                    <a:off x="3538995" y="6700972"/>
                    <a:ext cx="41085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5" name="Freeform 21"/>
                  <p:cNvSpPr/>
                  <p:nvPr/>
                </p:nvSpPr>
                <p:spPr bwMode="auto">
                  <a:xfrm>
                    <a:off x="4067433" y="6402041"/>
                    <a:ext cx="634694" cy="298930"/>
                  </a:xfrm>
                  <a:custGeom>
                    <a:avLst/>
                    <a:gdLst>
                      <a:gd name="T0" fmla="*/ 48 w 48"/>
                      <a:gd name="T1" fmla="*/ 0 h 22"/>
                      <a:gd name="T2" fmla="*/ 20 w 48"/>
                      <a:gd name="T3" fmla="*/ 22 h 22"/>
                      <a:gd name="T4" fmla="*/ 0 w 48"/>
                      <a:gd name="T5" fmla="*/ 22 h 22"/>
                    </a:gdLst>
                    <a:ahLst/>
                    <a:cxnLst>
                      <a:cxn ang="0">
                        <a:pos x="T0" y="T1"/>
                      </a:cxn>
                      <a:cxn ang="0">
                        <a:pos x="T2" y="T3"/>
                      </a:cxn>
                      <a:cxn ang="0">
                        <a:pos x="T4" y="T5"/>
                      </a:cxn>
                    </a:cxnLst>
                    <a:rect l="0" t="0" r="r" b="b"/>
                    <a:pathLst>
                      <a:path w="48" h="22">
                        <a:moveTo>
                          <a:pt x="48" y="0"/>
                        </a:moveTo>
                        <a:cubicBezTo>
                          <a:pt x="34" y="0"/>
                          <a:pt x="23" y="10"/>
                          <a:pt x="20" y="22"/>
                        </a:cubicBezTo>
                        <a:cubicBezTo>
                          <a:pt x="0" y="22"/>
                          <a:pt x="0" y="22"/>
                          <a:pt x="0" y="22"/>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6" name="Line 22"/>
                  <p:cNvSpPr>
                    <a:spLocks noChangeShapeType="1"/>
                  </p:cNvSpPr>
                  <p:nvPr/>
                </p:nvSpPr>
                <p:spPr bwMode="auto">
                  <a:xfrm>
                    <a:off x="9276746" y="6713722"/>
                    <a:ext cx="0"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7" name="Freeform 23"/>
                  <p:cNvSpPr/>
                  <p:nvPr/>
                </p:nvSpPr>
                <p:spPr bwMode="auto">
                  <a:xfrm>
                    <a:off x="4702127" y="5668176"/>
                    <a:ext cx="2208680" cy="733865"/>
                  </a:xfrm>
                  <a:custGeom>
                    <a:avLst/>
                    <a:gdLst>
                      <a:gd name="T0" fmla="*/ 167 w 167"/>
                      <a:gd name="T1" fmla="*/ 48 h 54"/>
                      <a:gd name="T2" fmla="*/ 136 w 167"/>
                      <a:gd name="T3" fmla="*/ 27 h 54"/>
                      <a:gd name="T4" fmla="*/ 107 w 167"/>
                      <a:gd name="T5" fmla="*/ 43 h 54"/>
                      <a:gd name="T6" fmla="*/ 54 w 167"/>
                      <a:gd name="T7" fmla="*/ 0 h 54"/>
                      <a:gd name="T8" fmla="*/ 0 w 167"/>
                      <a:gd name="T9" fmla="*/ 54 h 54"/>
                    </a:gdLst>
                    <a:ahLst/>
                    <a:cxnLst>
                      <a:cxn ang="0">
                        <a:pos x="T0" y="T1"/>
                      </a:cxn>
                      <a:cxn ang="0">
                        <a:pos x="T2" y="T3"/>
                      </a:cxn>
                      <a:cxn ang="0">
                        <a:pos x="T4" y="T5"/>
                      </a:cxn>
                      <a:cxn ang="0">
                        <a:pos x="T6" y="T7"/>
                      </a:cxn>
                      <a:cxn ang="0">
                        <a:pos x="T8" y="T9"/>
                      </a:cxn>
                    </a:cxnLst>
                    <a:rect l="0" t="0" r="r" b="b"/>
                    <a:pathLst>
                      <a:path w="167" h="54">
                        <a:moveTo>
                          <a:pt x="167" y="48"/>
                        </a:moveTo>
                        <a:cubicBezTo>
                          <a:pt x="162" y="36"/>
                          <a:pt x="150" y="27"/>
                          <a:pt x="136" y="27"/>
                        </a:cubicBezTo>
                        <a:cubicBezTo>
                          <a:pt x="124" y="27"/>
                          <a:pt x="113" y="34"/>
                          <a:pt x="107" y="43"/>
                        </a:cubicBezTo>
                        <a:cubicBezTo>
                          <a:pt x="102" y="18"/>
                          <a:pt x="80" y="0"/>
                          <a:pt x="54" y="0"/>
                        </a:cubicBezTo>
                        <a:cubicBezTo>
                          <a:pt x="24" y="0"/>
                          <a:pt x="0" y="24"/>
                          <a:pt x="0" y="54"/>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8" name="Freeform 24"/>
                  <p:cNvSpPr/>
                  <p:nvPr/>
                </p:nvSpPr>
                <p:spPr bwMode="auto">
                  <a:xfrm>
                    <a:off x="7094982" y="5518002"/>
                    <a:ext cx="3503570" cy="1182967"/>
                  </a:xfrm>
                  <a:custGeom>
                    <a:avLst/>
                    <a:gdLst>
                      <a:gd name="T0" fmla="*/ 265 w 265"/>
                      <a:gd name="T1" fmla="*/ 87 h 87"/>
                      <a:gd name="T2" fmla="*/ 165 w 265"/>
                      <a:gd name="T3" fmla="*/ 87 h 87"/>
                      <a:gd name="T4" fmla="*/ 166 w 265"/>
                      <a:gd name="T5" fmla="*/ 80 h 87"/>
                      <a:gd name="T6" fmla="*/ 143 w 265"/>
                      <a:gd name="T7" fmla="*/ 52 h 87"/>
                      <a:gd name="T8" fmla="*/ 145 w 265"/>
                      <a:gd name="T9" fmla="*/ 40 h 87"/>
                      <a:gd name="T10" fmla="*/ 105 w 265"/>
                      <a:gd name="T11" fmla="*/ 0 h 87"/>
                      <a:gd name="T12" fmla="*/ 65 w 265"/>
                      <a:gd name="T13" fmla="*/ 39 h 87"/>
                      <a:gd name="T14" fmla="*/ 53 w 265"/>
                      <a:gd name="T15" fmla="*/ 36 h 87"/>
                      <a:gd name="T16" fmla="*/ 24 w 265"/>
                      <a:gd name="T17" fmla="*/ 65 h 87"/>
                      <a:gd name="T18" fmla="*/ 24 w 265"/>
                      <a:gd name="T19" fmla="*/ 69 h 87"/>
                      <a:gd name="T20" fmla="*/ 0 w 265"/>
                      <a:gd name="T21" fmla="*/ 5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5" h="87">
                        <a:moveTo>
                          <a:pt x="265" y="87"/>
                        </a:moveTo>
                        <a:cubicBezTo>
                          <a:pt x="165" y="87"/>
                          <a:pt x="165" y="87"/>
                          <a:pt x="165" y="87"/>
                        </a:cubicBezTo>
                        <a:cubicBezTo>
                          <a:pt x="166" y="85"/>
                          <a:pt x="166" y="83"/>
                          <a:pt x="166" y="80"/>
                        </a:cubicBezTo>
                        <a:cubicBezTo>
                          <a:pt x="166" y="66"/>
                          <a:pt x="156" y="55"/>
                          <a:pt x="143" y="52"/>
                        </a:cubicBezTo>
                        <a:cubicBezTo>
                          <a:pt x="144" y="48"/>
                          <a:pt x="145" y="44"/>
                          <a:pt x="145" y="40"/>
                        </a:cubicBezTo>
                        <a:cubicBezTo>
                          <a:pt x="145" y="18"/>
                          <a:pt x="127" y="0"/>
                          <a:pt x="105" y="0"/>
                        </a:cubicBezTo>
                        <a:cubicBezTo>
                          <a:pt x="83" y="0"/>
                          <a:pt x="65" y="17"/>
                          <a:pt x="65" y="39"/>
                        </a:cubicBezTo>
                        <a:cubicBezTo>
                          <a:pt x="61" y="37"/>
                          <a:pt x="57" y="36"/>
                          <a:pt x="53" y="36"/>
                        </a:cubicBezTo>
                        <a:cubicBezTo>
                          <a:pt x="37" y="36"/>
                          <a:pt x="24" y="49"/>
                          <a:pt x="24" y="65"/>
                        </a:cubicBezTo>
                        <a:cubicBezTo>
                          <a:pt x="24" y="66"/>
                          <a:pt x="24" y="68"/>
                          <a:pt x="24" y="69"/>
                        </a:cubicBezTo>
                        <a:cubicBezTo>
                          <a:pt x="19" y="61"/>
                          <a:pt x="10" y="56"/>
                          <a:pt x="0" y="56"/>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9" name="Line 20"/>
                  <p:cNvSpPr>
                    <a:spLocks noChangeShapeType="1"/>
                  </p:cNvSpPr>
                  <p:nvPr/>
                </p:nvSpPr>
                <p:spPr bwMode="auto">
                  <a:xfrm flipH="1">
                    <a:off x="624114" y="6700972"/>
                    <a:ext cx="275967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0" name="Line 20"/>
                  <p:cNvSpPr>
                    <a:spLocks noChangeShapeType="1"/>
                  </p:cNvSpPr>
                  <p:nvPr/>
                </p:nvSpPr>
                <p:spPr bwMode="auto">
                  <a:xfrm flipH="1">
                    <a:off x="10842171" y="6700972"/>
                    <a:ext cx="27577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1" name="Line 20"/>
                  <p:cNvSpPr>
                    <a:spLocks noChangeShapeType="1"/>
                  </p:cNvSpPr>
                  <p:nvPr/>
                </p:nvSpPr>
                <p:spPr bwMode="auto">
                  <a:xfrm flipH="1">
                    <a:off x="11306627" y="6700972"/>
                    <a:ext cx="164011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nvGrpSpPr>
              <p:cNvPr id="88" name="组合 87"/>
              <p:cNvGrpSpPr/>
              <p:nvPr/>
            </p:nvGrpSpPr>
            <p:grpSpPr>
              <a:xfrm>
                <a:off x="1110331" y="8636504"/>
                <a:ext cx="6688050" cy="765943"/>
                <a:chOff x="1110331" y="8636504"/>
                <a:chExt cx="6688050" cy="765943"/>
              </a:xfrm>
            </p:grpSpPr>
            <p:sp>
              <p:nvSpPr>
                <p:cNvPr id="89" name="Line 20"/>
                <p:cNvSpPr>
                  <a:spLocks noChangeShapeType="1"/>
                </p:cNvSpPr>
                <p:nvPr/>
              </p:nvSpPr>
              <p:spPr bwMode="auto">
                <a:xfrm flipH="1">
                  <a:off x="1110331" y="9402447"/>
                  <a:ext cx="552884"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0" name="Line 20"/>
                <p:cNvSpPr>
                  <a:spLocks noChangeShapeType="1"/>
                </p:cNvSpPr>
                <p:nvPr/>
              </p:nvSpPr>
              <p:spPr bwMode="auto">
                <a:xfrm flipH="1">
                  <a:off x="1799593" y="9402447"/>
                  <a:ext cx="95833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1" name="Line 20"/>
                <p:cNvSpPr>
                  <a:spLocks noChangeShapeType="1"/>
                </p:cNvSpPr>
                <p:nvPr/>
              </p:nvSpPr>
              <p:spPr bwMode="auto">
                <a:xfrm flipH="1">
                  <a:off x="6877829" y="9402447"/>
                  <a:ext cx="193509"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2" name="Line 20"/>
                <p:cNvSpPr>
                  <a:spLocks noChangeShapeType="1"/>
                </p:cNvSpPr>
                <p:nvPr/>
              </p:nvSpPr>
              <p:spPr bwMode="auto">
                <a:xfrm flipH="1">
                  <a:off x="7249183" y="9402447"/>
                  <a:ext cx="549198"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93" name="组合 92"/>
                <p:cNvGrpSpPr/>
                <p:nvPr/>
              </p:nvGrpSpPr>
              <p:grpSpPr>
                <a:xfrm>
                  <a:off x="3670404" y="8769196"/>
                  <a:ext cx="570769" cy="570769"/>
                  <a:chOff x="4789869" y="5633141"/>
                  <a:chExt cx="983312" cy="983312"/>
                </a:xfrm>
              </p:grpSpPr>
              <p:sp>
                <p:nvSpPr>
                  <p:cNvPr id="103" name="弧形 102"/>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4" name="弧形 103"/>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94" name="组合 93"/>
                <p:cNvGrpSpPr/>
                <p:nvPr/>
              </p:nvGrpSpPr>
              <p:grpSpPr>
                <a:xfrm rot="1244543">
                  <a:off x="4528073" y="8968234"/>
                  <a:ext cx="284412" cy="284412"/>
                  <a:chOff x="4789869" y="5633141"/>
                  <a:chExt cx="983312" cy="983312"/>
                </a:xfrm>
              </p:grpSpPr>
              <p:sp>
                <p:nvSpPr>
                  <p:cNvPr id="101" name="弧形 100"/>
                  <p:cNvSpPr/>
                  <p:nvPr/>
                </p:nvSpPr>
                <p:spPr>
                  <a:xfrm rot="16630693">
                    <a:off x="4789869" y="5633141"/>
                    <a:ext cx="983312" cy="983312"/>
                  </a:xfrm>
                  <a:prstGeom prst="arc">
                    <a:avLst>
                      <a:gd name="adj1" fmla="val 16200000"/>
                      <a:gd name="adj2" fmla="val 19167193"/>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2" name="弧形 101"/>
                  <p:cNvSpPr/>
                  <p:nvPr/>
                </p:nvSpPr>
                <p:spPr>
                  <a:xfrm rot="16630693">
                    <a:off x="4789869" y="5633141"/>
                    <a:ext cx="983312" cy="983312"/>
                  </a:xfrm>
                  <a:prstGeom prst="arc">
                    <a:avLst>
                      <a:gd name="adj1" fmla="val 19943639"/>
                      <a:gd name="adj2" fmla="val 20223319"/>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95" name="组合 94"/>
                <p:cNvGrpSpPr/>
                <p:nvPr/>
              </p:nvGrpSpPr>
              <p:grpSpPr>
                <a:xfrm>
                  <a:off x="5719760" y="8636504"/>
                  <a:ext cx="570769" cy="570769"/>
                  <a:chOff x="4789869" y="5633141"/>
                  <a:chExt cx="983312" cy="983312"/>
                </a:xfrm>
              </p:grpSpPr>
              <p:sp>
                <p:nvSpPr>
                  <p:cNvPr id="99" name="弧形 98"/>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0" name="弧形 99"/>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96" name="组合 95"/>
                <p:cNvGrpSpPr/>
                <p:nvPr/>
              </p:nvGrpSpPr>
              <p:grpSpPr>
                <a:xfrm rot="20246828">
                  <a:off x="5375828" y="8942433"/>
                  <a:ext cx="284412" cy="284412"/>
                  <a:chOff x="4789869" y="5633141"/>
                  <a:chExt cx="983312" cy="983312"/>
                </a:xfrm>
              </p:grpSpPr>
              <p:sp>
                <p:nvSpPr>
                  <p:cNvPr id="97" name="弧形 96"/>
                  <p:cNvSpPr/>
                  <p:nvPr/>
                </p:nvSpPr>
                <p:spPr>
                  <a:xfrm rot="16630693">
                    <a:off x="4789869" y="5633141"/>
                    <a:ext cx="983312" cy="983312"/>
                  </a:xfrm>
                  <a:prstGeom prst="arc">
                    <a:avLst>
                      <a:gd name="adj1" fmla="val 16200000"/>
                      <a:gd name="adj2" fmla="val 19167193"/>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8" name="弧形 97"/>
                  <p:cNvSpPr/>
                  <p:nvPr/>
                </p:nvSpPr>
                <p:spPr>
                  <a:xfrm rot="16630693">
                    <a:off x="4789869" y="5633141"/>
                    <a:ext cx="983312" cy="983312"/>
                  </a:xfrm>
                  <a:prstGeom prst="arc">
                    <a:avLst>
                      <a:gd name="adj1" fmla="val 19943639"/>
                      <a:gd name="adj2" fmla="val 20223319"/>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grpSp>
          <p:nvGrpSpPr>
            <p:cNvPr id="78" name="组合 77"/>
            <p:cNvGrpSpPr/>
            <p:nvPr/>
          </p:nvGrpSpPr>
          <p:grpSpPr>
            <a:xfrm>
              <a:off x="8765720" y="5111460"/>
              <a:ext cx="1477606" cy="1015855"/>
              <a:chOff x="4748473" y="5289717"/>
              <a:chExt cx="1899885" cy="1306171"/>
            </a:xfrm>
          </p:grpSpPr>
          <p:pic>
            <p:nvPicPr>
              <p:cNvPr id="85" name="图片 8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48473" y="5289717"/>
                <a:ext cx="1899885" cy="1306171"/>
              </a:xfrm>
              <a:prstGeom prst="rect">
                <a:avLst/>
              </a:prstGeom>
            </p:spPr>
          </p:pic>
          <p:sp>
            <p:nvSpPr>
              <p:cNvPr id="86" name="矩形 85"/>
              <p:cNvSpPr/>
              <p:nvPr/>
            </p:nvSpPr>
            <p:spPr>
              <a:xfrm>
                <a:off x="5204262" y="5877235"/>
                <a:ext cx="751826" cy="41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79" name="组合 78"/>
            <p:cNvGrpSpPr/>
            <p:nvPr/>
          </p:nvGrpSpPr>
          <p:grpSpPr>
            <a:xfrm>
              <a:off x="-379864" y="5147188"/>
              <a:ext cx="2884935" cy="1923290"/>
              <a:chOff x="-264070" y="4725787"/>
              <a:chExt cx="2884935" cy="1923290"/>
            </a:xfrm>
          </p:grpSpPr>
          <p:pic>
            <p:nvPicPr>
              <p:cNvPr id="83" name="图片 8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4070" y="4725787"/>
                <a:ext cx="2884935" cy="1923290"/>
              </a:xfrm>
              <a:prstGeom prst="rect">
                <a:avLst/>
              </a:prstGeom>
            </p:spPr>
          </p:pic>
          <p:sp>
            <p:nvSpPr>
              <p:cNvPr id="84" name="矩形 83"/>
              <p:cNvSpPr/>
              <p:nvPr/>
            </p:nvSpPr>
            <p:spPr>
              <a:xfrm>
                <a:off x="587334" y="5495228"/>
                <a:ext cx="1032725" cy="705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80" name="组合 79"/>
            <p:cNvGrpSpPr/>
            <p:nvPr/>
          </p:nvGrpSpPr>
          <p:grpSpPr>
            <a:xfrm>
              <a:off x="10724191" y="5708937"/>
              <a:ext cx="1958621" cy="1305747"/>
              <a:chOff x="-264070" y="4725787"/>
              <a:chExt cx="2884935" cy="1923290"/>
            </a:xfrm>
          </p:grpSpPr>
          <p:pic>
            <p:nvPicPr>
              <p:cNvPr id="81" name="图片 8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4070" y="4725787"/>
                <a:ext cx="2884935" cy="1923290"/>
              </a:xfrm>
              <a:prstGeom prst="rect">
                <a:avLst/>
              </a:prstGeom>
            </p:spPr>
          </p:pic>
          <p:sp>
            <p:nvSpPr>
              <p:cNvPr id="82" name="矩形 81"/>
              <p:cNvSpPr/>
              <p:nvPr/>
            </p:nvSpPr>
            <p:spPr>
              <a:xfrm>
                <a:off x="587334" y="5495228"/>
                <a:ext cx="1032725" cy="705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wipe(down)">
                                      <p:cBhvr>
                                        <p:cTn id="7" dur="290">
                                          <p:stCondLst>
                                            <p:cond delay="0"/>
                                          </p:stCondLst>
                                        </p:cTn>
                                        <p:tgtEl>
                                          <p:spTgt spid="76"/>
                                        </p:tgtEl>
                                      </p:cBhvr>
                                    </p:animEffect>
                                    <p:anim calcmode="lin" valueType="num">
                                      <p:cBhvr>
                                        <p:cTn id="8" dur="911" tmFilter="0,0; 0.14,0.36; 0.43,0.73; 0.71,0.91; 1.0,1.0">
                                          <p:stCondLst>
                                            <p:cond delay="0"/>
                                          </p:stCondLst>
                                        </p:cTn>
                                        <p:tgtEl>
                                          <p:spTgt spid="76"/>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76"/>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76"/>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76"/>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76"/>
                                        </p:tgtEl>
                                        <p:attrNameLst>
                                          <p:attrName>ppt_y</p:attrName>
                                        </p:attrNameLst>
                                      </p:cBhvr>
                                      <p:tavLst>
                                        <p:tav tm="0" fmla="#ppt_y-sin(pi*$)/81">
                                          <p:val>
                                            <p:fltVal val="0"/>
                                          </p:val>
                                        </p:tav>
                                        <p:tav tm="100000">
                                          <p:val>
                                            <p:fltVal val="1"/>
                                          </p:val>
                                        </p:tav>
                                      </p:tavLst>
                                    </p:anim>
                                    <p:animScale>
                                      <p:cBhvr>
                                        <p:cTn id="13" dur="13">
                                          <p:stCondLst>
                                            <p:cond delay="325"/>
                                          </p:stCondLst>
                                        </p:cTn>
                                        <p:tgtEl>
                                          <p:spTgt spid="76"/>
                                        </p:tgtEl>
                                      </p:cBhvr>
                                      <p:to x="100000" y="60000"/>
                                    </p:animScale>
                                    <p:animScale>
                                      <p:cBhvr>
                                        <p:cTn id="14" dur="83" decel="50000">
                                          <p:stCondLst>
                                            <p:cond delay="338"/>
                                          </p:stCondLst>
                                        </p:cTn>
                                        <p:tgtEl>
                                          <p:spTgt spid="76"/>
                                        </p:tgtEl>
                                      </p:cBhvr>
                                      <p:to x="100000" y="100000"/>
                                    </p:animScale>
                                    <p:animScale>
                                      <p:cBhvr>
                                        <p:cTn id="15" dur="13">
                                          <p:stCondLst>
                                            <p:cond delay="656"/>
                                          </p:stCondLst>
                                        </p:cTn>
                                        <p:tgtEl>
                                          <p:spTgt spid="76"/>
                                        </p:tgtEl>
                                      </p:cBhvr>
                                      <p:to x="100000" y="80000"/>
                                    </p:animScale>
                                    <p:animScale>
                                      <p:cBhvr>
                                        <p:cTn id="16" dur="83" decel="50000">
                                          <p:stCondLst>
                                            <p:cond delay="669"/>
                                          </p:stCondLst>
                                        </p:cTn>
                                        <p:tgtEl>
                                          <p:spTgt spid="76"/>
                                        </p:tgtEl>
                                      </p:cBhvr>
                                      <p:to x="100000" y="100000"/>
                                    </p:animScale>
                                    <p:animScale>
                                      <p:cBhvr>
                                        <p:cTn id="17" dur="13">
                                          <p:stCondLst>
                                            <p:cond delay="821"/>
                                          </p:stCondLst>
                                        </p:cTn>
                                        <p:tgtEl>
                                          <p:spTgt spid="76"/>
                                        </p:tgtEl>
                                      </p:cBhvr>
                                      <p:to x="100000" y="90000"/>
                                    </p:animScale>
                                    <p:animScale>
                                      <p:cBhvr>
                                        <p:cTn id="18" dur="83" decel="50000">
                                          <p:stCondLst>
                                            <p:cond delay="834"/>
                                          </p:stCondLst>
                                        </p:cTn>
                                        <p:tgtEl>
                                          <p:spTgt spid="76"/>
                                        </p:tgtEl>
                                      </p:cBhvr>
                                      <p:to x="100000" y="100000"/>
                                    </p:animScale>
                                    <p:animScale>
                                      <p:cBhvr>
                                        <p:cTn id="19" dur="13">
                                          <p:stCondLst>
                                            <p:cond delay="904"/>
                                          </p:stCondLst>
                                        </p:cTn>
                                        <p:tgtEl>
                                          <p:spTgt spid="76"/>
                                        </p:tgtEl>
                                      </p:cBhvr>
                                      <p:to x="100000" y="95000"/>
                                    </p:animScale>
                                    <p:animScale>
                                      <p:cBhvr>
                                        <p:cTn id="20" dur="83" decel="50000">
                                          <p:stCondLst>
                                            <p:cond delay="917"/>
                                          </p:stCondLst>
                                        </p:cTn>
                                        <p:tgtEl>
                                          <p:spTgt spid="76"/>
                                        </p:tgtEl>
                                      </p:cBhvr>
                                      <p:to x="100000" y="100000"/>
                                    </p:animScale>
                                  </p:childTnLst>
                                </p:cTn>
                              </p:par>
                            </p:childTnLst>
                          </p:cTn>
                        </p:par>
                        <p:par>
                          <p:cTn id="21" fill="hold">
                            <p:stCondLst>
                              <p:cond delay="1000"/>
                            </p:stCondLst>
                            <p:childTnLst>
                              <p:par>
                                <p:cTn id="22" presetID="2" presetClass="entr" presetSubtype="1"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additive="base">
                                        <p:cTn id="24" dur="300" fill="hold"/>
                                        <p:tgtEl>
                                          <p:spTgt spid="23"/>
                                        </p:tgtEl>
                                        <p:attrNameLst>
                                          <p:attrName>ppt_x</p:attrName>
                                        </p:attrNameLst>
                                      </p:cBhvr>
                                      <p:tavLst>
                                        <p:tav tm="0">
                                          <p:val>
                                            <p:strVal val="#ppt_x"/>
                                          </p:val>
                                        </p:tav>
                                        <p:tav tm="100000">
                                          <p:val>
                                            <p:strVal val="#ppt_x"/>
                                          </p:val>
                                        </p:tav>
                                      </p:tavLst>
                                    </p:anim>
                                    <p:anim calcmode="lin" valueType="num">
                                      <p:cBhvr additive="base">
                                        <p:cTn id="25" dur="300" fill="hold"/>
                                        <p:tgtEl>
                                          <p:spTgt spid="23"/>
                                        </p:tgtEl>
                                        <p:attrNameLst>
                                          <p:attrName>ppt_y</p:attrName>
                                        </p:attrNameLst>
                                      </p:cBhvr>
                                      <p:tavLst>
                                        <p:tav tm="0">
                                          <p:val>
                                            <p:strVal val="0-#ppt_h/2"/>
                                          </p:val>
                                        </p:tav>
                                        <p:tav tm="100000">
                                          <p:val>
                                            <p:strVal val="#ppt_y"/>
                                          </p:val>
                                        </p:tav>
                                      </p:tavLst>
                                    </p:anim>
                                  </p:childTnLst>
                                </p:cTn>
                              </p:par>
                            </p:childTnLst>
                          </p:cTn>
                        </p:par>
                        <p:par>
                          <p:cTn id="26" fill="hold">
                            <p:stCondLst>
                              <p:cond delay="1500"/>
                            </p:stCondLst>
                            <p:childTnLst>
                              <p:par>
                                <p:cTn id="27" presetID="2" presetClass="entr" presetSubtype="4" fill="hold" nodeType="afterEffect">
                                  <p:stCondLst>
                                    <p:cond delay="0"/>
                                  </p:stCondLst>
                                  <p:childTnLst>
                                    <p:set>
                                      <p:cBhvr>
                                        <p:cTn id="28" dur="1" fill="hold">
                                          <p:stCondLst>
                                            <p:cond delay="0"/>
                                          </p:stCondLst>
                                        </p:cTn>
                                        <p:tgtEl>
                                          <p:spTgt spid="24"/>
                                        </p:tgtEl>
                                        <p:attrNameLst>
                                          <p:attrName>style.visibility</p:attrName>
                                        </p:attrNameLst>
                                      </p:cBhvr>
                                      <p:to>
                                        <p:strVal val="visible"/>
                                      </p:to>
                                    </p:set>
                                    <p:anim calcmode="lin" valueType="num">
                                      <p:cBhvr additive="base">
                                        <p:cTn id="29" dur="300" fill="hold"/>
                                        <p:tgtEl>
                                          <p:spTgt spid="24"/>
                                        </p:tgtEl>
                                        <p:attrNameLst>
                                          <p:attrName>ppt_x</p:attrName>
                                        </p:attrNameLst>
                                      </p:cBhvr>
                                      <p:tavLst>
                                        <p:tav tm="0">
                                          <p:val>
                                            <p:strVal val="#ppt_x"/>
                                          </p:val>
                                        </p:tav>
                                        <p:tav tm="100000">
                                          <p:val>
                                            <p:strVal val="#ppt_x"/>
                                          </p:val>
                                        </p:tav>
                                      </p:tavLst>
                                    </p:anim>
                                    <p:anim calcmode="lin" valueType="num">
                                      <p:cBhvr additive="base">
                                        <p:cTn id="30" dur="300" fill="hold"/>
                                        <p:tgtEl>
                                          <p:spTgt spid="24"/>
                                        </p:tgtEl>
                                        <p:attrNameLst>
                                          <p:attrName>ppt_y</p:attrName>
                                        </p:attrNameLst>
                                      </p:cBhvr>
                                      <p:tavLst>
                                        <p:tav tm="0">
                                          <p:val>
                                            <p:strVal val="1+#ppt_h/2"/>
                                          </p:val>
                                        </p:tav>
                                        <p:tav tm="100000">
                                          <p:val>
                                            <p:strVal val="#ppt_y"/>
                                          </p:val>
                                        </p:tav>
                                      </p:tavLst>
                                    </p:anim>
                                  </p:childTnLst>
                                </p:cTn>
                              </p:par>
                            </p:childTnLst>
                          </p:cTn>
                        </p:par>
                        <p:par>
                          <p:cTn id="31" fill="hold">
                            <p:stCondLst>
                              <p:cond delay="2000"/>
                            </p:stCondLst>
                            <p:childTnLst>
                              <p:par>
                                <p:cTn id="32" presetID="2" presetClass="entr" presetSubtype="1" fill="hold" grpId="0" nodeType="afterEffect">
                                  <p:stCondLst>
                                    <p:cond delay="0"/>
                                  </p:stCondLst>
                                  <p:childTnLst>
                                    <p:set>
                                      <p:cBhvr>
                                        <p:cTn id="33" dur="1" fill="hold">
                                          <p:stCondLst>
                                            <p:cond delay="0"/>
                                          </p:stCondLst>
                                        </p:cTn>
                                        <p:tgtEl>
                                          <p:spTgt spid="19"/>
                                        </p:tgtEl>
                                        <p:attrNameLst>
                                          <p:attrName>style.visibility</p:attrName>
                                        </p:attrNameLst>
                                      </p:cBhvr>
                                      <p:to>
                                        <p:strVal val="visible"/>
                                      </p:to>
                                    </p:set>
                                    <p:anim calcmode="lin" valueType="num">
                                      <p:cBhvr additive="base">
                                        <p:cTn id="34" dur="300" fill="hold"/>
                                        <p:tgtEl>
                                          <p:spTgt spid="19"/>
                                        </p:tgtEl>
                                        <p:attrNameLst>
                                          <p:attrName>ppt_x</p:attrName>
                                        </p:attrNameLst>
                                      </p:cBhvr>
                                      <p:tavLst>
                                        <p:tav tm="0">
                                          <p:val>
                                            <p:strVal val="#ppt_x"/>
                                          </p:val>
                                        </p:tav>
                                        <p:tav tm="100000">
                                          <p:val>
                                            <p:strVal val="#ppt_x"/>
                                          </p:val>
                                        </p:tav>
                                      </p:tavLst>
                                    </p:anim>
                                    <p:anim calcmode="lin" valueType="num">
                                      <p:cBhvr additive="base">
                                        <p:cTn id="35" dur="300" fill="hold"/>
                                        <p:tgtEl>
                                          <p:spTgt spid="19"/>
                                        </p:tgtEl>
                                        <p:attrNameLst>
                                          <p:attrName>ppt_y</p:attrName>
                                        </p:attrNameLst>
                                      </p:cBhvr>
                                      <p:tavLst>
                                        <p:tav tm="0">
                                          <p:val>
                                            <p:strVal val="0-#ppt_h/2"/>
                                          </p:val>
                                        </p:tav>
                                        <p:tav tm="100000">
                                          <p:val>
                                            <p:strVal val="#ppt_y"/>
                                          </p:val>
                                        </p:tav>
                                      </p:tavLst>
                                    </p:anim>
                                  </p:childTnLst>
                                </p:cTn>
                              </p:par>
                            </p:childTnLst>
                          </p:cTn>
                        </p:par>
                        <p:par>
                          <p:cTn id="36" fill="hold">
                            <p:stCondLst>
                              <p:cond delay="2500"/>
                            </p:stCondLst>
                            <p:childTnLst>
                              <p:par>
                                <p:cTn id="37" presetID="2" presetClass="entr" presetSubtype="4" fill="hold" nodeType="after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additive="base">
                                        <p:cTn id="39" dur="300" fill="hold"/>
                                        <p:tgtEl>
                                          <p:spTgt spid="20"/>
                                        </p:tgtEl>
                                        <p:attrNameLst>
                                          <p:attrName>ppt_x</p:attrName>
                                        </p:attrNameLst>
                                      </p:cBhvr>
                                      <p:tavLst>
                                        <p:tav tm="0">
                                          <p:val>
                                            <p:strVal val="#ppt_x"/>
                                          </p:val>
                                        </p:tav>
                                        <p:tav tm="100000">
                                          <p:val>
                                            <p:strVal val="#ppt_x"/>
                                          </p:val>
                                        </p:tav>
                                      </p:tavLst>
                                    </p:anim>
                                    <p:anim calcmode="lin" valueType="num">
                                      <p:cBhvr additive="base">
                                        <p:cTn id="40" dur="300" fill="hold"/>
                                        <p:tgtEl>
                                          <p:spTgt spid="20"/>
                                        </p:tgtEl>
                                        <p:attrNameLst>
                                          <p:attrName>ppt_y</p:attrName>
                                        </p:attrNameLst>
                                      </p:cBhvr>
                                      <p:tavLst>
                                        <p:tav tm="0">
                                          <p:val>
                                            <p:strVal val="1+#ppt_h/2"/>
                                          </p:val>
                                        </p:tav>
                                        <p:tav tm="100000">
                                          <p:val>
                                            <p:strVal val="#ppt_y"/>
                                          </p:val>
                                        </p:tav>
                                      </p:tavLst>
                                    </p:anim>
                                  </p:childTnLst>
                                </p:cTn>
                              </p:par>
                            </p:childTnLst>
                          </p:cTn>
                        </p:par>
                        <p:par>
                          <p:cTn id="41" fill="hold">
                            <p:stCondLst>
                              <p:cond delay="3000"/>
                            </p:stCondLst>
                            <p:childTnLst>
                              <p:par>
                                <p:cTn id="42" presetID="2" presetClass="entr" presetSubtype="1" fill="hold" grpId="0" nodeType="afterEffect">
                                  <p:stCondLst>
                                    <p:cond delay="0"/>
                                  </p:stCondLst>
                                  <p:childTnLst>
                                    <p:set>
                                      <p:cBhvr>
                                        <p:cTn id="43" dur="1" fill="hold">
                                          <p:stCondLst>
                                            <p:cond delay="0"/>
                                          </p:stCondLst>
                                        </p:cTn>
                                        <p:tgtEl>
                                          <p:spTgt spid="15"/>
                                        </p:tgtEl>
                                        <p:attrNameLst>
                                          <p:attrName>style.visibility</p:attrName>
                                        </p:attrNameLst>
                                      </p:cBhvr>
                                      <p:to>
                                        <p:strVal val="visible"/>
                                      </p:to>
                                    </p:set>
                                    <p:anim calcmode="lin" valueType="num">
                                      <p:cBhvr additive="base">
                                        <p:cTn id="44" dur="300" fill="hold"/>
                                        <p:tgtEl>
                                          <p:spTgt spid="15"/>
                                        </p:tgtEl>
                                        <p:attrNameLst>
                                          <p:attrName>ppt_x</p:attrName>
                                        </p:attrNameLst>
                                      </p:cBhvr>
                                      <p:tavLst>
                                        <p:tav tm="0">
                                          <p:val>
                                            <p:strVal val="#ppt_x"/>
                                          </p:val>
                                        </p:tav>
                                        <p:tav tm="100000">
                                          <p:val>
                                            <p:strVal val="#ppt_x"/>
                                          </p:val>
                                        </p:tav>
                                      </p:tavLst>
                                    </p:anim>
                                    <p:anim calcmode="lin" valueType="num">
                                      <p:cBhvr additive="base">
                                        <p:cTn id="45" dur="300" fill="hold"/>
                                        <p:tgtEl>
                                          <p:spTgt spid="15"/>
                                        </p:tgtEl>
                                        <p:attrNameLst>
                                          <p:attrName>ppt_y</p:attrName>
                                        </p:attrNameLst>
                                      </p:cBhvr>
                                      <p:tavLst>
                                        <p:tav tm="0">
                                          <p:val>
                                            <p:strVal val="0-#ppt_h/2"/>
                                          </p:val>
                                        </p:tav>
                                        <p:tav tm="100000">
                                          <p:val>
                                            <p:strVal val="#ppt_y"/>
                                          </p:val>
                                        </p:tav>
                                      </p:tavLst>
                                    </p:anim>
                                  </p:childTnLst>
                                </p:cTn>
                              </p:par>
                            </p:childTnLst>
                          </p:cTn>
                        </p:par>
                        <p:par>
                          <p:cTn id="46" fill="hold">
                            <p:stCondLst>
                              <p:cond delay="3500"/>
                            </p:stCondLst>
                            <p:childTnLst>
                              <p:par>
                                <p:cTn id="47" presetID="2" presetClass="entr" presetSubtype="4" fill="hold" nodeType="after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300" fill="hold"/>
                                        <p:tgtEl>
                                          <p:spTgt spid="16"/>
                                        </p:tgtEl>
                                        <p:attrNameLst>
                                          <p:attrName>ppt_x</p:attrName>
                                        </p:attrNameLst>
                                      </p:cBhvr>
                                      <p:tavLst>
                                        <p:tav tm="0">
                                          <p:val>
                                            <p:strVal val="#ppt_x"/>
                                          </p:val>
                                        </p:tav>
                                        <p:tav tm="100000">
                                          <p:val>
                                            <p:strVal val="#ppt_x"/>
                                          </p:val>
                                        </p:tav>
                                      </p:tavLst>
                                    </p:anim>
                                    <p:anim calcmode="lin" valueType="num">
                                      <p:cBhvr additive="base">
                                        <p:cTn id="50" dur="300" fill="hold"/>
                                        <p:tgtEl>
                                          <p:spTgt spid="16"/>
                                        </p:tgtEl>
                                        <p:attrNameLst>
                                          <p:attrName>ppt_y</p:attrName>
                                        </p:attrNameLst>
                                      </p:cBhvr>
                                      <p:tavLst>
                                        <p:tav tm="0">
                                          <p:val>
                                            <p:strVal val="1+#ppt_h/2"/>
                                          </p:val>
                                        </p:tav>
                                        <p:tav tm="100000">
                                          <p:val>
                                            <p:strVal val="#ppt_y"/>
                                          </p:val>
                                        </p:tav>
                                      </p:tavLst>
                                    </p:anim>
                                  </p:childTnLst>
                                </p:cTn>
                              </p:par>
                            </p:childTnLst>
                          </p:cTn>
                        </p:par>
                        <p:par>
                          <p:cTn id="51" fill="hold">
                            <p:stCondLst>
                              <p:cond delay="4000"/>
                            </p:stCondLst>
                            <p:childTnLst>
                              <p:par>
                                <p:cTn id="52" presetID="2" presetClass="entr" presetSubtype="1" fill="hold" grpId="0" nodeType="afterEffect">
                                  <p:stCondLst>
                                    <p:cond delay="0"/>
                                  </p:stCondLst>
                                  <p:childTnLst>
                                    <p:set>
                                      <p:cBhvr>
                                        <p:cTn id="53" dur="1" fill="hold">
                                          <p:stCondLst>
                                            <p:cond delay="0"/>
                                          </p:stCondLst>
                                        </p:cTn>
                                        <p:tgtEl>
                                          <p:spTgt spid="11"/>
                                        </p:tgtEl>
                                        <p:attrNameLst>
                                          <p:attrName>style.visibility</p:attrName>
                                        </p:attrNameLst>
                                      </p:cBhvr>
                                      <p:to>
                                        <p:strVal val="visible"/>
                                      </p:to>
                                    </p:set>
                                    <p:anim calcmode="lin" valueType="num">
                                      <p:cBhvr additive="base">
                                        <p:cTn id="54" dur="300" fill="hold"/>
                                        <p:tgtEl>
                                          <p:spTgt spid="11"/>
                                        </p:tgtEl>
                                        <p:attrNameLst>
                                          <p:attrName>ppt_x</p:attrName>
                                        </p:attrNameLst>
                                      </p:cBhvr>
                                      <p:tavLst>
                                        <p:tav tm="0">
                                          <p:val>
                                            <p:strVal val="#ppt_x"/>
                                          </p:val>
                                        </p:tav>
                                        <p:tav tm="100000">
                                          <p:val>
                                            <p:strVal val="#ppt_x"/>
                                          </p:val>
                                        </p:tav>
                                      </p:tavLst>
                                    </p:anim>
                                    <p:anim calcmode="lin" valueType="num">
                                      <p:cBhvr additive="base">
                                        <p:cTn id="55" dur="300" fill="hold"/>
                                        <p:tgtEl>
                                          <p:spTgt spid="11"/>
                                        </p:tgtEl>
                                        <p:attrNameLst>
                                          <p:attrName>ppt_y</p:attrName>
                                        </p:attrNameLst>
                                      </p:cBhvr>
                                      <p:tavLst>
                                        <p:tav tm="0">
                                          <p:val>
                                            <p:strVal val="0-#ppt_h/2"/>
                                          </p:val>
                                        </p:tav>
                                        <p:tav tm="100000">
                                          <p:val>
                                            <p:strVal val="#ppt_y"/>
                                          </p:val>
                                        </p:tav>
                                      </p:tavLst>
                                    </p:anim>
                                  </p:childTnLst>
                                </p:cTn>
                              </p:par>
                            </p:childTnLst>
                          </p:cTn>
                        </p:par>
                        <p:par>
                          <p:cTn id="56" fill="hold">
                            <p:stCondLst>
                              <p:cond delay="4500"/>
                            </p:stCondLst>
                            <p:childTnLst>
                              <p:par>
                                <p:cTn id="57" presetID="2" presetClass="entr" presetSubtype="4" fill="hold" nodeType="afterEffect">
                                  <p:stCondLst>
                                    <p:cond delay="0"/>
                                  </p:stCondLst>
                                  <p:childTnLst>
                                    <p:set>
                                      <p:cBhvr>
                                        <p:cTn id="58" dur="1" fill="hold">
                                          <p:stCondLst>
                                            <p:cond delay="0"/>
                                          </p:stCondLst>
                                        </p:cTn>
                                        <p:tgtEl>
                                          <p:spTgt spid="12"/>
                                        </p:tgtEl>
                                        <p:attrNameLst>
                                          <p:attrName>style.visibility</p:attrName>
                                        </p:attrNameLst>
                                      </p:cBhvr>
                                      <p:to>
                                        <p:strVal val="visible"/>
                                      </p:to>
                                    </p:set>
                                    <p:anim calcmode="lin" valueType="num">
                                      <p:cBhvr additive="base">
                                        <p:cTn id="59" dur="300" fill="hold"/>
                                        <p:tgtEl>
                                          <p:spTgt spid="12"/>
                                        </p:tgtEl>
                                        <p:attrNameLst>
                                          <p:attrName>ppt_x</p:attrName>
                                        </p:attrNameLst>
                                      </p:cBhvr>
                                      <p:tavLst>
                                        <p:tav tm="0">
                                          <p:val>
                                            <p:strVal val="#ppt_x"/>
                                          </p:val>
                                        </p:tav>
                                        <p:tav tm="100000">
                                          <p:val>
                                            <p:strVal val="#ppt_x"/>
                                          </p:val>
                                        </p:tav>
                                      </p:tavLst>
                                    </p:anim>
                                    <p:anim calcmode="lin" valueType="num">
                                      <p:cBhvr additive="base">
                                        <p:cTn id="60" dur="3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19" grpId="0" animBg="1"/>
      <p:bldP spid="15" grpId="0" animBg="1"/>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1" name="图形 200"/>
          <p:cNvPicPr>
            <a:picLocks noChangeAspect="1"/>
          </p:cNvPicPr>
          <p:nvPr/>
        </p:nvPicPr>
        <p:blipFill rotWithShape="1">
          <a:blip r:embed="rId2">
            <a:extLst>
              <a:ext uri="{96DAC541-7B7A-43D3-8B79-37D633B846F1}">
                <asvg:svgBlip xmlns:asvg="http://schemas.microsoft.com/office/drawing/2016/SVG/main" r:embed="rId3"/>
              </a:ext>
            </a:extLst>
          </a:blip>
          <a:srcRect l="18506" t="19769" r="15120" b="15730"/>
          <a:stretch>
            <a:fillRect/>
          </a:stretch>
        </p:blipFill>
        <p:spPr>
          <a:xfrm>
            <a:off x="1" y="-1"/>
            <a:ext cx="12192000" cy="6858001"/>
          </a:xfrm>
          <a:prstGeom prst="rect">
            <a:avLst/>
          </a:prstGeom>
        </p:spPr>
      </p:pic>
      <p:grpSp>
        <p:nvGrpSpPr>
          <p:cNvPr id="204" name="组合 203"/>
          <p:cNvGrpSpPr/>
          <p:nvPr/>
        </p:nvGrpSpPr>
        <p:grpSpPr>
          <a:xfrm>
            <a:off x="-401262" y="4149264"/>
            <a:ext cx="9595432" cy="3353830"/>
            <a:chOff x="-379864" y="3929125"/>
            <a:chExt cx="9595432" cy="3353830"/>
          </a:xfrm>
        </p:grpSpPr>
        <p:grpSp>
          <p:nvGrpSpPr>
            <p:cNvPr id="138" name="组合 137"/>
            <p:cNvGrpSpPr/>
            <p:nvPr/>
          </p:nvGrpSpPr>
          <p:grpSpPr>
            <a:xfrm>
              <a:off x="901167" y="3929125"/>
              <a:ext cx="8314401" cy="3353830"/>
              <a:chOff x="586804" y="6602349"/>
              <a:chExt cx="8314401" cy="3353830"/>
            </a:xfrm>
          </p:grpSpPr>
          <p:grpSp>
            <p:nvGrpSpPr>
              <p:cNvPr id="78" name="组合 77"/>
              <p:cNvGrpSpPr/>
              <p:nvPr/>
            </p:nvGrpSpPr>
            <p:grpSpPr>
              <a:xfrm>
                <a:off x="586804" y="6602349"/>
                <a:ext cx="8314401" cy="3353830"/>
                <a:chOff x="-1204686" y="768945"/>
                <a:chExt cx="12990285" cy="5239969"/>
              </a:xfrm>
            </p:grpSpPr>
            <p:sp>
              <p:nvSpPr>
                <p:cNvPr id="95" name="矩形 94"/>
                <p:cNvSpPr/>
                <p:nvPr/>
              </p:nvSpPr>
              <p:spPr>
                <a:xfrm>
                  <a:off x="-1204686" y="5007428"/>
                  <a:ext cx="12990285" cy="2577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96" name="组合 95"/>
                <p:cNvGrpSpPr/>
                <p:nvPr/>
              </p:nvGrpSpPr>
              <p:grpSpPr>
                <a:xfrm>
                  <a:off x="-653143" y="768945"/>
                  <a:ext cx="12322628" cy="5239969"/>
                  <a:chOff x="624114" y="2481631"/>
                  <a:chExt cx="12322628" cy="5239969"/>
                </a:xfrm>
              </p:grpSpPr>
              <p:sp>
                <p:nvSpPr>
                  <p:cNvPr id="99" name="椭圆 98"/>
                  <p:cNvSpPr/>
                  <p:nvPr/>
                </p:nvSpPr>
                <p:spPr>
                  <a:xfrm>
                    <a:off x="4746171" y="5704113"/>
                    <a:ext cx="1373121" cy="13731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0" name="椭圆 99"/>
                  <p:cNvSpPr/>
                  <p:nvPr/>
                </p:nvSpPr>
                <p:spPr>
                  <a:xfrm>
                    <a:off x="4209142" y="6386285"/>
                    <a:ext cx="1335315" cy="13353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1" name="椭圆 100"/>
                  <p:cNvSpPr/>
                  <p:nvPr/>
                </p:nvSpPr>
                <p:spPr>
                  <a:xfrm>
                    <a:off x="5963110" y="6057941"/>
                    <a:ext cx="1006335" cy="100633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2" name="椭圆 101"/>
                  <p:cNvSpPr/>
                  <p:nvPr/>
                </p:nvSpPr>
                <p:spPr>
                  <a:xfrm>
                    <a:off x="6594476" y="6282419"/>
                    <a:ext cx="916668" cy="9166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3" name="椭圆 102"/>
                  <p:cNvSpPr/>
                  <p:nvPr/>
                </p:nvSpPr>
                <p:spPr>
                  <a:xfrm>
                    <a:off x="7370084" y="6027512"/>
                    <a:ext cx="924832" cy="9248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4" name="椭圆 103"/>
                  <p:cNvSpPr/>
                  <p:nvPr/>
                </p:nvSpPr>
                <p:spPr>
                  <a:xfrm>
                    <a:off x="7939667" y="5533211"/>
                    <a:ext cx="1063531" cy="106353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5" name="椭圆 104"/>
                  <p:cNvSpPr/>
                  <p:nvPr/>
                </p:nvSpPr>
                <p:spPr>
                  <a:xfrm>
                    <a:off x="8208488" y="6154714"/>
                    <a:ext cx="1080657" cy="10806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8" name="椭圆 107"/>
                  <p:cNvSpPr/>
                  <p:nvPr/>
                </p:nvSpPr>
                <p:spPr>
                  <a:xfrm>
                    <a:off x="6329991" y="2481631"/>
                    <a:ext cx="118155" cy="1181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5" name="Line 20"/>
                  <p:cNvSpPr>
                    <a:spLocks noChangeShapeType="1"/>
                  </p:cNvSpPr>
                  <p:nvPr/>
                </p:nvSpPr>
                <p:spPr bwMode="auto">
                  <a:xfrm flipH="1">
                    <a:off x="3538995" y="6700972"/>
                    <a:ext cx="41085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6" name="Freeform 21"/>
                  <p:cNvSpPr/>
                  <p:nvPr/>
                </p:nvSpPr>
                <p:spPr bwMode="auto">
                  <a:xfrm>
                    <a:off x="4067433" y="6402041"/>
                    <a:ext cx="634694" cy="298930"/>
                  </a:xfrm>
                  <a:custGeom>
                    <a:avLst/>
                    <a:gdLst>
                      <a:gd name="T0" fmla="*/ 48 w 48"/>
                      <a:gd name="T1" fmla="*/ 0 h 22"/>
                      <a:gd name="T2" fmla="*/ 20 w 48"/>
                      <a:gd name="T3" fmla="*/ 22 h 22"/>
                      <a:gd name="T4" fmla="*/ 0 w 48"/>
                      <a:gd name="T5" fmla="*/ 22 h 22"/>
                    </a:gdLst>
                    <a:ahLst/>
                    <a:cxnLst>
                      <a:cxn ang="0">
                        <a:pos x="T0" y="T1"/>
                      </a:cxn>
                      <a:cxn ang="0">
                        <a:pos x="T2" y="T3"/>
                      </a:cxn>
                      <a:cxn ang="0">
                        <a:pos x="T4" y="T5"/>
                      </a:cxn>
                    </a:cxnLst>
                    <a:rect l="0" t="0" r="r" b="b"/>
                    <a:pathLst>
                      <a:path w="48" h="22">
                        <a:moveTo>
                          <a:pt x="48" y="0"/>
                        </a:moveTo>
                        <a:cubicBezTo>
                          <a:pt x="34" y="0"/>
                          <a:pt x="23" y="10"/>
                          <a:pt x="20" y="22"/>
                        </a:cubicBezTo>
                        <a:cubicBezTo>
                          <a:pt x="0" y="22"/>
                          <a:pt x="0" y="22"/>
                          <a:pt x="0" y="22"/>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7" name="Line 22"/>
                  <p:cNvSpPr>
                    <a:spLocks noChangeShapeType="1"/>
                  </p:cNvSpPr>
                  <p:nvPr/>
                </p:nvSpPr>
                <p:spPr bwMode="auto">
                  <a:xfrm>
                    <a:off x="9276746" y="6713722"/>
                    <a:ext cx="0"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8" name="Freeform 23"/>
                  <p:cNvSpPr/>
                  <p:nvPr/>
                </p:nvSpPr>
                <p:spPr bwMode="auto">
                  <a:xfrm>
                    <a:off x="4702127" y="5668176"/>
                    <a:ext cx="2208680" cy="733865"/>
                  </a:xfrm>
                  <a:custGeom>
                    <a:avLst/>
                    <a:gdLst>
                      <a:gd name="T0" fmla="*/ 167 w 167"/>
                      <a:gd name="T1" fmla="*/ 48 h 54"/>
                      <a:gd name="T2" fmla="*/ 136 w 167"/>
                      <a:gd name="T3" fmla="*/ 27 h 54"/>
                      <a:gd name="T4" fmla="*/ 107 w 167"/>
                      <a:gd name="T5" fmla="*/ 43 h 54"/>
                      <a:gd name="T6" fmla="*/ 54 w 167"/>
                      <a:gd name="T7" fmla="*/ 0 h 54"/>
                      <a:gd name="T8" fmla="*/ 0 w 167"/>
                      <a:gd name="T9" fmla="*/ 54 h 54"/>
                    </a:gdLst>
                    <a:ahLst/>
                    <a:cxnLst>
                      <a:cxn ang="0">
                        <a:pos x="T0" y="T1"/>
                      </a:cxn>
                      <a:cxn ang="0">
                        <a:pos x="T2" y="T3"/>
                      </a:cxn>
                      <a:cxn ang="0">
                        <a:pos x="T4" y="T5"/>
                      </a:cxn>
                      <a:cxn ang="0">
                        <a:pos x="T6" y="T7"/>
                      </a:cxn>
                      <a:cxn ang="0">
                        <a:pos x="T8" y="T9"/>
                      </a:cxn>
                    </a:cxnLst>
                    <a:rect l="0" t="0" r="r" b="b"/>
                    <a:pathLst>
                      <a:path w="167" h="54">
                        <a:moveTo>
                          <a:pt x="167" y="48"/>
                        </a:moveTo>
                        <a:cubicBezTo>
                          <a:pt x="162" y="36"/>
                          <a:pt x="150" y="27"/>
                          <a:pt x="136" y="27"/>
                        </a:cubicBezTo>
                        <a:cubicBezTo>
                          <a:pt x="124" y="27"/>
                          <a:pt x="113" y="34"/>
                          <a:pt x="107" y="43"/>
                        </a:cubicBezTo>
                        <a:cubicBezTo>
                          <a:pt x="102" y="18"/>
                          <a:pt x="80" y="0"/>
                          <a:pt x="54" y="0"/>
                        </a:cubicBezTo>
                        <a:cubicBezTo>
                          <a:pt x="24" y="0"/>
                          <a:pt x="0" y="24"/>
                          <a:pt x="0" y="54"/>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9" name="Freeform 24"/>
                  <p:cNvSpPr/>
                  <p:nvPr/>
                </p:nvSpPr>
                <p:spPr bwMode="auto">
                  <a:xfrm>
                    <a:off x="7094982" y="5518002"/>
                    <a:ext cx="3503570" cy="1182967"/>
                  </a:xfrm>
                  <a:custGeom>
                    <a:avLst/>
                    <a:gdLst>
                      <a:gd name="T0" fmla="*/ 265 w 265"/>
                      <a:gd name="T1" fmla="*/ 87 h 87"/>
                      <a:gd name="T2" fmla="*/ 165 w 265"/>
                      <a:gd name="T3" fmla="*/ 87 h 87"/>
                      <a:gd name="T4" fmla="*/ 166 w 265"/>
                      <a:gd name="T5" fmla="*/ 80 h 87"/>
                      <a:gd name="T6" fmla="*/ 143 w 265"/>
                      <a:gd name="T7" fmla="*/ 52 h 87"/>
                      <a:gd name="T8" fmla="*/ 145 w 265"/>
                      <a:gd name="T9" fmla="*/ 40 h 87"/>
                      <a:gd name="T10" fmla="*/ 105 w 265"/>
                      <a:gd name="T11" fmla="*/ 0 h 87"/>
                      <a:gd name="T12" fmla="*/ 65 w 265"/>
                      <a:gd name="T13" fmla="*/ 39 h 87"/>
                      <a:gd name="T14" fmla="*/ 53 w 265"/>
                      <a:gd name="T15" fmla="*/ 36 h 87"/>
                      <a:gd name="T16" fmla="*/ 24 w 265"/>
                      <a:gd name="T17" fmla="*/ 65 h 87"/>
                      <a:gd name="T18" fmla="*/ 24 w 265"/>
                      <a:gd name="T19" fmla="*/ 69 h 87"/>
                      <a:gd name="T20" fmla="*/ 0 w 265"/>
                      <a:gd name="T21" fmla="*/ 5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5" h="87">
                        <a:moveTo>
                          <a:pt x="265" y="87"/>
                        </a:moveTo>
                        <a:cubicBezTo>
                          <a:pt x="165" y="87"/>
                          <a:pt x="165" y="87"/>
                          <a:pt x="165" y="87"/>
                        </a:cubicBezTo>
                        <a:cubicBezTo>
                          <a:pt x="166" y="85"/>
                          <a:pt x="166" y="83"/>
                          <a:pt x="166" y="80"/>
                        </a:cubicBezTo>
                        <a:cubicBezTo>
                          <a:pt x="166" y="66"/>
                          <a:pt x="156" y="55"/>
                          <a:pt x="143" y="52"/>
                        </a:cubicBezTo>
                        <a:cubicBezTo>
                          <a:pt x="144" y="48"/>
                          <a:pt x="145" y="44"/>
                          <a:pt x="145" y="40"/>
                        </a:cubicBezTo>
                        <a:cubicBezTo>
                          <a:pt x="145" y="18"/>
                          <a:pt x="127" y="0"/>
                          <a:pt x="105" y="0"/>
                        </a:cubicBezTo>
                        <a:cubicBezTo>
                          <a:pt x="83" y="0"/>
                          <a:pt x="65" y="17"/>
                          <a:pt x="65" y="39"/>
                        </a:cubicBezTo>
                        <a:cubicBezTo>
                          <a:pt x="61" y="37"/>
                          <a:pt x="57" y="36"/>
                          <a:pt x="53" y="36"/>
                        </a:cubicBezTo>
                        <a:cubicBezTo>
                          <a:pt x="37" y="36"/>
                          <a:pt x="24" y="49"/>
                          <a:pt x="24" y="65"/>
                        </a:cubicBezTo>
                        <a:cubicBezTo>
                          <a:pt x="24" y="66"/>
                          <a:pt x="24" y="68"/>
                          <a:pt x="24" y="69"/>
                        </a:cubicBezTo>
                        <a:cubicBezTo>
                          <a:pt x="19" y="61"/>
                          <a:pt x="10" y="56"/>
                          <a:pt x="0" y="56"/>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1" name="Line 20"/>
                  <p:cNvSpPr>
                    <a:spLocks noChangeShapeType="1"/>
                  </p:cNvSpPr>
                  <p:nvPr/>
                </p:nvSpPr>
                <p:spPr bwMode="auto">
                  <a:xfrm flipH="1">
                    <a:off x="624114" y="6700972"/>
                    <a:ext cx="275967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2" name="Line 20"/>
                  <p:cNvSpPr>
                    <a:spLocks noChangeShapeType="1"/>
                  </p:cNvSpPr>
                  <p:nvPr/>
                </p:nvSpPr>
                <p:spPr bwMode="auto">
                  <a:xfrm flipH="1">
                    <a:off x="10842171" y="6700972"/>
                    <a:ext cx="27577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3" name="Line 20"/>
                  <p:cNvSpPr>
                    <a:spLocks noChangeShapeType="1"/>
                  </p:cNvSpPr>
                  <p:nvPr/>
                </p:nvSpPr>
                <p:spPr bwMode="auto">
                  <a:xfrm flipH="1">
                    <a:off x="11306627" y="6700972"/>
                    <a:ext cx="164011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nvGrpSpPr>
              <p:cNvPr id="137" name="组合 136"/>
              <p:cNvGrpSpPr/>
              <p:nvPr/>
            </p:nvGrpSpPr>
            <p:grpSpPr>
              <a:xfrm>
                <a:off x="1110331" y="8636504"/>
                <a:ext cx="6688050" cy="765943"/>
                <a:chOff x="1110331" y="8636504"/>
                <a:chExt cx="6688050" cy="765943"/>
              </a:xfrm>
            </p:grpSpPr>
            <p:sp>
              <p:nvSpPr>
                <p:cNvPr id="79" name="Line 20"/>
                <p:cNvSpPr>
                  <a:spLocks noChangeShapeType="1"/>
                </p:cNvSpPr>
                <p:nvPr/>
              </p:nvSpPr>
              <p:spPr bwMode="auto">
                <a:xfrm flipH="1">
                  <a:off x="1110331" y="9402447"/>
                  <a:ext cx="552884"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0" name="Line 20"/>
                <p:cNvSpPr>
                  <a:spLocks noChangeShapeType="1"/>
                </p:cNvSpPr>
                <p:nvPr/>
              </p:nvSpPr>
              <p:spPr bwMode="auto">
                <a:xfrm flipH="1">
                  <a:off x="1799593" y="9402447"/>
                  <a:ext cx="95833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1" name="Line 20"/>
                <p:cNvSpPr>
                  <a:spLocks noChangeShapeType="1"/>
                </p:cNvSpPr>
                <p:nvPr/>
              </p:nvSpPr>
              <p:spPr bwMode="auto">
                <a:xfrm flipH="1">
                  <a:off x="6877829" y="9402447"/>
                  <a:ext cx="193509"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2" name="Line 20"/>
                <p:cNvSpPr>
                  <a:spLocks noChangeShapeType="1"/>
                </p:cNvSpPr>
                <p:nvPr/>
              </p:nvSpPr>
              <p:spPr bwMode="auto">
                <a:xfrm flipH="1">
                  <a:off x="7249183" y="9402447"/>
                  <a:ext cx="549198"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83" name="组合 82"/>
                <p:cNvGrpSpPr/>
                <p:nvPr/>
              </p:nvGrpSpPr>
              <p:grpSpPr>
                <a:xfrm>
                  <a:off x="3670404" y="8769196"/>
                  <a:ext cx="570769" cy="570769"/>
                  <a:chOff x="4789869" y="5633141"/>
                  <a:chExt cx="983312" cy="983312"/>
                </a:xfrm>
              </p:grpSpPr>
              <p:sp>
                <p:nvSpPr>
                  <p:cNvPr id="93" name="弧形 92"/>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4" name="弧形 93"/>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84" name="组合 83"/>
                <p:cNvGrpSpPr/>
                <p:nvPr/>
              </p:nvGrpSpPr>
              <p:grpSpPr>
                <a:xfrm rot="1244543">
                  <a:off x="4528073" y="8968234"/>
                  <a:ext cx="284412" cy="284412"/>
                  <a:chOff x="4789869" y="5633141"/>
                  <a:chExt cx="983312" cy="983312"/>
                </a:xfrm>
              </p:grpSpPr>
              <p:sp>
                <p:nvSpPr>
                  <p:cNvPr id="91" name="弧形 90"/>
                  <p:cNvSpPr/>
                  <p:nvPr/>
                </p:nvSpPr>
                <p:spPr>
                  <a:xfrm rot="16630693">
                    <a:off x="4789869" y="5633141"/>
                    <a:ext cx="983312" cy="983312"/>
                  </a:xfrm>
                  <a:prstGeom prst="arc">
                    <a:avLst>
                      <a:gd name="adj1" fmla="val 16200000"/>
                      <a:gd name="adj2" fmla="val 19167193"/>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2" name="弧形 91"/>
                  <p:cNvSpPr/>
                  <p:nvPr/>
                </p:nvSpPr>
                <p:spPr>
                  <a:xfrm rot="16630693">
                    <a:off x="4789869" y="5633141"/>
                    <a:ext cx="983312" cy="983312"/>
                  </a:xfrm>
                  <a:prstGeom prst="arc">
                    <a:avLst>
                      <a:gd name="adj1" fmla="val 19943639"/>
                      <a:gd name="adj2" fmla="val 20223319"/>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85" name="组合 84"/>
                <p:cNvGrpSpPr/>
                <p:nvPr/>
              </p:nvGrpSpPr>
              <p:grpSpPr>
                <a:xfrm>
                  <a:off x="5719760" y="8636504"/>
                  <a:ext cx="570769" cy="570769"/>
                  <a:chOff x="4789869" y="5633141"/>
                  <a:chExt cx="983312" cy="983312"/>
                </a:xfrm>
              </p:grpSpPr>
              <p:sp>
                <p:nvSpPr>
                  <p:cNvPr id="89" name="弧形 88"/>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0" name="弧形 89"/>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86" name="组合 85"/>
                <p:cNvGrpSpPr/>
                <p:nvPr/>
              </p:nvGrpSpPr>
              <p:grpSpPr>
                <a:xfrm rot="20246828">
                  <a:off x="5375828" y="8942433"/>
                  <a:ext cx="284412" cy="284412"/>
                  <a:chOff x="4789869" y="5633141"/>
                  <a:chExt cx="983312" cy="983312"/>
                </a:xfrm>
              </p:grpSpPr>
              <p:sp>
                <p:nvSpPr>
                  <p:cNvPr id="87" name="弧形 86"/>
                  <p:cNvSpPr/>
                  <p:nvPr/>
                </p:nvSpPr>
                <p:spPr>
                  <a:xfrm rot="16630693">
                    <a:off x="4789869" y="5633141"/>
                    <a:ext cx="983312" cy="983312"/>
                  </a:xfrm>
                  <a:prstGeom prst="arc">
                    <a:avLst>
                      <a:gd name="adj1" fmla="val 16200000"/>
                      <a:gd name="adj2" fmla="val 19167193"/>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8" name="弧形 87"/>
                  <p:cNvSpPr/>
                  <p:nvPr/>
                </p:nvSpPr>
                <p:spPr>
                  <a:xfrm rot="16630693">
                    <a:off x="4789869" y="5633141"/>
                    <a:ext cx="983312" cy="983312"/>
                  </a:xfrm>
                  <a:prstGeom prst="arc">
                    <a:avLst>
                      <a:gd name="adj1" fmla="val 19943639"/>
                      <a:gd name="adj2" fmla="val 20223319"/>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grpSp>
          <p:nvGrpSpPr>
            <p:cNvPr id="129" name="组合 128"/>
            <p:cNvGrpSpPr/>
            <p:nvPr/>
          </p:nvGrpSpPr>
          <p:grpSpPr>
            <a:xfrm>
              <a:off x="4653567" y="4698732"/>
              <a:ext cx="1467660" cy="1009017"/>
              <a:chOff x="4748473" y="5289717"/>
              <a:chExt cx="1899885" cy="1306171"/>
            </a:xfrm>
          </p:grpSpPr>
          <p:pic>
            <p:nvPicPr>
              <p:cNvPr id="130" name="图片 12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48473" y="5289717"/>
                <a:ext cx="1899885" cy="1306171"/>
              </a:xfrm>
              <a:prstGeom prst="rect">
                <a:avLst/>
              </a:prstGeom>
            </p:spPr>
          </p:pic>
          <p:sp>
            <p:nvSpPr>
              <p:cNvPr id="131" name="矩形 130"/>
              <p:cNvSpPr/>
              <p:nvPr/>
            </p:nvSpPr>
            <p:spPr>
              <a:xfrm>
                <a:off x="5204262" y="5877235"/>
                <a:ext cx="751826" cy="41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132" name="组合 131"/>
            <p:cNvGrpSpPr/>
            <p:nvPr/>
          </p:nvGrpSpPr>
          <p:grpSpPr>
            <a:xfrm>
              <a:off x="-379864" y="5147188"/>
              <a:ext cx="2884935" cy="1923290"/>
              <a:chOff x="-264070" y="4725787"/>
              <a:chExt cx="2884935" cy="1923290"/>
            </a:xfrm>
          </p:grpSpPr>
          <p:pic>
            <p:nvPicPr>
              <p:cNvPr id="133" name="图片 13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4070" y="4725787"/>
                <a:ext cx="2884935" cy="1923290"/>
              </a:xfrm>
              <a:prstGeom prst="rect">
                <a:avLst/>
              </a:prstGeom>
            </p:spPr>
          </p:pic>
          <p:sp>
            <p:nvSpPr>
              <p:cNvPr id="134" name="矩形 133"/>
              <p:cNvSpPr/>
              <p:nvPr/>
            </p:nvSpPr>
            <p:spPr>
              <a:xfrm>
                <a:off x="587334" y="5495228"/>
                <a:ext cx="1032725" cy="705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grpSp>
        <p:nvGrpSpPr>
          <p:cNvPr id="66" name="组合 65"/>
          <p:cNvGrpSpPr/>
          <p:nvPr/>
        </p:nvGrpSpPr>
        <p:grpSpPr>
          <a:xfrm>
            <a:off x="8348522" y="3982991"/>
            <a:ext cx="4511096" cy="3474399"/>
            <a:chOff x="1115510" y="1856880"/>
            <a:chExt cx="3373014" cy="2534591"/>
          </a:xfrm>
        </p:grpSpPr>
        <p:sp>
          <p:nvSpPr>
            <p:cNvPr id="67" name="椭圆 66"/>
            <p:cNvSpPr/>
            <p:nvPr/>
          </p:nvSpPr>
          <p:spPr>
            <a:xfrm>
              <a:off x="1460014" y="1856880"/>
              <a:ext cx="2495549" cy="2495546"/>
            </a:xfrm>
            <a:prstGeom prst="ellipse">
              <a:avLst/>
            </a:prstGeom>
            <a:solidFill>
              <a:srgbClr val="FFDB01"/>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8" name="任意多边形 736"/>
            <p:cNvSpPr/>
            <p:nvPr/>
          </p:nvSpPr>
          <p:spPr>
            <a:xfrm>
              <a:off x="2554287" y="1895925"/>
              <a:ext cx="1418997" cy="2495546"/>
            </a:xfrm>
            <a:custGeom>
              <a:avLst/>
              <a:gdLst>
                <a:gd name="connsiteX0" fmla="*/ 171223 w 1418998"/>
                <a:gd name="connsiteY0" fmla="*/ 0 h 2495550"/>
                <a:gd name="connsiteX1" fmla="*/ 1418998 w 1418998"/>
                <a:gd name="connsiteY1" fmla="*/ 1247775 h 2495550"/>
                <a:gd name="connsiteX2" fmla="*/ 171223 w 1418998"/>
                <a:gd name="connsiteY2" fmla="*/ 2495550 h 2495550"/>
                <a:gd name="connsiteX3" fmla="*/ 43645 w 1418998"/>
                <a:gd name="connsiteY3" fmla="*/ 2489108 h 2495550"/>
                <a:gd name="connsiteX4" fmla="*/ 0 w 1418998"/>
                <a:gd name="connsiteY4" fmla="*/ 2482447 h 2495550"/>
                <a:gd name="connsiteX5" fmla="*/ 65666 w 1418998"/>
                <a:gd name="connsiteY5" fmla="*/ 2479131 h 2495550"/>
                <a:gd name="connsiteX6" fmla="*/ 1185863 w 1418998"/>
                <a:gd name="connsiteY6" fmla="*/ 1237798 h 2495550"/>
                <a:gd name="connsiteX7" fmla="*/ 189558 w 1418998"/>
                <a:gd name="connsiteY7" fmla="*/ 15373 h 2495550"/>
                <a:gd name="connsiteX8" fmla="*/ 109312 w 1418998"/>
                <a:gd name="connsiteY8" fmla="*/ 3126 h 2495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8998" h="2495550">
                  <a:moveTo>
                    <a:pt x="171223" y="0"/>
                  </a:moveTo>
                  <a:cubicBezTo>
                    <a:pt x="860350" y="0"/>
                    <a:pt x="1418998" y="558648"/>
                    <a:pt x="1418998" y="1247775"/>
                  </a:cubicBezTo>
                  <a:cubicBezTo>
                    <a:pt x="1418998" y="1936902"/>
                    <a:pt x="860350" y="2495550"/>
                    <a:pt x="171223" y="2495550"/>
                  </a:cubicBezTo>
                  <a:cubicBezTo>
                    <a:pt x="128153" y="2495550"/>
                    <a:pt x="85592" y="2493368"/>
                    <a:pt x="43645" y="2489108"/>
                  </a:cubicBezTo>
                  <a:lnTo>
                    <a:pt x="0" y="2482447"/>
                  </a:lnTo>
                  <a:lnTo>
                    <a:pt x="65666" y="2479131"/>
                  </a:lnTo>
                  <a:cubicBezTo>
                    <a:pt x="694864" y="2415232"/>
                    <a:pt x="1185863" y="1883855"/>
                    <a:pt x="1185863" y="1237798"/>
                  </a:cubicBezTo>
                  <a:cubicBezTo>
                    <a:pt x="1185863" y="634812"/>
                    <a:pt x="758148" y="131724"/>
                    <a:pt x="189558" y="15373"/>
                  </a:cubicBezTo>
                  <a:lnTo>
                    <a:pt x="109312" y="3126"/>
                  </a:lnTo>
                  <a:close/>
                </a:path>
              </a:pathLst>
            </a:cu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9" name="椭圆 68"/>
            <p:cNvSpPr/>
            <p:nvPr/>
          </p:nvSpPr>
          <p:spPr>
            <a:xfrm>
              <a:off x="1419760" y="1877783"/>
              <a:ext cx="2495549" cy="2495546"/>
            </a:xfrm>
            <a:prstGeom prst="ellipse">
              <a:avLst/>
            </a:prstGeom>
            <a:noFill/>
            <a:ln w="6667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70" name="组合 69"/>
            <p:cNvGrpSpPr/>
            <p:nvPr/>
          </p:nvGrpSpPr>
          <p:grpSpPr>
            <a:xfrm>
              <a:off x="1115510" y="2753867"/>
              <a:ext cx="3373014" cy="1202030"/>
              <a:chOff x="1115510" y="5439922"/>
              <a:chExt cx="3373016" cy="1202032"/>
            </a:xfrm>
          </p:grpSpPr>
          <p:sp>
            <p:nvSpPr>
              <p:cNvPr id="75" name="弧形 74"/>
              <p:cNvSpPr/>
              <p:nvPr/>
            </p:nvSpPr>
            <p:spPr>
              <a:xfrm rot="20304375">
                <a:off x="1115510" y="5439922"/>
                <a:ext cx="3373016" cy="1202032"/>
              </a:xfrm>
              <a:prstGeom prst="arc">
                <a:avLst>
                  <a:gd name="adj1" fmla="val 11137812"/>
                  <a:gd name="adj2" fmla="val 11876596"/>
                </a:avLst>
              </a:prstGeom>
              <a:noFill/>
              <a:ln w="6667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宋体" panose="02010600030101010101" pitchFamily="2" charset="-122"/>
                  <a:ea typeface="宋体" panose="02010600030101010101" pitchFamily="2" charset="-122"/>
                </a:endParaRPr>
              </a:p>
            </p:txBody>
          </p:sp>
          <p:sp>
            <p:nvSpPr>
              <p:cNvPr id="76" name="弧形 75"/>
              <p:cNvSpPr/>
              <p:nvPr/>
            </p:nvSpPr>
            <p:spPr>
              <a:xfrm rot="20304375">
                <a:off x="1115510" y="5439922"/>
                <a:ext cx="3373016" cy="1202032"/>
              </a:xfrm>
              <a:prstGeom prst="arc">
                <a:avLst>
                  <a:gd name="adj1" fmla="val 20501964"/>
                  <a:gd name="adj2" fmla="val 10793822"/>
                </a:avLst>
              </a:prstGeom>
              <a:noFill/>
              <a:ln w="6667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宋体" panose="02010600030101010101" pitchFamily="2" charset="-122"/>
                  <a:ea typeface="宋体" panose="02010600030101010101" pitchFamily="2" charset="-122"/>
                </a:endParaRPr>
              </a:p>
            </p:txBody>
          </p:sp>
        </p:grpSp>
        <p:sp>
          <p:nvSpPr>
            <p:cNvPr id="71" name="椭圆 70"/>
            <p:cNvSpPr/>
            <p:nvPr/>
          </p:nvSpPr>
          <p:spPr>
            <a:xfrm>
              <a:off x="2046321" y="2757664"/>
              <a:ext cx="399740" cy="399739"/>
            </a:xfrm>
            <a:prstGeom prst="ellipse">
              <a:avLst/>
            </a:pr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2" name="椭圆 71"/>
            <p:cNvSpPr/>
            <p:nvPr/>
          </p:nvSpPr>
          <p:spPr>
            <a:xfrm>
              <a:off x="3105426" y="3375479"/>
              <a:ext cx="212962" cy="212961"/>
            </a:xfrm>
            <a:prstGeom prst="ellipse">
              <a:avLst/>
            </a:pr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3" name="椭圆 72"/>
            <p:cNvSpPr/>
            <p:nvPr/>
          </p:nvSpPr>
          <p:spPr>
            <a:xfrm>
              <a:off x="3450047" y="2400297"/>
              <a:ext cx="149860" cy="149860"/>
            </a:xfrm>
            <a:prstGeom prst="ellipse">
              <a:avLst/>
            </a:prstGeom>
            <a:solidFill>
              <a:srgbClr val="FFDB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4" name="椭圆 73"/>
            <p:cNvSpPr/>
            <p:nvPr/>
          </p:nvSpPr>
          <p:spPr>
            <a:xfrm>
              <a:off x="3585029" y="2799806"/>
              <a:ext cx="232227" cy="232227"/>
            </a:xfrm>
            <a:prstGeom prst="ellipse">
              <a:avLst/>
            </a:pr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153" name="Rectangle 17"/>
          <p:cNvSpPr/>
          <p:nvPr/>
        </p:nvSpPr>
        <p:spPr>
          <a:xfrm>
            <a:off x="4973880" y="648565"/>
            <a:ext cx="1688157" cy="335656"/>
          </a:xfrm>
          <a:prstGeom prst="rect">
            <a:avLst/>
          </a:prstGeom>
        </p:spPr>
        <p:txBody>
          <a:bodyPr wrap="none" lIns="144000" tIns="0" rIns="144000" bIns="0">
            <a:no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r>
              <a:rPr lang="zh-CN" altLang="en-US" sz="4000" dirty="0">
                <a:latin typeface="宋体" panose="02010600030101010101" pitchFamily="2" charset="-122"/>
                <a:cs typeface="+mn-ea"/>
                <a:sym typeface="+mn-lt"/>
              </a:rPr>
              <a:t>版权声明</a:t>
            </a:r>
          </a:p>
        </p:txBody>
      </p:sp>
      <p:sp>
        <p:nvSpPr>
          <p:cNvPr id="154" name="TextBox 68"/>
          <p:cNvSpPr txBox="1"/>
          <p:nvPr/>
        </p:nvSpPr>
        <p:spPr>
          <a:xfrm>
            <a:off x="1013440" y="1512374"/>
            <a:ext cx="10165120" cy="3169285"/>
          </a:xfrm>
          <a:prstGeom prst="rect">
            <a:avLst/>
          </a:prstGeom>
          <a:noFill/>
        </p:spPr>
        <p:txBody>
          <a:bodyPr wrap="square" rtlCol="0">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r>
              <a:rPr lang="zh-CN" altLang="en-US" sz="2000" b="1" dirty="0">
                <a:latin typeface="宋体" panose="02010600030101010101" pitchFamily="2" charset="-122"/>
              </a:rPr>
              <a:t>感谢您下载办公资源网平台上提供的</a:t>
            </a:r>
            <a:r>
              <a:rPr lang="en-US" altLang="zh-CN" sz="2000" b="1" dirty="0">
                <a:latin typeface="宋体" panose="02010600030101010101" pitchFamily="2" charset="-122"/>
              </a:rPr>
              <a:t>PPT</a:t>
            </a:r>
            <a:r>
              <a:rPr lang="zh-CN" altLang="en-US" sz="2000" b="1" dirty="0">
                <a:latin typeface="宋体" panose="02010600030101010101" pitchFamily="2" charset="-122"/>
              </a:rPr>
              <a:t>作品</a:t>
            </a:r>
            <a:r>
              <a:rPr lang="en-US" altLang="zh-CN" sz="2000" b="1" dirty="0">
                <a:latin typeface="宋体" panose="02010600030101010101" pitchFamily="2" charset="-122"/>
              </a:rPr>
              <a:t>,</a:t>
            </a:r>
            <a:r>
              <a:rPr lang="zh-CN" altLang="en-US" sz="2000" b="1" dirty="0">
                <a:latin typeface="宋体" panose="02010600030101010101" pitchFamily="2" charset="-122"/>
              </a:rPr>
              <a:t>为了您和办公资源以及原创作者的利益</a:t>
            </a:r>
            <a:r>
              <a:rPr lang="en-US" altLang="zh-CN" sz="2000" b="1" dirty="0">
                <a:latin typeface="宋体" panose="02010600030101010101" pitchFamily="2" charset="-122"/>
              </a:rPr>
              <a:t>,</a:t>
            </a:r>
            <a:r>
              <a:rPr lang="zh-CN" altLang="en-US" sz="2000" b="1" dirty="0">
                <a:latin typeface="宋体" panose="02010600030101010101" pitchFamily="2" charset="-122"/>
              </a:rPr>
              <a:t>请勿复制、传播、销售</a:t>
            </a:r>
            <a:r>
              <a:rPr lang="en-US" altLang="zh-CN" sz="2000" b="1" dirty="0">
                <a:latin typeface="宋体" panose="02010600030101010101" pitchFamily="2" charset="-122"/>
              </a:rPr>
              <a:t>,</a:t>
            </a:r>
            <a:r>
              <a:rPr lang="zh-CN" altLang="en-US" sz="2000" b="1" dirty="0">
                <a:latin typeface="宋体" panose="02010600030101010101" pitchFamily="2" charset="-122"/>
              </a:rPr>
              <a:t>否则将承担法律责任</a:t>
            </a:r>
            <a:r>
              <a:rPr lang="en-US" altLang="zh-CN" sz="2000" b="1" dirty="0">
                <a:latin typeface="宋体" panose="02010600030101010101" pitchFamily="2" charset="-122"/>
              </a:rPr>
              <a:t>!</a:t>
            </a:r>
            <a:r>
              <a:rPr lang="zh-CN" altLang="en-US" sz="2000" b="1" dirty="0">
                <a:latin typeface="宋体" panose="02010600030101010101" pitchFamily="2" charset="-122"/>
              </a:rPr>
              <a:t>办公资源将对作品进行维权</a:t>
            </a:r>
            <a:r>
              <a:rPr lang="en-US" altLang="zh-CN" sz="2000" b="1" dirty="0">
                <a:latin typeface="宋体" panose="02010600030101010101" pitchFamily="2" charset="-122"/>
              </a:rPr>
              <a:t>,</a:t>
            </a:r>
            <a:r>
              <a:rPr lang="zh-CN" altLang="en-US" sz="2000" b="1" dirty="0">
                <a:latin typeface="宋体" panose="02010600030101010101" pitchFamily="2" charset="-122"/>
              </a:rPr>
              <a:t>按照传播下载次数进行十倍的索取赔偿</a:t>
            </a:r>
            <a:r>
              <a:rPr lang="en-US" altLang="zh-CN" sz="2000" b="1" dirty="0">
                <a:latin typeface="宋体" panose="02010600030101010101" pitchFamily="2" charset="-122"/>
              </a:rPr>
              <a:t>!</a:t>
            </a:r>
          </a:p>
          <a:p>
            <a:endParaRPr lang="en-US" altLang="zh-CN" sz="2000" b="1" dirty="0">
              <a:latin typeface="宋体" panose="02010600030101010101" pitchFamily="2" charset="-122"/>
            </a:endParaRPr>
          </a:p>
          <a:p>
            <a:r>
              <a:rPr lang="en-US" altLang="zh-CN" sz="2000" b="1" dirty="0">
                <a:latin typeface="宋体" panose="02010600030101010101" pitchFamily="2" charset="-122"/>
              </a:rPr>
              <a:t>1. </a:t>
            </a:r>
            <a:r>
              <a:rPr lang="zh-CN" altLang="en-US" sz="2000" b="1" dirty="0">
                <a:latin typeface="宋体" panose="02010600030101010101" pitchFamily="2" charset="-122"/>
              </a:rPr>
              <a:t>在办公资源出售的</a:t>
            </a:r>
            <a:r>
              <a:rPr lang="en-US" altLang="zh-CN" sz="2000" b="1" dirty="0">
                <a:latin typeface="宋体" panose="02010600030101010101" pitchFamily="2" charset="-122"/>
              </a:rPr>
              <a:t>PPT</a:t>
            </a:r>
            <a:r>
              <a:rPr lang="zh-CN" altLang="en-US" sz="2000" b="1" dirty="0">
                <a:latin typeface="宋体" panose="02010600030101010101" pitchFamily="2" charset="-122"/>
              </a:rPr>
              <a:t>模板是免版税类</a:t>
            </a:r>
            <a:r>
              <a:rPr lang="en-US" altLang="zh-CN" sz="2000" b="1" dirty="0">
                <a:latin typeface="宋体" panose="02010600030101010101" pitchFamily="2" charset="-122"/>
              </a:rPr>
              <a:t>(RF: Royalty-Free)</a:t>
            </a:r>
            <a:r>
              <a:rPr lang="zh-CN" altLang="en-US" sz="2000" b="1" dirty="0">
                <a:latin typeface="宋体" panose="02010600030101010101" pitchFamily="2" charset="-122"/>
              </a:rPr>
              <a:t>正版受</a:t>
            </a:r>
            <a:r>
              <a:rPr lang="en-US" altLang="zh-CN" sz="2000" b="1" dirty="0">
                <a:latin typeface="宋体" panose="02010600030101010101" pitchFamily="2" charset="-122"/>
              </a:rPr>
              <a:t>《</a:t>
            </a:r>
            <a:r>
              <a:rPr lang="zh-CN" altLang="en-US" sz="2000" b="1" dirty="0">
                <a:latin typeface="宋体" panose="02010600030101010101" pitchFamily="2" charset="-122"/>
              </a:rPr>
              <a:t>中国人民共和国著作法</a:t>
            </a:r>
            <a:r>
              <a:rPr lang="en-US" altLang="zh-CN" sz="2000" b="1" dirty="0">
                <a:latin typeface="宋体" panose="02010600030101010101" pitchFamily="2" charset="-122"/>
              </a:rPr>
              <a:t>》</a:t>
            </a:r>
            <a:r>
              <a:rPr lang="zh-CN" altLang="en-US" sz="2000" b="1" dirty="0">
                <a:latin typeface="宋体" panose="02010600030101010101" pitchFamily="2" charset="-122"/>
              </a:rPr>
              <a:t>和</a:t>
            </a:r>
            <a:r>
              <a:rPr lang="en-US" altLang="zh-CN" sz="2000" b="1" dirty="0">
                <a:latin typeface="宋体" panose="02010600030101010101" pitchFamily="2" charset="-122"/>
              </a:rPr>
              <a:t>《</a:t>
            </a:r>
            <a:r>
              <a:rPr lang="zh-CN" altLang="en-US" sz="2000" b="1" dirty="0">
                <a:latin typeface="宋体" panose="02010600030101010101" pitchFamily="2" charset="-122"/>
              </a:rPr>
              <a:t>世界版权公约</a:t>
            </a:r>
            <a:r>
              <a:rPr lang="en-US" altLang="zh-CN" sz="2000" b="1" dirty="0">
                <a:latin typeface="宋体" panose="02010600030101010101" pitchFamily="2" charset="-122"/>
              </a:rPr>
              <a:t>》</a:t>
            </a:r>
            <a:r>
              <a:rPr lang="zh-CN" altLang="en-US" sz="2000" b="1" dirty="0">
                <a:latin typeface="宋体" panose="02010600030101010101" pitchFamily="2" charset="-122"/>
              </a:rPr>
              <a:t>的保护</a:t>
            </a:r>
            <a:r>
              <a:rPr lang="en-US" altLang="zh-CN" sz="2000" b="1" dirty="0">
                <a:latin typeface="宋体" panose="02010600030101010101" pitchFamily="2" charset="-122"/>
              </a:rPr>
              <a:t>,</a:t>
            </a:r>
            <a:r>
              <a:rPr lang="zh-CN" altLang="en-US" sz="2000" b="1" dirty="0">
                <a:latin typeface="宋体" panose="02010600030101010101" pitchFamily="2" charset="-122"/>
              </a:rPr>
              <a:t>作品的所有权、版权和著作权归办公资源所有</a:t>
            </a:r>
            <a:r>
              <a:rPr lang="en-US" altLang="zh-CN" sz="2000" b="1" dirty="0">
                <a:latin typeface="宋体" panose="02010600030101010101" pitchFamily="2" charset="-122"/>
              </a:rPr>
              <a:t>,</a:t>
            </a:r>
            <a:r>
              <a:rPr lang="zh-CN" altLang="en-US" sz="2000" b="1" dirty="0">
                <a:latin typeface="宋体" panose="02010600030101010101" pitchFamily="2" charset="-122"/>
              </a:rPr>
              <a:t>您下载的是</a:t>
            </a:r>
            <a:r>
              <a:rPr lang="en-US" altLang="zh-CN" sz="2000" b="1" dirty="0">
                <a:latin typeface="宋体" panose="02010600030101010101" pitchFamily="2" charset="-122"/>
              </a:rPr>
              <a:t>PPT</a:t>
            </a:r>
            <a:r>
              <a:rPr lang="zh-CN" altLang="en-US" sz="2000" b="1" dirty="0">
                <a:latin typeface="宋体" panose="02010600030101010101" pitchFamily="2" charset="-122"/>
              </a:rPr>
              <a:t>模板素材的使用权</a:t>
            </a:r>
            <a:r>
              <a:rPr lang="en-US" altLang="zh-CN" sz="2000" b="1" dirty="0">
                <a:latin typeface="宋体" panose="02010600030101010101" pitchFamily="2" charset="-122"/>
              </a:rPr>
              <a:t>.</a:t>
            </a:r>
          </a:p>
          <a:p>
            <a:endParaRPr lang="en-US" altLang="zh-CN" sz="2000" b="1" dirty="0">
              <a:latin typeface="宋体" panose="02010600030101010101" pitchFamily="2" charset="-122"/>
            </a:endParaRPr>
          </a:p>
          <a:p>
            <a:r>
              <a:rPr lang="en-US" altLang="zh-CN" sz="2000" b="1" dirty="0">
                <a:latin typeface="宋体" panose="02010600030101010101" pitchFamily="2" charset="-122"/>
              </a:rPr>
              <a:t>2. </a:t>
            </a:r>
            <a:r>
              <a:rPr lang="zh-CN" altLang="en-US" sz="2000" b="1" dirty="0">
                <a:latin typeface="宋体" panose="02010600030101010101" pitchFamily="2" charset="-122"/>
              </a:rPr>
              <a:t>不得将办公资源的</a:t>
            </a:r>
            <a:r>
              <a:rPr lang="en-US" altLang="zh-CN" sz="2000" b="1" dirty="0">
                <a:latin typeface="宋体" panose="02010600030101010101" pitchFamily="2" charset="-122"/>
              </a:rPr>
              <a:t>PPT</a:t>
            </a:r>
            <a:r>
              <a:rPr lang="zh-CN" altLang="en-US" sz="2000" b="1" dirty="0">
                <a:latin typeface="宋体" panose="02010600030101010101" pitchFamily="2" charset="-122"/>
              </a:rPr>
              <a:t>模板、</a:t>
            </a:r>
            <a:r>
              <a:rPr lang="en-US" altLang="zh-CN" sz="2000" b="1" dirty="0">
                <a:latin typeface="宋体" panose="02010600030101010101" pitchFamily="2" charset="-122"/>
              </a:rPr>
              <a:t>PPT</a:t>
            </a:r>
            <a:r>
              <a:rPr lang="zh-CN" altLang="en-US" sz="2000" b="1" dirty="0">
                <a:latin typeface="宋体" panose="02010600030101010101" pitchFamily="2" charset="-122"/>
              </a:rPr>
              <a:t>素材</a:t>
            </a:r>
            <a:r>
              <a:rPr lang="en-US" altLang="zh-CN" sz="2000" b="1" dirty="0">
                <a:latin typeface="宋体" panose="02010600030101010101" pitchFamily="2" charset="-122"/>
              </a:rPr>
              <a:t>,</a:t>
            </a:r>
            <a:r>
              <a:rPr lang="zh-CN" altLang="en-US" sz="2000" b="1" dirty="0">
                <a:latin typeface="宋体" panose="02010600030101010101" pitchFamily="2" charset="-122"/>
              </a:rPr>
              <a:t>本身用于再出售</a:t>
            </a:r>
            <a:r>
              <a:rPr lang="en-US" altLang="zh-CN" sz="2000" b="1" dirty="0">
                <a:latin typeface="宋体" panose="02010600030101010101" pitchFamily="2" charset="-122"/>
              </a:rPr>
              <a:t>,</a:t>
            </a:r>
            <a:r>
              <a:rPr lang="zh-CN" altLang="en-US" sz="2000" b="1" dirty="0">
                <a:latin typeface="宋体" panose="02010600030101010101" pitchFamily="2" charset="-122"/>
              </a:rPr>
              <a:t>或者出租、出借、转让、分销、发布或者作为礼物供他人使用</a:t>
            </a:r>
            <a:r>
              <a:rPr lang="en-US" altLang="zh-CN" sz="2000" b="1" dirty="0">
                <a:latin typeface="宋体" panose="02010600030101010101" pitchFamily="2" charset="-122"/>
              </a:rPr>
              <a:t>,</a:t>
            </a:r>
            <a:r>
              <a:rPr lang="zh-CN" altLang="en-US" sz="2000" b="1" dirty="0">
                <a:latin typeface="宋体" panose="02010600030101010101" pitchFamily="2" charset="-122"/>
              </a:rPr>
              <a:t>不得转授权、出卖、转让本协议或者本协议中的权利</a:t>
            </a:r>
            <a:r>
              <a:rPr lang="en-US" altLang="zh-CN" sz="2000" b="1" dirty="0">
                <a:latin typeface="宋体" panose="02010600030101010101" pitchFamily="2" charset="-122"/>
              </a:rPr>
              <a:t>.</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04"/>
                                        </p:tgtEl>
                                        <p:attrNameLst>
                                          <p:attrName>style.visibility</p:attrName>
                                        </p:attrNameLst>
                                      </p:cBhvr>
                                      <p:to>
                                        <p:strVal val="visible"/>
                                      </p:to>
                                    </p:set>
                                    <p:anim calcmode="lin" valueType="num">
                                      <p:cBhvr additive="base">
                                        <p:cTn id="7" dur="500" fill="hold"/>
                                        <p:tgtEl>
                                          <p:spTgt spid="204"/>
                                        </p:tgtEl>
                                        <p:attrNameLst>
                                          <p:attrName>ppt_x</p:attrName>
                                        </p:attrNameLst>
                                      </p:cBhvr>
                                      <p:tavLst>
                                        <p:tav tm="0">
                                          <p:val>
                                            <p:strVal val="#ppt_x"/>
                                          </p:val>
                                        </p:tav>
                                        <p:tav tm="100000">
                                          <p:val>
                                            <p:strVal val="#ppt_x"/>
                                          </p:val>
                                        </p:tav>
                                      </p:tavLst>
                                    </p:anim>
                                    <p:anim calcmode="lin" valueType="num">
                                      <p:cBhvr additive="base">
                                        <p:cTn id="8" dur="500" fill="hold"/>
                                        <p:tgtEl>
                                          <p:spTgt spid="20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66"/>
                                        </p:tgtEl>
                                        <p:attrNameLst>
                                          <p:attrName>style.visibility</p:attrName>
                                        </p:attrNameLst>
                                      </p:cBhvr>
                                      <p:to>
                                        <p:strVal val="visible"/>
                                      </p:to>
                                    </p:set>
                                    <p:anim calcmode="lin" valueType="num">
                                      <p:cBhvr>
                                        <p:cTn id="12" dur="500" fill="hold"/>
                                        <p:tgtEl>
                                          <p:spTgt spid="66"/>
                                        </p:tgtEl>
                                        <p:attrNameLst>
                                          <p:attrName>ppt_w</p:attrName>
                                        </p:attrNameLst>
                                      </p:cBhvr>
                                      <p:tavLst>
                                        <p:tav tm="0">
                                          <p:val>
                                            <p:fltVal val="0"/>
                                          </p:val>
                                        </p:tav>
                                        <p:tav tm="100000">
                                          <p:val>
                                            <p:strVal val="#ppt_w"/>
                                          </p:val>
                                        </p:tav>
                                      </p:tavLst>
                                    </p:anim>
                                    <p:anim calcmode="lin" valueType="num">
                                      <p:cBhvr>
                                        <p:cTn id="13" dur="500" fill="hold"/>
                                        <p:tgtEl>
                                          <p:spTgt spid="66"/>
                                        </p:tgtEl>
                                        <p:attrNameLst>
                                          <p:attrName>ppt_h</p:attrName>
                                        </p:attrNameLst>
                                      </p:cBhvr>
                                      <p:tavLst>
                                        <p:tav tm="0">
                                          <p:val>
                                            <p:fltVal val="0"/>
                                          </p:val>
                                        </p:tav>
                                        <p:tav tm="100000">
                                          <p:val>
                                            <p:strVal val="#ppt_h"/>
                                          </p:val>
                                        </p:tav>
                                      </p:tavLst>
                                    </p:anim>
                                    <p:animEffect transition="in" filter="fade">
                                      <p:cBhvr>
                                        <p:cTn id="14"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3" name="图形 122"/>
          <p:cNvPicPr>
            <a:picLocks noChangeAspect="1"/>
          </p:cNvPicPr>
          <p:nvPr/>
        </p:nvPicPr>
        <p:blipFill rotWithShape="1">
          <a:blip r:embed="rId2">
            <a:extLst>
              <a:ext uri="{96DAC541-7B7A-43D3-8B79-37D633B846F1}">
                <asvg:svgBlip xmlns:asvg="http://schemas.microsoft.com/office/drawing/2016/SVG/main" r:embed="rId3"/>
              </a:ext>
            </a:extLst>
          </a:blip>
          <a:srcRect l="18506" t="19769" r="15120" b="15730"/>
          <a:stretch>
            <a:fillRect/>
          </a:stretch>
        </p:blipFill>
        <p:spPr>
          <a:xfrm>
            <a:off x="1" y="-1"/>
            <a:ext cx="12192000" cy="6858001"/>
          </a:xfrm>
          <a:prstGeom prst="rect">
            <a:avLst/>
          </a:prstGeom>
        </p:spPr>
      </p:pic>
      <p:sp>
        <p:nvSpPr>
          <p:cNvPr id="7" name="Line 11"/>
          <p:cNvSpPr>
            <a:spLocks noChangeShapeType="1"/>
          </p:cNvSpPr>
          <p:nvPr/>
        </p:nvSpPr>
        <p:spPr bwMode="auto">
          <a:xfrm flipH="1" flipV="1">
            <a:off x="5192169" y="1989313"/>
            <a:ext cx="1473619" cy="754575"/>
          </a:xfrm>
          <a:prstGeom prst="line">
            <a:avLst/>
          </a:prstGeom>
          <a:noFill/>
          <a:ln w="12700" cap="flat">
            <a:solidFill>
              <a:schemeClr val="accent3"/>
            </a:solidFill>
            <a:prstDash val="sysDash"/>
            <a:miter lim="800000"/>
            <a:headEnd type="none" w="med" len="med"/>
            <a:tailEnd type="triangle" w="lg" len="lg"/>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lstStyle/>
          <a:p>
            <a:endParaRPr lang="zh-CN" altLang="en-US" sz="2400" dirty="0">
              <a:solidFill>
                <a:schemeClr val="tx1">
                  <a:lumMod val="65000"/>
                  <a:lumOff val="35000"/>
                </a:schemeClr>
              </a:solidFill>
              <a:latin typeface="宋体" panose="02010600030101010101" pitchFamily="2" charset="-122"/>
              <a:ea typeface="宋体" panose="02010600030101010101" pitchFamily="2" charset="-122"/>
            </a:endParaRPr>
          </a:p>
        </p:txBody>
      </p:sp>
      <p:sp>
        <p:nvSpPr>
          <p:cNvPr id="8" name="Line 12"/>
          <p:cNvSpPr>
            <a:spLocks noChangeShapeType="1"/>
          </p:cNvSpPr>
          <p:nvPr/>
        </p:nvSpPr>
        <p:spPr bwMode="auto">
          <a:xfrm flipH="1">
            <a:off x="5414465" y="3504833"/>
            <a:ext cx="1251323" cy="768260"/>
          </a:xfrm>
          <a:prstGeom prst="line">
            <a:avLst/>
          </a:prstGeom>
          <a:noFill/>
          <a:ln w="12700" cap="flat">
            <a:solidFill>
              <a:schemeClr val="accent3"/>
            </a:solidFill>
            <a:prstDash val="sysDash"/>
            <a:miter lim="800000"/>
            <a:headEnd type="none" w="med" len="med"/>
            <a:tailEnd type="triangle" w="lg" len="lg"/>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lstStyle/>
          <a:p>
            <a:endParaRPr lang="zh-CN" altLang="en-US" sz="2400" dirty="0">
              <a:solidFill>
                <a:schemeClr val="tx1">
                  <a:lumMod val="65000"/>
                  <a:lumOff val="35000"/>
                </a:schemeClr>
              </a:solidFill>
              <a:latin typeface="宋体" panose="02010600030101010101" pitchFamily="2" charset="-122"/>
              <a:ea typeface="宋体" panose="02010600030101010101" pitchFamily="2" charset="-122"/>
            </a:endParaRPr>
          </a:p>
        </p:txBody>
      </p:sp>
      <p:sp>
        <p:nvSpPr>
          <p:cNvPr id="9" name="Line 13"/>
          <p:cNvSpPr>
            <a:spLocks noChangeShapeType="1"/>
          </p:cNvSpPr>
          <p:nvPr/>
        </p:nvSpPr>
        <p:spPr bwMode="auto">
          <a:xfrm flipH="1">
            <a:off x="4686547" y="3141441"/>
            <a:ext cx="1979240" cy="0"/>
          </a:xfrm>
          <a:prstGeom prst="line">
            <a:avLst/>
          </a:prstGeom>
          <a:noFill/>
          <a:ln w="12700" cap="flat">
            <a:solidFill>
              <a:schemeClr val="accent3"/>
            </a:solidFill>
            <a:prstDash val="sysDash"/>
            <a:miter lim="800000"/>
            <a:headEnd type="none" w="med" len="med"/>
            <a:tailEnd type="triangle" w="lg" len="lg"/>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lstStyle/>
          <a:p>
            <a:endParaRPr lang="zh-CN" altLang="en-US" sz="2400" dirty="0">
              <a:solidFill>
                <a:schemeClr val="tx1">
                  <a:lumMod val="65000"/>
                  <a:lumOff val="35000"/>
                </a:schemeClr>
              </a:solidFill>
              <a:latin typeface="宋体" panose="02010600030101010101" pitchFamily="2" charset="-122"/>
              <a:ea typeface="宋体" panose="02010600030101010101" pitchFamily="2" charset="-122"/>
            </a:endParaRPr>
          </a:p>
        </p:txBody>
      </p:sp>
      <p:grpSp>
        <p:nvGrpSpPr>
          <p:cNvPr id="14" name="组合 13"/>
          <p:cNvGrpSpPr/>
          <p:nvPr/>
        </p:nvGrpSpPr>
        <p:grpSpPr>
          <a:xfrm>
            <a:off x="6874525" y="2479547"/>
            <a:ext cx="1409136" cy="1392740"/>
            <a:chOff x="5315348" y="2380989"/>
            <a:chExt cx="1056852" cy="1044555"/>
          </a:xfrm>
          <a:solidFill>
            <a:srgbClr val="C00000"/>
          </a:solidFill>
        </p:grpSpPr>
        <p:sp>
          <p:nvSpPr>
            <p:cNvPr id="15" name="任意多边形 83"/>
            <p:cNvSpPr/>
            <p:nvPr/>
          </p:nvSpPr>
          <p:spPr bwMode="auto">
            <a:xfrm rot="16377237">
              <a:off x="5314292" y="2382045"/>
              <a:ext cx="1044555" cy="1042444"/>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solidFill>
              <a:srgbClr val="00B0F0"/>
            </a:soli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sz="4400" kern="0">
                <a:solidFill>
                  <a:schemeClr val="bg1"/>
                </a:solidFill>
                <a:latin typeface="宋体" panose="02010600030101010101" pitchFamily="2" charset="-122"/>
              </a:endParaRPr>
            </a:p>
          </p:txBody>
        </p:sp>
        <p:sp>
          <p:nvSpPr>
            <p:cNvPr id="16" name="TextBox 29"/>
            <p:cNvSpPr txBox="1"/>
            <p:nvPr/>
          </p:nvSpPr>
          <p:spPr>
            <a:xfrm>
              <a:off x="5335333" y="2643758"/>
              <a:ext cx="1036867" cy="553998"/>
            </a:xfrm>
            <a:prstGeom prst="rect">
              <a:avLst/>
            </a:prstGeom>
            <a:noFill/>
          </p:spPr>
          <p:txBody>
            <a:bodyPr wrap="square" lIns="0" tIns="0" rIns="0" bIns="0" rtlCol="0">
              <a:spAutoFit/>
            </a:bodyPr>
            <a:lstStyle/>
            <a:p>
              <a:pPr algn="ctr"/>
              <a:r>
                <a:rPr lang="zh-CN" altLang="en-US" sz="2400" dirty="0">
                  <a:solidFill>
                    <a:schemeClr val="bg1"/>
                  </a:solidFill>
                  <a:latin typeface="宋体" panose="02010600030101010101" pitchFamily="2" charset="-122"/>
                  <a:ea typeface="宋体" panose="02010600030101010101" pitchFamily="2" charset="-122"/>
                </a:rPr>
                <a:t>标题</a:t>
              </a:r>
              <a:endParaRPr lang="en-US" altLang="zh-CN" sz="2400" dirty="0">
                <a:solidFill>
                  <a:schemeClr val="bg1"/>
                </a:solidFill>
                <a:latin typeface="宋体" panose="02010600030101010101" pitchFamily="2" charset="-122"/>
                <a:ea typeface="宋体" panose="02010600030101010101" pitchFamily="2" charset="-122"/>
              </a:endParaRPr>
            </a:p>
            <a:p>
              <a:pPr algn="ctr"/>
              <a:r>
                <a:rPr lang="zh-CN" altLang="en-US" sz="2400" dirty="0">
                  <a:solidFill>
                    <a:schemeClr val="bg1"/>
                  </a:solidFill>
                  <a:latin typeface="宋体" panose="02010600030101010101" pitchFamily="2" charset="-122"/>
                  <a:ea typeface="宋体" panose="02010600030101010101" pitchFamily="2" charset="-122"/>
                </a:rPr>
                <a:t>文字</a:t>
              </a:r>
            </a:p>
          </p:txBody>
        </p:sp>
      </p:grpSp>
      <p:grpSp>
        <p:nvGrpSpPr>
          <p:cNvPr id="17" name="组合 16"/>
          <p:cNvGrpSpPr/>
          <p:nvPr/>
        </p:nvGrpSpPr>
        <p:grpSpPr>
          <a:xfrm>
            <a:off x="4153828" y="1204751"/>
            <a:ext cx="1382489" cy="887656"/>
            <a:chOff x="3078882" y="1259096"/>
            <a:chExt cx="1036867" cy="665742"/>
          </a:xfrm>
          <a:solidFill>
            <a:srgbClr val="C00000"/>
          </a:solidFill>
        </p:grpSpPr>
        <p:sp>
          <p:nvSpPr>
            <p:cNvPr id="18" name="椭圆 80"/>
            <p:cNvSpPr/>
            <p:nvPr/>
          </p:nvSpPr>
          <p:spPr bwMode="auto">
            <a:xfrm>
              <a:off x="3255801" y="1259096"/>
              <a:ext cx="664395" cy="665742"/>
            </a:xfrm>
            <a:prstGeom prst="ellipse">
              <a:avLst/>
            </a:prstGeom>
            <a:solidFill>
              <a:srgbClr val="FF8A80"/>
            </a:solidFill>
            <a:ln w="25400"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sz="1600" kern="0" dirty="0">
                <a:solidFill>
                  <a:schemeClr val="bg1"/>
                </a:solidFill>
                <a:latin typeface="宋体" panose="02010600030101010101" pitchFamily="2" charset="-122"/>
              </a:endParaRPr>
            </a:p>
          </p:txBody>
        </p:sp>
        <p:sp>
          <p:nvSpPr>
            <p:cNvPr id="19" name="TextBox 32"/>
            <p:cNvSpPr txBox="1"/>
            <p:nvPr/>
          </p:nvSpPr>
          <p:spPr>
            <a:xfrm>
              <a:off x="3078882" y="1461433"/>
              <a:ext cx="1036867" cy="246173"/>
            </a:xfrm>
            <a:prstGeom prst="rect">
              <a:avLst/>
            </a:prstGeom>
            <a:noFill/>
          </p:spPr>
          <p:txBody>
            <a:bodyPr wrap="square" lIns="0" tIns="0" rIns="0" bIns="0" rtlCol="0">
              <a:spAutoFit/>
            </a:bodyPr>
            <a:lstStyle/>
            <a:p>
              <a:pPr algn="ctr"/>
              <a:r>
                <a:rPr lang="zh-CN" altLang="en-US" sz="2135" dirty="0">
                  <a:solidFill>
                    <a:schemeClr val="bg1"/>
                  </a:solidFill>
                  <a:latin typeface="宋体" panose="02010600030101010101" pitchFamily="2" charset="-122"/>
                  <a:ea typeface="宋体" panose="02010600030101010101" pitchFamily="2" charset="-122"/>
                </a:rPr>
                <a:t>标题</a:t>
              </a:r>
            </a:p>
          </p:txBody>
        </p:sp>
      </p:grpSp>
      <p:grpSp>
        <p:nvGrpSpPr>
          <p:cNvPr id="20" name="组合 19"/>
          <p:cNvGrpSpPr/>
          <p:nvPr/>
        </p:nvGrpSpPr>
        <p:grpSpPr>
          <a:xfrm>
            <a:off x="3534120" y="2776833"/>
            <a:ext cx="1382489" cy="922344"/>
            <a:chOff x="2599029" y="2603954"/>
            <a:chExt cx="1036867" cy="691758"/>
          </a:xfrm>
          <a:solidFill>
            <a:srgbClr val="C00000"/>
          </a:solidFill>
        </p:grpSpPr>
        <p:sp>
          <p:nvSpPr>
            <p:cNvPr id="21" name="椭圆 80"/>
            <p:cNvSpPr/>
            <p:nvPr/>
          </p:nvSpPr>
          <p:spPr bwMode="auto">
            <a:xfrm>
              <a:off x="2746251" y="2603954"/>
              <a:ext cx="690358" cy="691758"/>
            </a:xfrm>
            <a:prstGeom prst="ellipse">
              <a:avLst/>
            </a:prstGeom>
            <a:solidFill>
              <a:srgbClr val="4E9F42"/>
            </a:solidFill>
            <a:ln w="25400"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sz="1600" kern="0" dirty="0">
                <a:solidFill>
                  <a:schemeClr val="bg1"/>
                </a:solidFill>
                <a:latin typeface="宋体" panose="02010600030101010101" pitchFamily="2" charset="-122"/>
              </a:endParaRPr>
            </a:p>
          </p:txBody>
        </p:sp>
        <p:sp>
          <p:nvSpPr>
            <p:cNvPr id="22" name="TextBox 39"/>
            <p:cNvSpPr txBox="1"/>
            <p:nvPr/>
          </p:nvSpPr>
          <p:spPr>
            <a:xfrm>
              <a:off x="2599029" y="2826722"/>
              <a:ext cx="1036867" cy="246173"/>
            </a:xfrm>
            <a:prstGeom prst="rect">
              <a:avLst/>
            </a:prstGeom>
            <a:noFill/>
          </p:spPr>
          <p:txBody>
            <a:bodyPr wrap="square" lIns="0" tIns="0" rIns="0" bIns="0" rtlCol="0">
              <a:spAutoFit/>
            </a:bodyPr>
            <a:lstStyle/>
            <a:p>
              <a:pPr algn="ctr"/>
              <a:r>
                <a:rPr lang="zh-CN" altLang="en-US" sz="2135" dirty="0">
                  <a:solidFill>
                    <a:schemeClr val="bg1"/>
                  </a:solidFill>
                  <a:latin typeface="宋体" panose="02010600030101010101" pitchFamily="2" charset="-122"/>
                  <a:ea typeface="宋体" panose="02010600030101010101" pitchFamily="2" charset="-122"/>
                </a:rPr>
                <a:t>标题</a:t>
              </a:r>
            </a:p>
          </p:txBody>
        </p:sp>
      </p:grpSp>
      <p:grpSp>
        <p:nvGrpSpPr>
          <p:cNvPr id="23" name="组合 22"/>
          <p:cNvGrpSpPr/>
          <p:nvPr/>
        </p:nvGrpSpPr>
        <p:grpSpPr>
          <a:xfrm>
            <a:off x="4350068" y="4172543"/>
            <a:ext cx="1382489" cy="887656"/>
            <a:chOff x="3218526" y="3839142"/>
            <a:chExt cx="1036867" cy="665742"/>
          </a:xfrm>
          <a:solidFill>
            <a:srgbClr val="C00000"/>
          </a:solidFill>
        </p:grpSpPr>
        <p:sp>
          <p:nvSpPr>
            <p:cNvPr id="24" name="椭圆 80"/>
            <p:cNvSpPr/>
            <p:nvPr/>
          </p:nvSpPr>
          <p:spPr bwMode="auto">
            <a:xfrm>
              <a:off x="3403549" y="3839142"/>
              <a:ext cx="664395" cy="665742"/>
            </a:xfrm>
            <a:prstGeom prst="ellipse">
              <a:avLst/>
            </a:prstGeom>
            <a:solidFill>
              <a:srgbClr val="FFD237"/>
            </a:solidFill>
            <a:ln w="25400"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sz="1600" kern="0" dirty="0">
                <a:solidFill>
                  <a:schemeClr val="bg1"/>
                </a:solidFill>
                <a:latin typeface="宋体" panose="02010600030101010101" pitchFamily="2" charset="-122"/>
              </a:endParaRPr>
            </a:p>
          </p:txBody>
        </p:sp>
        <p:sp>
          <p:nvSpPr>
            <p:cNvPr id="25" name="TextBox 57"/>
            <p:cNvSpPr txBox="1"/>
            <p:nvPr/>
          </p:nvSpPr>
          <p:spPr>
            <a:xfrm>
              <a:off x="3218526" y="4057787"/>
              <a:ext cx="1036867" cy="246173"/>
            </a:xfrm>
            <a:prstGeom prst="rect">
              <a:avLst/>
            </a:prstGeom>
            <a:noFill/>
          </p:spPr>
          <p:txBody>
            <a:bodyPr wrap="square" lIns="0" tIns="0" rIns="0" bIns="0" rtlCol="0">
              <a:spAutoFit/>
            </a:bodyPr>
            <a:lstStyle/>
            <a:p>
              <a:pPr algn="ctr"/>
              <a:r>
                <a:rPr lang="zh-CN" altLang="en-US" sz="2135" dirty="0">
                  <a:solidFill>
                    <a:schemeClr val="bg1"/>
                  </a:solidFill>
                  <a:latin typeface="宋体" panose="02010600030101010101" pitchFamily="2" charset="-122"/>
                  <a:ea typeface="宋体" panose="02010600030101010101" pitchFamily="2" charset="-122"/>
                </a:rPr>
                <a:t>标题</a:t>
              </a:r>
            </a:p>
          </p:txBody>
        </p:sp>
      </p:grpSp>
      <p:sp>
        <p:nvSpPr>
          <p:cNvPr id="30" name="Rectangle 17"/>
          <p:cNvSpPr>
            <a:spLocks noChangeArrowheads="1"/>
          </p:cNvSpPr>
          <p:nvPr/>
        </p:nvSpPr>
        <p:spPr bwMode="auto">
          <a:xfrm>
            <a:off x="8467576" y="2657801"/>
            <a:ext cx="2550809" cy="1153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50000"/>
              </a:lnSpc>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a:p>
            <a:pPr>
              <a:lnSpc>
                <a:spcPct val="130000"/>
              </a:lnSpc>
            </a:pPr>
            <a:r>
              <a:rPr lang="zh-CN" altLang="en-US" sz="1000" dirty="0">
                <a:latin typeface="思源黑体 CN Light" panose="020B0300000000000000" pitchFamily="34" charset="-122"/>
                <a:ea typeface="思源黑体 CN Light" panose="020B0300000000000000" pitchFamily="34" charset="-122"/>
              </a:rPr>
              <a:t>点击此处添加文本信息。标题数字等都可以通过点击和重新输入进行更改，顶部“开始”面板中可以对字体、字号、颜色、行距等进行修改。建议正文号字，</a:t>
            </a:r>
            <a:r>
              <a:rPr lang="en-US" altLang="zh-CN" sz="1000" dirty="0">
                <a:latin typeface="思源黑体 CN Light" panose="020B0300000000000000" pitchFamily="34" charset="-122"/>
                <a:ea typeface="思源黑体 CN Light" panose="020B0300000000000000" pitchFamily="34" charset="-122"/>
              </a:rPr>
              <a:t>1.3</a:t>
            </a:r>
            <a:r>
              <a:rPr lang="zh-CN" altLang="en-US" sz="1000" dirty="0">
                <a:latin typeface="思源黑体 CN Light" panose="020B0300000000000000" pitchFamily="34" charset="-122"/>
                <a:ea typeface="思源黑体 CN Light" panose="020B0300000000000000" pitchFamily="34" charset="-122"/>
              </a:rPr>
              <a:t>倍字间距</a:t>
            </a:r>
            <a:endParaRPr lang="en-US" altLang="zh-CN" sz="1000" dirty="0">
              <a:latin typeface="思源黑体 CN Normal" panose="020B0400000000000000" pitchFamily="34" charset="-122"/>
              <a:ea typeface="思源黑体 CN Normal" panose="020B0400000000000000" pitchFamily="34" charset="-122"/>
            </a:endParaRPr>
          </a:p>
        </p:txBody>
      </p:sp>
      <p:sp>
        <p:nvSpPr>
          <p:cNvPr id="31" name="Rectangle 17"/>
          <p:cNvSpPr>
            <a:spLocks noChangeArrowheads="1"/>
          </p:cNvSpPr>
          <p:nvPr/>
        </p:nvSpPr>
        <p:spPr bwMode="auto">
          <a:xfrm>
            <a:off x="901167" y="2657801"/>
            <a:ext cx="2550809" cy="953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50000"/>
              </a:lnSpc>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a:p>
            <a:pPr>
              <a:lnSpc>
                <a:spcPct val="130000"/>
              </a:lnSpc>
            </a:pPr>
            <a:r>
              <a:rPr lang="zh-CN" altLang="en-US" sz="1000" dirty="0">
                <a:latin typeface="思源黑体 CN Light" panose="020B0300000000000000" pitchFamily="34" charset="-122"/>
                <a:ea typeface="思源黑体 CN Light" panose="020B0300000000000000" pitchFamily="34" charset="-122"/>
              </a:rPr>
              <a:t>过点击和重新输入进行更改，顶部“开始”面板中可以对字体、字号、颜色、行距等进行修改。建议正文号字，</a:t>
            </a:r>
            <a:r>
              <a:rPr lang="en-US" altLang="zh-CN" sz="1000" dirty="0">
                <a:latin typeface="思源黑体 CN Light" panose="020B0300000000000000" pitchFamily="34" charset="-122"/>
                <a:ea typeface="思源黑体 CN Light" panose="020B0300000000000000" pitchFamily="34" charset="-122"/>
              </a:rPr>
              <a:t>1.3</a:t>
            </a:r>
            <a:r>
              <a:rPr lang="zh-CN" altLang="en-US" sz="1000" dirty="0">
                <a:latin typeface="思源黑体 CN Light" panose="020B0300000000000000" pitchFamily="34" charset="-122"/>
                <a:ea typeface="思源黑体 CN Light" panose="020B0300000000000000" pitchFamily="34" charset="-122"/>
              </a:rPr>
              <a:t>倍字间距</a:t>
            </a:r>
            <a:endParaRPr lang="en-US" altLang="zh-CN" sz="1000" dirty="0">
              <a:latin typeface="思源黑体 CN Normal" panose="020B0400000000000000" pitchFamily="34" charset="-122"/>
              <a:ea typeface="思源黑体 CN Normal" panose="020B0400000000000000" pitchFamily="34" charset="-122"/>
            </a:endParaRPr>
          </a:p>
        </p:txBody>
      </p:sp>
      <p:grpSp>
        <p:nvGrpSpPr>
          <p:cNvPr id="77" name="组合 76"/>
          <p:cNvGrpSpPr/>
          <p:nvPr/>
        </p:nvGrpSpPr>
        <p:grpSpPr>
          <a:xfrm>
            <a:off x="-379864" y="5111460"/>
            <a:ext cx="13062676" cy="2171496"/>
            <a:chOff x="-379864" y="5111460"/>
            <a:chExt cx="13062676" cy="2171496"/>
          </a:xfrm>
        </p:grpSpPr>
        <p:grpSp>
          <p:nvGrpSpPr>
            <p:cNvPr id="78" name="组合 77"/>
            <p:cNvGrpSpPr/>
            <p:nvPr/>
          </p:nvGrpSpPr>
          <p:grpSpPr>
            <a:xfrm>
              <a:off x="901167" y="5872548"/>
              <a:ext cx="8314401" cy="1410408"/>
              <a:chOff x="586804" y="8545772"/>
              <a:chExt cx="8314401" cy="1410408"/>
            </a:xfrm>
          </p:grpSpPr>
          <p:grpSp>
            <p:nvGrpSpPr>
              <p:cNvPr id="88" name="组合 87"/>
              <p:cNvGrpSpPr/>
              <p:nvPr/>
            </p:nvGrpSpPr>
            <p:grpSpPr>
              <a:xfrm>
                <a:off x="586804" y="8545772"/>
                <a:ext cx="8314401" cy="1410408"/>
                <a:chOff x="-1204686" y="3805316"/>
                <a:chExt cx="12990285" cy="2203598"/>
              </a:xfrm>
            </p:grpSpPr>
            <p:sp>
              <p:nvSpPr>
                <p:cNvPr id="106" name="矩形 105"/>
                <p:cNvSpPr/>
                <p:nvPr/>
              </p:nvSpPr>
              <p:spPr>
                <a:xfrm>
                  <a:off x="-1204686" y="5007428"/>
                  <a:ext cx="12990285" cy="2577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107" name="组合 106"/>
                <p:cNvGrpSpPr/>
                <p:nvPr/>
              </p:nvGrpSpPr>
              <p:grpSpPr>
                <a:xfrm>
                  <a:off x="-653143" y="3805316"/>
                  <a:ext cx="12322628" cy="2203598"/>
                  <a:chOff x="624114" y="5518002"/>
                  <a:chExt cx="12322628" cy="2203598"/>
                </a:xfrm>
              </p:grpSpPr>
              <p:sp>
                <p:nvSpPr>
                  <p:cNvPr id="108" name="椭圆 107"/>
                  <p:cNvSpPr/>
                  <p:nvPr/>
                </p:nvSpPr>
                <p:spPr>
                  <a:xfrm>
                    <a:off x="4746171" y="5704113"/>
                    <a:ext cx="1373121" cy="13731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9" name="椭圆 108"/>
                  <p:cNvSpPr/>
                  <p:nvPr/>
                </p:nvSpPr>
                <p:spPr>
                  <a:xfrm>
                    <a:off x="4209142" y="6386285"/>
                    <a:ext cx="1335315" cy="13353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0" name="椭圆 109"/>
                  <p:cNvSpPr/>
                  <p:nvPr/>
                </p:nvSpPr>
                <p:spPr>
                  <a:xfrm>
                    <a:off x="5963110" y="6057941"/>
                    <a:ext cx="1006335" cy="100633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1" name="椭圆 110"/>
                  <p:cNvSpPr/>
                  <p:nvPr/>
                </p:nvSpPr>
                <p:spPr>
                  <a:xfrm>
                    <a:off x="6594476" y="6282419"/>
                    <a:ext cx="916668" cy="9166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2" name="椭圆 111"/>
                  <p:cNvSpPr/>
                  <p:nvPr/>
                </p:nvSpPr>
                <p:spPr>
                  <a:xfrm>
                    <a:off x="7370084" y="6027512"/>
                    <a:ext cx="924832" cy="9248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3" name="椭圆 112"/>
                  <p:cNvSpPr/>
                  <p:nvPr/>
                </p:nvSpPr>
                <p:spPr>
                  <a:xfrm>
                    <a:off x="7939667" y="5533211"/>
                    <a:ext cx="1063531" cy="106353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4" name="椭圆 113"/>
                  <p:cNvSpPr/>
                  <p:nvPr/>
                </p:nvSpPr>
                <p:spPr>
                  <a:xfrm>
                    <a:off x="8208488" y="6154714"/>
                    <a:ext cx="1080657" cy="10806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5" name="Line 20"/>
                  <p:cNvSpPr>
                    <a:spLocks noChangeShapeType="1"/>
                  </p:cNvSpPr>
                  <p:nvPr/>
                </p:nvSpPr>
                <p:spPr bwMode="auto">
                  <a:xfrm flipH="1">
                    <a:off x="3538995" y="6700972"/>
                    <a:ext cx="41085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6" name="Freeform 21"/>
                  <p:cNvSpPr/>
                  <p:nvPr/>
                </p:nvSpPr>
                <p:spPr bwMode="auto">
                  <a:xfrm>
                    <a:off x="4067433" y="6402041"/>
                    <a:ext cx="634694" cy="298930"/>
                  </a:xfrm>
                  <a:custGeom>
                    <a:avLst/>
                    <a:gdLst>
                      <a:gd name="T0" fmla="*/ 48 w 48"/>
                      <a:gd name="T1" fmla="*/ 0 h 22"/>
                      <a:gd name="T2" fmla="*/ 20 w 48"/>
                      <a:gd name="T3" fmla="*/ 22 h 22"/>
                      <a:gd name="T4" fmla="*/ 0 w 48"/>
                      <a:gd name="T5" fmla="*/ 22 h 22"/>
                    </a:gdLst>
                    <a:ahLst/>
                    <a:cxnLst>
                      <a:cxn ang="0">
                        <a:pos x="T0" y="T1"/>
                      </a:cxn>
                      <a:cxn ang="0">
                        <a:pos x="T2" y="T3"/>
                      </a:cxn>
                      <a:cxn ang="0">
                        <a:pos x="T4" y="T5"/>
                      </a:cxn>
                    </a:cxnLst>
                    <a:rect l="0" t="0" r="r" b="b"/>
                    <a:pathLst>
                      <a:path w="48" h="22">
                        <a:moveTo>
                          <a:pt x="48" y="0"/>
                        </a:moveTo>
                        <a:cubicBezTo>
                          <a:pt x="34" y="0"/>
                          <a:pt x="23" y="10"/>
                          <a:pt x="20" y="22"/>
                        </a:cubicBezTo>
                        <a:cubicBezTo>
                          <a:pt x="0" y="22"/>
                          <a:pt x="0" y="22"/>
                          <a:pt x="0" y="22"/>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7" name="Line 22"/>
                  <p:cNvSpPr>
                    <a:spLocks noChangeShapeType="1"/>
                  </p:cNvSpPr>
                  <p:nvPr/>
                </p:nvSpPr>
                <p:spPr bwMode="auto">
                  <a:xfrm>
                    <a:off x="9276746" y="6713722"/>
                    <a:ext cx="0"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8" name="Freeform 23"/>
                  <p:cNvSpPr/>
                  <p:nvPr/>
                </p:nvSpPr>
                <p:spPr bwMode="auto">
                  <a:xfrm>
                    <a:off x="4702127" y="5668176"/>
                    <a:ext cx="2208680" cy="733865"/>
                  </a:xfrm>
                  <a:custGeom>
                    <a:avLst/>
                    <a:gdLst>
                      <a:gd name="T0" fmla="*/ 167 w 167"/>
                      <a:gd name="T1" fmla="*/ 48 h 54"/>
                      <a:gd name="T2" fmla="*/ 136 w 167"/>
                      <a:gd name="T3" fmla="*/ 27 h 54"/>
                      <a:gd name="T4" fmla="*/ 107 w 167"/>
                      <a:gd name="T5" fmla="*/ 43 h 54"/>
                      <a:gd name="T6" fmla="*/ 54 w 167"/>
                      <a:gd name="T7" fmla="*/ 0 h 54"/>
                      <a:gd name="T8" fmla="*/ 0 w 167"/>
                      <a:gd name="T9" fmla="*/ 54 h 54"/>
                    </a:gdLst>
                    <a:ahLst/>
                    <a:cxnLst>
                      <a:cxn ang="0">
                        <a:pos x="T0" y="T1"/>
                      </a:cxn>
                      <a:cxn ang="0">
                        <a:pos x="T2" y="T3"/>
                      </a:cxn>
                      <a:cxn ang="0">
                        <a:pos x="T4" y="T5"/>
                      </a:cxn>
                      <a:cxn ang="0">
                        <a:pos x="T6" y="T7"/>
                      </a:cxn>
                      <a:cxn ang="0">
                        <a:pos x="T8" y="T9"/>
                      </a:cxn>
                    </a:cxnLst>
                    <a:rect l="0" t="0" r="r" b="b"/>
                    <a:pathLst>
                      <a:path w="167" h="54">
                        <a:moveTo>
                          <a:pt x="167" y="48"/>
                        </a:moveTo>
                        <a:cubicBezTo>
                          <a:pt x="162" y="36"/>
                          <a:pt x="150" y="27"/>
                          <a:pt x="136" y="27"/>
                        </a:cubicBezTo>
                        <a:cubicBezTo>
                          <a:pt x="124" y="27"/>
                          <a:pt x="113" y="34"/>
                          <a:pt x="107" y="43"/>
                        </a:cubicBezTo>
                        <a:cubicBezTo>
                          <a:pt x="102" y="18"/>
                          <a:pt x="80" y="0"/>
                          <a:pt x="54" y="0"/>
                        </a:cubicBezTo>
                        <a:cubicBezTo>
                          <a:pt x="24" y="0"/>
                          <a:pt x="0" y="24"/>
                          <a:pt x="0" y="54"/>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9" name="Freeform 24"/>
                  <p:cNvSpPr/>
                  <p:nvPr/>
                </p:nvSpPr>
                <p:spPr bwMode="auto">
                  <a:xfrm>
                    <a:off x="7094982" y="5518002"/>
                    <a:ext cx="3503570" cy="1182967"/>
                  </a:xfrm>
                  <a:custGeom>
                    <a:avLst/>
                    <a:gdLst>
                      <a:gd name="T0" fmla="*/ 265 w 265"/>
                      <a:gd name="T1" fmla="*/ 87 h 87"/>
                      <a:gd name="T2" fmla="*/ 165 w 265"/>
                      <a:gd name="T3" fmla="*/ 87 h 87"/>
                      <a:gd name="T4" fmla="*/ 166 w 265"/>
                      <a:gd name="T5" fmla="*/ 80 h 87"/>
                      <a:gd name="T6" fmla="*/ 143 w 265"/>
                      <a:gd name="T7" fmla="*/ 52 h 87"/>
                      <a:gd name="T8" fmla="*/ 145 w 265"/>
                      <a:gd name="T9" fmla="*/ 40 h 87"/>
                      <a:gd name="T10" fmla="*/ 105 w 265"/>
                      <a:gd name="T11" fmla="*/ 0 h 87"/>
                      <a:gd name="T12" fmla="*/ 65 w 265"/>
                      <a:gd name="T13" fmla="*/ 39 h 87"/>
                      <a:gd name="T14" fmla="*/ 53 w 265"/>
                      <a:gd name="T15" fmla="*/ 36 h 87"/>
                      <a:gd name="T16" fmla="*/ 24 w 265"/>
                      <a:gd name="T17" fmla="*/ 65 h 87"/>
                      <a:gd name="T18" fmla="*/ 24 w 265"/>
                      <a:gd name="T19" fmla="*/ 69 h 87"/>
                      <a:gd name="T20" fmla="*/ 0 w 265"/>
                      <a:gd name="T21" fmla="*/ 5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5" h="87">
                        <a:moveTo>
                          <a:pt x="265" y="87"/>
                        </a:moveTo>
                        <a:cubicBezTo>
                          <a:pt x="165" y="87"/>
                          <a:pt x="165" y="87"/>
                          <a:pt x="165" y="87"/>
                        </a:cubicBezTo>
                        <a:cubicBezTo>
                          <a:pt x="166" y="85"/>
                          <a:pt x="166" y="83"/>
                          <a:pt x="166" y="80"/>
                        </a:cubicBezTo>
                        <a:cubicBezTo>
                          <a:pt x="166" y="66"/>
                          <a:pt x="156" y="55"/>
                          <a:pt x="143" y="52"/>
                        </a:cubicBezTo>
                        <a:cubicBezTo>
                          <a:pt x="144" y="48"/>
                          <a:pt x="145" y="44"/>
                          <a:pt x="145" y="40"/>
                        </a:cubicBezTo>
                        <a:cubicBezTo>
                          <a:pt x="145" y="18"/>
                          <a:pt x="127" y="0"/>
                          <a:pt x="105" y="0"/>
                        </a:cubicBezTo>
                        <a:cubicBezTo>
                          <a:pt x="83" y="0"/>
                          <a:pt x="65" y="17"/>
                          <a:pt x="65" y="39"/>
                        </a:cubicBezTo>
                        <a:cubicBezTo>
                          <a:pt x="61" y="37"/>
                          <a:pt x="57" y="36"/>
                          <a:pt x="53" y="36"/>
                        </a:cubicBezTo>
                        <a:cubicBezTo>
                          <a:pt x="37" y="36"/>
                          <a:pt x="24" y="49"/>
                          <a:pt x="24" y="65"/>
                        </a:cubicBezTo>
                        <a:cubicBezTo>
                          <a:pt x="24" y="66"/>
                          <a:pt x="24" y="68"/>
                          <a:pt x="24" y="69"/>
                        </a:cubicBezTo>
                        <a:cubicBezTo>
                          <a:pt x="19" y="61"/>
                          <a:pt x="10" y="56"/>
                          <a:pt x="0" y="56"/>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0" name="Line 20"/>
                  <p:cNvSpPr>
                    <a:spLocks noChangeShapeType="1"/>
                  </p:cNvSpPr>
                  <p:nvPr/>
                </p:nvSpPr>
                <p:spPr bwMode="auto">
                  <a:xfrm flipH="1">
                    <a:off x="624114" y="6700972"/>
                    <a:ext cx="275967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1" name="Line 20"/>
                  <p:cNvSpPr>
                    <a:spLocks noChangeShapeType="1"/>
                  </p:cNvSpPr>
                  <p:nvPr/>
                </p:nvSpPr>
                <p:spPr bwMode="auto">
                  <a:xfrm flipH="1">
                    <a:off x="10842171" y="6700972"/>
                    <a:ext cx="27577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2" name="Line 20"/>
                  <p:cNvSpPr>
                    <a:spLocks noChangeShapeType="1"/>
                  </p:cNvSpPr>
                  <p:nvPr/>
                </p:nvSpPr>
                <p:spPr bwMode="auto">
                  <a:xfrm flipH="1">
                    <a:off x="11306627" y="6700972"/>
                    <a:ext cx="164011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nvGrpSpPr>
              <p:cNvPr id="89" name="组合 88"/>
              <p:cNvGrpSpPr/>
              <p:nvPr/>
            </p:nvGrpSpPr>
            <p:grpSpPr>
              <a:xfrm>
                <a:off x="1110331" y="8636504"/>
                <a:ext cx="6688050" cy="765943"/>
                <a:chOff x="1110331" y="8636504"/>
                <a:chExt cx="6688050" cy="765943"/>
              </a:xfrm>
            </p:grpSpPr>
            <p:sp>
              <p:nvSpPr>
                <p:cNvPr id="90" name="Line 20"/>
                <p:cNvSpPr>
                  <a:spLocks noChangeShapeType="1"/>
                </p:cNvSpPr>
                <p:nvPr/>
              </p:nvSpPr>
              <p:spPr bwMode="auto">
                <a:xfrm flipH="1">
                  <a:off x="1110331" y="9402447"/>
                  <a:ext cx="552884"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1" name="Line 20"/>
                <p:cNvSpPr>
                  <a:spLocks noChangeShapeType="1"/>
                </p:cNvSpPr>
                <p:nvPr/>
              </p:nvSpPr>
              <p:spPr bwMode="auto">
                <a:xfrm flipH="1">
                  <a:off x="1799593" y="9402447"/>
                  <a:ext cx="95833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2" name="Line 20"/>
                <p:cNvSpPr>
                  <a:spLocks noChangeShapeType="1"/>
                </p:cNvSpPr>
                <p:nvPr/>
              </p:nvSpPr>
              <p:spPr bwMode="auto">
                <a:xfrm flipH="1">
                  <a:off x="6877829" y="9402447"/>
                  <a:ext cx="193509"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3" name="Line 20"/>
                <p:cNvSpPr>
                  <a:spLocks noChangeShapeType="1"/>
                </p:cNvSpPr>
                <p:nvPr/>
              </p:nvSpPr>
              <p:spPr bwMode="auto">
                <a:xfrm flipH="1">
                  <a:off x="7249183" y="9402447"/>
                  <a:ext cx="549198"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94" name="组合 93"/>
                <p:cNvGrpSpPr/>
                <p:nvPr/>
              </p:nvGrpSpPr>
              <p:grpSpPr>
                <a:xfrm>
                  <a:off x="3670404" y="8769196"/>
                  <a:ext cx="570769" cy="570769"/>
                  <a:chOff x="4789869" y="5633141"/>
                  <a:chExt cx="983312" cy="983312"/>
                </a:xfrm>
              </p:grpSpPr>
              <p:sp>
                <p:nvSpPr>
                  <p:cNvPr id="104" name="弧形 103"/>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5" name="弧形 104"/>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95" name="组合 94"/>
                <p:cNvGrpSpPr/>
                <p:nvPr/>
              </p:nvGrpSpPr>
              <p:grpSpPr>
                <a:xfrm rot="1244543">
                  <a:off x="4528073" y="8968234"/>
                  <a:ext cx="284412" cy="284412"/>
                  <a:chOff x="4789869" y="5633141"/>
                  <a:chExt cx="983312" cy="983312"/>
                </a:xfrm>
              </p:grpSpPr>
              <p:sp>
                <p:nvSpPr>
                  <p:cNvPr id="102" name="弧形 101"/>
                  <p:cNvSpPr/>
                  <p:nvPr/>
                </p:nvSpPr>
                <p:spPr>
                  <a:xfrm rot="16630693">
                    <a:off x="4789869" y="5633141"/>
                    <a:ext cx="983312" cy="983312"/>
                  </a:xfrm>
                  <a:prstGeom prst="arc">
                    <a:avLst>
                      <a:gd name="adj1" fmla="val 16200000"/>
                      <a:gd name="adj2" fmla="val 19167193"/>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3" name="弧形 102"/>
                  <p:cNvSpPr/>
                  <p:nvPr/>
                </p:nvSpPr>
                <p:spPr>
                  <a:xfrm rot="16630693">
                    <a:off x="4789869" y="5633141"/>
                    <a:ext cx="983312" cy="983312"/>
                  </a:xfrm>
                  <a:prstGeom prst="arc">
                    <a:avLst>
                      <a:gd name="adj1" fmla="val 19943639"/>
                      <a:gd name="adj2" fmla="val 20223319"/>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96" name="组合 95"/>
                <p:cNvGrpSpPr/>
                <p:nvPr/>
              </p:nvGrpSpPr>
              <p:grpSpPr>
                <a:xfrm>
                  <a:off x="5719760" y="8636504"/>
                  <a:ext cx="570769" cy="570769"/>
                  <a:chOff x="4789869" y="5633141"/>
                  <a:chExt cx="983312" cy="983312"/>
                </a:xfrm>
              </p:grpSpPr>
              <p:sp>
                <p:nvSpPr>
                  <p:cNvPr id="100" name="弧形 99"/>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1" name="弧形 100"/>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97" name="组合 96"/>
                <p:cNvGrpSpPr/>
                <p:nvPr/>
              </p:nvGrpSpPr>
              <p:grpSpPr>
                <a:xfrm rot="20246828">
                  <a:off x="5375828" y="8942433"/>
                  <a:ext cx="284412" cy="284412"/>
                  <a:chOff x="4789869" y="5633141"/>
                  <a:chExt cx="983312" cy="983312"/>
                </a:xfrm>
              </p:grpSpPr>
              <p:sp>
                <p:nvSpPr>
                  <p:cNvPr id="98" name="弧形 97"/>
                  <p:cNvSpPr/>
                  <p:nvPr/>
                </p:nvSpPr>
                <p:spPr>
                  <a:xfrm rot="16630693">
                    <a:off x="4789869" y="5633141"/>
                    <a:ext cx="983312" cy="983312"/>
                  </a:xfrm>
                  <a:prstGeom prst="arc">
                    <a:avLst>
                      <a:gd name="adj1" fmla="val 16200000"/>
                      <a:gd name="adj2" fmla="val 19167193"/>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9" name="弧形 98"/>
                  <p:cNvSpPr/>
                  <p:nvPr/>
                </p:nvSpPr>
                <p:spPr>
                  <a:xfrm rot="16630693">
                    <a:off x="4789869" y="5633141"/>
                    <a:ext cx="983312" cy="983312"/>
                  </a:xfrm>
                  <a:prstGeom prst="arc">
                    <a:avLst>
                      <a:gd name="adj1" fmla="val 19943639"/>
                      <a:gd name="adj2" fmla="val 20223319"/>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grpSp>
          <p:nvGrpSpPr>
            <p:cNvPr id="79" name="组合 78"/>
            <p:cNvGrpSpPr/>
            <p:nvPr/>
          </p:nvGrpSpPr>
          <p:grpSpPr>
            <a:xfrm>
              <a:off x="8765720" y="5111460"/>
              <a:ext cx="1477606" cy="1015855"/>
              <a:chOff x="4748473" y="5289717"/>
              <a:chExt cx="1899885" cy="1306171"/>
            </a:xfrm>
          </p:grpSpPr>
          <p:pic>
            <p:nvPicPr>
              <p:cNvPr id="86" name="图片 8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48473" y="5289717"/>
                <a:ext cx="1899885" cy="1306171"/>
              </a:xfrm>
              <a:prstGeom prst="rect">
                <a:avLst/>
              </a:prstGeom>
            </p:spPr>
          </p:pic>
          <p:sp>
            <p:nvSpPr>
              <p:cNvPr id="87" name="矩形 86"/>
              <p:cNvSpPr/>
              <p:nvPr/>
            </p:nvSpPr>
            <p:spPr>
              <a:xfrm>
                <a:off x="5204262" y="5877235"/>
                <a:ext cx="751826" cy="41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80" name="组合 79"/>
            <p:cNvGrpSpPr/>
            <p:nvPr/>
          </p:nvGrpSpPr>
          <p:grpSpPr>
            <a:xfrm>
              <a:off x="-379864" y="5147188"/>
              <a:ext cx="2884935" cy="1923290"/>
              <a:chOff x="-264070" y="4725787"/>
              <a:chExt cx="2884935" cy="1923290"/>
            </a:xfrm>
          </p:grpSpPr>
          <p:pic>
            <p:nvPicPr>
              <p:cNvPr id="84" name="图片 8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4070" y="4725787"/>
                <a:ext cx="2884935" cy="1923290"/>
              </a:xfrm>
              <a:prstGeom prst="rect">
                <a:avLst/>
              </a:prstGeom>
            </p:spPr>
          </p:pic>
          <p:sp>
            <p:nvSpPr>
              <p:cNvPr id="85" name="矩形 84"/>
              <p:cNvSpPr/>
              <p:nvPr/>
            </p:nvSpPr>
            <p:spPr>
              <a:xfrm>
                <a:off x="587334" y="5495228"/>
                <a:ext cx="1032725" cy="705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81" name="组合 80"/>
            <p:cNvGrpSpPr/>
            <p:nvPr/>
          </p:nvGrpSpPr>
          <p:grpSpPr>
            <a:xfrm>
              <a:off x="10724191" y="5708937"/>
              <a:ext cx="1958621" cy="1305747"/>
              <a:chOff x="-264070" y="4725787"/>
              <a:chExt cx="2884935" cy="1923290"/>
            </a:xfrm>
          </p:grpSpPr>
          <p:pic>
            <p:nvPicPr>
              <p:cNvPr id="82" name="图片 8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4070" y="4725787"/>
                <a:ext cx="2884935" cy="1923290"/>
              </a:xfrm>
              <a:prstGeom prst="rect">
                <a:avLst/>
              </a:prstGeom>
            </p:spPr>
          </p:pic>
          <p:sp>
            <p:nvSpPr>
              <p:cNvPr id="83" name="矩形 82"/>
              <p:cNvSpPr/>
              <p:nvPr/>
            </p:nvSpPr>
            <p:spPr>
              <a:xfrm>
                <a:off x="587334" y="5495228"/>
                <a:ext cx="1032725" cy="705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wind"/>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wipe(down)">
                                          <p:cBhvr>
                                            <p:cTn id="7" dur="290">
                                              <p:stCondLst>
                                                <p:cond delay="0"/>
                                              </p:stCondLst>
                                            </p:cTn>
                                            <p:tgtEl>
                                              <p:spTgt spid="77"/>
                                            </p:tgtEl>
                                          </p:cBhvr>
                                        </p:animEffect>
                                        <p:anim calcmode="lin" valueType="num">
                                          <p:cBhvr>
                                            <p:cTn id="8" dur="911" tmFilter="0,0; 0.14,0.36; 0.43,0.73; 0.71,0.91; 1.0,1.0">
                                              <p:stCondLst>
                                                <p:cond delay="0"/>
                                              </p:stCondLst>
                                            </p:cTn>
                                            <p:tgtEl>
                                              <p:spTgt spid="77"/>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77"/>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77"/>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77"/>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77"/>
                                            </p:tgtEl>
                                            <p:attrNameLst>
                                              <p:attrName>ppt_y</p:attrName>
                                            </p:attrNameLst>
                                          </p:cBhvr>
                                          <p:tavLst>
                                            <p:tav tm="0" fmla="#ppt_y-sin(pi*$)/81">
                                              <p:val>
                                                <p:fltVal val="0"/>
                                              </p:val>
                                            </p:tav>
                                            <p:tav tm="100000">
                                              <p:val>
                                                <p:fltVal val="1"/>
                                              </p:val>
                                            </p:tav>
                                          </p:tavLst>
                                        </p:anim>
                                        <p:animScale>
                                          <p:cBhvr>
                                            <p:cTn id="13" dur="13">
                                              <p:stCondLst>
                                                <p:cond delay="325"/>
                                              </p:stCondLst>
                                            </p:cTn>
                                            <p:tgtEl>
                                              <p:spTgt spid="77"/>
                                            </p:tgtEl>
                                          </p:cBhvr>
                                          <p:to x="100000" y="60000"/>
                                        </p:animScale>
                                        <p:animScale>
                                          <p:cBhvr>
                                            <p:cTn id="14" dur="83" decel="50000">
                                              <p:stCondLst>
                                                <p:cond delay="338"/>
                                              </p:stCondLst>
                                            </p:cTn>
                                            <p:tgtEl>
                                              <p:spTgt spid="77"/>
                                            </p:tgtEl>
                                          </p:cBhvr>
                                          <p:to x="100000" y="100000"/>
                                        </p:animScale>
                                        <p:animScale>
                                          <p:cBhvr>
                                            <p:cTn id="15" dur="13">
                                              <p:stCondLst>
                                                <p:cond delay="656"/>
                                              </p:stCondLst>
                                            </p:cTn>
                                            <p:tgtEl>
                                              <p:spTgt spid="77"/>
                                            </p:tgtEl>
                                          </p:cBhvr>
                                          <p:to x="100000" y="80000"/>
                                        </p:animScale>
                                        <p:animScale>
                                          <p:cBhvr>
                                            <p:cTn id="16" dur="83" decel="50000">
                                              <p:stCondLst>
                                                <p:cond delay="669"/>
                                              </p:stCondLst>
                                            </p:cTn>
                                            <p:tgtEl>
                                              <p:spTgt spid="77"/>
                                            </p:tgtEl>
                                          </p:cBhvr>
                                          <p:to x="100000" y="100000"/>
                                        </p:animScale>
                                        <p:animScale>
                                          <p:cBhvr>
                                            <p:cTn id="17" dur="13">
                                              <p:stCondLst>
                                                <p:cond delay="821"/>
                                              </p:stCondLst>
                                            </p:cTn>
                                            <p:tgtEl>
                                              <p:spTgt spid="77"/>
                                            </p:tgtEl>
                                          </p:cBhvr>
                                          <p:to x="100000" y="90000"/>
                                        </p:animScale>
                                        <p:animScale>
                                          <p:cBhvr>
                                            <p:cTn id="18" dur="83" decel="50000">
                                              <p:stCondLst>
                                                <p:cond delay="834"/>
                                              </p:stCondLst>
                                            </p:cTn>
                                            <p:tgtEl>
                                              <p:spTgt spid="77"/>
                                            </p:tgtEl>
                                          </p:cBhvr>
                                          <p:to x="100000" y="100000"/>
                                        </p:animScale>
                                        <p:animScale>
                                          <p:cBhvr>
                                            <p:cTn id="19" dur="13">
                                              <p:stCondLst>
                                                <p:cond delay="904"/>
                                              </p:stCondLst>
                                            </p:cTn>
                                            <p:tgtEl>
                                              <p:spTgt spid="77"/>
                                            </p:tgtEl>
                                          </p:cBhvr>
                                          <p:to x="100000" y="95000"/>
                                        </p:animScale>
                                        <p:animScale>
                                          <p:cBhvr>
                                            <p:cTn id="20" dur="83" decel="50000">
                                              <p:stCondLst>
                                                <p:cond delay="917"/>
                                              </p:stCondLst>
                                            </p:cTn>
                                            <p:tgtEl>
                                              <p:spTgt spid="77"/>
                                            </p:tgtEl>
                                          </p:cBhvr>
                                          <p:to x="100000" y="100000"/>
                                        </p:animScale>
                                      </p:childTnLst>
                                    </p:cTn>
                                  </p:par>
                                </p:childTnLst>
                              </p:cTn>
                            </p:par>
                            <p:par>
                              <p:cTn id="21" fill="hold">
                                <p:stCondLst>
                                  <p:cond delay="1000"/>
                                </p:stCondLst>
                                <p:childTnLst>
                                  <p:par>
                                    <p:cTn id="22" presetID="53" presetClass="entr" presetSubtype="16" fill="hold" nodeType="after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p:cTn id="24" dur="500" fill="hold"/>
                                            <p:tgtEl>
                                              <p:spTgt spid="14"/>
                                            </p:tgtEl>
                                            <p:attrNameLst>
                                              <p:attrName>ppt_w</p:attrName>
                                            </p:attrNameLst>
                                          </p:cBhvr>
                                          <p:tavLst>
                                            <p:tav tm="0">
                                              <p:val>
                                                <p:fltVal val="0"/>
                                              </p:val>
                                            </p:tav>
                                            <p:tav tm="100000">
                                              <p:val>
                                                <p:strVal val="#ppt_w"/>
                                              </p:val>
                                            </p:tav>
                                          </p:tavLst>
                                        </p:anim>
                                        <p:anim calcmode="lin" valueType="num">
                                          <p:cBhvr>
                                            <p:cTn id="25" dur="500" fill="hold"/>
                                            <p:tgtEl>
                                              <p:spTgt spid="14"/>
                                            </p:tgtEl>
                                            <p:attrNameLst>
                                              <p:attrName>ppt_h</p:attrName>
                                            </p:attrNameLst>
                                          </p:cBhvr>
                                          <p:tavLst>
                                            <p:tav tm="0">
                                              <p:val>
                                                <p:fltVal val="0"/>
                                              </p:val>
                                            </p:tav>
                                            <p:tav tm="100000">
                                              <p:val>
                                                <p:strVal val="#ppt_h"/>
                                              </p:val>
                                            </p:tav>
                                          </p:tavLst>
                                        </p:anim>
                                        <p:animEffect transition="in" filter="fade">
                                          <p:cBhvr>
                                            <p:cTn id="26" dur="500"/>
                                            <p:tgtEl>
                                              <p:spTgt spid="14"/>
                                            </p:tgtEl>
                                          </p:cBhvr>
                                        </p:animEffect>
                                      </p:childTnLst>
                                    </p:cTn>
                                  </p:par>
                                </p:childTnLst>
                              </p:cTn>
                            </p:par>
                            <p:par>
                              <p:cTn id="27" fill="hold">
                                <p:stCondLst>
                                  <p:cond delay="1500"/>
                                </p:stCondLst>
                                <p:childTnLst>
                                  <p:par>
                                    <p:cTn id="28" presetID="22" presetClass="entr" presetSubtype="2" fill="hold" grpId="0" nodeType="after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right)">
                                          <p:cBhvr>
                                            <p:cTn id="30" dur="500"/>
                                            <p:tgtEl>
                                              <p:spTgt spid="7"/>
                                            </p:tgtEl>
                                          </p:cBhvr>
                                        </p:animEffect>
                                      </p:childTnLst>
                                    </p:cTn>
                                  </p:par>
                                  <p:par>
                                    <p:cTn id="31" presetID="22" presetClass="entr" presetSubtype="2"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right)">
                                          <p:cBhvr>
                                            <p:cTn id="33" dur="500"/>
                                            <p:tgtEl>
                                              <p:spTgt spid="9"/>
                                            </p:tgtEl>
                                          </p:cBhvr>
                                        </p:animEffect>
                                      </p:childTnLst>
                                    </p:cTn>
                                  </p:par>
                                  <p:par>
                                    <p:cTn id="34" presetID="22" presetClass="entr" presetSubtype="2" fill="hold" grpId="0" nodeType="with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wipe(right)">
                                          <p:cBhvr>
                                            <p:cTn id="36" dur="500"/>
                                            <p:tgtEl>
                                              <p:spTgt spid="8"/>
                                            </p:tgtEl>
                                          </p:cBhvr>
                                        </p:animEffect>
                                      </p:childTnLst>
                                    </p:cTn>
                                  </p:par>
                                </p:childTnLst>
                              </p:cTn>
                            </p:par>
                            <p:par>
                              <p:cTn id="37" fill="hold">
                                <p:stCondLst>
                                  <p:cond delay="2000"/>
                                </p:stCondLst>
                                <p:childTnLst>
                                  <p:par>
                                    <p:cTn id="38" presetID="53" presetClass="entr" presetSubtype="16" fill="hold" nodeType="afterEffect">
                                      <p:stCondLst>
                                        <p:cond delay="0"/>
                                      </p:stCondLst>
                                      <p:childTnLst>
                                        <p:set>
                                          <p:cBhvr>
                                            <p:cTn id="39" dur="1" fill="hold">
                                              <p:stCondLst>
                                                <p:cond delay="0"/>
                                              </p:stCondLst>
                                            </p:cTn>
                                            <p:tgtEl>
                                              <p:spTgt spid="17"/>
                                            </p:tgtEl>
                                            <p:attrNameLst>
                                              <p:attrName>style.visibility</p:attrName>
                                            </p:attrNameLst>
                                          </p:cBhvr>
                                          <p:to>
                                            <p:strVal val="visible"/>
                                          </p:to>
                                        </p:set>
                                        <p:anim calcmode="lin" valueType="num">
                                          <p:cBhvr>
                                            <p:cTn id="40" dur="500" fill="hold"/>
                                            <p:tgtEl>
                                              <p:spTgt spid="17"/>
                                            </p:tgtEl>
                                            <p:attrNameLst>
                                              <p:attrName>ppt_w</p:attrName>
                                            </p:attrNameLst>
                                          </p:cBhvr>
                                          <p:tavLst>
                                            <p:tav tm="0">
                                              <p:val>
                                                <p:fltVal val="0"/>
                                              </p:val>
                                            </p:tav>
                                            <p:tav tm="100000">
                                              <p:val>
                                                <p:strVal val="#ppt_w"/>
                                              </p:val>
                                            </p:tav>
                                          </p:tavLst>
                                        </p:anim>
                                        <p:anim calcmode="lin" valueType="num">
                                          <p:cBhvr>
                                            <p:cTn id="41" dur="500" fill="hold"/>
                                            <p:tgtEl>
                                              <p:spTgt spid="17"/>
                                            </p:tgtEl>
                                            <p:attrNameLst>
                                              <p:attrName>ppt_h</p:attrName>
                                            </p:attrNameLst>
                                          </p:cBhvr>
                                          <p:tavLst>
                                            <p:tav tm="0">
                                              <p:val>
                                                <p:fltVal val="0"/>
                                              </p:val>
                                            </p:tav>
                                            <p:tav tm="100000">
                                              <p:val>
                                                <p:strVal val="#ppt_h"/>
                                              </p:val>
                                            </p:tav>
                                          </p:tavLst>
                                        </p:anim>
                                        <p:animEffect transition="in" filter="fade">
                                          <p:cBhvr>
                                            <p:cTn id="42" dur="500"/>
                                            <p:tgtEl>
                                              <p:spTgt spid="17"/>
                                            </p:tgtEl>
                                          </p:cBhvr>
                                        </p:animEffect>
                                      </p:childTnLst>
                                    </p:cTn>
                                  </p:par>
                                </p:childTnLst>
                              </p:cTn>
                            </p:par>
                            <p:par>
                              <p:cTn id="43" fill="hold">
                                <p:stCondLst>
                                  <p:cond delay="2500"/>
                                </p:stCondLst>
                                <p:childTnLst>
                                  <p:par>
                                    <p:cTn id="44" presetID="53" presetClass="entr" presetSubtype="16" fill="hold" nodeType="afterEffect">
                                      <p:stCondLst>
                                        <p:cond delay="0"/>
                                      </p:stCondLst>
                                      <p:childTnLst>
                                        <p:set>
                                          <p:cBhvr>
                                            <p:cTn id="45" dur="1" fill="hold">
                                              <p:stCondLst>
                                                <p:cond delay="0"/>
                                              </p:stCondLst>
                                            </p:cTn>
                                            <p:tgtEl>
                                              <p:spTgt spid="20"/>
                                            </p:tgtEl>
                                            <p:attrNameLst>
                                              <p:attrName>style.visibility</p:attrName>
                                            </p:attrNameLst>
                                          </p:cBhvr>
                                          <p:to>
                                            <p:strVal val="visible"/>
                                          </p:to>
                                        </p:set>
                                        <p:anim calcmode="lin" valueType="num">
                                          <p:cBhvr>
                                            <p:cTn id="46" dur="500" fill="hold"/>
                                            <p:tgtEl>
                                              <p:spTgt spid="20"/>
                                            </p:tgtEl>
                                            <p:attrNameLst>
                                              <p:attrName>ppt_w</p:attrName>
                                            </p:attrNameLst>
                                          </p:cBhvr>
                                          <p:tavLst>
                                            <p:tav tm="0">
                                              <p:val>
                                                <p:fltVal val="0"/>
                                              </p:val>
                                            </p:tav>
                                            <p:tav tm="100000">
                                              <p:val>
                                                <p:strVal val="#ppt_w"/>
                                              </p:val>
                                            </p:tav>
                                          </p:tavLst>
                                        </p:anim>
                                        <p:anim calcmode="lin" valueType="num">
                                          <p:cBhvr>
                                            <p:cTn id="47" dur="500" fill="hold"/>
                                            <p:tgtEl>
                                              <p:spTgt spid="20"/>
                                            </p:tgtEl>
                                            <p:attrNameLst>
                                              <p:attrName>ppt_h</p:attrName>
                                            </p:attrNameLst>
                                          </p:cBhvr>
                                          <p:tavLst>
                                            <p:tav tm="0">
                                              <p:val>
                                                <p:fltVal val="0"/>
                                              </p:val>
                                            </p:tav>
                                            <p:tav tm="100000">
                                              <p:val>
                                                <p:strVal val="#ppt_h"/>
                                              </p:val>
                                            </p:tav>
                                          </p:tavLst>
                                        </p:anim>
                                        <p:animEffect transition="in" filter="fade">
                                          <p:cBhvr>
                                            <p:cTn id="48" dur="500"/>
                                            <p:tgtEl>
                                              <p:spTgt spid="20"/>
                                            </p:tgtEl>
                                          </p:cBhvr>
                                        </p:animEffect>
                                      </p:childTnLst>
                                    </p:cTn>
                                  </p:par>
                                </p:childTnLst>
                              </p:cTn>
                            </p:par>
                            <p:par>
                              <p:cTn id="49" fill="hold">
                                <p:stCondLst>
                                  <p:cond delay="3000"/>
                                </p:stCondLst>
                                <p:childTnLst>
                                  <p:par>
                                    <p:cTn id="50" presetID="53" presetClass="entr" presetSubtype="16" fill="hold" nodeType="afterEffect">
                                      <p:stCondLst>
                                        <p:cond delay="0"/>
                                      </p:stCondLst>
                                      <p:childTnLst>
                                        <p:set>
                                          <p:cBhvr>
                                            <p:cTn id="51" dur="1" fill="hold">
                                              <p:stCondLst>
                                                <p:cond delay="0"/>
                                              </p:stCondLst>
                                            </p:cTn>
                                            <p:tgtEl>
                                              <p:spTgt spid="23"/>
                                            </p:tgtEl>
                                            <p:attrNameLst>
                                              <p:attrName>style.visibility</p:attrName>
                                            </p:attrNameLst>
                                          </p:cBhvr>
                                          <p:to>
                                            <p:strVal val="visible"/>
                                          </p:to>
                                        </p:set>
                                        <p:anim calcmode="lin" valueType="num">
                                          <p:cBhvr>
                                            <p:cTn id="52" dur="500" fill="hold"/>
                                            <p:tgtEl>
                                              <p:spTgt spid="23"/>
                                            </p:tgtEl>
                                            <p:attrNameLst>
                                              <p:attrName>ppt_w</p:attrName>
                                            </p:attrNameLst>
                                          </p:cBhvr>
                                          <p:tavLst>
                                            <p:tav tm="0">
                                              <p:val>
                                                <p:fltVal val="0"/>
                                              </p:val>
                                            </p:tav>
                                            <p:tav tm="100000">
                                              <p:val>
                                                <p:strVal val="#ppt_w"/>
                                              </p:val>
                                            </p:tav>
                                          </p:tavLst>
                                        </p:anim>
                                        <p:anim calcmode="lin" valueType="num">
                                          <p:cBhvr>
                                            <p:cTn id="53" dur="500" fill="hold"/>
                                            <p:tgtEl>
                                              <p:spTgt spid="23"/>
                                            </p:tgtEl>
                                            <p:attrNameLst>
                                              <p:attrName>ppt_h</p:attrName>
                                            </p:attrNameLst>
                                          </p:cBhvr>
                                          <p:tavLst>
                                            <p:tav tm="0">
                                              <p:val>
                                                <p:fltVal val="0"/>
                                              </p:val>
                                            </p:tav>
                                            <p:tav tm="100000">
                                              <p:val>
                                                <p:strVal val="#ppt_h"/>
                                              </p:val>
                                            </p:tav>
                                          </p:tavLst>
                                        </p:anim>
                                        <p:animEffect transition="in" filter="fade">
                                          <p:cBhvr>
                                            <p:cTn id="54" dur="500"/>
                                            <p:tgtEl>
                                              <p:spTgt spid="23"/>
                                            </p:tgtEl>
                                          </p:cBhvr>
                                        </p:animEffect>
                                      </p:childTnLst>
                                    </p:cTn>
                                  </p:par>
                                  <p:par>
                                    <p:cTn id="55" presetID="2" presetClass="entr" presetSubtype="8" fill="hold" grpId="0" nodeType="withEffect" p14:presetBounceEnd="60000">
                                      <p:stCondLst>
                                        <p:cond delay="700"/>
                                      </p:stCondLst>
                                      <p:childTnLst>
                                        <p:set>
                                          <p:cBhvr>
                                            <p:cTn id="56" dur="1" fill="hold">
                                              <p:stCondLst>
                                                <p:cond delay="0"/>
                                              </p:stCondLst>
                                            </p:cTn>
                                            <p:tgtEl>
                                              <p:spTgt spid="30"/>
                                            </p:tgtEl>
                                            <p:attrNameLst>
                                              <p:attrName>style.visibility</p:attrName>
                                            </p:attrNameLst>
                                          </p:cBhvr>
                                          <p:to>
                                            <p:strVal val="visible"/>
                                          </p:to>
                                        </p:set>
                                        <p:anim calcmode="lin" valueType="num" p14:bounceEnd="60000">
                                          <p:cBhvr additive="base">
                                            <p:cTn id="57" dur="750" fill="hold"/>
                                            <p:tgtEl>
                                              <p:spTgt spid="30"/>
                                            </p:tgtEl>
                                            <p:attrNameLst>
                                              <p:attrName>ppt_x</p:attrName>
                                            </p:attrNameLst>
                                          </p:cBhvr>
                                          <p:tavLst>
                                            <p:tav tm="0">
                                              <p:val>
                                                <p:strVal val="0-#ppt_w/2"/>
                                              </p:val>
                                            </p:tav>
                                            <p:tav tm="100000">
                                              <p:val>
                                                <p:strVal val="#ppt_x"/>
                                              </p:val>
                                            </p:tav>
                                          </p:tavLst>
                                        </p:anim>
                                        <p:anim calcmode="lin" valueType="num" p14:bounceEnd="60000">
                                          <p:cBhvr additive="base">
                                            <p:cTn id="58" dur="750" fill="hold"/>
                                            <p:tgtEl>
                                              <p:spTgt spid="30"/>
                                            </p:tgtEl>
                                            <p:attrNameLst>
                                              <p:attrName>ppt_y</p:attrName>
                                            </p:attrNameLst>
                                          </p:cBhvr>
                                          <p:tavLst>
                                            <p:tav tm="0">
                                              <p:val>
                                                <p:strVal val="#ppt_y"/>
                                              </p:val>
                                            </p:tav>
                                            <p:tav tm="100000">
                                              <p:val>
                                                <p:strVal val="#ppt_y"/>
                                              </p:val>
                                            </p:tav>
                                          </p:tavLst>
                                        </p:anim>
                                      </p:childTnLst>
                                    </p:cTn>
                                  </p:par>
                                  <p:par>
                                    <p:cTn id="59" presetID="2" presetClass="entr" presetSubtype="8" fill="hold" grpId="0" nodeType="withEffect" p14:presetBounceEnd="60000">
                                      <p:stCondLst>
                                        <p:cond delay="700"/>
                                      </p:stCondLst>
                                      <p:childTnLst>
                                        <p:set>
                                          <p:cBhvr>
                                            <p:cTn id="60" dur="1" fill="hold">
                                              <p:stCondLst>
                                                <p:cond delay="0"/>
                                              </p:stCondLst>
                                            </p:cTn>
                                            <p:tgtEl>
                                              <p:spTgt spid="31"/>
                                            </p:tgtEl>
                                            <p:attrNameLst>
                                              <p:attrName>style.visibility</p:attrName>
                                            </p:attrNameLst>
                                          </p:cBhvr>
                                          <p:to>
                                            <p:strVal val="visible"/>
                                          </p:to>
                                        </p:set>
                                        <p:anim calcmode="lin" valueType="num" p14:bounceEnd="60000">
                                          <p:cBhvr additive="base">
                                            <p:cTn id="61" dur="750" fill="hold"/>
                                            <p:tgtEl>
                                              <p:spTgt spid="31"/>
                                            </p:tgtEl>
                                            <p:attrNameLst>
                                              <p:attrName>ppt_x</p:attrName>
                                            </p:attrNameLst>
                                          </p:cBhvr>
                                          <p:tavLst>
                                            <p:tav tm="0">
                                              <p:val>
                                                <p:strVal val="0-#ppt_w/2"/>
                                              </p:val>
                                            </p:tav>
                                            <p:tav tm="100000">
                                              <p:val>
                                                <p:strVal val="#ppt_x"/>
                                              </p:val>
                                            </p:tav>
                                          </p:tavLst>
                                        </p:anim>
                                        <p:anim calcmode="lin" valueType="num" p14:bounceEnd="60000">
                                          <p:cBhvr additive="base">
                                            <p:cTn id="62" dur="750" fill="hold"/>
                                            <p:tgtEl>
                                              <p:spTgt spid="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30" grpId="0"/>
          <p:bldP spid="31"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wipe(down)">
                                          <p:cBhvr>
                                            <p:cTn id="7" dur="290">
                                              <p:stCondLst>
                                                <p:cond delay="0"/>
                                              </p:stCondLst>
                                            </p:cTn>
                                            <p:tgtEl>
                                              <p:spTgt spid="77"/>
                                            </p:tgtEl>
                                          </p:cBhvr>
                                        </p:animEffect>
                                        <p:anim calcmode="lin" valueType="num">
                                          <p:cBhvr>
                                            <p:cTn id="8" dur="911" tmFilter="0,0; 0.14,0.36; 0.43,0.73; 0.71,0.91; 1.0,1.0">
                                              <p:stCondLst>
                                                <p:cond delay="0"/>
                                              </p:stCondLst>
                                            </p:cTn>
                                            <p:tgtEl>
                                              <p:spTgt spid="77"/>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77"/>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77"/>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77"/>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77"/>
                                            </p:tgtEl>
                                            <p:attrNameLst>
                                              <p:attrName>ppt_y</p:attrName>
                                            </p:attrNameLst>
                                          </p:cBhvr>
                                          <p:tavLst>
                                            <p:tav tm="0" fmla="#ppt_y-sin(pi*$)/81">
                                              <p:val>
                                                <p:fltVal val="0"/>
                                              </p:val>
                                            </p:tav>
                                            <p:tav tm="100000">
                                              <p:val>
                                                <p:fltVal val="1"/>
                                              </p:val>
                                            </p:tav>
                                          </p:tavLst>
                                        </p:anim>
                                        <p:animScale>
                                          <p:cBhvr>
                                            <p:cTn id="13" dur="13">
                                              <p:stCondLst>
                                                <p:cond delay="325"/>
                                              </p:stCondLst>
                                            </p:cTn>
                                            <p:tgtEl>
                                              <p:spTgt spid="77"/>
                                            </p:tgtEl>
                                          </p:cBhvr>
                                          <p:to x="100000" y="60000"/>
                                        </p:animScale>
                                        <p:animScale>
                                          <p:cBhvr>
                                            <p:cTn id="14" dur="83" decel="50000">
                                              <p:stCondLst>
                                                <p:cond delay="338"/>
                                              </p:stCondLst>
                                            </p:cTn>
                                            <p:tgtEl>
                                              <p:spTgt spid="77"/>
                                            </p:tgtEl>
                                          </p:cBhvr>
                                          <p:to x="100000" y="100000"/>
                                        </p:animScale>
                                        <p:animScale>
                                          <p:cBhvr>
                                            <p:cTn id="15" dur="13">
                                              <p:stCondLst>
                                                <p:cond delay="656"/>
                                              </p:stCondLst>
                                            </p:cTn>
                                            <p:tgtEl>
                                              <p:spTgt spid="77"/>
                                            </p:tgtEl>
                                          </p:cBhvr>
                                          <p:to x="100000" y="80000"/>
                                        </p:animScale>
                                        <p:animScale>
                                          <p:cBhvr>
                                            <p:cTn id="16" dur="83" decel="50000">
                                              <p:stCondLst>
                                                <p:cond delay="669"/>
                                              </p:stCondLst>
                                            </p:cTn>
                                            <p:tgtEl>
                                              <p:spTgt spid="77"/>
                                            </p:tgtEl>
                                          </p:cBhvr>
                                          <p:to x="100000" y="100000"/>
                                        </p:animScale>
                                        <p:animScale>
                                          <p:cBhvr>
                                            <p:cTn id="17" dur="13">
                                              <p:stCondLst>
                                                <p:cond delay="821"/>
                                              </p:stCondLst>
                                            </p:cTn>
                                            <p:tgtEl>
                                              <p:spTgt spid="77"/>
                                            </p:tgtEl>
                                          </p:cBhvr>
                                          <p:to x="100000" y="90000"/>
                                        </p:animScale>
                                        <p:animScale>
                                          <p:cBhvr>
                                            <p:cTn id="18" dur="83" decel="50000">
                                              <p:stCondLst>
                                                <p:cond delay="834"/>
                                              </p:stCondLst>
                                            </p:cTn>
                                            <p:tgtEl>
                                              <p:spTgt spid="77"/>
                                            </p:tgtEl>
                                          </p:cBhvr>
                                          <p:to x="100000" y="100000"/>
                                        </p:animScale>
                                        <p:animScale>
                                          <p:cBhvr>
                                            <p:cTn id="19" dur="13">
                                              <p:stCondLst>
                                                <p:cond delay="904"/>
                                              </p:stCondLst>
                                            </p:cTn>
                                            <p:tgtEl>
                                              <p:spTgt spid="77"/>
                                            </p:tgtEl>
                                          </p:cBhvr>
                                          <p:to x="100000" y="95000"/>
                                        </p:animScale>
                                        <p:animScale>
                                          <p:cBhvr>
                                            <p:cTn id="20" dur="83" decel="50000">
                                              <p:stCondLst>
                                                <p:cond delay="917"/>
                                              </p:stCondLst>
                                            </p:cTn>
                                            <p:tgtEl>
                                              <p:spTgt spid="77"/>
                                            </p:tgtEl>
                                          </p:cBhvr>
                                          <p:to x="100000" y="100000"/>
                                        </p:animScale>
                                      </p:childTnLst>
                                    </p:cTn>
                                  </p:par>
                                </p:childTnLst>
                              </p:cTn>
                            </p:par>
                            <p:par>
                              <p:cTn id="21" fill="hold">
                                <p:stCondLst>
                                  <p:cond delay="1000"/>
                                </p:stCondLst>
                                <p:childTnLst>
                                  <p:par>
                                    <p:cTn id="22" presetID="53" presetClass="entr" presetSubtype="16" fill="hold" nodeType="after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p:cTn id="24" dur="500" fill="hold"/>
                                            <p:tgtEl>
                                              <p:spTgt spid="14"/>
                                            </p:tgtEl>
                                            <p:attrNameLst>
                                              <p:attrName>ppt_w</p:attrName>
                                            </p:attrNameLst>
                                          </p:cBhvr>
                                          <p:tavLst>
                                            <p:tav tm="0">
                                              <p:val>
                                                <p:fltVal val="0"/>
                                              </p:val>
                                            </p:tav>
                                            <p:tav tm="100000">
                                              <p:val>
                                                <p:strVal val="#ppt_w"/>
                                              </p:val>
                                            </p:tav>
                                          </p:tavLst>
                                        </p:anim>
                                        <p:anim calcmode="lin" valueType="num">
                                          <p:cBhvr>
                                            <p:cTn id="25" dur="500" fill="hold"/>
                                            <p:tgtEl>
                                              <p:spTgt spid="14"/>
                                            </p:tgtEl>
                                            <p:attrNameLst>
                                              <p:attrName>ppt_h</p:attrName>
                                            </p:attrNameLst>
                                          </p:cBhvr>
                                          <p:tavLst>
                                            <p:tav tm="0">
                                              <p:val>
                                                <p:fltVal val="0"/>
                                              </p:val>
                                            </p:tav>
                                            <p:tav tm="100000">
                                              <p:val>
                                                <p:strVal val="#ppt_h"/>
                                              </p:val>
                                            </p:tav>
                                          </p:tavLst>
                                        </p:anim>
                                        <p:animEffect transition="in" filter="fade">
                                          <p:cBhvr>
                                            <p:cTn id="26" dur="500"/>
                                            <p:tgtEl>
                                              <p:spTgt spid="14"/>
                                            </p:tgtEl>
                                          </p:cBhvr>
                                        </p:animEffect>
                                      </p:childTnLst>
                                    </p:cTn>
                                  </p:par>
                                </p:childTnLst>
                              </p:cTn>
                            </p:par>
                            <p:par>
                              <p:cTn id="27" fill="hold">
                                <p:stCondLst>
                                  <p:cond delay="1500"/>
                                </p:stCondLst>
                                <p:childTnLst>
                                  <p:par>
                                    <p:cTn id="28" presetID="22" presetClass="entr" presetSubtype="2" fill="hold" grpId="0" nodeType="after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ipe(right)">
                                          <p:cBhvr>
                                            <p:cTn id="30" dur="500"/>
                                            <p:tgtEl>
                                              <p:spTgt spid="7"/>
                                            </p:tgtEl>
                                          </p:cBhvr>
                                        </p:animEffect>
                                      </p:childTnLst>
                                    </p:cTn>
                                  </p:par>
                                  <p:par>
                                    <p:cTn id="31" presetID="22" presetClass="entr" presetSubtype="2"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ipe(right)">
                                          <p:cBhvr>
                                            <p:cTn id="33" dur="500"/>
                                            <p:tgtEl>
                                              <p:spTgt spid="9"/>
                                            </p:tgtEl>
                                          </p:cBhvr>
                                        </p:animEffect>
                                      </p:childTnLst>
                                    </p:cTn>
                                  </p:par>
                                  <p:par>
                                    <p:cTn id="34" presetID="22" presetClass="entr" presetSubtype="2" fill="hold" grpId="0" nodeType="with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wipe(right)">
                                          <p:cBhvr>
                                            <p:cTn id="36" dur="500"/>
                                            <p:tgtEl>
                                              <p:spTgt spid="8"/>
                                            </p:tgtEl>
                                          </p:cBhvr>
                                        </p:animEffect>
                                      </p:childTnLst>
                                    </p:cTn>
                                  </p:par>
                                </p:childTnLst>
                              </p:cTn>
                            </p:par>
                            <p:par>
                              <p:cTn id="37" fill="hold">
                                <p:stCondLst>
                                  <p:cond delay="2000"/>
                                </p:stCondLst>
                                <p:childTnLst>
                                  <p:par>
                                    <p:cTn id="38" presetID="53" presetClass="entr" presetSubtype="16" fill="hold" nodeType="afterEffect">
                                      <p:stCondLst>
                                        <p:cond delay="0"/>
                                      </p:stCondLst>
                                      <p:childTnLst>
                                        <p:set>
                                          <p:cBhvr>
                                            <p:cTn id="39" dur="1" fill="hold">
                                              <p:stCondLst>
                                                <p:cond delay="0"/>
                                              </p:stCondLst>
                                            </p:cTn>
                                            <p:tgtEl>
                                              <p:spTgt spid="17"/>
                                            </p:tgtEl>
                                            <p:attrNameLst>
                                              <p:attrName>style.visibility</p:attrName>
                                            </p:attrNameLst>
                                          </p:cBhvr>
                                          <p:to>
                                            <p:strVal val="visible"/>
                                          </p:to>
                                        </p:set>
                                        <p:anim calcmode="lin" valueType="num">
                                          <p:cBhvr>
                                            <p:cTn id="40" dur="500" fill="hold"/>
                                            <p:tgtEl>
                                              <p:spTgt spid="17"/>
                                            </p:tgtEl>
                                            <p:attrNameLst>
                                              <p:attrName>ppt_w</p:attrName>
                                            </p:attrNameLst>
                                          </p:cBhvr>
                                          <p:tavLst>
                                            <p:tav tm="0">
                                              <p:val>
                                                <p:fltVal val="0"/>
                                              </p:val>
                                            </p:tav>
                                            <p:tav tm="100000">
                                              <p:val>
                                                <p:strVal val="#ppt_w"/>
                                              </p:val>
                                            </p:tav>
                                          </p:tavLst>
                                        </p:anim>
                                        <p:anim calcmode="lin" valueType="num">
                                          <p:cBhvr>
                                            <p:cTn id="41" dur="500" fill="hold"/>
                                            <p:tgtEl>
                                              <p:spTgt spid="17"/>
                                            </p:tgtEl>
                                            <p:attrNameLst>
                                              <p:attrName>ppt_h</p:attrName>
                                            </p:attrNameLst>
                                          </p:cBhvr>
                                          <p:tavLst>
                                            <p:tav tm="0">
                                              <p:val>
                                                <p:fltVal val="0"/>
                                              </p:val>
                                            </p:tav>
                                            <p:tav tm="100000">
                                              <p:val>
                                                <p:strVal val="#ppt_h"/>
                                              </p:val>
                                            </p:tav>
                                          </p:tavLst>
                                        </p:anim>
                                        <p:animEffect transition="in" filter="fade">
                                          <p:cBhvr>
                                            <p:cTn id="42" dur="500"/>
                                            <p:tgtEl>
                                              <p:spTgt spid="17"/>
                                            </p:tgtEl>
                                          </p:cBhvr>
                                        </p:animEffect>
                                      </p:childTnLst>
                                    </p:cTn>
                                  </p:par>
                                </p:childTnLst>
                              </p:cTn>
                            </p:par>
                            <p:par>
                              <p:cTn id="43" fill="hold">
                                <p:stCondLst>
                                  <p:cond delay="2500"/>
                                </p:stCondLst>
                                <p:childTnLst>
                                  <p:par>
                                    <p:cTn id="44" presetID="53" presetClass="entr" presetSubtype="16" fill="hold" nodeType="afterEffect">
                                      <p:stCondLst>
                                        <p:cond delay="0"/>
                                      </p:stCondLst>
                                      <p:childTnLst>
                                        <p:set>
                                          <p:cBhvr>
                                            <p:cTn id="45" dur="1" fill="hold">
                                              <p:stCondLst>
                                                <p:cond delay="0"/>
                                              </p:stCondLst>
                                            </p:cTn>
                                            <p:tgtEl>
                                              <p:spTgt spid="20"/>
                                            </p:tgtEl>
                                            <p:attrNameLst>
                                              <p:attrName>style.visibility</p:attrName>
                                            </p:attrNameLst>
                                          </p:cBhvr>
                                          <p:to>
                                            <p:strVal val="visible"/>
                                          </p:to>
                                        </p:set>
                                        <p:anim calcmode="lin" valueType="num">
                                          <p:cBhvr>
                                            <p:cTn id="46" dur="500" fill="hold"/>
                                            <p:tgtEl>
                                              <p:spTgt spid="20"/>
                                            </p:tgtEl>
                                            <p:attrNameLst>
                                              <p:attrName>ppt_w</p:attrName>
                                            </p:attrNameLst>
                                          </p:cBhvr>
                                          <p:tavLst>
                                            <p:tav tm="0">
                                              <p:val>
                                                <p:fltVal val="0"/>
                                              </p:val>
                                            </p:tav>
                                            <p:tav tm="100000">
                                              <p:val>
                                                <p:strVal val="#ppt_w"/>
                                              </p:val>
                                            </p:tav>
                                          </p:tavLst>
                                        </p:anim>
                                        <p:anim calcmode="lin" valueType="num">
                                          <p:cBhvr>
                                            <p:cTn id="47" dur="500" fill="hold"/>
                                            <p:tgtEl>
                                              <p:spTgt spid="20"/>
                                            </p:tgtEl>
                                            <p:attrNameLst>
                                              <p:attrName>ppt_h</p:attrName>
                                            </p:attrNameLst>
                                          </p:cBhvr>
                                          <p:tavLst>
                                            <p:tav tm="0">
                                              <p:val>
                                                <p:fltVal val="0"/>
                                              </p:val>
                                            </p:tav>
                                            <p:tav tm="100000">
                                              <p:val>
                                                <p:strVal val="#ppt_h"/>
                                              </p:val>
                                            </p:tav>
                                          </p:tavLst>
                                        </p:anim>
                                        <p:animEffect transition="in" filter="fade">
                                          <p:cBhvr>
                                            <p:cTn id="48" dur="500"/>
                                            <p:tgtEl>
                                              <p:spTgt spid="20"/>
                                            </p:tgtEl>
                                          </p:cBhvr>
                                        </p:animEffect>
                                      </p:childTnLst>
                                    </p:cTn>
                                  </p:par>
                                </p:childTnLst>
                              </p:cTn>
                            </p:par>
                            <p:par>
                              <p:cTn id="49" fill="hold">
                                <p:stCondLst>
                                  <p:cond delay="3000"/>
                                </p:stCondLst>
                                <p:childTnLst>
                                  <p:par>
                                    <p:cTn id="50" presetID="53" presetClass="entr" presetSubtype="16" fill="hold" nodeType="afterEffect">
                                      <p:stCondLst>
                                        <p:cond delay="0"/>
                                      </p:stCondLst>
                                      <p:childTnLst>
                                        <p:set>
                                          <p:cBhvr>
                                            <p:cTn id="51" dur="1" fill="hold">
                                              <p:stCondLst>
                                                <p:cond delay="0"/>
                                              </p:stCondLst>
                                            </p:cTn>
                                            <p:tgtEl>
                                              <p:spTgt spid="23"/>
                                            </p:tgtEl>
                                            <p:attrNameLst>
                                              <p:attrName>style.visibility</p:attrName>
                                            </p:attrNameLst>
                                          </p:cBhvr>
                                          <p:to>
                                            <p:strVal val="visible"/>
                                          </p:to>
                                        </p:set>
                                        <p:anim calcmode="lin" valueType="num">
                                          <p:cBhvr>
                                            <p:cTn id="52" dur="500" fill="hold"/>
                                            <p:tgtEl>
                                              <p:spTgt spid="23"/>
                                            </p:tgtEl>
                                            <p:attrNameLst>
                                              <p:attrName>ppt_w</p:attrName>
                                            </p:attrNameLst>
                                          </p:cBhvr>
                                          <p:tavLst>
                                            <p:tav tm="0">
                                              <p:val>
                                                <p:fltVal val="0"/>
                                              </p:val>
                                            </p:tav>
                                            <p:tav tm="100000">
                                              <p:val>
                                                <p:strVal val="#ppt_w"/>
                                              </p:val>
                                            </p:tav>
                                          </p:tavLst>
                                        </p:anim>
                                        <p:anim calcmode="lin" valueType="num">
                                          <p:cBhvr>
                                            <p:cTn id="53" dur="500" fill="hold"/>
                                            <p:tgtEl>
                                              <p:spTgt spid="23"/>
                                            </p:tgtEl>
                                            <p:attrNameLst>
                                              <p:attrName>ppt_h</p:attrName>
                                            </p:attrNameLst>
                                          </p:cBhvr>
                                          <p:tavLst>
                                            <p:tav tm="0">
                                              <p:val>
                                                <p:fltVal val="0"/>
                                              </p:val>
                                            </p:tav>
                                            <p:tav tm="100000">
                                              <p:val>
                                                <p:strVal val="#ppt_h"/>
                                              </p:val>
                                            </p:tav>
                                          </p:tavLst>
                                        </p:anim>
                                        <p:animEffect transition="in" filter="fade">
                                          <p:cBhvr>
                                            <p:cTn id="54" dur="500"/>
                                            <p:tgtEl>
                                              <p:spTgt spid="23"/>
                                            </p:tgtEl>
                                          </p:cBhvr>
                                        </p:animEffect>
                                      </p:childTnLst>
                                    </p:cTn>
                                  </p:par>
                                  <p:par>
                                    <p:cTn id="55" presetID="2" presetClass="entr" presetSubtype="8" fill="hold" grpId="0" nodeType="withEffect">
                                      <p:stCondLst>
                                        <p:cond delay="700"/>
                                      </p:stCondLst>
                                      <p:childTnLst>
                                        <p:set>
                                          <p:cBhvr>
                                            <p:cTn id="56" dur="1" fill="hold">
                                              <p:stCondLst>
                                                <p:cond delay="0"/>
                                              </p:stCondLst>
                                            </p:cTn>
                                            <p:tgtEl>
                                              <p:spTgt spid="30"/>
                                            </p:tgtEl>
                                            <p:attrNameLst>
                                              <p:attrName>style.visibility</p:attrName>
                                            </p:attrNameLst>
                                          </p:cBhvr>
                                          <p:to>
                                            <p:strVal val="visible"/>
                                          </p:to>
                                        </p:set>
                                        <p:anim calcmode="lin" valueType="num">
                                          <p:cBhvr additive="base">
                                            <p:cTn id="57" dur="750" fill="hold"/>
                                            <p:tgtEl>
                                              <p:spTgt spid="30"/>
                                            </p:tgtEl>
                                            <p:attrNameLst>
                                              <p:attrName>ppt_x</p:attrName>
                                            </p:attrNameLst>
                                          </p:cBhvr>
                                          <p:tavLst>
                                            <p:tav tm="0">
                                              <p:val>
                                                <p:strVal val="0-#ppt_w/2"/>
                                              </p:val>
                                            </p:tav>
                                            <p:tav tm="100000">
                                              <p:val>
                                                <p:strVal val="#ppt_x"/>
                                              </p:val>
                                            </p:tav>
                                          </p:tavLst>
                                        </p:anim>
                                        <p:anim calcmode="lin" valueType="num">
                                          <p:cBhvr additive="base">
                                            <p:cTn id="58" dur="750" fill="hold"/>
                                            <p:tgtEl>
                                              <p:spTgt spid="30"/>
                                            </p:tgtEl>
                                            <p:attrNameLst>
                                              <p:attrName>ppt_y</p:attrName>
                                            </p:attrNameLst>
                                          </p:cBhvr>
                                          <p:tavLst>
                                            <p:tav tm="0">
                                              <p:val>
                                                <p:strVal val="#ppt_y"/>
                                              </p:val>
                                            </p:tav>
                                            <p:tav tm="100000">
                                              <p:val>
                                                <p:strVal val="#ppt_y"/>
                                              </p:val>
                                            </p:tav>
                                          </p:tavLst>
                                        </p:anim>
                                      </p:childTnLst>
                                    </p:cTn>
                                  </p:par>
                                  <p:par>
                                    <p:cTn id="59" presetID="2" presetClass="entr" presetSubtype="8" fill="hold" grpId="0" nodeType="withEffect">
                                      <p:stCondLst>
                                        <p:cond delay="700"/>
                                      </p:stCondLst>
                                      <p:childTnLst>
                                        <p:set>
                                          <p:cBhvr>
                                            <p:cTn id="60" dur="1" fill="hold">
                                              <p:stCondLst>
                                                <p:cond delay="0"/>
                                              </p:stCondLst>
                                            </p:cTn>
                                            <p:tgtEl>
                                              <p:spTgt spid="31"/>
                                            </p:tgtEl>
                                            <p:attrNameLst>
                                              <p:attrName>style.visibility</p:attrName>
                                            </p:attrNameLst>
                                          </p:cBhvr>
                                          <p:to>
                                            <p:strVal val="visible"/>
                                          </p:to>
                                        </p:set>
                                        <p:anim calcmode="lin" valueType="num">
                                          <p:cBhvr additive="base">
                                            <p:cTn id="61" dur="750" fill="hold"/>
                                            <p:tgtEl>
                                              <p:spTgt spid="31"/>
                                            </p:tgtEl>
                                            <p:attrNameLst>
                                              <p:attrName>ppt_x</p:attrName>
                                            </p:attrNameLst>
                                          </p:cBhvr>
                                          <p:tavLst>
                                            <p:tav tm="0">
                                              <p:val>
                                                <p:strVal val="0-#ppt_w/2"/>
                                              </p:val>
                                            </p:tav>
                                            <p:tav tm="100000">
                                              <p:val>
                                                <p:strVal val="#ppt_x"/>
                                              </p:val>
                                            </p:tav>
                                          </p:tavLst>
                                        </p:anim>
                                        <p:anim calcmode="lin" valueType="num">
                                          <p:cBhvr additive="base">
                                            <p:cTn id="62" dur="750" fill="hold"/>
                                            <p:tgtEl>
                                              <p:spTgt spid="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30" grpId="0"/>
          <p:bldP spid="31" grpId="0"/>
        </p:bldLst>
      </p:timing>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1" name="图形 200"/>
          <p:cNvPicPr>
            <a:picLocks noChangeAspect="1"/>
          </p:cNvPicPr>
          <p:nvPr/>
        </p:nvPicPr>
        <p:blipFill rotWithShape="1">
          <a:blip r:embed="rId2">
            <a:extLst>
              <a:ext uri="{96DAC541-7B7A-43D3-8B79-37D633B846F1}">
                <asvg:svgBlip xmlns:asvg="http://schemas.microsoft.com/office/drawing/2016/SVG/main" r:embed="rId3"/>
              </a:ext>
            </a:extLst>
          </a:blip>
          <a:srcRect l="18506" t="19769" r="15120" b="15730"/>
          <a:stretch>
            <a:fillRect/>
          </a:stretch>
        </p:blipFill>
        <p:spPr>
          <a:xfrm>
            <a:off x="1" y="-1"/>
            <a:ext cx="12192000" cy="6858001"/>
          </a:xfrm>
          <a:prstGeom prst="rect">
            <a:avLst/>
          </a:prstGeom>
        </p:spPr>
      </p:pic>
      <p:sp>
        <p:nvSpPr>
          <p:cNvPr id="3" name="矩形 2"/>
          <p:cNvSpPr/>
          <p:nvPr/>
        </p:nvSpPr>
        <p:spPr>
          <a:xfrm>
            <a:off x="739997" y="3299661"/>
            <a:ext cx="6829422" cy="592085"/>
          </a:xfrm>
          <a:prstGeom prst="rect">
            <a:avLst/>
          </a:prstGeom>
        </p:spPr>
        <p:txBody>
          <a:bodyPr wrap="square">
            <a:spAutoFit/>
          </a:bodyPr>
          <a:lstStyle/>
          <a:p>
            <a:pPr lvl="0">
              <a:lnSpc>
                <a:spcPct val="120000"/>
              </a:lnSpc>
            </a:pPr>
            <a:r>
              <a:rPr lang="zh-CN" altLang="en-US" sz="1400" dirty="0">
                <a:solidFill>
                  <a:srgbClr val="000000"/>
                </a:solidFill>
                <a:latin typeface="思源黑体 CN Normal" panose="020B0400000000000000" pitchFamily="34" charset="-122"/>
                <a:ea typeface="思源黑体 CN Normal" panose="020B0400000000000000" pitchFamily="34" charset="-122"/>
              </a:rPr>
              <a:t>请替换文字内容复制你的内容到此</a:t>
            </a:r>
            <a:br>
              <a:rPr lang="zh-CN" altLang="en-US" sz="1400" dirty="0">
                <a:solidFill>
                  <a:srgbClr val="000000"/>
                </a:solidFill>
                <a:latin typeface="思源黑体 CN Normal" panose="020B0400000000000000" pitchFamily="34" charset="-122"/>
                <a:ea typeface="思源黑体 CN Normal" panose="020B0400000000000000" pitchFamily="34" charset="-122"/>
              </a:rPr>
            </a:br>
            <a:r>
              <a:rPr lang="zh-CN" altLang="en-US" sz="1400" dirty="0">
                <a:solidFill>
                  <a:srgbClr val="000000"/>
                </a:solidFill>
                <a:latin typeface="思源黑体 CN Normal" panose="020B0400000000000000" pitchFamily="34" charset="-122"/>
                <a:ea typeface="思源黑体 CN Normal" panose="020B0400000000000000" pitchFamily="34" charset="-122"/>
              </a:rPr>
              <a:t>点击输入，点击输入，点击输入，点击输入，点击输入，点击输入</a:t>
            </a:r>
          </a:p>
        </p:txBody>
      </p:sp>
      <p:sp>
        <p:nvSpPr>
          <p:cNvPr id="4" name="矩形 3"/>
          <p:cNvSpPr/>
          <p:nvPr/>
        </p:nvSpPr>
        <p:spPr>
          <a:xfrm>
            <a:off x="524060" y="4275499"/>
            <a:ext cx="3621827" cy="645160"/>
          </a:xfrm>
          <a:prstGeom prst="rect">
            <a:avLst/>
          </a:prstGeom>
        </p:spPr>
        <p:txBody>
          <a:bodyPr wrap="square">
            <a:spAutoFit/>
          </a:bodyPr>
          <a:lstStyle/>
          <a:p>
            <a:pPr algn="ctr"/>
            <a:r>
              <a:rPr lang="zh-CN" altLang="en-US" b="1">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汇报人：</a:t>
            </a:r>
            <a:r>
              <a:rPr lang="en-US" altLang="zh-CN" b="1">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xiazaii</a:t>
            </a:r>
          </a:p>
          <a:p>
            <a:pPr algn="ctr"/>
            <a:r>
              <a:rPr lang="en-US" altLang="zh-CN" b="1">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   </a:t>
            </a:r>
            <a:r>
              <a:rPr lang="zh-CN" altLang="en-US" b="1">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时间</a:t>
            </a:r>
            <a:r>
              <a:rPr lang="en-US" altLang="zh-CN" b="1">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:XXX.X.X</a:t>
            </a:r>
            <a:endParaRPr lang="zh-CN" altLang="en-US"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p:txBody>
      </p:sp>
      <p:sp>
        <p:nvSpPr>
          <p:cNvPr id="5" name="矩形 4"/>
          <p:cNvSpPr/>
          <p:nvPr/>
        </p:nvSpPr>
        <p:spPr>
          <a:xfrm>
            <a:off x="795102" y="376694"/>
            <a:ext cx="880370" cy="369332"/>
          </a:xfrm>
          <a:prstGeom prst="rect">
            <a:avLst/>
          </a:prstGeom>
        </p:spPr>
        <p:txBody>
          <a:bodyPr wrap="none">
            <a:spAutoFit/>
          </a:bodyPr>
          <a:lstStyle/>
          <a:p>
            <a:pPr algn="ctr"/>
            <a:r>
              <a:rPr lang="en-US" altLang="zh-CN" b="1"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Thank</a:t>
            </a:r>
            <a:endParaRPr lang="zh-CN" altLang="en-US" b="1"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p:txBody>
      </p:sp>
      <p:grpSp>
        <p:nvGrpSpPr>
          <p:cNvPr id="152" name="组合 151"/>
          <p:cNvGrpSpPr/>
          <p:nvPr/>
        </p:nvGrpSpPr>
        <p:grpSpPr>
          <a:xfrm>
            <a:off x="797982" y="415603"/>
            <a:ext cx="11202301" cy="2744989"/>
            <a:chOff x="792203" y="271051"/>
            <a:chExt cx="11202301" cy="2744989"/>
          </a:xfrm>
        </p:grpSpPr>
        <p:grpSp>
          <p:nvGrpSpPr>
            <p:cNvPr id="8" name="组合 7"/>
            <p:cNvGrpSpPr/>
            <p:nvPr/>
          </p:nvGrpSpPr>
          <p:grpSpPr>
            <a:xfrm>
              <a:off x="11346388" y="837594"/>
              <a:ext cx="251975" cy="251975"/>
              <a:chOff x="6573135" y="2487386"/>
              <a:chExt cx="406898" cy="406898"/>
            </a:xfrm>
          </p:grpSpPr>
          <p:cxnSp>
            <p:nvCxnSpPr>
              <p:cNvPr id="58" name="直接连接符 57"/>
              <p:cNvCxnSpPr/>
              <p:nvPr/>
            </p:nvCxnSpPr>
            <p:spPr>
              <a:xfrm rot="16200000">
                <a:off x="6624184" y="2639786"/>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rot="13500000">
                <a:off x="6668821" y="2747549"/>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rot="10800000">
                <a:off x="6776584" y="2792186"/>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rot="8100000">
                <a:off x="6884347" y="2747549"/>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rot="5400000">
                <a:off x="6928984" y="2639786"/>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rot="2700000">
                <a:off x="6884347" y="2532023"/>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a:off x="6776584" y="2487386"/>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rot="18900000">
                <a:off x="6668821" y="2532023"/>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9" name="椭圆 8"/>
            <p:cNvSpPr/>
            <p:nvPr/>
          </p:nvSpPr>
          <p:spPr>
            <a:xfrm>
              <a:off x="11766666" y="1661235"/>
              <a:ext cx="227838" cy="227838"/>
            </a:xfrm>
            <a:prstGeom prst="ellipse">
              <a:avLst/>
            </a:prstGeom>
            <a:noFill/>
            <a:ln w="63500">
              <a:solidFill>
                <a:srgbClr val="FE7D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 name="椭圆 9"/>
            <p:cNvSpPr/>
            <p:nvPr/>
          </p:nvSpPr>
          <p:spPr>
            <a:xfrm flipV="1">
              <a:off x="11618025" y="1082269"/>
              <a:ext cx="61169" cy="64389"/>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 name="椭圆 10"/>
            <p:cNvSpPr/>
            <p:nvPr/>
          </p:nvSpPr>
          <p:spPr>
            <a:xfrm>
              <a:off x="10564831" y="419609"/>
              <a:ext cx="101692" cy="107045"/>
            </a:xfrm>
            <a:prstGeom prst="ellipse">
              <a:avLst/>
            </a:prstGeom>
            <a:solidFill>
              <a:srgbClr val="FF8504"/>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12" name="组合 11"/>
            <p:cNvGrpSpPr/>
            <p:nvPr/>
          </p:nvGrpSpPr>
          <p:grpSpPr>
            <a:xfrm rot="20942295">
              <a:off x="2041536" y="271051"/>
              <a:ext cx="5975946" cy="2744989"/>
              <a:chOff x="1914190" y="332952"/>
              <a:chExt cx="5975946" cy="2744989"/>
            </a:xfrm>
          </p:grpSpPr>
          <p:sp>
            <p:nvSpPr>
              <p:cNvPr id="39" name="椭圆 38"/>
              <p:cNvSpPr/>
              <p:nvPr/>
            </p:nvSpPr>
            <p:spPr>
              <a:xfrm>
                <a:off x="5922634" y="451243"/>
                <a:ext cx="275259" cy="275259"/>
              </a:xfrm>
              <a:prstGeom prst="ellipse">
                <a:avLst/>
              </a:prstGeom>
              <a:noFill/>
              <a:ln w="57150">
                <a:solidFill>
                  <a:srgbClr val="48BE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0" name="椭圆 39"/>
              <p:cNvSpPr/>
              <p:nvPr/>
            </p:nvSpPr>
            <p:spPr>
              <a:xfrm>
                <a:off x="7744861" y="1652774"/>
                <a:ext cx="145275" cy="152922"/>
              </a:xfrm>
              <a:prstGeom prst="ellipse">
                <a:avLst/>
              </a:prstGeom>
              <a:noFill/>
              <a:ln w="47625">
                <a:solidFill>
                  <a:srgbClr val="48BE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1" name="椭圆 40"/>
              <p:cNvSpPr/>
              <p:nvPr/>
            </p:nvSpPr>
            <p:spPr>
              <a:xfrm>
                <a:off x="6066983" y="837594"/>
                <a:ext cx="108150" cy="113842"/>
              </a:xfrm>
              <a:prstGeom prst="ellipse">
                <a:avLst/>
              </a:prstGeom>
              <a:solidFill>
                <a:srgbClr val="47BEFE"/>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42" name="组合 41"/>
              <p:cNvGrpSpPr/>
              <p:nvPr/>
            </p:nvGrpSpPr>
            <p:grpSpPr>
              <a:xfrm>
                <a:off x="4297741" y="2825966"/>
                <a:ext cx="251975" cy="251975"/>
                <a:chOff x="8238759" y="5547761"/>
                <a:chExt cx="406898" cy="406898"/>
              </a:xfrm>
            </p:grpSpPr>
            <p:cxnSp>
              <p:nvCxnSpPr>
                <p:cNvPr id="50" name="直接连接符 49"/>
                <p:cNvCxnSpPr/>
                <p:nvPr/>
              </p:nvCxnSpPr>
              <p:spPr>
                <a:xfrm rot="16200000">
                  <a:off x="8289808" y="5700162"/>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rot="13500000">
                  <a:off x="8334445" y="5807924"/>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rot="10800000">
                  <a:off x="8442208" y="5852561"/>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rot="8100000">
                  <a:off x="8549973" y="5807925"/>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rot="5400000">
                  <a:off x="8594608" y="5700163"/>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rot="2700000">
                  <a:off x="8549973" y="5592398"/>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a:off x="8442208" y="5547761"/>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rot="18900000">
                  <a:off x="8334441" y="5592398"/>
                  <a:ext cx="0" cy="102098"/>
                </a:xfrm>
                <a:prstGeom prst="line">
                  <a:avLst/>
                </a:prstGeom>
                <a:ln w="41275" cap="rnd">
                  <a:solidFill>
                    <a:srgbClr val="FFFF00"/>
                  </a:solidFill>
                </a:ln>
              </p:spPr>
              <p:style>
                <a:lnRef idx="1">
                  <a:schemeClr val="accent1"/>
                </a:lnRef>
                <a:fillRef idx="0">
                  <a:schemeClr val="accent1"/>
                </a:fillRef>
                <a:effectRef idx="0">
                  <a:schemeClr val="accent1"/>
                </a:effectRef>
                <a:fontRef idx="minor">
                  <a:schemeClr val="tx1"/>
                </a:fontRef>
              </p:style>
            </p:cxnSp>
          </p:grpSp>
          <p:grpSp>
            <p:nvGrpSpPr>
              <p:cNvPr id="43" name="组合 42"/>
              <p:cNvGrpSpPr/>
              <p:nvPr/>
            </p:nvGrpSpPr>
            <p:grpSpPr>
              <a:xfrm>
                <a:off x="4903388" y="930803"/>
                <a:ext cx="207294" cy="207294"/>
                <a:chOff x="3765599" y="622300"/>
                <a:chExt cx="1134533" cy="1134533"/>
              </a:xfrm>
              <a:solidFill>
                <a:srgbClr val="FFFF00"/>
              </a:solidFill>
            </p:grpSpPr>
            <p:sp>
              <p:nvSpPr>
                <p:cNvPr id="48" name="圆角矩形 1555"/>
                <p:cNvSpPr/>
                <p:nvPr/>
              </p:nvSpPr>
              <p:spPr>
                <a:xfrm>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9" name="圆角矩形 1556"/>
                <p:cNvSpPr/>
                <p:nvPr/>
              </p:nvSpPr>
              <p:spPr>
                <a:xfrm rot="5400000">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sp>
            <p:nvSpPr>
              <p:cNvPr id="44" name="椭圆 43"/>
              <p:cNvSpPr/>
              <p:nvPr/>
            </p:nvSpPr>
            <p:spPr>
              <a:xfrm flipV="1">
                <a:off x="3111423" y="332952"/>
                <a:ext cx="61169" cy="64389"/>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5" name="椭圆 44"/>
              <p:cNvSpPr/>
              <p:nvPr/>
            </p:nvSpPr>
            <p:spPr>
              <a:xfrm>
                <a:off x="5013768" y="419609"/>
                <a:ext cx="101692" cy="107045"/>
              </a:xfrm>
              <a:prstGeom prst="ellipse">
                <a:avLst/>
              </a:prstGeom>
              <a:solidFill>
                <a:srgbClr val="FF8504"/>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6" name="椭圆 45"/>
              <p:cNvSpPr/>
              <p:nvPr/>
            </p:nvSpPr>
            <p:spPr>
              <a:xfrm>
                <a:off x="1914190" y="762330"/>
                <a:ext cx="101692" cy="107045"/>
              </a:xfrm>
              <a:prstGeom prst="ellipse">
                <a:avLst/>
              </a:prstGeom>
              <a:solidFill>
                <a:srgbClr val="FF8504"/>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7" name="椭圆 46"/>
              <p:cNvSpPr/>
              <p:nvPr/>
            </p:nvSpPr>
            <p:spPr>
              <a:xfrm>
                <a:off x="5258471" y="1471720"/>
                <a:ext cx="227838" cy="227838"/>
              </a:xfrm>
              <a:prstGeom prst="ellipse">
                <a:avLst/>
              </a:pr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13" name="组合 12"/>
            <p:cNvGrpSpPr/>
            <p:nvPr/>
          </p:nvGrpSpPr>
          <p:grpSpPr>
            <a:xfrm rot="1181377">
              <a:off x="6604155" y="376691"/>
              <a:ext cx="3299986" cy="668197"/>
              <a:chOff x="6604155" y="376691"/>
              <a:chExt cx="3299986" cy="668197"/>
            </a:xfrm>
          </p:grpSpPr>
          <p:grpSp>
            <p:nvGrpSpPr>
              <p:cNvPr id="27" name="组合 26"/>
              <p:cNvGrpSpPr/>
              <p:nvPr/>
            </p:nvGrpSpPr>
            <p:grpSpPr>
              <a:xfrm>
                <a:off x="7098310" y="837594"/>
                <a:ext cx="207294" cy="207294"/>
                <a:chOff x="3765599" y="622300"/>
                <a:chExt cx="1134533" cy="1134533"/>
              </a:xfrm>
              <a:solidFill>
                <a:srgbClr val="FF8300"/>
              </a:solidFill>
            </p:grpSpPr>
            <p:sp>
              <p:nvSpPr>
                <p:cNvPr id="37" name="圆角矩形 1576"/>
                <p:cNvSpPr/>
                <p:nvPr/>
              </p:nvSpPr>
              <p:spPr>
                <a:xfrm>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8" name="圆角矩形 1577"/>
                <p:cNvSpPr/>
                <p:nvPr/>
              </p:nvSpPr>
              <p:spPr>
                <a:xfrm rot="5400000">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sp>
            <p:nvSpPr>
              <p:cNvPr id="28" name="椭圆 27"/>
              <p:cNvSpPr/>
              <p:nvPr/>
            </p:nvSpPr>
            <p:spPr>
              <a:xfrm>
                <a:off x="6604155" y="837594"/>
                <a:ext cx="65133" cy="68561"/>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cxnSp>
            <p:nvCxnSpPr>
              <p:cNvPr id="29" name="直接连接符 28"/>
              <p:cNvCxnSpPr/>
              <p:nvPr/>
            </p:nvCxnSpPr>
            <p:spPr>
              <a:xfrm>
                <a:off x="8370942" y="837594"/>
                <a:ext cx="0" cy="2549"/>
              </a:xfrm>
              <a:prstGeom prst="line">
                <a:avLst/>
              </a:prstGeom>
              <a:ln w="76200" cap="rnd">
                <a:solidFill>
                  <a:srgbClr val="FDE474"/>
                </a:solidFill>
              </a:ln>
            </p:spPr>
            <p:style>
              <a:lnRef idx="1">
                <a:schemeClr val="accent1"/>
              </a:lnRef>
              <a:fillRef idx="0">
                <a:schemeClr val="accent1"/>
              </a:fillRef>
              <a:effectRef idx="0">
                <a:schemeClr val="accent1"/>
              </a:effectRef>
              <a:fontRef idx="minor">
                <a:schemeClr val="tx1"/>
              </a:fontRef>
            </p:style>
          </p:cxnSp>
          <p:grpSp>
            <p:nvGrpSpPr>
              <p:cNvPr id="30" name="组合 29"/>
              <p:cNvGrpSpPr/>
              <p:nvPr/>
            </p:nvGrpSpPr>
            <p:grpSpPr>
              <a:xfrm>
                <a:off x="9795640" y="837594"/>
                <a:ext cx="108501" cy="108501"/>
                <a:chOff x="6388327" y="3617686"/>
                <a:chExt cx="135164" cy="135164"/>
              </a:xfrm>
            </p:grpSpPr>
            <p:cxnSp>
              <p:nvCxnSpPr>
                <p:cNvPr id="33" name="直接连接符 32"/>
                <p:cNvCxnSpPr/>
                <p:nvPr/>
              </p:nvCxnSpPr>
              <p:spPr>
                <a:xfrm rot="16200000">
                  <a:off x="6399059" y="367453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6455909" y="361768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rot="5400000">
                  <a:off x="6512759" y="367453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rot="10800000">
                  <a:off x="6455909" y="373138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grpSp>
          <p:sp>
            <p:nvSpPr>
              <p:cNvPr id="31" name="椭圆 30"/>
              <p:cNvSpPr/>
              <p:nvPr/>
            </p:nvSpPr>
            <p:spPr>
              <a:xfrm flipV="1">
                <a:off x="9155983" y="975224"/>
                <a:ext cx="61169" cy="64389"/>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2" name="椭圆 31"/>
              <p:cNvSpPr/>
              <p:nvPr/>
            </p:nvSpPr>
            <p:spPr>
              <a:xfrm>
                <a:off x="9702221" y="376691"/>
                <a:ext cx="134670" cy="134670"/>
              </a:xfrm>
              <a:prstGeom prst="ellipse">
                <a:avLst/>
              </a:pr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14" name="组合 13"/>
            <p:cNvGrpSpPr/>
            <p:nvPr/>
          </p:nvGrpSpPr>
          <p:grpSpPr>
            <a:xfrm rot="840726">
              <a:off x="792203" y="529705"/>
              <a:ext cx="3949087" cy="2412420"/>
              <a:chOff x="6965565" y="376691"/>
              <a:chExt cx="3949087" cy="2412420"/>
            </a:xfrm>
          </p:grpSpPr>
          <p:grpSp>
            <p:nvGrpSpPr>
              <p:cNvPr id="15" name="组合 14"/>
              <p:cNvGrpSpPr/>
              <p:nvPr/>
            </p:nvGrpSpPr>
            <p:grpSpPr>
              <a:xfrm>
                <a:off x="6965565" y="2581817"/>
                <a:ext cx="207294" cy="207294"/>
                <a:chOff x="3039073" y="10168540"/>
                <a:chExt cx="1134531" cy="1134533"/>
              </a:xfrm>
              <a:solidFill>
                <a:srgbClr val="FF8300"/>
              </a:solidFill>
            </p:grpSpPr>
            <p:sp>
              <p:nvSpPr>
                <p:cNvPr id="25" name="圆角矩形 1589"/>
                <p:cNvSpPr/>
                <p:nvPr/>
              </p:nvSpPr>
              <p:spPr>
                <a:xfrm>
                  <a:off x="3418007" y="10168540"/>
                  <a:ext cx="376667"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6" name="圆角矩形 1590"/>
                <p:cNvSpPr/>
                <p:nvPr/>
              </p:nvSpPr>
              <p:spPr>
                <a:xfrm rot="5400000">
                  <a:off x="3418005" y="10168544"/>
                  <a:ext cx="376667" cy="1134531"/>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sp>
            <p:nvSpPr>
              <p:cNvPr id="16" name="椭圆 15"/>
              <p:cNvSpPr/>
              <p:nvPr/>
            </p:nvSpPr>
            <p:spPr>
              <a:xfrm>
                <a:off x="7187437" y="1472415"/>
                <a:ext cx="65133" cy="68561"/>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cxnSp>
            <p:nvCxnSpPr>
              <p:cNvPr id="17" name="直接连接符 16"/>
              <p:cNvCxnSpPr/>
              <p:nvPr/>
            </p:nvCxnSpPr>
            <p:spPr>
              <a:xfrm>
                <a:off x="8370942" y="837594"/>
                <a:ext cx="0" cy="2549"/>
              </a:xfrm>
              <a:prstGeom prst="line">
                <a:avLst/>
              </a:prstGeom>
              <a:ln w="76200" cap="rnd">
                <a:solidFill>
                  <a:srgbClr val="FDE474"/>
                </a:solidFill>
              </a:ln>
            </p:spPr>
            <p:style>
              <a:lnRef idx="1">
                <a:schemeClr val="accent1"/>
              </a:lnRef>
              <a:fillRef idx="0">
                <a:schemeClr val="accent1"/>
              </a:fillRef>
              <a:effectRef idx="0">
                <a:schemeClr val="accent1"/>
              </a:effectRef>
              <a:fontRef idx="minor">
                <a:schemeClr val="tx1"/>
              </a:fontRef>
            </p:style>
          </p:cxnSp>
          <p:grpSp>
            <p:nvGrpSpPr>
              <p:cNvPr id="18" name="组合 17"/>
              <p:cNvGrpSpPr/>
              <p:nvPr/>
            </p:nvGrpSpPr>
            <p:grpSpPr>
              <a:xfrm>
                <a:off x="9795640" y="837594"/>
                <a:ext cx="108501" cy="108501"/>
                <a:chOff x="6388327" y="3617686"/>
                <a:chExt cx="135164" cy="135164"/>
              </a:xfrm>
            </p:grpSpPr>
            <p:cxnSp>
              <p:nvCxnSpPr>
                <p:cNvPr id="21" name="直接连接符 20"/>
                <p:cNvCxnSpPr/>
                <p:nvPr/>
              </p:nvCxnSpPr>
              <p:spPr>
                <a:xfrm rot="16200000">
                  <a:off x="6399059" y="367453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6455909" y="361768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rot="5400000">
                  <a:off x="6512759" y="367453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rot="10800000">
                  <a:off x="6455909" y="373138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grpSp>
          <p:sp>
            <p:nvSpPr>
              <p:cNvPr id="19" name="椭圆 18"/>
              <p:cNvSpPr/>
              <p:nvPr/>
            </p:nvSpPr>
            <p:spPr>
              <a:xfrm flipV="1">
                <a:off x="10853483" y="1813498"/>
                <a:ext cx="61169" cy="64389"/>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0" name="椭圆 19"/>
              <p:cNvSpPr/>
              <p:nvPr/>
            </p:nvSpPr>
            <p:spPr>
              <a:xfrm>
                <a:off x="9702221" y="376691"/>
                <a:ext cx="134670" cy="134670"/>
              </a:xfrm>
              <a:prstGeom prst="ellipse">
                <a:avLst/>
              </a:pr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pic>
        <p:nvPicPr>
          <p:cNvPr id="124" name="图片 1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53154" y="383878"/>
            <a:ext cx="1382656" cy="1180530"/>
          </a:xfrm>
          <a:prstGeom prst="rect">
            <a:avLst/>
          </a:prstGeom>
        </p:spPr>
      </p:pic>
      <p:pic>
        <p:nvPicPr>
          <p:cNvPr id="127" name="图片 12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94025" y="2107032"/>
            <a:ext cx="1529779" cy="959353"/>
          </a:xfrm>
          <a:prstGeom prst="rect">
            <a:avLst/>
          </a:prstGeom>
        </p:spPr>
      </p:pic>
      <p:grpSp>
        <p:nvGrpSpPr>
          <p:cNvPr id="204" name="组合 203"/>
          <p:cNvGrpSpPr/>
          <p:nvPr/>
        </p:nvGrpSpPr>
        <p:grpSpPr>
          <a:xfrm>
            <a:off x="-379864" y="3929125"/>
            <a:ext cx="9595432" cy="3353830"/>
            <a:chOff x="-379864" y="3929125"/>
            <a:chExt cx="9595432" cy="3353830"/>
          </a:xfrm>
        </p:grpSpPr>
        <p:grpSp>
          <p:nvGrpSpPr>
            <p:cNvPr id="138" name="组合 137"/>
            <p:cNvGrpSpPr/>
            <p:nvPr/>
          </p:nvGrpSpPr>
          <p:grpSpPr>
            <a:xfrm>
              <a:off x="901167" y="3929125"/>
              <a:ext cx="8314401" cy="3353830"/>
              <a:chOff x="586804" y="6602349"/>
              <a:chExt cx="8314401" cy="3353830"/>
            </a:xfrm>
          </p:grpSpPr>
          <p:grpSp>
            <p:nvGrpSpPr>
              <p:cNvPr id="78" name="组合 77"/>
              <p:cNvGrpSpPr/>
              <p:nvPr/>
            </p:nvGrpSpPr>
            <p:grpSpPr>
              <a:xfrm>
                <a:off x="586804" y="6602349"/>
                <a:ext cx="8314401" cy="3353830"/>
                <a:chOff x="-1204686" y="768945"/>
                <a:chExt cx="12990285" cy="5239969"/>
              </a:xfrm>
            </p:grpSpPr>
            <p:sp>
              <p:nvSpPr>
                <p:cNvPr id="95" name="矩形 94"/>
                <p:cNvSpPr/>
                <p:nvPr/>
              </p:nvSpPr>
              <p:spPr>
                <a:xfrm>
                  <a:off x="-1204686" y="5007428"/>
                  <a:ext cx="12990285" cy="2577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96" name="组合 95"/>
                <p:cNvGrpSpPr/>
                <p:nvPr/>
              </p:nvGrpSpPr>
              <p:grpSpPr>
                <a:xfrm>
                  <a:off x="-653143" y="768945"/>
                  <a:ext cx="12322628" cy="5239969"/>
                  <a:chOff x="624114" y="2481631"/>
                  <a:chExt cx="12322628" cy="5239969"/>
                </a:xfrm>
              </p:grpSpPr>
              <p:sp>
                <p:nvSpPr>
                  <p:cNvPr id="99" name="椭圆 98"/>
                  <p:cNvSpPr/>
                  <p:nvPr/>
                </p:nvSpPr>
                <p:spPr>
                  <a:xfrm>
                    <a:off x="4746171" y="5704113"/>
                    <a:ext cx="1373121" cy="13731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0" name="椭圆 99"/>
                  <p:cNvSpPr/>
                  <p:nvPr/>
                </p:nvSpPr>
                <p:spPr>
                  <a:xfrm>
                    <a:off x="4209142" y="6386285"/>
                    <a:ext cx="1335315" cy="13353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1" name="椭圆 100"/>
                  <p:cNvSpPr/>
                  <p:nvPr/>
                </p:nvSpPr>
                <p:spPr>
                  <a:xfrm>
                    <a:off x="5963110" y="6057941"/>
                    <a:ext cx="1006335" cy="100633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2" name="椭圆 101"/>
                  <p:cNvSpPr/>
                  <p:nvPr/>
                </p:nvSpPr>
                <p:spPr>
                  <a:xfrm>
                    <a:off x="6594476" y="6282419"/>
                    <a:ext cx="916668" cy="9166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3" name="椭圆 102"/>
                  <p:cNvSpPr/>
                  <p:nvPr/>
                </p:nvSpPr>
                <p:spPr>
                  <a:xfrm>
                    <a:off x="7370084" y="6027512"/>
                    <a:ext cx="924832" cy="9248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4" name="椭圆 103"/>
                  <p:cNvSpPr/>
                  <p:nvPr/>
                </p:nvSpPr>
                <p:spPr>
                  <a:xfrm>
                    <a:off x="7939667" y="5533211"/>
                    <a:ext cx="1063531" cy="106353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5" name="椭圆 104"/>
                  <p:cNvSpPr/>
                  <p:nvPr/>
                </p:nvSpPr>
                <p:spPr>
                  <a:xfrm>
                    <a:off x="8208488" y="6154714"/>
                    <a:ext cx="1080657" cy="10806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8" name="椭圆 107"/>
                  <p:cNvSpPr/>
                  <p:nvPr/>
                </p:nvSpPr>
                <p:spPr>
                  <a:xfrm>
                    <a:off x="6329991" y="2481631"/>
                    <a:ext cx="118155" cy="1181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5" name="Line 20"/>
                  <p:cNvSpPr>
                    <a:spLocks noChangeShapeType="1"/>
                  </p:cNvSpPr>
                  <p:nvPr/>
                </p:nvSpPr>
                <p:spPr bwMode="auto">
                  <a:xfrm flipH="1">
                    <a:off x="3538995" y="6700972"/>
                    <a:ext cx="41085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6" name="Freeform 21"/>
                  <p:cNvSpPr/>
                  <p:nvPr/>
                </p:nvSpPr>
                <p:spPr bwMode="auto">
                  <a:xfrm>
                    <a:off x="4067433" y="6402041"/>
                    <a:ext cx="634694" cy="298930"/>
                  </a:xfrm>
                  <a:custGeom>
                    <a:avLst/>
                    <a:gdLst>
                      <a:gd name="T0" fmla="*/ 48 w 48"/>
                      <a:gd name="T1" fmla="*/ 0 h 22"/>
                      <a:gd name="T2" fmla="*/ 20 w 48"/>
                      <a:gd name="T3" fmla="*/ 22 h 22"/>
                      <a:gd name="T4" fmla="*/ 0 w 48"/>
                      <a:gd name="T5" fmla="*/ 22 h 22"/>
                    </a:gdLst>
                    <a:ahLst/>
                    <a:cxnLst>
                      <a:cxn ang="0">
                        <a:pos x="T0" y="T1"/>
                      </a:cxn>
                      <a:cxn ang="0">
                        <a:pos x="T2" y="T3"/>
                      </a:cxn>
                      <a:cxn ang="0">
                        <a:pos x="T4" y="T5"/>
                      </a:cxn>
                    </a:cxnLst>
                    <a:rect l="0" t="0" r="r" b="b"/>
                    <a:pathLst>
                      <a:path w="48" h="22">
                        <a:moveTo>
                          <a:pt x="48" y="0"/>
                        </a:moveTo>
                        <a:cubicBezTo>
                          <a:pt x="34" y="0"/>
                          <a:pt x="23" y="10"/>
                          <a:pt x="20" y="22"/>
                        </a:cubicBezTo>
                        <a:cubicBezTo>
                          <a:pt x="0" y="22"/>
                          <a:pt x="0" y="22"/>
                          <a:pt x="0" y="22"/>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7" name="Line 22"/>
                  <p:cNvSpPr>
                    <a:spLocks noChangeShapeType="1"/>
                  </p:cNvSpPr>
                  <p:nvPr/>
                </p:nvSpPr>
                <p:spPr bwMode="auto">
                  <a:xfrm>
                    <a:off x="9276746" y="6713722"/>
                    <a:ext cx="0"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8" name="Freeform 23"/>
                  <p:cNvSpPr/>
                  <p:nvPr/>
                </p:nvSpPr>
                <p:spPr bwMode="auto">
                  <a:xfrm>
                    <a:off x="4702127" y="5668176"/>
                    <a:ext cx="2208680" cy="733865"/>
                  </a:xfrm>
                  <a:custGeom>
                    <a:avLst/>
                    <a:gdLst>
                      <a:gd name="T0" fmla="*/ 167 w 167"/>
                      <a:gd name="T1" fmla="*/ 48 h 54"/>
                      <a:gd name="T2" fmla="*/ 136 w 167"/>
                      <a:gd name="T3" fmla="*/ 27 h 54"/>
                      <a:gd name="T4" fmla="*/ 107 w 167"/>
                      <a:gd name="T5" fmla="*/ 43 h 54"/>
                      <a:gd name="T6" fmla="*/ 54 w 167"/>
                      <a:gd name="T7" fmla="*/ 0 h 54"/>
                      <a:gd name="T8" fmla="*/ 0 w 167"/>
                      <a:gd name="T9" fmla="*/ 54 h 54"/>
                    </a:gdLst>
                    <a:ahLst/>
                    <a:cxnLst>
                      <a:cxn ang="0">
                        <a:pos x="T0" y="T1"/>
                      </a:cxn>
                      <a:cxn ang="0">
                        <a:pos x="T2" y="T3"/>
                      </a:cxn>
                      <a:cxn ang="0">
                        <a:pos x="T4" y="T5"/>
                      </a:cxn>
                      <a:cxn ang="0">
                        <a:pos x="T6" y="T7"/>
                      </a:cxn>
                      <a:cxn ang="0">
                        <a:pos x="T8" y="T9"/>
                      </a:cxn>
                    </a:cxnLst>
                    <a:rect l="0" t="0" r="r" b="b"/>
                    <a:pathLst>
                      <a:path w="167" h="54">
                        <a:moveTo>
                          <a:pt x="167" y="48"/>
                        </a:moveTo>
                        <a:cubicBezTo>
                          <a:pt x="162" y="36"/>
                          <a:pt x="150" y="27"/>
                          <a:pt x="136" y="27"/>
                        </a:cubicBezTo>
                        <a:cubicBezTo>
                          <a:pt x="124" y="27"/>
                          <a:pt x="113" y="34"/>
                          <a:pt x="107" y="43"/>
                        </a:cubicBezTo>
                        <a:cubicBezTo>
                          <a:pt x="102" y="18"/>
                          <a:pt x="80" y="0"/>
                          <a:pt x="54" y="0"/>
                        </a:cubicBezTo>
                        <a:cubicBezTo>
                          <a:pt x="24" y="0"/>
                          <a:pt x="0" y="24"/>
                          <a:pt x="0" y="54"/>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9" name="Freeform 24"/>
                  <p:cNvSpPr/>
                  <p:nvPr/>
                </p:nvSpPr>
                <p:spPr bwMode="auto">
                  <a:xfrm>
                    <a:off x="7094982" y="5518002"/>
                    <a:ext cx="3503570" cy="1182967"/>
                  </a:xfrm>
                  <a:custGeom>
                    <a:avLst/>
                    <a:gdLst>
                      <a:gd name="T0" fmla="*/ 265 w 265"/>
                      <a:gd name="T1" fmla="*/ 87 h 87"/>
                      <a:gd name="T2" fmla="*/ 165 w 265"/>
                      <a:gd name="T3" fmla="*/ 87 h 87"/>
                      <a:gd name="T4" fmla="*/ 166 w 265"/>
                      <a:gd name="T5" fmla="*/ 80 h 87"/>
                      <a:gd name="T6" fmla="*/ 143 w 265"/>
                      <a:gd name="T7" fmla="*/ 52 h 87"/>
                      <a:gd name="T8" fmla="*/ 145 w 265"/>
                      <a:gd name="T9" fmla="*/ 40 h 87"/>
                      <a:gd name="T10" fmla="*/ 105 w 265"/>
                      <a:gd name="T11" fmla="*/ 0 h 87"/>
                      <a:gd name="T12" fmla="*/ 65 w 265"/>
                      <a:gd name="T13" fmla="*/ 39 h 87"/>
                      <a:gd name="T14" fmla="*/ 53 w 265"/>
                      <a:gd name="T15" fmla="*/ 36 h 87"/>
                      <a:gd name="T16" fmla="*/ 24 w 265"/>
                      <a:gd name="T17" fmla="*/ 65 h 87"/>
                      <a:gd name="T18" fmla="*/ 24 w 265"/>
                      <a:gd name="T19" fmla="*/ 69 h 87"/>
                      <a:gd name="T20" fmla="*/ 0 w 265"/>
                      <a:gd name="T21" fmla="*/ 5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5" h="87">
                        <a:moveTo>
                          <a:pt x="265" y="87"/>
                        </a:moveTo>
                        <a:cubicBezTo>
                          <a:pt x="165" y="87"/>
                          <a:pt x="165" y="87"/>
                          <a:pt x="165" y="87"/>
                        </a:cubicBezTo>
                        <a:cubicBezTo>
                          <a:pt x="166" y="85"/>
                          <a:pt x="166" y="83"/>
                          <a:pt x="166" y="80"/>
                        </a:cubicBezTo>
                        <a:cubicBezTo>
                          <a:pt x="166" y="66"/>
                          <a:pt x="156" y="55"/>
                          <a:pt x="143" y="52"/>
                        </a:cubicBezTo>
                        <a:cubicBezTo>
                          <a:pt x="144" y="48"/>
                          <a:pt x="145" y="44"/>
                          <a:pt x="145" y="40"/>
                        </a:cubicBezTo>
                        <a:cubicBezTo>
                          <a:pt x="145" y="18"/>
                          <a:pt x="127" y="0"/>
                          <a:pt x="105" y="0"/>
                        </a:cubicBezTo>
                        <a:cubicBezTo>
                          <a:pt x="83" y="0"/>
                          <a:pt x="65" y="17"/>
                          <a:pt x="65" y="39"/>
                        </a:cubicBezTo>
                        <a:cubicBezTo>
                          <a:pt x="61" y="37"/>
                          <a:pt x="57" y="36"/>
                          <a:pt x="53" y="36"/>
                        </a:cubicBezTo>
                        <a:cubicBezTo>
                          <a:pt x="37" y="36"/>
                          <a:pt x="24" y="49"/>
                          <a:pt x="24" y="65"/>
                        </a:cubicBezTo>
                        <a:cubicBezTo>
                          <a:pt x="24" y="66"/>
                          <a:pt x="24" y="68"/>
                          <a:pt x="24" y="69"/>
                        </a:cubicBezTo>
                        <a:cubicBezTo>
                          <a:pt x="19" y="61"/>
                          <a:pt x="10" y="56"/>
                          <a:pt x="0" y="56"/>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1" name="Line 20"/>
                  <p:cNvSpPr>
                    <a:spLocks noChangeShapeType="1"/>
                  </p:cNvSpPr>
                  <p:nvPr/>
                </p:nvSpPr>
                <p:spPr bwMode="auto">
                  <a:xfrm flipH="1">
                    <a:off x="624114" y="6700972"/>
                    <a:ext cx="275967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2" name="Line 20"/>
                  <p:cNvSpPr>
                    <a:spLocks noChangeShapeType="1"/>
                  </p:cNvSpPr>
                  <p:nvPr/>
                </p:nvSpPr>
                <p:spPr bwMode="auto">
                  <a:xfrm flipH="1">
                    <a:off x="10842171" y="6700972"/>
                    <a:ext cx="27577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23" name="Line 20"/>
                  <p:cNvSpPr>
                    <a:spLocks noChangeShapeType="1"/>
                  </p:cNvSpPr>
                  <p:nvPr/>
                </p:nvSpPr>
                <p:spPr bwMode="auto">
                  <a:xfrm flipH="1">
                    <a:off x="11306627" y="6700972"/>
                    <a:ext cx="164011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nvGrpSpPr>
              <p:cNvPr id="137" name="组合 136"/>
              <p:cNvGrpSpPr/>
              <p:nvPr/>
            </p:nvGrpSpPr>
            <p:grpSpPr>
              <a:xfrm>
                <a:off x="1110331" y="8636504"/>
                <a:ext cx="6688050" cy="765943"/>
                <a:chOff x="1110331" y="8636504"/>
                <a:chExt cx="6688050" cy="765943"/>
              </a:xfrm>
            </p:grpSpPr>
            <p:sp>
              <p:nvSpPr>
                <p:cNvPr id="79" name="Line 20"/>
                <p:cNvSpPr>
                  <a:spLocks noChangeShapeType="1"/>
                </p:cNvSpPr>
                <p:nvPr/>
              </p:nvSpPr>
              <p:spPr bwMode="auto">
                <a:xfrm flipH="1">
                  <a:off x="1110331" y="9402447"/>
                  <a:ext cx="552884"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0" name="Line 20"/>
                <p:cNvSpPr>
                  <a:spLocks noChangeShapeType="1"/>
                </p:cNvSpPr>
                <p:nvPr/>
              </p:nvSpPr>
              <p:spPr bwMode="auto">
                <a:xfrm flipH="1">
                  <a:off x="1799593" y="9402447"/>
                  <a:ext cx="95833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1" name="Line 20"/>
                <p:cNvSpPr>
                  <a:spLocks noChangeShapeType="1"/>
                </p:cNvSpPr>
                <p:nvPr/>
              </p:nvSpPr>
              <p:spPr bwMode="auto">
                <a:xfrm flipH="1">
                  <a:off x="6877829" y="9402447"/>
                  <a:ext cx="193509"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2" name="Line 20"/>
                <p:cNvSpPr>
                  <a:spLocks noChangeShapeType="1"/>
                </p:cNvSpPr>
                <p:nvPr/>
              </p:nvSpPr>
              <p:spPr bwMode="auto">
                <a:xfrm flipH="1">
                  <a:off x="7249183" y="9402447"/>
                  <a:ext cx="549198"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83" name="组合 82"/>
                <p:cNvGrpSpPr/>
                <p:nvPr/>
              </p:nvGrpSpPr>
              <p:grpSpPr>
                <a:xfrm>
                  <a:off x="3670404" y="8769196"/>
                  <a:ext cx="570769" cy="570769"/>
                  <a:chOff x="4789869" y="5633141"/>
                  <a:chExt cx="983312" cy="983312"/>
                </a:xfrm>
              </p:grpSpPr>
              <p:sp>
                <p:nvSpPr>
                  <p:cNvPr id="93" name="弧形 92"/>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4" name="弧形 93"/>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84" name="组合 83"/>
                <p:cNvGrpSpPr/>
                <p:nvPr/>
              </p:nvGrpSpPr>
              <p:grpSpPr>
                <a:xfrm rot="1244543">
                  <a:off x="4528073" y="8968234"/>
                  <a:ext cx="284412" cy="284412"/>
                  <a:chOff x="4789869" y="5633141"/>
                  <a:chExt cx="983312" cy="983312"/>
                </a:xfrm>
              </p:grpSpPr>
              <p:sp>
                <p:nvSpPr>
                  <p:cNvPr id="91" name="弧形 90"/>
                  <p:cNvSpPr/>
                  <p:nvPr/>
                </p:nvSpPr>
                <p:spPr>
                  <a:xfrm rot="16630693">
                    <a:off x="4789869" y="5633141"/>
                    <a:ext cx="983312" cy="983312"/>
                  </a:xfrm>
                  <a:prstGeom prst="arc">
                    <a:avLst>
                      <a:gd name="adj1" fmla="val 16200000"/>
                      <a:gd name="adj2" fmla="val 19167193"/>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2" name="弧形 91"/>
                  <p:cNvSpPr/>
                  <p:nvPr/>
                </p:nvSpPr>
                <p:spPr>
                  <a:xfrm rot="16630693">
                    <a:off x="4789869" y="5633141"/>
                    <a:ext cx="983312" cy="983312"/>
                  </a:xfrm>
                  <a:prstGeom prst="arc">
                    <a:avLst>
                      <a:gd name="adj1" fmla="val 19943639"/>
                      <a:gd name="adj2" fmla="val 20223319"/>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85" name="组合 84"/>
                <p:cNvGrpSpPr/>
                <p:nvPr/>
              </p:nvGrpSpPr>
              <p:grpSpPr>
                <a:xfrm>
                  <a:off x="5719760" y="8636504"/>
                  <a:ext cx="570769" cy="570769"/>
                  <a:chOff x="4789869" y="5633141"/>
                  <a:chExt cx="983312" cy="983312"/>
                </a:xfrm>
              </p:grpSpPr>
              <p:sp>
                <p:nvSpPr>
                  <p:cNvPr id="89" name="弧形 88"/>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0" name="弧形 89"/>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86" name="组合 85"/>
                <p:cNvGrpSpPr/>
                <p:nvPr/>
              </p:nvGrpSpPr>
              <p:grpSpPr>
                <a:xfrm rot="20246828">
                  <a:off x="5375828" y="8942433"/>
                  <a:ext cx="284412" cy="284412"/>
                  <a:chOff x="4789869" y="5633141"/>
                  <a:chExt cx="983312" cy="983312"/>
                </a:xfrm>
              </p:grpSpPr>
              <p:sp>
                <p:nvSpPr>
                  <p:cNvPr id="87" name="弧形 86"/>
                  <p:cNvSpPr/>
                  <p:nvPr/>
                </p:nvSpPr>
                <p:spPr>
                  <a:xfrm rot="16630693">
                    <a:off x="4789869" y="5633141"/>
                    <a:ext cx="983312" cy="983312"/>
                  </a:xfrm>
                  <a:prstGeom prst="arc">
                    <a:avLst>
                      <a:gd name="adj1" fmla="val 16200000"/>
                      <a:gd name="adj2" fmla="val 19167193"/>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8" name="弧形 87"/>
                  <p:cNvSpPr/>
                  <p:nvPr/>
                </p:nvSpPr>
                <p:spPr>
                  <a:xfrm rot="16630693">
                    <a:off x="4789869" y="5633141"/>
                    <a:ext cx="983312" cy="983312"/>
                  </a:xfrm>
                  <a:prstGeom prst="arc">
                    <a:avLst>
                      <a:gd name="adj1" fmla="val 19943639"/>
                      <a:gd name="adj2" fmla="val 20223319"/>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grpSp>
          <p:nvGrpSpPr>
            <p:cNvPr id="129" name="组合 128"/>
            <p:cNvGrpSpPr/>
            <p:nvPr/>
          </p:nvGrpSpPr>
          <p:grpSpPr>
            <a:xfrm>
              <a:off x="4653567" y="4698732"/>
              <a:ext cx="1467660" cy="1009017"/>
              <a:chOff x="4748473" y="5289717"/>
              <a:chExt cx="1899885" cy="1306171"/>
            </a:xfrm>
          </p:grpSpPr>
          <p:pic>
            <p:nvPicPr>
              <p:cNvPr id="130" name="图片 12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48473" y="5289717"/>
                <a:ext cx="1899885" cy="1306171"/>
              </a:xfrm>
              <a:prstGeom prst="rect">
                <a:avLst/>
              </a:prstGeom>
            </p:spPr>
          </p:pic>
          <p:sp>
            <p:nvSpPr>
              <p:cNvPr id="131" name="矩形 130"/>
              <p:cNvSpPr/>
              <p:nvPr/>
            </p:nvSpPr>
            <p:spPr>
              <a:xfrm>
                <a:off x="5204262" y="5877235"/>
                <a:ext cx="751826" cy="41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132" name="组合 131"/>
            <p:cNvGrpSpPr/>
            <p:nvPr/>
          </p:nvGrpSpPr>
          <p:grpSpPr>
            <a:xfrm>
              <a:off x="-379864" y="5147188"/>
              <a:ext cx="2884935" cy="1923290"/>
              <a:chOff x="-264070" y="4725787"/>
              <a:chExt cx="2884935" cy="1923290"/>
            </a:xfrm>
          </p:grpSpPr>
          <p:pic>
            <p:nvPicPr>
              <p:cNvPr id="133" name="图片 13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64070" y="4725787"/>
                <a:ext cx="2884935" cy="1923290"/>
              </a:xfrm>
              <a:prstGeom prst="rect">
                <a:avLst/>
              </a:prstGeom>
            </p:spPr>
          </p:pic>
          <p:sp>
            <p:nvSpPr>
              <p:cNvPr id="134" name="矩形 133"/>
              <p:cNvSpPr/>
              <p:nvPr/>
            </p:nvSpPr>
            <p:spPr>
              <a:xfrm>
                <a:off x="587334" y="5495228"/>
                <a:ext cx="1032725" cy="705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grpSp>
        <p:nvGrpSpPr>
          <p:cNvPr id="139" name="组合 138"/>
          <p:cNvGrpSpPr/>
          <p:nvPr/>
        </p:nvGrpSpPr>
        <p:grpSpPr>
          <a:xfrm rot="21371515">
            <a:off x="8223258" y="3065873"/>
            <a:ext cx="3299986" cy="668197"/>
            <a:chOff x="6604155" y="376691"/>
            <a:chExt cx="3299986" cy="668197"/>
          </a:xfrm>
        </p:grpSpPr>
        <p:grpSp>
          <p:nvGrpSpPr>
            <p:cNvPr id="140" name="组合 139"/>
            <p:cNvGrpSpPr/>
            <p:nvPr/>
          </p:nvGrpSpPr>
          <p:grpSpPr>
            <a:xfrm>
              <a:off x="7098310" y="837594"/>
              <a:ext cx="207294" cy="207294"/>
              <a:chOff x="3765599" y="622300"/>
              <a:chExt cx="1134533" cy="1134533"/>
            </a:xfrm>
            <a:solidFill>
              <a:srgbClr val="FF8300"/>
            </a:solidFill>
          </p:grpSpPr>
          <p:sp>
            <p:nvSpPr>
              <p:cNvPr id="150" name="圆角矩形 1576"/>
              <p:cNvSpPr/>
              <p:nvPr/>
            </p:nvSpPr>
            <p:spPr>
              <a:xfrm>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51" name="圆角矩形 1577"/>
              <p:cNvSpPr/>
              <p:nvPr/>
            </p:nvSpPr>
            <p:spPr>
              <a:xfrm rot="5400000">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sp>
          <p:nvSpPr>
            <p:cNvPr id="141" name="椭圆 140"/>
            <p:cNvSpPr/>
            <p:nvPr/>
          </p:nvSpPr>
          <p:spPr>
            <a:xfrm>
              <a:off x="6604155" y="837594"/>
              <a:ext cx="65133" cy="68561"/>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cxnSp>
          <p:nvCxnSpPr>
            <p:cNvPr id="142" name="直接连接符 141"/>
            <p:cNvCxnSpPr/>
            <p:nvPr/>
          </p:nvCxnSpPr>
          <p:spPr>
            <a:xfrm>
              <a:off x="8370942" y="837594"/>
              <a:ext cx="0" cy="2549"/>
            </a:xfrm>
            <a:prstGeom prst="line">
              <a:avLst/>
            </a:prstGeom>
            <a:ln w="76200" cap="rnd">
              <a:solidFill>
                <a:srgbClr val="FDE474"/>
              </a:solidFill>
            </a:ln>
          </p:spPr>
          <p:style>
            <a:lnRef idx="1">
              <a:schemeClr val="accent1"/>
            </a:lnRef>
            <a:fillRef idx="0">
              <a:schemeClr val="accent1"/>
            </a:fillRef>
            <a:effectRef idx="0">
              <a:schemeClr val="accent1"/>
            </a:effectRef>
            <a:fontRef idx="minor">
              <a:schemeClr val="tx1"/>
            </a:fontRef>
          </p:style>
        </p:cxnSp>
        <p:grpSp>
          <p:nvGrpSpPr>
            <p:cNvPr id="143" name="组合 142"/>
            <p:cNvGrpSpPr/>
            <p:nvPr/>
          </p:nvGrpSpPr>
          <p:grpSpPr>
            <a:xfrm>
              <a:off x="9795640" y="837594"/>
              <a:ext cx="108501" cy="108501"/>
              <a:chOff x="6388327" y="3617686"/>
              <a:chExt cx="135164" cy="135164"/>
            </a:xfrm>
          </p:grpSpPr>
          <p:cxnSp>
            <p:nvCxnSpPr>
              <p:cNvPr id="146" name="直接连接符 145"/>
              <p:cNvCxnSpPr/>
              <p:nvPr/>
            </p:nvCxnSpPr>
            <p:spPr>
              <a:xfrm rot="16200000">
                <a:off x="6399059" y="367453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147" name="直接连接符 146"/>
              <p:cNvCxnSpPr/>
              <p:nvPr/>
            </p:nvCxnSpPr>
            <p:spPr>
              <a:xfrm>
                <a:off x="6455909" y="361768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148" name="直接连接符 147"/>
              <p:cNvCxnSpPr/>
              <p:nvPr/>
            </p:nvCxnSpPr>
            <p:spPr>
              <a:xfrm rot="5400000">
                <a:off x="6512759" y="367453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149" name="直接连接符 148"/>
              <p:cNvCxnSpPr/>
              <p:nvPr/>
            </p:nvCxnSpPr>
            <p:spPr>
              <a:xfrm rot="10800000">
                <a:off x="6455909" y="373138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grpSp>
        <p:sp>
          <p:nvSpPr>
            <p:cNvPr id="144" name="椭圆 143"/>
            <p:cNvSpPr/>
            <p:nvPr/>
          </p:nvSpPr>
          <p:spPr>
            <a:xfrm flipV="1">
              <a:off x="9155983" y="975224"/>
              <a:ext cx="61169" cy="64389"/>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45" name="椭圆 144"/>
            <p:cNvSpPr/>
            <p:nvPr/>
          </p:nvSpPr>
          <p:spPr>
            <a:xfrm>
              <a:off x="9702221" y="376691"/>
              <a:ext cx="134670" cy="134670"/>
            </a:xfrm>
            <a:prstGeom prst="ellipse">
              <a:avLst/>
            </a:pr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203" name="组合 202"/>
          <p:cNvGrpSpPr/>
          <p:nvPr/>
        </p:nvGrpSpPr>
        <p:grpSpPr>
          <a:xfrm>
            <a:off x="700658" y="2000937"/>
            <a:ext cx="3518912" cy="1210645"/>
            <a:chOff x="700658" y="2000937"/>
            <a:chExt cx="3518912" cy="1210645"/>
          </a:xfrm>
        </p:grpSpPr>
        <p:sp>
          <p:nvSpPr>
            <p:cNvPr id="6" name="矩形 5"/>
            <p:cNvSpPr/>
            <p:nvPr/>
          </p:nvSpPr>
          <p:spPr>
            <a:xfrm>
              <a:off x="853508" y="3165863"/>
              <a:ext cx="2600415" cy="45719"/>
            </a:xfrm>
            <a:prstGeom prst="rect">
              <a:avLst/>
            </a:prstGeom>
            <a:solidFill>
              <a:srgbClr val="2C292D"/>
            </a:solidFill>
            <a:ln>
              <a:solidFill>
                <a:srgbClr val="2C29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dirty="0">
                <a:solidFill>
                  <a:schemeClr val="tx1">
                    <a:lumMod val="85000"/>
                    <a:lumOff val="15000"/>
                  </a:schemeClr>
                </a:solidFill>
                <a:latin typeface="Source Han Sans HW SC"/>
                <a:ea typeface="PangMenZhengDao" panose="02010600030101010101" pitchFamily="2" charset="-122"/>
                <a:sym typeface="Source Han Sans HW SC"/>
              </a:endParaRPr>
            </a:p>
          </p:txBody>
        </p:sp>
        <p:sp>
          <p:nvSpPr>
            <p:cNvPr id="2" name="矩形 1"/>
            <p:cNvSpPr/>
            <p:nvPr/>
          </p:nvSpPr>
          <p:spPr>
            <a:xfrm>
              <a:off x="700658" y="2000937"/>
              <a:ext cx="3518912" cy="1107996"/>
            </a:xfrm>
            <a:prstGeom prst="rect">
              <a:avLst/>
            </a:prstGeom>
          </p:spPr>
          <p:txBody>
            <a:bodyPr wrap="none">
              <a:spAutoFit/>
            </a:bodyPr>
            <a:lstStyle/>
            <a:p>
              <a:pPr algn="ctr"/>
              <a:r>
                <a:rPr lang="zh-CN" altLang="en-US" sz="66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谢谢观看</a:t>
              </a:r>
            </a:p>
          </p:txBody>
        </p:sp>
      </p:grpSp>
      <p:sp>
        <p:nvSpPr>
          <p:cNvPr id="200" name="椭圆 199"/>
          <p:cNvSpPr/>
          <p:nvPr/>
        </p:nvSpPr>
        <p:spPr>
          <a:xfrm rot="20942295">
            <a:off x="7362361" y="4556229"/>
            <a:ext cx="275259" cy="275259"/>
          </a:xfrm>
          <a:prstGeom prst="ellipse">
            <a:avLst/>
          </a:prstGeom>
          <a:noFill/>
          <a:ln w="57150">
            <a:solidFill>
              <a:srgbClr val="48BE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66" name="组合 65"/>
          <p:cNvGrpSpPr/>
          <p:nvPr/>
        </p:nvGrpSpPr>
        <p:grpSpPr>
          <a:xfrm>
            <a:off x="8348522" y="3982991"/>
            <a:ext cx="4511096" cy="3474399"/>
            <a:chOff x="1115510" y="1856880"/>
            <a:chExt cx="3373014" cy="2534591"/>
          </a:xfrm>
        </p:grpSpPr>
        <p:sp>
          <p:nvSpPr>
            <p:cNvPr id="67" name="椭圆 66"/>
            <p:cNvSpPr/>
            <p:nvPr/>
          </p:nvSpPr>
          <p:spPr>
            <a:xfrm>
              <a:off x="1460014" y="1856880"/>
              <a:ext cx="2495549" cy="2495546"/>
            </a:xfrm>
            <a:prstGeom prst="ellipse">
              <a:avLst/>
            </a:prstGeom>
            <a:solidFill>
              <a:srgbClr val="FFDB01"/>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8" name="任意多边形 736"/>
            <p:cNvSpPr/>
            <p:nvPr/>
          </p:nvSpPr>
          <p:spPr>
            <a:xfrm>
              <a:off x="2554287" y="1895925"/>
              <a:ext cx="1418997" cy="2495546"/>
            </a:xfrm>
            <a:custGeom>
              <a:avLst/>
              <a:gdLst>
                <a:gd name="connsiteX0" fmla="*/ 171223 w 1418998"/>
                <a:gd name="connsiteY0" fmla="*/ 0 h 2495550"/>
                <a:gd name="connsiteX1" fmla="*/ 1418998 w 1418998"/>
                <a:gd name="connsiteY1" fmla="*/ 1247775 h 2495550"/>
                <a:gd name="connsiteX2" fmla="*/ 171223 w 1418998"/>
                <a:gd name="connsiteY2" fmla="*/ 2495550 h 2495550"/>
                <a:gd name="connsiteX3" fmla="*/ 43645 w 1418998"/>
                <a:gd name="connsiteY3" fmla="*/ 2489108 h 2495550"/>
                <a:gd name="connsiteX4" fmla="*/ 0 w 1418998"/>
                <a:gd name="connsiteY4" fmla="*/ 2482447 h 2495550"/>
                <a:gd name="connsiteX5" fmla="*/ 65666 w 1418998"/>
                <a:gd name="connsiteY5" fmla="*/ 2479131 h 2495550"/>
                <a:gd name="connsiteX6" fmla="*/ 1185863 w 1418998"/>
                <a:gd name="connsiteY6" fmla="*/ 1237798 h 2495550"/>
                <a:gd name="connsiteX7" fmla="*/ 189558 w 1418998"/>
                <a:gd name="connsiteY7" fmla="*/ 15373 h 2495550"/>
                <a:gd name="connsiteX8" fmla="*/ 109312 w 1418998"/>
                <a:gd name="connsiteY8" fmla="*/ 3126 h 2495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8998" h="2495550">
                  <a:moveTo>
                    <a:pt x="171223" y="0"/>
                  </a:moveTo>
                  <a:cubicBezTo>
                    <a:pt x="860350" y="0"/>
                    <a:pt x="1418998" y="558648"/>
                    <a:pt x="1418998" y="1247775"/>
                  </a:cubicBezTo>
                  <a:cubicBezTo>
                    <a:pt x="1418998" y="1936902"/>
                    <a:pt x="860350" y="2495550"/>
                    <a:pt x="171223" y="2495550"/>
                  </a:cubicBezTo>
                  <a:cubicBezTo>
                    <a:pt x="128153" y="2495550"/>
                    <a:pt x="85592" y="2493368"/>
                    <a:pt x="43645" y="2489108"/>
                  </a:cubicBezTo>
                  <a:lnTo>
                    <a:pt x="0" y="2482447"/>
                  </a:lnTo>
                  <a:lnTo>
                    <a:pt x="65666" y="2479131"/>
                  </a:lnTo>
                  <a:cubicBezTo>
                    <a:pt x="694864" y="2415232"/>
                    <a:pt x="1185863" y="1883855"/>
                    <a:pt x="1185863" y="1237798"/>
                  </a:cubicBezTo>
                  <a:cubicBezTo>
                    <a:pt x="1185863" y="634812"/>
                    <a:pt x="758148" y="131724"/>
                    <a:pt x="189558" y="15373"/>
                  </a:cubicBezTo>
                  <a:lnTo>
                    <a:pt x="109312" y="3126"/>
                  </a:lnTo>
                  <a:close/>
                </a:path>
              </a:pathLst>
            </a:cu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9" name="椭圆 68"/>
            <p:cNvSpPr/>
            <p:nvPr/>
          </p:nvSpPr>
          <p:spPr>
            <a:xfrm>
              <a:off x="1419760" y="1877783"/>
              <a:ext cx="2495549" cy="2495546"/>
            </a:xfrm>
            <a:prstGeom prst="ellipse">
              <a:avLst/>
            </a:prstGeom>
            <a:noFill/>
            <a:ln w="6667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70" name="组合 69"/>
            <p:cNvGrpSpPr/>
            <p:nvPr/>
          </p:nvGrpSpPr>
          <p:grpSpPr>
            <a:xfrm>
              <a:off x="1115510" y="2753867"/>
              <a:ext cx="3373014" cy="1202030"/>
              <a:chOff x="1115510" y="5439922"/>
              <a:chExt cx="3373016" cy="1202032"/>
            </a:xfrm>
          </p:grpSpPr>
          <p:sp>
            <p:nvSpPr>
              <p:cNvPr id="75" name="弧形 74"/>
              <p:cNvSpPr/>
              <p:nvPr/>
            </p:nvSpPr>
            <p:spPr>
              <a:xfrm rot="20304375">
                <a:off x="1115510" y="5439922"/>
                <a:ext cx="3373016" cy="1202032"/>
              </a:xfrm>
              <a:prstGeom prst="arc">
                <a:avLst>
                  <a:gd name="adj1" fmla="val 11137812"/>
                  <a:gd name="adj2" fmla="val 11876596"/>
                </a:avLst>
              </a:prstGeom>
              <a:noFill/>
              <a:ln w="6667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宋体" panose="02010600030101010101" pitchFamily="2" charset="-122"/>
                  <a:ea typeface="宋体" panose="02010600030101010101" pitchFamily="2" charset="-122"/>
                </a:endParaRPr>
              </a:p>
            </p:txBody>
          </p:sp>
          <p:sp>
            <p:nvSpPr>
              <p:cNvPr id="76" name="弧形 75"/>
              <p:cNvSpPr/>
              <p:nvPr/>
            </p:nvSpPr>
            <p:spPr>
              <a:xfrm rot="20304375">
                <a:off x="1115510" y="5439922"/>
                <a:ext cx="3373016" cy="1202032"/>
              </a:xfrm>
              <a:prstGeom prst="arc">
                <a:avLst>
                  <a:gd name="adj1" fmla="val 20501964"/>
                  <a:gd name="adj2" fmla="val 10793822"/>
                </a:avLst>
              </a:prstGeom>
              <a:noFill/>
              <a:ln w="6667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宋体" panose="02010600030101010101" pitchFamily="2" charset="-122"/>
                  <a:ea typeface="宋体" panose="02010600030101010101" pitchFamily="2" charset="-122"/>
                </a:endParaRPr>
              </a:p>
            </p:txBody>
          </p:sp>
        </p:grpSp>
        <p:sp>
          <p:nvSpPr>
            <p:cNvPr id="71" name="椭圆 70"/>
            <p:cNvSpPr/>
            <p:nvPr/>
          </p:nvSpPr>
          <p:spPr>
            <a:xfrm>
              <a:off x="2046321" y="2757664"/>
              <a:ext cx="399740" cy="399739"/>
            </a:xfrm>
            <a:prstGeom prst="ellipse">
              <a:avLst/>
            </a:pr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2" name="椭圆 71"/>
            <p:cNvSpPr/>
            <p:nvPr/>
          </p:nvSpPr>
          <p:spPr>
            <a:xfrm>
              <a:off x="3105426" y="3375479"/>
              <a:ext cx="212962" cy="212961"/>
            </a:xfrm>
            <a:prstGeom prst="ellipse">
              <a:avLst/>
            </a:pr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3" name="椭圆 72"/>
            <p:cNvSpPr/>
            <p:nvPr/>
          </p:nvSpPr>
          <p:spPr>
            <a:xfrm>
              <a:off x="3450047" y="2400297"/>
              <a:ext cx="149860" cy="149860"/>
            </a:xfrm>
            <a:prstGeom prst="ellipse">
              <a:avLst/>
            </a:prstGeom>
            <a:solidFill>
              <a:srgbClr val="FFDB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4" name="椭圆 73"/>
            <p:cNvSpPr/>
            <p:nvPr/>
          </p:nvSpPr>
          <p:spPr>
            <a:xfrm>
              <a:off x="3585029" y="2799806"/>
              <a:ext cx="232227" cy="232227"/>
            </a:xfrm>
            <a:prstGeom prst="ellipse">
              <a:avLst/>
            </a:pr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03"/>
                                        </p:tgtEl>
                                        <p:attrNameLst>
                                          <p:attrName>style.visibility</p:attrName>
                                        </p:attrNameLst>
                                      </p:cBhvr>
                                      <p:to>
                                        <p:strVal val="visible"/>
                                      </p:to>
                                    </p:set>
                                    <p:anim calcmode="lin" valueType="num">
                                      <p:cBhvr>
                                        <p:cTn id="7" dur="500" fill="hold"/>
                                        <p:tgtEl>
                                          <p:spTgt spid="203"/>
                                        </p:tgtEl>
                                        <p:attrNameLst>
                                          <p:attrName>ppt_w</p:attrName>
                                        </p:attrNameLst>
                                      </p:cBhvr>
                                      <p:tavLst>
                                        <p:tav tm="0">
                                          <p:val>
                                            <p:fltVal val="0"/>
                                          </p:val>
                                        </p:tav>
                                        <p:tav tm="100000">
                                          <p:val>
                                            <p:strVal val="#ppt_w"/>
                                          </p:val>
                                        </p:tav>
                                      </p:tavLst>
                                    </p:anim>
                                    <p:anim calcmode="lin" valueType="num">
                                      <p:cBhvr>
                                        <p:cTn id="8" dur="500" fill="hold"/>
                                        <p:tgtEl>
                                          <p:spTgt spid="203"/>
                                        </p:tgtEl>
                                        <p:attrNameLst>
                                          <p:attrName>ppt_h</p:attrName>
                                        </p:attrNameLst>
                                      </p:cBhvr>
                                      <p:tavLst>
                                        <p:tav tm="0">
                                          <p:val>
                                            <p:fltVal val="0"/>
                                          </p:val>
                                        </p:tav>
                                        <p:tav tm="100000">
                                          <p:val>
                                            <p:strVal val="#ppt_h"/>
                                          </p:val>
                                        </p:tav>
                                      </p:tavLst>
                                    </p:anim>
                                    <p:animEffect transition="in" filter="fade">
                                      <p:cBhvr>
                                        <p:cTn id="9" dur="500"/>
                                        <p:tgtEl>
                                          <p:spTgt spid="203"/>
                                        </p:tgtEl>
                                      </p:cBhvr>
                                    </p:animEffect>
                                  </p:childTnLst>
                                </p:cTn>
                              </p:par>
                            </p:childTnLst>
                          </p:cTn>
                        </p:par>
                        <p:par>
                          <p:cTn id="10" fill="hold">
                            <p:stCondLst>
                              <p:cond delay="500"/>
                            </p:stCondLst>
                            <p:childTnLst>
                              <p:par>
                                <p:cTn id="11" presetID="2" presetClass="entr" presetSubtype="4"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750" fill="hold"/>
                                        <p:tgtEl>
                                          <p:spTgt spid="3"/>
                                        </p:tgtEl>
                                        <p:attrNameLst>
                                          <p:attrName>ppt_x</p:attrName>
                                        </p:attrNameLst>
                                      </p:cBhvr>
                                      <p:tavLst>
                                        <p:tav tm="0">
                                          <p:val>
                                            <p:strVal val="#ppt_x"/>
                                          </p:val>
                                        </p:tav>
                                        <p:tav tm="100000">
                                          <p:val>
                                            <p:strVal val="#ppt_x"/>
                                          </p:val>
                                        </p:tav>
                                      </p:tavLst>
                                    </p:anim>
                                    <p:anim calcmode="lin" valueType="num">
                                      <p:cBhvr additive="base">
                                        <p:cTn id="14" dur="750" fill="hold"/>
                                        <p:tgtEl>
                                          <p:spTgt spid="3"/>
                                        </p:tgtEl>
                                        <p:attrNameLst>
                                          <p:attrName>ppt_y</p:attrName>
                                        </p:attrNameLst>
                                      </p:cBhvr>
                                      <p:tavLst>
                                        <p:tav tm="0">
                                          <p:val>
                                            <p:strVal val="1+#ppt_h/2"/>
                                          </p:val>
                                        </p:tav>
                                        <p:tav tm="100000">
                                          <p:val>
                                            <p:strVal val="#ppt_y"/>
                                          </p:val>
                                        </p:tav>
                                      </p:tavLst>
                                    </p:anim>
                                  </p:childTnLst>
                                </p:cTn>
                              </p:par>
                            </p:childTnLst>
                          </p:cTn>
                        </p:par>
                        <p:par>
                          <p:cTn id="15" fill="hold">
                            <p:stCondLst>
                              <p:cond delay="1500"/>
                            </p:stCondLst>
                            <p:childTnLst>
                              <p:par>
                                <p:cTn id="16" presetID="16" presetClass="entr" presetSubtype="21"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arn(inVertical)">
                                      <p:cBhvr>
                                        <p:cTn id="18" dur="750"/>
                                        <p:tgtEl>
                                          <p:spTgt spid="4"/>
                                        </p:tgtEl>
                                      </p:cBhvr>
                                    </p:animEffect>
                                  </p:childTnLst>
                                </p:cTn>
                              </p:par>
                            </p:childTnLst>
                          </p:cTn>
                        </p:par>
                        <p:par>
                          <p:cTn id="19" fill="hold">
                            <p:stCondLst>
                              <p:cond delay="2500"/>
                            </p:stCondLst>
                            <p:childTnLst>
                              <p:par>
                                <p:cTn id="20" presetID="2" presetClass="entr" presetSubtype="4" fill="hold" nodeType="afterEffect">
                                  <p:stCondLst>
                                    <p:cond delay="0"/>
                                  </p:stCondLst>
                                  <p:childTnLst>
                                    <p:set>
                                      <p:cBhvr>
                                        <p:cTn id="21" dur="1" fill="hold">
                                          <p:stCondLst>
                                            <p:cond delay="0"/>
                                          </p:stCondLst>
                                        </p:cTn>
                                        <p:tgtEl>
                                          <p:spTgt spid="204"/>
                                        </p:tgtEl>
                                        <p:attrNameLst>
                                          <p:attrName>style.visibility</p:attrName>
                                        </p:attrNameLst>
                                      </p:cBhvr>
                                      <p:to>
                                        <p:strVal val="visible"/>
                                      </p:to>
                                    </p:set>
                                    <p:anim calcmode="lin" valueType="num">
                                      <p:cBhvr additive="base">
                                        <p:cTn id="22" dur="500" fill="hold"/>
                                        <p:tgtEl>
                                          <p:spTgt spid="204"/>
                                        </p:tgtEl>
                                        <p:attrNameLst>
                                          <p:attrName>ppt_x</p:attrName>
                                        </p:attrNameLst>
                                      </p:cBhvr>
                                      <p:tavLst>
                                        <p:tav tm="0">
                                          <p:val>
                                            <p:strVal val="#ppt_x"/>
                                          </p:val>
                                        </p:tav>
                                        <p:tav tm="100000">
                                          <p:val>
                                            <p:strVal val="#ppt_x"/>
                                          </p:val>
                                        </p:tav>
                                      </p:tavLst>
                                    </p:anim>
                                    <p:anim calcmode="lin" valueType="num">
                                      <p:cBhvr additive="base">
                                        <p:cTn id="23" dur="500" fill="hold"/>
                                        <p:tgtEl>
                                          <p:spTgt spid="204"/>
                                        </p:tgtEl>
                                        <p:attrNameLst>
                                          <p:attrName>ppt_y</p:attrName>
                                        </p:attrNameLst>
                                      </p:cBhvr>
                                      <p:tavLst>
                                        <p:tav tm="0">
                                          <p:val>
                                            <p:strVal val="1+#ppt_h/2"/>
                                          </p:val>
                                        </p:tav>
                                        <p:tav tm="100000">
                                          <p:val>
                                            <p:strVal val="#ppt_y"/>
                                          </p:val>
                                        </p:tav>
                                      </p:tavLst>
                                    </p:anim>
                                  </p:childTnLst>
                                </p:cTn>
                              </p:par>
                            </p:childTnLst>
                          </p:cTn>
                        </p:par>
                        <p:par>
                          <p:cTn id="24" fill="hold">
                            <p:stCondLst>
                              <p:cond delay="3000"/>
                            </p:stCondLst>
                            <p:childTnLst>
                              <p:par>
                                <p:cTn id="25" presetID="53" presetClass="entr" presetSubtype="16" fill="hold" nodeType="afterEffect">
                                  <p:stCondLst>
                                    <p:cond delay="0"/>
                                  </p:stCondLst>
                                  <p:childTnLst>
                                    <p:set>
                                      <p:cBhvr>
                                        <p:cTn id="26" dur="1" fill="hold">
                                          <p:stCondLst>
                                            <p:cond delay="0"/>
                                          </p:stCondLst>
                                        </p:cTn>
                                        <p:tgtEl>
                                          <p:spTgt spid="66"/>
                                        </p:tgtEl>
                                        <p:attrNameLst>
                                          <p:attrName>style.visibility</p:attrName>
                                        </p:attrNameLst>
                                      </p:cBhvr>
                                      <p:to>
                                        <p:strVal val="visible"/>
                                      </p:to>
                                    </p:set>
                                    <p:anim calcmode="lin" valueType="num">
                                      <p:cBhvr>
                                        <p:cTn id="27" dur="500" fill="hold"/>
                                        <p:tgtEl>
                                          <p:spTgt spid="66"/>
                                        </p:tgtEl>
                                        <p:attrNameLst>
                                          <p:attrName>ppt_w</p:attrName>
                                        </p:attrNameLst>
                                      </p:cBhvr>
                                      <p:tavLst>
                                        <p:tav tm="0">
                                          <p:val>
                                            <p:fltVal val="0"/>
                                          </p:val>
                                        </p:tav>
                                        <p:tav tm="100000">
                                          <p:val>
                                            <p:strVal val="#ppt_w"/>
                                          </p:val>
                                        </p:tav>
                                      </p:tavLst>
                                    </p:anim>
                                    <p:anim calcmode="lin" valueType="num">
                                      <p:cBhvr>
                                        <p:cTn id="28" dur="500" fill="hold"/>
                                        <p:tgtEl>
                                          <p:spTgt spid="66"/>
                                        </p:tgtEl>
                                        <p:attrNameLst>
                                          <p:attrName>ppt_h</p:attrName>
                                        </p:attrNameLst>
                                      </p:cBhvr>
                                      <p:tavLst>
                                        <p:tav tm="0">
                                          <p:val>
                                            <p:fltVal val="0"/>
                                          </p:val>
                                        </p:tav>
                                        <p:tav tm="100000">
                                          <p:val>
                                            <p:strVal val="#ppt_h"/>
                                          </p:val>
                                        </p:tav>
                                      </p:tavLst>
                                    </p:anim>
                                    <p:animEffect transition="in" filter="fade">
                                      <p:cBhvr>
                                        <p:cTn id="29" dur="500"/>
                                        <p:tgtEl>
                                          <p:spTgt spid="66"/>
                                        </p:tgtEl>
                                      </p:cBhvr>
                                    </p:animEffect>
                                  </p:childTnLst>
                                </p:cTn>
                              </p:par>
                              <p:par>
                                <p:cTn id="30" presetID="2" presetClass="entr" presetSubtype="8" fill="hold" grpId="0" nodeType="with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additive="base">
                                        <p:cTn id="32" dur="500" fill="hold"/>
                                        <p:tgtEl>
                                          <p:spTgt spid="5"/>
                                        </p:tgtEl>
                                        <p:attrNameLst>
                                          <p:attrName>ppt_x</p:attrName>
                                        </p:attrNameLst>
                                      </p:cBhvr>
                                      <p:tavLst>
                                        <p:tav tm="0">
                                          <p:val>
                                            <p:strVal val="0-#ppt_w/2"/>
                                          </p:val>
                                        </p:tav>
                                        <p:tav tm="100000">
                                          <p:val>
                                            <p:strVal val="#ppt_x"/>
                                          </p:val>
                                        </p:tav>
                                      </p:tavLst>
                                    </p:anim>
                                    <p:anim calcmode="lin" valueType="num">
                                      <p:cBhvr additive="base">
                                        <p:cTn id="33" dur="500" fill="hold"/>
                                        <p:tgtEl>
                                          <p:spTgt spid="5"/>
                                        </p:tgtEl>
                                        <p:attrNameLst>
                                          <p:attrName>ppt_y</p:attrName>
                                        </p:attrNameLst>
                                      </p:cBhvr>
                                      <p:tavLst>
                                        <p:tav tm="0">
                                          <p:val>
                                            <p:strVal val="#ppt_y"/>
                                          </p:val>
                                        </p:tav>
                                        <p:tav tm="100000">
                                          <p:val>
                                            <p:strVal val="#ppt_y"/>
                                          </p:val>
                                        </p:tav>
                                      </p:tavLst>
                                    </p:anim>
                                  </p:childTnLst>
                                </p:cTn>
                              </p:par>
                              <p:par>
                                <p:cTn id="34" presetID="10" presetClass="entr" presetSubtype="0" fill="hold" nodeType="withEffect">
                                  <p:stCondLst>
                                    <p:cond delay="0"/>
                                  </p:stCondLst>
                                  <p:childTnLst>
                                    <p:set>
                                      <p:cBhvr>
                                        <p:cTn id="35" dur="1" fill="hold">
                                          <p:stCondLst>
                                            <p:cond delay="0"/>
                                          </p:stCondLst>
                                        </p:cTn>
                                        <p:tgtEl>
                                          <p:spTgt spid="124"/>
                                        </p:tgtEl>
                                        <p:attrNameLst>
                                          <p:attrName>style.visibility</p:attrName>
                                        </p:attrNameLst>
                                      </p:cBhvr>
                                      <p:to>
                                        <p:strVal val="visible"/>
                                      </p:to>
                                    </p:set>
                                    <p:animEffect transition="in" filter="fade">
                                      <p:cBhvr>
                                        <p:cTn id="36" dur="500"/>
                                        <p:tgtEl>
                                          <p:spTgt spid="124"/>
                                        </p:tgtEl>
                                      </p:cBhvr>
                                    </p:animEffect>
                                  </p:childTnLst>
                                </p:cTn>
                              </p:par>
                              <p:par>
                                <p:cTn id="37" presetID="2" presetClass="entr" presetSubtype="2" fill="hold" nodeType="withEffect">
                                  <p:stCondLst>
                                    <p:cond delay="0"/>
                                  </p:stCondLst>
                                  <p:childTnLst>
                                    <p:set>
                                      <p:cBhvr>
                                        <p:cTn id="38" dur="1" fill="hold">
                                          <p:stCondLst>
                                            <p:cond delay="0"/>
                                          </p:stCondLst>
                                        </p:cTn>
                                        <p:tgtEl>
                                          <p:spTgt spid="127"/>
                                        </p:tgtEl>
                                        <p:attrNameLst>
                                          <p:attrName>style.visibility</p:attrName>
                                        </p:attrNameLst>
                                      </p:cBhvr>
                                      <p:to>
                                        <p:strVal val="visible"/>
                                      </p:to>
                                    </p:set>
                                    <p:anim calcmode="lin" valueType="num">
                                      <p:cBhvr additive="base">
                                        <p:cTn id="39" dur="500" fill="hold"/>
                                        <p:tgtEl>
                                          <p:spTgt spid="127"/>
                                        </p:tgtEl>
                                        <p:attrNameLst>
                                          <p:attrName>ppt_x</p:attrName>
                                        </p:attrNameLst>
                                      </p:cBhvr>
                                      <p:tavLst>
                                        <p:tav tm="0">
                                          <p:val>
                                            <p:strVal val="1+#ppt_w/2"/>
                                          </p:val>
                                        </p:tav>
                                        <p:tav tm="100000">
                                          <p:val>
                                            <p:strVal val="#ppt_x"/>
                                          </p:val>
                                        </p:tav>
                                      </p:tavLst>
                                    </p:anim>
                                    <p:anim calcmode="lin" valueType="num">
                                      <p:cBhvr additive="base">
                                        <p:cTn id="40" dur="500" fill="hold"/>
                                        <p:tgtEl>
                                          <p:spTgt spid="1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图形 44"/>
          <p:cNvPicPr>
            <a:picLocks noChangeAspect="1"/>
          </p:cNvPicPr>
          <p:nvPr/>
        </p:nvPicPr>
        <p:blipFill rotWithShape="1">
          <a:blip r:embed="rId2">
            <a:extLst>
              <a:ext uri="{96DAC541-7B7A-43D3-8B79-37D633B846F1}">
                <asvg:svgBlip xmlns:asvg="http://schemas.microsoft.com/office/drawing/2016/SVG/main" r:embed="rId3"/>
              </a:ext>
            </a:extLst>
          </a:blip>
          <a:srcRect l="18506" t="19769" r="15120" b="15730"/>
          <a:stretch>
            <a:fillRect/>
          </a:stretch>
        </p:blipFill>
        <p:spPr>
          <a:xfrm>
            <a:off x="1" y="-1"/>
            <a:ext cx="12192000" cy="6858001"/>
          </a:xfrm>
          <a:prstGeom prst="rect">
            <a:avLst/>
          </a:prstGeom>
        </p:spPr>
      </p:pic>
      <p:grpSp>
        <p:nvGrpSpPr>
          <p:cNvPr id="46" name="组合 45"/>
          <p:cNvGrpSpPr/>
          <p:nvPr/>
        </p:nvGrpSpPr>
        <p:grpSpPr>
          <a:xfrm rot="21371515">
            <a:off x="8384969" y="4479151"/>
            <a:ext cx="3299986" cy="668197"/>
            <a:chOff x="6604155" y="376691"/>
            <a:chExt cx="3299986" cy="668197"/>
          </a:xfrm>
        </p:grpSpPr>
        <p:grpSp>
          <p:nvGrpSpPr>
            <p:cNvPr id="47" name="组合 46"/>
            <p:cNvGrpSpPr/>
            <p:nvPr/>
          </p:nvGrpSpPr>
          <p:grpSpPr>
            <a:xfrm>
              <a:off x="7098310" y="837594"/>
              <a:ext cx="207294" cy="207294"/>
              <a:chOff x="3765599" y="622300"/>
              <a:chExt cx="1134533" cy="1134533"/>
            </a:xfrm>
            <a:solidFill>
              <a:srgbClr val="FF8300"/>
            </a:solidFill>
          </p:grpSpPr>
          <p:sp>
            <p:nvSpPr>
              <p:cNvPr id="57" name="圆角矩形 1576"/>
              <p:cNvSpPr/>
              <p:nvPr/>
            </p:nvSpPr>
            <p:spPr>
              <a:xfrm>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58" name="圆角矩形 1577"/>
              <p:cNvSpPr/>
              <p:nvPr/>
            </p:nvSpPr>
            <p:spPr>
              <a:xfrm rot="5400000">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sp>
          <p:nvSpPr>
            <p:cNvPr id="48" name="椭圆 47"/>
            <p:cNvSpPr/>
            <p:nvPr/>
          </p:nvSpPr>
          <p:spPr>
            <a:xfrm>
              <a:off x="6604155" y="837594"/>
              <a:ext cx="65133" cy="68561"/>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cxnSp>
          <p:nvCxnSpPr>
            <p:cNvPr id="49" name="直接连接符 48"/>
            <p:cNvCxnSpPr/>
            <p:nvPr/>
          </p:nvCxnSpPr>
          <p:spPr>
            <a:xfrm>
              <a:off x="8370942" y="837594"/>
              <a:ext cx="0" cy="2549"/>
            </a:xfrm>
            <a:prstGeom prst="line">
              <a:avLst/>
            </a:prstGeom>
            <a:ln w="76200" cap="rnd">
              <a:solidFill>
                <a:srgbClr val="FDE474"/>
              </a:solidFill>
            </a:ln>
          </p:spPr>
          <p:style>
            <a:lnRef idx="1">
              <a:schemeClr val="accent1"/>
            </a:lnRef>
            <a:fillRef idx="0">
              <a:schemeClr val="accent1"/>
            </a:fillRef>
            <a:effectRef idx="0">
              <a:schemeClr val="accent1"/>
            </a:effectRef>
            <a:fontRef idx="minor">
              <a:schemeClr val="tx1"/>
            </a:fontRef>
          </p:style>
        </p:cxnSp>
        <p:grpSp>
          <p:nvGrpSpPr>
            <p:cNvPr id="50" name="组合 49"/>
            <p:cNvGrpSpPr/>
            <p:nvPr/>
          </p:nvGrpSpPr>
          <p:grpSpPr>
            <a:xfrm>
              <a:off x="9795640" y="837594"/>
              <a:ext cx="108501" cy="108501"/>
              <a:chOff x="6388327" y="3617686"/>
              <a:chExt cx="135164" cy="135164"/>
            </a:xfrm>
          </p:grpSpPr>
          <p:cxnSp>
            <p:nvCxnSpPr>
              <p:cNvPr id="53" name="直接连接符 52"/>
              <p:cNvCxnSpPr/>
              <p:nvPr/>
            </p:nvCxnSpPr>
            <p:spPr>
              <a:xfrm rot="16200000">
                <a:off x="6399059" y="367453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6455909" y="361768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rot="5400000">
                <a:off x="6512759" y="367453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rot="10800000">
                <a:off x="6455909" y="373138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grpSp>
        <p:sp>
          <p:nvSpPr>
            <p:cNvPr id="51" name="椭圆 50"/>
            <p:cNvSpPr/>
            <p:nvPr/>
          </p:nvSpPr>
          <p:spPr>
            <a:xfrm flipV="1">
              <a:off x="9155983" y="975224"/>
              <a:ext cx="61169" cy="64389"/>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52" name="椭圆 51"/>
            <p:cNvSpPr/>
            <p:nvPr/>
          </p:nvSpPr>
          <p:spPr>
            <a:xfrm>
              <a:off x="9702221" y="376691"/>
              <a:ext cx="134670" cy="134670"/>
            </a:xfrm>
            <a:prstGeom prst="ellipse">
              <a:avLst/>
            </a:pr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117" name="组合 116"/>
          <p:cNvGrpSpPr/>
          <p:nvPr/>
        </p:nvGrpSpPr>
        <p:grpSpPr>
          <a:xfrm>
            <a:off x="-379864" y="3929125"/>
            <a:ext cx="13062676" cy="3353830"/>
            <a:chOff x="-379864" y="3929125"/>
            <a:chExt cx="13062676" cy="3353830"/>
          </a:xfrm>
        </p:grpSpPr>
        <p:grpSp>
          <p:nvGrpSpPr>
            <p:cNvPr id="2" name="组合 1"/>
            <p:cNvGrpSpPr/>
            <p:nvPr/>
          </p:nvGrpSpPr>
          <p:grpSpPr>
            <a:xfrm>
              <a:off x="901167" y="3929125"/>
              <a:ext cx="8314401" cy="3353830"/>
              <a:chOff x="586804" y="6602349"/>
              <a:chExt cx="8314401" cy="3353830"/>
            </a:xfrm>
          </p:grpSpPr>
          <p:grpSp>
            <p:nvGrpSpPr>
              <p:cNvPr id="3" name="组合 2"/>
              <p:cNvGrpSpPr/>
              <p:nvPr/>
            </p:nvGrpSpPr>
            <p:grpSpPr>
              <a:xfrm>
                <a:off x="586804" y="6602349"/>
                <a:ext cx="8314401" cy="3353830"/>
                <a:chOff x="-1204686" y="768945"/>
                <a:chExt cx="12990285" cy="5239969"/>
              </a:xfrm>
            </p:grpSpPr>
            <p:sp>
              <p:nvSpPr>
                <p:cNvPr id="21" name="矩形 20"/>
                <p:cNvSpPr/>
                <p:nvPr/>
              </p:nvSpPr>
              <p:spPr>
                <a:xfrm>
                  <a:off x="-1204686" y="5007428"/>
                  <a:ext cx="12990285" cy="2577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22" name="组合 21"/>
                <p:cNvGrpSpPr/>
                <p:nvPr/>
              </p:nvGrpSpPr>
              <p:grpSpPr>
                <a:xfrm>
                  <a:off x="-653143" y="768945"/>
                  <a:ext cx="12322628" cy="5239969"/>
                  <a:chOff x="624114" y="2481631"/>
                  <a:chExt cx="12322628" cy="5239969"/>
                </a:xfrm>
              </p:grpSpPr>
              <p:sp>
                <p:nvSpPr>
                  <p:cNvPr id="23" name="椭圆 22"/>
                  <p:cNvSpPr/>
                  <p:nvPr/>
                </p:nvSpPr>
                <p:spPr>
                  <a:xfrm>
                    <a:off x="4746171" y="5704113"/>
                    <a:ext cx="1373121" cy="13731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4" name="椭圆 23"/>
                  <p:cNvSpPr/>
                  <p:nvPr/>
                </p:nvSpPr>
                <p:spPr>
                  <a:xfrm>
                    <a:off x="4209142" y="6386285"/>
                    <a:ext cx="1335315" cy="13353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5" name="椭圆 24"/>
                  <p:cNvSpPr/>
                  <p:nvPr/>
                </p:nvSpPr>
                <p:spPr>
                  <a:xfrm>
                    <a:off x="5963110" y="6057941"/>
                    <a:ext cx="1006335" cy="100633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6" name="椭圆 25"/>
                  <p:cNvSpPr/>
                  <p:nvPr/>
                </p:nvSpPr>
                <p:spPr>
                  <a:xfrm>
                    <a:off x="6594476" y="6282419"/>
                    <a:ext cx="916668" cy="9166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7" name="椭圆 26"/>
                  <p:cNvSpPr/>
                  <p:nvPr/>
                </p:nvSpPr>
                <p:spPr>
                  <a:xfrm>
                    <a:off x="7370084" y="6027512"/>
                    <a:ext cx="924832" cy="9248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8" name="椭圆 27"/>
                  <p:cNvSpPr/>
                  <p:nvPr/>
                </p:nvSpPr>
                <p:spPr>
                  <a:xfrm>
                    <a:off x="7939667" y="5533211"/>
                    <a:ext cx="1063531" cy="106353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9" name="椭圆 28"/>
                  <p:cNvSpPr/>
                  <p:nvPr/>
                </p:nvSpPr>
                <p:spPr>
                  <a:xfrm>
                    <a:off x="8208488" y="6154714"/>
                    <a:ext cx="1080657" cy="10806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0" name="椭圆 29"/>
                  <p:cNvSpPr/>
                  <p:nvPr/>
                </p:nvSpPr>
                <p:spPr>
                  <a:xfrm>
                    <a:off x="6329991" y="2481631"/>
                    <a:ext cx="118155" cy="1181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1" name="Line 20"/>
                  <p:cNvSpPr>
                    <a:spLocks noChangeShapeType="1"/>
                  </p:cNvSpPr>
                  <p:nvPr/>
                </p:nvSpPr>
                <p:spPr bwMode="auto">
                  <a:xfrm flipH="1">
                    <a:off x="3538995" y="6700972"/>
                    <a:ext cx="41085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2" name="Freeform 21"/>
                  <p:cNvSpPr/>
                  <p:nvPr/>
                </p:nvSpPr>
                <p:spPr bwMode="auto">
                  <a:xfrm>
                    <a:off x="4067433" y="6402041"/>
                    <a:ext cx="634694" cy="298930"/>
                  </a:xfrm>
                  <a:custGeom>
                    <a:avLst/>
                    <a:gdLst>
                      <a:gd name="T0" fmla="*/ 48 w 48"/>
                      <a:gd name="T1" fmla="*/ 0 h 22"/>
                      <a:gd name="T2" fmla="*/ 20 w 48"/>
                      <a:gd name="T3" fmla="*/ 22 h 22"/>
                      <a:gd name="T4" fmla="*/ 0 w 48"/>
                      <a:gd name="T5" fmla="*/ 22 h 22"/>
                    </a:gdLst>
                    <a:ahLst/>
                    <a:cxnLst>
                      <a:cxn ang="0">
                        <a:pos x="T0" y="T1"/>
                      </a:cxn>
                      <a:cxn ang="0">
                        <a:pos x="T2" y="T3"/>
                      </a:cxn>
                      <a:cxn ang="0">
                        <a:pos x="T4" y="T5"/>
                      </a:cxn>
                    </a:cxnLst>
                    <a:rect l="0" t="0" r="r" b="b"/>
                    <a:pathLst>
                      <a:path w="48" h="22">
                        <a:moveTo>
                          <a:pt x="48" y="0"/>
                        </a:moveTo>
                        <a:cubicBezTo>
                          <a:pt x="34" y="0"/>
                          <a:pt x="23" y="10"/>
                          <a:pt x="20" y="22"/>
                        </a:cubicBezTo>
                        <a:cubicBezTo>
                          <a:pt x="0" y="22"/>
                          <a:pt x="0" y="22"/>
                          <a:pt x="0" y="22"/>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3" name="Line 22"/>
                  <p:cNvSpPr>
                    <a:spLocks noChangeShapeType="1"/>
                  </p:cNvSpPr>
                  <p:nvPr/>
                </p:nvSpPr>
                <p:spPr bwMode="auto">
                  <a:xfrm>
                    <a:off x="9276746" y="6713722"/>
                    <a:ext cx="0"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4" name="Freeform 23"/>
                  <p:cNvSpPr/>
                  <p:nvPr/>
                </p:nvSpPr>
                <p:spPr bwMode="auto">
                  <a:xfrm>
                    <a:off x="4702127" y="5668176"/>
                    <a:ext cx="2208680" cy="733865"/>
                  </a:xfrm>
                  <a:custGeom>
                    <a:avLst/>
                    <a:gdLst>
                      <a:gd name="T0" fmla="*/ 167 w 167"/>
                      <a:gd name="T1" fmla="*/ 48 h 54"/>
                      <a:gd name="T2" fmla="*/ 136 w 167"/>
                      <a:gd name="T3" fmla="*/ 27 h 54"/>
                      <a:gd name="T4" fmla="*/ 107 w 167"/>
                      <a:gd name="T5" fmla="*/ 43 h 54"/>
                      <a:gd name="T6" fmla="*/ 54 w 167"/>
                      <a:gd name="T7" fmla="*/ 0 h 54"/>
                      <a:gd name="T8" fmla="*/ 0 w 167"/>
                      <a:gd name="T9" fmla="*/ 54 h 54"/>
                    </a:gdLst>
                    <a:ahLst/>
                    <a:cxnLst>
                      <a:cxn ang="0">
                        <a:pos x="T0" y="T1"/>
                      </a:cxn>
                      <a:cxn ang="0">
                        <a:pos x="T2" y="T3"/>
                      </a:cxn>
                      <a:cxn ang="0">
                        <a:pos x="T4" y="T5"/>
                      </a:cxn>
                      <a:cxn ang="0">
                        <a:pos x="T6" y="T7"/>
                      </a:cxn>
                      <a:cxn ang="0">
                        <a:pos x="T8" y="T9"/>
                      </a:cxn>
                    </a:cxnLst>
                    <a:rect l="0" t="0" r="r" b="b"/>
                    <a:pathLst>
                      <a:path w="167" h="54">
                        <a:moveTo>
                          <a:pt x="167" y="48"/>
                        </a:moveTo>
                        <a:cubicBezTo>
                          <a:pt x="162" y="36"/>
                          <a:pt x="150" y="27"/>
                          <a:pt x="136" y="27"/>
                        </a:cubicBezTo>
                        <a:cubicBezTo>
                          <a:pt x="124" y="27"/>
                          <a:pt x="113" y="34"/>
                          <a:pt x="107" y="43"/>
                        </a:cubicBezTo>
                        <a:cubicBezTo>
                          <a:pt x="102" y="18"/>
                          <a:pt x="80" y="0"/>
                          <a:pt x="54" y="0"/>
                        </a:cubicBezTo>
                        <a:cubicBezTo>
                          <a:pt x="24" y="0"/>
                          <a:pt x="0" y="24"/>
                          <a:pt x="0" y="54"/>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5" name="Freeform 24"/>
                  <p:cNvSpPr/>
                  <p:nvPr/>
                </p:nvSpPr>
                <p:spPr bwMode="auto">
                  <a:xfrm>
                    <a:off x="7094982" y="5518002"/>
                    <a:ext cx="3503570" cy="1182967"/>
                  </a:xfrm>
                  <a:custGeom>
                    <a:avLst/>
                    <a:gdLst>
                      <a:gd name="T0" fmla="*/ 265 w 265"/>
                      <a:gd name="T1" fmla="*/ 87 h 87"/>
                      <a:gd name="T2" fmla="*/ 165 w 265"/>
                      <a:gd name="T3" fmla="*/ 87 h 87"/>
                      <a:gd name="T4" fmla="*/ 166 w 265"/>
                      <a:gd name="T5" fmla="*/ 80 h 87"/>
                      <a:gd name="T6" fmla="*/ 143 w 265"/>
                      <a:gd name="T7" fmla="*/ 52 h 87"/>
                      <a:gd name="T8" fmla="*/ 145 w 265"/>
                      <a:gd name="T9" fmla="*/ 40 h 87"/>
                      <a:gd name="T10" fmla="*/ 105 w 265"/>
                      <a:gd name="T11" fmla="*/ 0 h 87"/>
                      <a:gd name="T12" fmla="*/ 65 w 265"/>
                      <a:gd name="T13" fmla="*/ 39 h 87"/>
                      <a:gd name="T14" fmla="*/ 53 w 265"/>
                      <a:gd name="T15" fmla="*/ 36 h 87"/>
                      <a:gd name="T16" fmla="*/ 24 w 265"/>
                      <a:gd name="T17" fmla="*/ 65 h 87"/>
                      <a:gd name="T18" fmla="*/ 24 w 265"/>
                      <a:gd name="T19" fmla="*/ 69 h 87"/>
                      <a:gd name="T20" fmla="*/ 0 w 265"/>
                      <a:gd name="T21" fmla="*/ 5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5" h="87">
                        <a:moveTo>
                          <a:pt x="265" y="87"/>
                        </a:moveTo>
                        <a:cubicBezTo>
                          <a:pt x="165" y="87"/>
                          <a:pt x="165" y="87"/>
                          <a:pt x="165" y="87"/>
                        </a:cubicBezTo>
                        <a:cubicBezTo>
                          <a:pt x="166" y="85"/>
                          <a:pt x="166" y="83"/>
                          <a:pt x="166" y="80"/>
                        </a:cubicBezTo>
                        <a:cubicBezTo>
                          <a:pt x="166" y="66"/>
                          <a:pt x="156" y="55"/>
                          <a:pt x="143" y="52"/>
                        </a:cubicBezTo>
                        <a:cubicBezTo>
                          <a:pt x="144" y="48"/>
                          <a:pt x="145" y="44"/>
                          <a:pt x="145" y="40"/>
                        </a:cubicBezTo>
                        <a:cubicBezTo>
                          <a:pt x="145" y="18"/>
                          <a:pt x="127" y="0"/>
                          <a:pt x="105" y="0"/>
                        </a:cubicBezTo>
                        <a:cubicBezTo>
                          <a:pt x="83" y="0"/>
                          <a:pt x="65" y="17"/>
                          <a:pt x="65" y="39"/>
                        </a:cubicBezTo>
                        <a:cubicBezTo>
                          <a:pt x="61" y="37"/>
                          <a:pt x="57" y="36"/>
                          <a:pt x="53" y="36"/>
                        </a:cubicBezTo>
                        <a:cubicBezTo>
                          <a:pt x="37" y="36"/>
                          <a:pt x="24" y="49"/>
                          <a:pt x="24" y="65"/>
                        </a:cubicBezTo>
                        <a:cubicBezTo>
                          <a:pt x="24" y="66"/>
                          <a:pt x="24" y="68"/>
                          <a:pt x="24" y="69"/>
                        </a:cubicBezTo>
                        <a:cubicBezTo>
                          <a:pt x="19" y="61"/>
                          <a:pt x="10" y="56"/>
                          <a:pt x="0" y="56"/>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6" name="Line 20"/>
                  <p:cNvSpPr>
                    <a:spLocks noChangeShapeType="1"/>
                  </p:cNvSpPr>
                  <p:nvPr/>
                </p:nvSpPr>
                <p:spPr bwMode="auto">
                  <a:xfrm flipH="1">
                    <a:off x="624114" y="6700972"/>
                    <a:ext cx="275967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7" name="Line 20"/>
                  <p:cNvSpPr>
                    <a:spLocks noChangeShapeType="1"/>
                  </p:cNvSpPr>
                  <p:nvPr/>
                </p:nvSpPr>
                <p:spPr bwMode="auto">
                  <a:xfrm flipH="1">
                    <a:off x="10842171" y="6700972"/>
                    <a:ext cx="27577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8" name="Line 20"/>
                  <p:cNvSpPr>
                    <a:spLocks noChangeShapeType="1"/>
                  </p:cNvSpPr>
                  <p:nvPr/>
                </p:nvSpPr>
                <p:spPr bwMode="auto">
                  <a:xfrm flipH="1">
                    <a:off x="11306627" y="6700972"/>
                    <a:ext cx="164011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nvGrpSpPr>
              <p:cNvPr id="4" name="组合 3"/>
              <p:cNvGrpSpPr/>
              <p:nvPr/>
            </p:nvGrpSpPr>
            <p:grpSpPr>
              <a:xfrm>
                <a:off x="1110331" y="8636504"/>
                <a:ext cx="6688050" cy="765943"/>
                <a:chOff x="1110331" y="8636504"/>
                <a:chExt cx="6688050" cy="765943"/>
              </a:xfrm>
            </p:grpSpPr>
            <p:sp>
              <p:nvSpPr>
                <p:cNvPr id="5" name="Line 20"/>
                <p:cNvSpPr>
                  <a:spLocks noChangeShapeType="1"/>
                </p:cNvSpPr>
                <p:nvPr/>
              </p:nvSpPr>
              <p:spPr bwMode="auto">
                <a:xfrm flipH="1">
                  <a:off x="1110331" y="9402447"/>
                  <a:ext cx="552884"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6" name="Line 20"/>
                <p:cNvSpPr>
                  <a:spLocks noChangeShapeType="1"/>
                </p:cNvSpPr>
                <p:nvPr/>
              </p:nvSpPr>
              <p:spPr bwMode="auto">
                <a:xfrm flipH="1">
                  <a:off x="1799593" y="9402447"/>
                  <a:ext cx="95833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7" name="Line 20"/>
                <p:cNvSpPr>
                  <a:spLocks noChangeShapeType="1"/>
                </p:cNvSpPr>
                <p:nvPr/>
              </p:nvSpPr>
              <p:spPr bwMode="auto">
                <a:xfrm flipH="1">
                  <a:off x="6877829" y="9402447"/>
                  <a:ext cx="193509"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 name="Line 20"/>
                <p:cNvSpPr>
                  <a:spLocks noChangeShapeType="1"/>
                </p:cNvSpPr>
                <p:nvPr/>
              </p:nvSpPr>
              <p:spPr bwMode="auto">
                <a:xfrm flipH="1">
                  <a:off x="7249183" y="9402447"/>
                  <a:ext cx="549198"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9" name="组合 8"/>
                <p:cNvGrpSpPr/>
                <p:nvPr/>
              </p:nvGrpSpPr>
              <p:grpSpPr>
                <a:xfrm>
                  <a:off x="3670404" y="8769196"/>
                  <a:ext cx="570769" cy="570769"/>
                  <a:chOff x="4789869" y="5633141"/>
                  <a:chExt cx="983312" cy="983312"/>
                </a:xfrm>
              </p:grpSpPr>
              <p:sp>
                <p:nvSpPr>
                  <p:cNvPr id="19" name="弧形 18"/>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0" name="弧形 19"/>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10" name="组合 9"/>
                <p:cNvGrpSpPr/>
                <p:nvPr/>
              </p:nvGrpSpPr>
              <p:grpSpPr>
                <a:xfrm rot="1244543">
                  <a:off x="4528073" y="8968234"/>
                  <a:ext cx="284412" cy="284412"/>
                  <a:chOff x="4789869" y="5633141"/>
                  <a:chExt cx="983312" cy="983312"/>
                </a:xfrm>
              </p:grpSpPr>
              <p:sp>
                <p:nvSpPr>
                  <p:cNvPr id="17" name="弧形 16"/>
                  <p:cNvSpPr/>
                  <p:nvPr/>
                </p:nvSpPr>
                <p:spPr>
                  <a:xfrm rot="16630693">
                    <a:off x="4789869" y="5633141"/>
                    <a:ext cx="983312" cy="983312"/>
                  </a:xfrm>
                  <a:prstGeom prst="arc">
                    <a:avLst>
                      <a:gd name="adj1" fmla="val 16200000"/>
                      <a:gd name="adj2" fmla="val 19167193"/>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8" name="弧形 17"/>
                  <p:cNvSpPr/>
                  <p:nvPr/>
                </p:nvSpPr>
                <p:spPr>
                  <a:xfrm rot="16630693">
                    <a:off x="4789869" y="5633141"/>
                    <a:ext cx="983312" cy="983312"/>
                  </a:xfrm>
                  <a:prstGeom prst="arc">
                    <a:avLst>
                      <a:gd name="adj1" fmla="val 19943639"/>
                      <a:gd name="adj2" fmla="val 20223319"/>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11" name="组合 10"/>
                <p:cNvGrpSpPr/>
                <p:nvPr/>
              </p:nvGrpSpPr>
              <p:grpSpPr>
                <a:xfrm>
                  <a:off x="5719760" y="8636504"/>
                  <a:ext cx="570769" cy="570769"/>
                  <a:chOff x="4789869" y="5633141"/>
                  <a:chExt cx="983312" cy="983312"/>
                </a:xfrm>
              </p:grpSpPr>
              <p:sp>
                <p:nvSpPr>
                  <p:cNvPr id="15" name="弧形 14"/>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6" name="弧形 15"/>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12" name="组合 11"/>
                <p:cNvGrpSpPr/>
                <p:nvPr/>
              </p:nvGrpSpPr>
              <p:grpSpPr>
                <a:xfrm rot="20246828">
                  <a:off x="5375828" y="8942433"/>
                  <a:ext cx="284412" cy="284412"/>
                  <a:chOff x="4789869" y="5633141"/>
                  <a:chExt cx="983312" cy="983312"/>
                </a:xfrm>
              </p:grpSpPr>
              <p:sp>
                <p:nvSpPr>
                  <p:cNvPr id="13" name="弧形 12"/>
                  <p:cNvSpPr/>
                  <p:nvPr/>
                </p:nvSpPr>
                <p:spPr>
                  <a:xfrm rot="16630693">
                    <a:off x="4789869" y="5633141"/>
                    <a:ext cx="983312" cy="983312"/>
                  </a:xfrm>
                  <a:prstGeom prst="arc">
                    <a:avLst>
                      <a:gd name="adj1" fmla="val 16200000"/>
                      <a:gd name="adj2" fmla="val 19167193"/>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4" name="弧形 13"/>
                  <p:cNvSpPr/>
                  <p:nvPr/>
                </p:nvSpPr>
                <p:spPr>
                  <a:xfrm rot="16630693">
                    <a:off x="4789869" y="5633141"/>
                    <a:ext cx="983312" cy="983312"/>
                  </a:xfrm>
                  <a:prstGeom prst="arc">
                    <a:avLst>
                      <a:gd name="adj1" fmla="val 19943639"/>
                      <a:gd name="adj2" fmla="val 20223319"/>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grpSp>
          <p:nvGrpSpPr>
            <p:cNvPr id="39" name="组合 38"/>
            <p:cNvGrpSpPr/>
            <p:nvPr/>
          </p:nvGrpSpPr>
          <p:grpSpPr>
            <a:xfrm>
              <a:off x="8765720" y="5111460"/>
              <a:ext cx="1477606" cy="1015855"/>
              <a:chOff x="4748473" y="5289717"/>
              <a:chExt cx="1899885" cy="1306171"/>
            </a:xfrm>
          </p:grpSpPr>
          <p:pic>
            <p:nvPicPr>
              <p:cNvPr id="40" name="图片 3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48473" y="5289717"/>
                <a:ext cx="1899885" cy="1306171"/>
              </a:xfrm>
              <a:prstGeom prst="rect">
                <a:avLst/>
              </a:prstGeom>
            </p:spPr>
          </p:pic>
          <p:sp>
            <p:nvSpPr>
              <p:cNvPr id="41" name="矩形 40"/>
              <p:cNvSpPr/>
              <p:nvPr/>
            </p:nvSpPr>
            <p:spPr>
              <a:xfrm>
                <a:off x="5204262" y="5877235"/>
                <a:ext cx="751826" cy="41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42" name="组合 41"/>
            <p:cNvGrpSpPr/>
            <p:nvPr/>
          </p:nvGrpSpPr>
          <p:grpSpPr>
            <a:xfrm>
              <a:off x="-379864" y="5147188"/>
              <a:ext cx="2884935" cy="1923290"/>
              <a:chOff x="-264070" y="4725787"/>
              <a:chExt cx="2884935" cy="1923290"/>
            </a:xfrm>
          </p:grpSpPr>
          <p:pic>
            <p:nvPicPr>
              <p:cNvPr id="43" name="图片 4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4070" y="4725787"/>
                <a:ext cx="2884935" cy="1923290"/>
              </a:xfrm>
              <a:prstGeom prst="rect">
                <a:avLst/>
              </a:prstGeom>
            </p:spPr>
          </p:pic>
          <p:sp>
            <p:nvSpPr>
              <p:cNvPr id="44" name="矩形 43"/>
              <p:cNvSpPr/>
              <p:nvPr/>
            </p:nvSpPr>
            <p:spPr>
              <a:xfrm>
                <a:off x="587334" y="5495228"/>
                <a:ext cx="1032725" cy="705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59" name="组合 58"/>
            <p:cNvGrpSpPr/>
            <p:nvPr/>
          </p:nvGrpSpPr>
          <p:grpSpPr>
            <a:xfrm>
              <a:off x="10724191" y="5708937"/>
              <a:ext cx="1958621" cy="1305747"/>
              <a:chOff x="-264070" y="4725787"/>
              <a:chExt cx="2884935" cy="1923290"/>
            </a:xfrm>
          </p:grpSpPr>
          <p:pic>
            <p:nvPicPr>
              <p:cNvPr id="60" name="图片 5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4070" y="4725787"/>
                <a:ext cx="2884935" cy="1923290"/>
              </a:xfrm>
              <a:prstGeom prst="rect">
                <a:avLst/>
              </a:prstGeom>
            </p:spPr>
          </p:pic>
          <p:sp>
            <p:nvSpPr>
              <p:cNvPr id="61" name="矩形 60"/>
              <p:cNvSpPr/>
              <p:nvPr/>
            </p:nvSpPr>
            <p:spPr>
              <a:xfrm>
                <a:off x="587334" y="5495228"/>
                <a:ext cx="1032725" cy="705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sp>
        <p:nvSpPr>
          <p:cNvPr id="62" name="矩形 61"/>
          <p:cNvSpPr/>
          <p:nvPr/>
        </p:nvSpPr>
        <p:spPr>
          <a:xfrm>
            <a:off x="3599707" y="3697551"/>
            <a:ext cx="3957156" cy="584775"/>
          </a:xfrm>
          <a:prstGeom prst="rect">
            <a:avLst/>
          </a:prstGeom>
        </p:spPr>
        <p:txBody>
          <a:bodyPr wrap="square">
            <a:spAutoFit/>
          </a:bodyPr>
          <a:lstStyle/>
          <a:p>
            <a:pPr fontAlgn="ctr"/>
            <a:r>
              <a:rPr lang="zh-CN" altLang="en-US" sz="1600" dirty="0">
                <a:latin typeface="思源黑体 CN Light" panose="020B0300000000000000" pitchFamily="34" charset="-122"/>
                <a:ea typeface="思源黑体 CN Light" panose="020B0300000000000000" pitchFamily="34" charset="-122"/>
                <a:cs typeface="+mn-ea"/>
                <a:sym typeface="+mn-lt"/>
              </a:rPr>
              <a:t>点击添加相关标题文字，点</a:t>
            </a:r>
            <a:endParaRPr lang="en-US" altLang="zh-CN" sz="1600" dirty="0">
              <a:latin typeface="思源黑体 CN Light" panose="020B0300000000000000" pitchFamily="34" charset="-122"/>
              <a:ea typeface="思源黑体 CN Light" panose="020B0300000000000000" pitchFamily="34" charset="-122"/>
              <a:cs typeface="+mn-ea"/>
              <a:sym typeface="+mn-lt"/>
            </a:endParaRPr>
          </a:p>
          <a:p>
            <a:pPr fontAlgn="ctr"/>
            <a:r>
              <a:rPr lang="zh-CN" altLang="en-US" sz="1600" dirty="0">
                <a:latin typeface="思源黑体 CN Light" panose="020B0300000000000000" pitchFamily="34" charset="-122"/>
                <a:ea typeface="思源黑体 CN Light" panose="020B0300000000000000" pitchFamily="34" charset="-122"/>
                <a:cs typeface="+mn-ea"/>
                <a:sym typeface="+mn-lt"/>
              </a:rPr>
              <a:t>击添加相关标题文字</a:t>
            </a:r>
            <a:endParaRPr lang="en-US" altLang="zh-CN" sz="1600" dirty="0">
              <a:solidFill>
                <a:schemeClr val="tx1">
                  <a:lumMod val="85000"/>
                  <a:lumOff val="15000"/>
                </a:schemeClr>
              </a:solidFill>
              <a:latin typeface="思源黑体 CN Light" panose="020B0300000000000000" pitchFamily="34" charset="-122"/>
              <a:ea typeface="思源黑体 CN Light" panose="020B0300000000000000" pitchFamily="34" charset="-122"/>
              <a:cs typeface="+mn-ea"/>
              <a:sym typeface="+mn-lt"/>
            </a:endParaRPr>
          </a:p>
        </p:txBody>
      </p:sp>
      <p:sp>
        <p:nvSpPr>
          <p:cNvPr id="63" name="矩形 62"/>
          <p:cNvSpPr/>
          <p:nvPr/>
        </p:nvSpPr>
        <p:spPr>
          <a:xfrm>
            <a:off x="6889816" y="2290334"/>
            <a:ext cx="2646878" cy="584775"/>
          </a:xfrm>
          <a:prstGeom prst="rect">
            <a:avLst/>
          </a:prstGeom>
        </p:spPr>
        <p:txBody>
          <a:bodyPr wrap="none">
            <a:spAutoFit/>
          </a:bodyPr>
          <a:lstStyle/>
          <a:p>
            <a:pPr fontAlgn="ctr"/>
            <a:r>
              <a:rPr lang="zh-CN" altLang="en-US" sz="1600" dirty="0">
                <a:latin typeface="思源黑体 CN Light" panose="020B0300000000000000" pitchFamily="34" charset="-122"/>
                <a:ea typeface="思源黑体 CN Light" panose="020B0300000000000000" pitchFamily="34" charset="-122"/>
                <a:cs typeface="+mn-ea"/>
                <a:sym typeface="+mn-lt"/>
              </a:rPr>
              <a:t>点击添加相关标题文字，点</a:t>
            </a:r>
            <a:endParaRPr lang="en-US" altLang="zh-CN" sz="1600" dirty="0">
              <a:latin typeface="思源黑体 CN Light" panose="020B0300000000000000" pitchFamily="34" charset="-122"/>
              <a:ea typeface="思源黑体 CN Light" panose="020B0300000000000000" pitchFamily="34" charset="-122"/>
              <a:cs typeface="+mn-ea"/>
              <a:sym typeface="+mn-lt"/>
            </a:endParaRPr>
          </a:p>
          <a:p>
            <a:pPr fontAlgn="ctr"/>
            <a:r>
              <a:rPr lang="zh-CN" altLang="en-US" sz="1600" dirty="0">
                <a:latin typeface="思源黑体 CN Light" panose="020B0300000000000000" pitchFamily="34" charset="-122"/>
                <a:ea typeface="思源黑体 CN Light" panose="020B0300000000000000" pitchFamily="34" charset="-122"/>
                <a:cs typeface="+mn-ea"/>
                <a:sym typeface="+mn-lt"/>
              </a:rPr>
              <a:t>击添加相关标题文字</a:t>
            </a:r>
            <a:endParaRPr lang="en-US" altLang="zh-CN" sz="1600" dirty="0">
              <a:solidFill>
                <a:schemeClr val="tx1">
                  <a:lumMod val="85000"/>
                  <a:lumOff val="15000"/>
                </a:schemeClr>
              </a:solidFill>
              <a:latin typeface="思源黑体 CN Light" panose="020B0300000000000000" pitchFamily="34" charset="-122"/>
              <a:ea typeface="思源黑体 CN Light" panose="020B0300000000000000" pitchFamily="34" charset="-122"/>
              <a:cs typeface="+mn-ea"/>
              <a:sym typeface="+mn-lt"/>
            </a:endParaRPr>
          </a:p>
        </p:txBody>
      </p:sp>
      <p:sp>
        <p:nvSpPr>
          <p:cNvPr id="64" name="矩形 63"/>
          <p:cNvSpPr/>
          <p:nvPr/>
        </p:nvSpPr>
        <p:spPr>
          <a:xfrm>
            <a:off x="6889816" y="3781500"/>
            <a:ext cx="2646878" cy="584775"/>
          </a:xfrm>
          <a:prstGeom prst="rect">
            <a:avLst/>
          </a:prstGeom>
        </p:spPr>
        <p:txBody>
          <a:bodyPr wrap="none">
            <a:spAutoFit/>
          </a:bodyPr>
          <a:lstStyle/>
          <a:p>
            <a:pPr fontAlgn="ctr"/>
            <a:r>
              <a:rPr lang="zh-CN" altLang="en-US" sz="1600" dirty="0">
                <a:latin typeface="思源黑体 CN Light" panose="020B0300000000000000" pitchFamily="34" charset="-122"/>
                <a:ea typeface="思源黑体 CN Light" panose="020B0300000000000000" pitchFamily="34" charset="-122"/>
                <a:cs typeface="+mn-ea"/>
                <a:sym typeface="+mn-lt"/>
              </a:rPr>
              <a:t>点击添加相关标题文字，点</a:t>
            </a:r>
            <a:endParaRPr lang="en-US" altLang="zh-CN" sz="1600" dirty="0">
              <a:latin typeface="思源黑体 CN Light" panose="020B0300000000000000" pitchFamily="34" charset="-122"/>
              <a:ea typeface="思源黑体 CN Light" panose="020B0300000000000000" pitchFamily="34" charset="-122"/>
              <a:cs typeface="+mn-ea"/>
              <a:sym typeface="+mn-lt"/>
            </a:endParaRPr>
          </a:p>
          <a:p>
            <a:pPr fontAlgn="ctr"/>
            <a:r>
              <a:rPr lang="zh-CN" altLang="en-US" sz="1600" dirty="0">
                <a:latin typeface="思源黑体 CN Light" panose="020B0300000000000000" pitchFamily="34" charset="-122"/>
                <a:ea typeface="思源黑体 CN Light" panose="020B0300000000000000" pitchFamily="34" charset="-122"/>
                <a:cs typeface="+mn-ea"/>
                <a:sym typeface="+mn-lt"/>
              </a:rPr>
              <a:t>击添加相关标题文字</a:t>
            </a:r>
            <a:endParaRPr lang="en-US" altLang="zh-CN" sz="1600" dirty="0">
              <a:solidFill>
                <a:schemeClr val="tx1">
                  <a:lumMod val="85000"/>
                  <a:lumOff val="15000"/>
                </a:schemeClr>
              </a:solidFill>
              <a:latin typeface="思源黑体 CN Light" panose="020B0300000000000000" pitchFamily="34" charset="-122"/>
              <a:ea typeface="思源黑体 CN Light" panose="020B0300000000000000" pitchFamily="34" charset="-122"/>
              <a:cs typeface="+mn-ea"/>
              <a:sym typeface="+mn-lt"/>
            </a:endParaRPr>
          </a:p>
        </p:txBody>
      </p:sp>
      <p:grpSp>
        <p:nvGrpSpPr>
          <p:cNvPr id="65" name="组合 64"/>
          <p:cNvGrpSpPr/>
          <p:nvPr/>
        </p:nvGrpSpPr>
        <p:grpSpPr>
          <a:xfrm>
            <a:off x="3599707" y="1865021"/>
            <a:ext cx="2695130" cy="1015324"/>
            <a:chOff x="2386744" y="2309330"/>
            <a:chExt cx="2695130" cy="1015324"/>
          </a:xfrm>
        </p:grpSpPr>
        <p:sp>
          <p:nvSpPr>
            <p:cNvPr id="66" name="矩形 65"/>
            <p:cNvSpPr/>
            <p:nvPr/>
          </p:nvSpPr>
          <p:spPr>
            <a:xfrm>
              <a:off x="2386744" y="2739879"/>
              <a:ext cx="2695130" cy="584775"/>
            </a:xfrm>
            <a:prstGeom prst="rect">
              <a:avLst/>
            </a:prstGeom>
          </p:spPr>
          <p:txBody>
            <a:bodyPr wrap="square">
              <a:spAutoFit/>
            </a:bodyPr>
            <a:lstStyle/>
            <a:p>
              <a:pPr fontAlgn="ctr"/>
              <a:r>
                <a:rPr lang="zh-CN" altLang="en-US" sz="160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a:t>
              </a:r>
              <a:endParaRPr lang="en-US" altLang="zh-CN" sz="1575" dirty="0">
                <a:solidFill>
                  <a:schemeClr val="tx1">
                    <a:lumMod val="85000"/>
                    <a:lumOff val="15000"/>
                  </a:schemeClr>
                </a:solidFill>
                <a:latin typeface="思源黑体 CN Light" panose="020B0300000000000000" pitchFamily="34" charset="-122"/>
                <a:ea typeface="思源黑体 CN Light" panose="020B0300000000000000" pitchFamily="34" charset="-122"/>
                <a:cs typeface="+mn-ea"/>
                <a:sym typeface="+mn-lt"/>
              </a:endParaRPr>
            </a:p>
          </p:txBody>
        </p:sp>
        <p:sp>
          <p:nvSpPr>
            <p:cNvPr id="67" name="文本框 66"/>
            <p:cNvSpPr txBox="1"/>
            <p:nvPr/>
          </p:nvSpPr>
          <p:spPr>
            <a:xfrm>
              <a:off x="2386744" y="2309330"/>
              <a:ext cx="626839" cy="456279"/>
            </a:xfrm>
            <a:prstGeom prst="rect">
              <a:avLst/>
            </a:prstGeom>
            <a:noFill/>
          </p:spPr>
          <p:txBody>
            <a:bodyPr wrap="square" rtlCol="0">
              <a:spAutoFit/>
            </a:bodyPr>
            <a:lstStyle/>
            <a:p>
              <a:r>
                <a:rPr lang="en-US" altLang="zh-CN" sz="2365" b="1"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01</a:t>
              </a:r>
              <a:endParaRPr lang="zh-CN" altLang="en-US" sz="2365" b="1"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sp>
        <p:nvSpPr>
          <p:cNvPr id="68" name="文本框 67"/>
          <p:cNvSpPr txBox="1"/>
          <p:nvPr/>
        </p:nvSpPr>
        <p:spPr>
          <a:xfrm>
            <a:off x="3628539" y="3290246"/>
            <a:ext cx="695109" cy="456279"/>
          </a:xfrm>
          <a:prstGeom prst="rect">
            <a:avLst/>
          </a:prstGeom>
          <a:noFill/>
        </p:spPr>
        <p:txBody>
          <a:bodyPr wrap="square" rtlCol="0">
            <a:spAutoFit/>
          </a:bodyPr>
          <a:lstStyle/>
          <a:p>
            <a:r>
              <a:rPr lang="en-US" altLang="zh-CN" sz="2365" b="1"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02</a:t>
            </a:r>
            <a:endParaRPr lang="zh-CN" altLang="en-US" sz="2365" b="1"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69" name="文本框 68"/>
          <p:cNvSpPr txBox="1"/>
          <p:nvPr/>
        </p:nvSpPr>
        <p:spPr>
          <a:xfrm>
            <a:off x="6840638" y="1857296"/>
            <a:ext cx="543739" cy="456279"/>
          </a:xfrm>
          <a:prstGeom prst="rect">
            <a:avLst/>
          </a:prstGeom>
          <a:noFill/>
        </p:spPr>
        <p:txBody>
          <a:bodyPr wrap="none" rtlCol="0">
            <a:spAutoFit/>
          </a:bodyPr>
          <a:lstStyle/>
          <a:p>
            <a:r>
              <a:rPr lang="en-US" altLang="zh-CN" sz="2365" b="1"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03</a:t>
            </a:r>
            <a:endParaRPr lang="zh-CN" altLang="en-US" sz="2365" b="1"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70" name="文本框 69"/>
          <p:cNvSpPr txBox="1"/>
          <p:nvPr/>
        </p:nvSpPr>
        <p:spPr>
          <a:xfrm>
            <a:off x="6902451" y="3302727"/>
            <a:ext cx="543739" cy="456279"/>
          </a:xfrm>
          <a:prstGeom prst="rect">
            <a:avLst/>
          </a:prstGeom>
          <a:noFill/>
        </p:spPr>
        <p:txBody>
          <a:bodyPr wrap="none" rtlCol="0">
            <a:spAutoFit/>
          </a:bodyPr>
          <a:lstStyle/>
          <a:p>
            <a:r>
              <a:rPr lang="en-US" altLang="zh-CN" sz="2365" b="1"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04</a:t>
            </a:r>
            <a:endParaRPr lang="zh-CN" altLang="en-US" sz="2365" b="1"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71" name="文本框 70"/>
          <p:cNvSpPr txBox="1">
            <a:spLocks noChangeArrowheads="1"/>
          </p:cNvSpPr>
          <p:nvPr/>
        </p:nvSpPr>
        <p:spPr bwMode="auto">
          <a:xfrm>
            <a:off x="916692" y="769100"/>
            <a:ext cx="279869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r>
              <a:rPr lang="zh-CN" altLang="en-US" sz="4000" b="1" dirty="0">
                <a:solidFill>
                  <a:schemeClr val="tx1">
                    <a:lumMod val="85000"/>
                    <a:lumOff val="15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目 录</a:t>
            </a:r>
          </a:p>
        </p:txBody>
      </p:sp>
      <p:sp>
        <p:nvSpPr>
          <p:cNvPr id="72" name="文本框 71"/>
          <p:cNvSpPr txBox="1">
            <a:spLocks noChangeArrowheads="1"/>
          </p:cNvSpPr>
          <p:nvPr/>
        </p:nvSpPr>
        <p:spPr bwMode="auto">
          <a:xfrm>
            <a:off x="937826" y="1386315"/>
            <a:ext cx="21317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r>
              <a:rPr lang="en-US" altLang="zh-CN" dirty="0">
                <a:solidFill>
                  <a:schemeClr val="tx1">
                    <a:lumMod val="85000"/>
                    <a:lumOff val="15000"/>
                  </a:schemeClr>
                </a:solidFill>
                <a:latin typeface="思源黑体 CN Light" panose="020B0300000000000000" pitchFamily="34" charset="-122"/>
                <a:ea typeface="思源黑体 CN Light" panose="020B0300000000000000" pitchFamily="34" charset="-122"/>
                <a:cs typeface="+mn-ea"/>
                <a:sym typeface="+mn-lt"/>
              </a:rPr>
              <a:t>CONTENTS</a:t>
            </a:r>
            <a:endParaRPr lang="zh-CN" altLang="en-US" sz="2400" dirty="0">
              <a:solidFill>
                <a:schemeClr val="tx1">
                  <a:lumMod val="85000"/>
                  <a:lumOff val="15000"/>
                </a:schemeClr>
              </a:solidFill>
              <a:latin typeface="思源黑体 CN Light" panose="020B0300000000000000" pitchFamily="34" charset="-122"/>
              <a:ea typeface="思源黑体 CN Light" panose="020B0300000000000000" pitchFamily="34" charset="-122"/>
              <a:cs typeface="+mn-ea"/>
              <a:sym typeface="+mn-lt"/>
            </a:endParaRPr>
          </a:p>
        </p:txBody>
      </p:sp>
      <p:grpSp>
        <p:nvGrpSpPr>
          <p:cNvPr id="73" name="组合 72"/>
          <p:cNvGrpSpPr/>
          <p:nvPr/>
        </p:nvGrpSpPr>
        <p:grpSpPr>
          <a:xfrm>
            <a:off x="3020496" y="1948235"/>
            <a:ext cx="543740" cy="418783"/>
            <a:chOff x="1115510" y="1856880"/>
            <a:chExt cx="3373014" cy="2534591"/>
          </a:xfrm>
        </p:grpSpPr>
        <p:sp>
          <p:nvSpPr>
            <p:cNvPr id="74" name="椭圆 73"/>
            <p:cNvSpPr/>
            <p:nvPr/>
          </p:nvSpPr>
          <p:spPr>
            <a:xfrm>
              <a:off x="1460014" y="1856880"/>
              <a:ext cx="2495549" cy="2495546"/>
            </a:xfrm>
            <a:prstGeom prst="ellipse">
              <a:avLst/>
            </a:prstGeom>
            <a:solidFill>
              <a:srgbClr val="FFDB0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5" name="任意多边形 736"/>
            <p:cNvSpPr/>
            <p:nvPr/>
          </p:nvSpPr>
          <p:spPr>
            <a:xfrm>
              <a:off x="2554287" y="1895925"/>
              <a:ext cx="1418997" cy="2495546"/>
            </a:xfrm>
            <a:custGeom>
              <a:avLst/>
              <a:gdLst>
                <a:gd name="connsiteX0" fmla="*/ 171223 w 1418998"/>
                <a:gd name="connsiteY0" fmla="*/ 0 h 2495550"/>
                <a:gd name="connsiteX1" fmla="*/ 1418998 w 1418998"/>
                <a:gd name="connsiteY1" fmla="*/ 1247775 h 2495550"/>
                <a:gd name="connsiteX2" fmla="*/ 171223 w 1418998"/>
                <a:gd name="connsiteY2" fmla="*/ 2495550 h 2495550"/>
                <a:gd name="connsiteX3" fmla="*/ 43645 w 1418998"/>
                <a:gd name="connsiteY3" fmla="*/ 2489108 h 2495550"/>
                <a:gd name="connsiteX4" fmla="*/ 0 w 1418998"/>
                <a:gd name="connsiteY4" fmla="*/ 2482447 h 2495550"/>
                <a:gd name="connsiteX5" fmla="*/ 65666 w 1418998"/>
                <a:gd name="connsiteY5" fmla="*/ 2479131 h 2495550"/>
                <a:gd name="connsiteX6" fmla="*/ 1185863 w 1418998"/>
                <a:gd name="connsiteY6" fmla="*/ 1237798 h 2495550"/>
                <a:gd name="connsiteX7" fmla="*/ 189558 w 1418998"/>
                <a:gd name="connsiteY7" fmla="*/ 15373 h 2495550"/>
                <a:gd name="connsiteX8" fmla="*/ 109312 w 1418998"/>
                <a:gd name="connsiteY8" fmla="*/ 3126 h 2495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8998" h="2495550">
                  <a:moveTo>
                    <a:pt x="171223" y="0"/>
                  </a:moveTo>
                  <a:cubicBezTo>
                    <a:pt x="860350" y="0"/>
                    <a:pt x="1418998" y="558648"/>
                    <a:pt x="1418998" y="1247775"/>
                  </a:cubicBezTo>
                  <a:cubicBezTo>
                    <a:pt x="1418998" y="1936902"/>
                    <a:pt x="860350" y="2495550"/>
                    <a:pt x="171223" y="2495550"/>
                  </a:cubicBezTo>
                  <a:cubicBezTo>
                    <a:pt x="128153" y="2495550"/>
                    <a:pt x="85592" y="2493368"/>
                    <a:pt x="43645" y="2489108"/>
                  </a:cubicBezTo>
                  <a:lnTo>
                    <a:pt x="0" y="2482447"/>
                  </a:lnTo>
                  <a:lnTo>
                    <a:pt x="65666" y="2479131"/>
                  </a:lnTo>
                  <a:cubicBezTo>
                    <a:pt x="694864" y="2415232"/>
                    <a:pt x="1185863" y="1883855"/>
                    <a:pt x="1185863" y="1237798"/>
                  </a:cubicBezTo>
                  <a:cubicBezTo>
                    <a:pt x="1185863" y="634812"/>
                    <a:pt x="758148" y="131724"/>
                    <a:pt x="189558" y="15373"/>
                  </a:cubicBezTo>
                  <a:lnTo>
                    <a:pt x="109312" y="3126"/>
                  </a:lnTo>
                  <a:close/>
                </a:path>
              </a:pathLst>
            </a:custGeom>
            <a:solidFill>
              <a:srgbClr val="FD850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6" name="椭圆 75"/>
            <p:cNvSpPr/>
            <p:nvPr/>
          </p:nvSpPr>
          <p:spPr>
            <a:xfrm>
              <a:off x="1419760" y="1877783"/>
              <a:ext cx="2495549" cy="2495546"/>
            </a:xfrm>
            <a:prstGeom prst="ellipse">
              <a:avLst/>
            </a:prstGeom>
            <a:noFill/>
            <a:ln w="952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77" name="组合 76"/>
            <p:cNvGrpSpPr/>
            <p:nvPr/>
          </p:nvGrpSpPr>
          <p:grpSpPr>
            <a:xfrm>
              <a:off x="1115510" y="2753867"/>
              <a:ext cx="3373014" cy="1202030"/>
              <a:chOff x="1115510" y="5439922"/>
              <a:chExt cx="3373016" cy="1202032"/>
            </a:xfrm>
          </p:grpSpPr>
          <p:sp>
            <p:nvSpPr>
              <p:cNvPr id="82" name="弧形 81"/>
              <p:cNvSpPr/>
              <p:nvPr/>
            </p:nvSpPr>
            <p:spPr>
              <a:xfrm rot="20304375">
                <a:off x="1115510" y="5439922"/>
                <a:ext cx="3373016" cy="1202032"/>
              </a:xfrm>
              <a:prstGeom prst="arc">
                <a:avLst>
                  <a:gd name="adj1" fmla="val 11137812"/>
                  <a:gd name="adj2" fmla="val 11876596"/>
                </a:avLst>
              </a:prstGeom>
              <a:noFill/>
              <a:ln w="952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宋体" panose="02010600030101010101" pitchFamily="2" charset="-122"/>
                  <a:ea typeface="宋体" panose="02010600030101010101" pitchFamily="2" charset="-122"/>
                </a:endParaRPr>
              </a:p>
            </p:txBody>
          </p:sp>
          <p:sp>
            <p:nvSpPr>
              <p:cNvPr id="83" name="弧形 82"/>
              <p:cNvSpPr/>
              <p:nvPr/>
            </p:nvSpPr>
            <p:spPr>
              <a:xfrm rot="20304375">
                <a:off x="1115510" y="5439922"/>
                <a:ext cx="3373016" cy="1202032"/>
              </a:xfrm>
              <a:prstGeom prst="arc">
                <a:avLst>
                  <a:gd name="adj1" fmla="val 20501964"/>
                  <a:gd name="adj2" fmla="val 10793822"/>
                </a:avLst>
              </a:prstGeom>
              <a:noFill/>
              <a:ln w="952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宋体" panose="02010600030101010101" pitchFamily="2" charset="-122"/>
                  <a:ea typeface="宋体" panose="02010600030101010101" pitchFamily="2" charset="-122"/>
                </a:endParaRPr>
              </a:p>
            </p:txBody>
          </p:sp>
        </p:grpSp>
        <p:sp>
          <p:nvSpPr>
            <p:cNvPr id="78" name="椭圆 77"/>
            <p:cNvSpPr/>
            <p:nvPr/>
          </p:nvSpPr>
          <p:spPr>
            <a:xfrm>
              <a:off x="2046321" y="2757664"/>
              <a:ext cx="399740" cy="399739"/>
            </a:xfrm>
            <a:prstGeom prst="ellipse">
              <a:avLst/>
            </a:prstGeom>
            <a:solidFill>
              <a:srgbClr val="FD850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9" name="椭圆 78"/>
            <p:cNvSpPr/>
            <p:nvPr/>
          </p:nvSpPr>
          <p:spPr>
            <a:xfrm>
              <a:off x="3105426" y="3375479"/>
              <a:ext cx="212962" cy="212961"/>
            </a:xfrm>
            <a:prstGeom prst="ellipse">
              <a:avLst/>
            </a:prstGeom>
            <a:solidFill>
              <a:srgbClr val="FD850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80" name="椭圆 79"/>
            <p:cNvSpPr/>
            <p:nvPr/>
          </p:nvSpPr>
          <p:spPr>
            <a:xfrm>
              <a:off x="3450047" y="2400297"/>
              <a:ext cx="149860" cy="149860"/>
            </a:xfrm>
            <a:prstGeom prst="ellipse">
              <a:avLst/>
            </a:prstGeom>
            <a:solidFill>
              <a:srgbClr val="FFDB0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81" name="椭圆 80"/>
            <p:cNvSpPr/>
            <p:nvPr/>
          </p:nvSpPr>
          <p:spPr>
            <a:xfrm>
              <a:off x="3585029" y="2799806"/>
              <a:ext cx="232227" cy="232227"/>
            </a:xfrm>
            <a:prstGeom prst="ellipse">
              <a:avLst/>
            </a:prstGeom>
            <a:solidFill>
              <a:srgbClr val="FD850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84" name="组合 83"/>
          <p:cNvGrpSpPr/>
          <p:nvPr/>
        </p:nvGrpSpPr>
        <p:grpSpPr>
          <a:xfrm>
            <a:off x="6274248" y="1954686"/>
            <a:ext cx="543740" cy="418783"/>
            <a:chOff x="1115510" y="1856880"/>
            <a:chExt cx="3373014" cy="2534591"/>
          </a:xfrm>
        </p:grpSpPr>
        <p:sp>
          <p:nvSpPr>
            <p:cNvPr id="85" name="椭圆 84"/>
            <p:cNvSpPr/>
            <p:nvPr/>
          </p:nvSpPr>
          <p:spPr>
            <a:xfrm>
              <a:off x="1460014" y="1856880"/>
              <a:ext cx="2495549" cy="2495546"/>
            </a:xfrm>
            <a:prstGeom prst="ellipse">
              <a:avLst/>
            </a:prstGeom>
            <a:solidFill>
              <a:srgbClr val="FFDB0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86" name="任意多边形 736"/>
            <p:cNvSpPr/>
            <p:nvPr/>
          </p:nvSpPr>
          <p:spPr>
            <a:xfrm>
              <a:off x="2554287" y="1895925"/>
              <a:ext cx="1418997" cy="2495546"/>
            </a:xfrm>
            <a:custGeom>
              <a:avLst/>
              <a:gdLst>
                <a:gd name="connsiteX0" fmla="*/ 171223 w 1418998"/>
                <a:gd name="connsiteY0" fmla="*/ 0 h 2495550"/>
                <a:gd name="connsiteX1" fmla="*/ 1418998 w 1418998"/>
                <a:gd name="connsiteY1" fmla="*/ 1247775 h 2495550"/>
                <a:gd name="connsiteX2" fmla="*/ 171223 w 1418998"/>
                <a:gd name="connsiteY2" fmla="*/ 2495550 h 2495550"/>
                <a:gd name="connsiteX3" fmla="*/ 43645 w 1418998"/>
                <a:gd name="connsiteY3" fmla="*/ 2489108 h 2495550"/>
                <a:gd name="connsiteX4" fmla="*/ 0 w 1418998"/>
                <a:gd name="connsiteY4" fmla="*/ 2482447 h 2495550"/>
                <a:gd name="connsiteX5" fmla="*/ 65666 w 1418998"/>
                <a:gd name="connsiteY5" fmla="*/ 2479131 h 2495550"/>
                <a:gd name="connsiteX6" fmla="*/ 1185863 w 1418998"/>
                <a:gd name="connsiteY6" fmla="*/ 1237798 h 2495550"/>
                <a:gd name="connsiteX7" fmla="*/ 189558 w 1418998"/>
                <a:gd name="connsiteY7" fmla="*/ 15373 h 2495550"/>
                <a:gd name="connsiteX8" fmla="*/ 109312 w 1418998"/>
                <a:gd name="connsiteY8" fmla="*/ 3126 h 2495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8998" h="2495550">
                  <a:moveTo>
                    <a:pt x="171223" y="0"/>
                  </a:moveTo>
                  <a:cubicBezTo>
                    <a:pt x="860350" y="0"/>
                    <a:pt x="1418998" y="558648"/>
                    <a:pt x="1418998" y="1247775"/>
                  </a:cubicBezTo>
                  <a:cubicBezTo>
                    <a:pt x="1418998" y="1936902"/>
                    <a:pt x="860350" y="2495550"/>
                    <a:pt x="171223" y="2495550"/>
                  </a:cubicBezTo>
                  <a:cubicBezTo>
                    <a:pt x="128153" y="2495550"/>
                    <a:pt x="85592" y="2493368"/>
                    <a:pt x="43645" y="2489108"/>
                  </a:cubicBezTo>
                  <a:lnTo>
                    <a:pt x="0" y="2482447"/>
                  </a:lnTo>
                  <a:lnTo>
                    <a:pt x="65666" y="2479131"/>
                  </a:lnTo>
                  <a:cubicBezTo>
                    <a:pt x="694864" y="2415232"/>
                    <a:pt x="1185863" y="1883855"/>
                    <a:pt x="1185863" y="1237798"/>
                  </a:cubicBezTo>
                  <a:cubicBezTo>
                    <a:pt x="1185863" y="634812"/>
                    <a:pt x="758148" y="131724"/>
                    <a:pt x="189558" y="15373"/>
                  </a:cubicBezTo>
                  <a:lnTo>
                    <a:pt x="109312" y="3126"/>
                  </a:lnTo>
                  <a:close/>
                </a:path>
              </a:pathLst>
            </a:custGeom>
            <a:solidFill>
              <a:srgbClr val="FD850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87" name="椭圆 86"/>
            <p:cNvSpPr/>
            <p:nvPr/>
          </p:nvSpPr>
          <p:spPr>
            <a:xfrm>
              <a:off x="1419760" y="1877783"/>
              <a:ext cx="2495549" cy="2495546"/>
            </a:xfrm>
            <a:prstGeom prst="ellipse">
              <a:avLst/>
            </a:prstGeom>
            <a:noFill/>
            <a:ln w="952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88" name="组合 87"/>
            <p:cNvGrpSpPr/>
            <p:nvPr/>
          </p:nvGrpSpPr>
          <p:grpSpPr>
            <a:xfrm>
              <a:off x="1115510" y="2753867"/>
              <a:ext cx="3373014" cy="1202030"/>
              <a:chOff x="1115510" y="5439922"/>
              <a:chExt cx="3373016" cy="1202032"/>
            </a:xfrm>
          </p:grpSpPr>
          <p:sp>
            <p:nvSpPr>
              <p:cNvPr id="93" name="弧形 92"/>
              <p:cNvSpPr/>
              <p:nvPr/>
            </p:nvSpPr>
            <p:spPr>
              <a:xfrm rot="20304375">
                <a:off x="1115510" y="5439922"/>
                <a:ext cx="3373016" cy="1202032"/>
              </a:xfrm>
              <a:prstGeom prst="arc">
                <a:avLst>
                  <a:gd name="adj1" fmla="val 11137812"/>
                  <a:gd name="adj2" fmla="val 11876596"/>
                </a:avLst>
              </a:prstGeom>
              <a:noFill/>
              <a:ln w="952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宋体" panose="02010600030101010101" pitchFamily="2" charset="-122"/>
                  <a:ea typeface="宋体" panose="02010600030101010101" pitchFamily="2" charset="-122"/>
                </a:endParaRPr>
              </a:p>
            </p:txBody>
          </p:sp>
          <p:sp>
            <p:nvSpPr>
              <p:cNvPr id="94" name="弧形 93"/>
              <p:cNvSpPr/>
              <p:nvPr/>
            </p:nvSpPr>
            <p:spPr>
              <a:xfrm rot="20304375">
                <a:off x="1115510" y="5439922"/>
                <a:ext cx="3373016" cy="1202032"/>
              </a:xfrm>
              <a:prstGeom prst="arc">
                <a:avLst>
                  <a:gd name="adj1" fmla="val 20501964"/>
                  <a:gd name="adj2" fmla="val 10793822"/>
                </a:avLst>
              </a:prstGeom>
              <a:noFill/>
              <a:ln w="952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宋体" panose="02010600030101010101" pitchFamily="2" charset="-122"/>
                  <a:ea typeface="宋体" panose="02010600030101010101" pitchFamily="2" charset="-122"/>
                </a:endParaRPr>
              </a:p>
            </p:txBody>
          </p:sp>
        </p:grpSp>
        <p:sp>
          <p:nvSpPr>
            <p:cNvPr id="89" name="椭圆 88"/>
            <p:cNvSpPr/>
            <p:nvPr/>
          </p:nvSpPr>
          <p:spPr>
            <a:xfrm>
              <a:off x="2046321" y="2757664"/>
              <a:ext cx="399740" cy="399739"/>
            </a:xfrm>
            <a:prstGeom prst="ellipse">
              <a:avLst/>
            </a:prstGeom>
            <a:solidFill>
              <a:srgbClr val="FD850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90" name="椭圆 89"/>
            <p:cNvSpPr/>
            <p:nvPr/>
          </p:nvSpPr>
          <p:spPr>
            <a:xfrm>
              <a:off x="3105426" y="3375479"/>
              <a:ext cx="212962" cy="212961"/>
            </a:xfrm>
            <a:prstGeom prst="ellipse">
              <a:avLst/>
            </a:prstGeom>
            <a:solidFill>
              <a:srgbClr val="FD850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91" name="椭圆 90"/>
            <p:cNvSpPr/>
            <p:nvPr/>
          </p:nvSpPr>
          <p:spPr>
            <a:xfrm>
              <a:off x="3450047" y="2400297"/>
              <a:ext cx="149860" cy="149860"/>
            </a:xfrm>
            <a:prstGeom prst="ellipse">
              <a:avLst/>
            </a:prstGeom>
            <a:solidFill>
              <a:srgbClr val="FFDB0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92" name="椭圆 91"/>
            <p:cNvSpPr/>
            <p:nvPr/>
          </p:nvSpPr>
          <p:spPr>
            <a:xfrm>
              <a:off x="3585029" y="2799806"/>
              <a:ext cx="232227" cy="232227"/>
            </a:xfrm>
            <a:prstGeom prst="ellipse">
              <a:avLst/>
            </a:prstGeom>
            <a:solidFill>
              <a:srgbClr val="FD850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95" name="组合 94"/>
          <p:cNvGrpSpPr/>
          <p:nvPr/>
        </p:nvGrpSpPr>
        <p:grpSpPr>
          <a:xfrm>
            <a:off x="3041911" y="3388857"/>
            <a:ext cx="543740" cy="418783"/>
            <a:chOff x="1115510" y="1856880"/>
            <a:chExt cx="3373014" cy="2534591"/>
          </a:xfrm>
        </p:grpSpPr>
        <p:sp>
          <p:nvSpPr>
            <p:cNvPr id="96" name="椭圆 95"/>
            <p:cNvSpPr/>
            <p:nvPr/>
          </p:nvSpPr>
          <p:spPr>
            <a:xfrm>
              <a:off x="1460014" y="1856880"/>
              <a:ext cx="2495549" cy="2495546"/>
            </a:xfrm>
            <a:prstGeom prst="ellipse">
              <a:avLst/>
            </a:prstGeom>
            <a:solidFill>
              <a:srgbClr val="FFDB0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97" name="任意多边形 736"/>
            <p:cNvSpPr/>
            <p:nvPr/>
          </p:nvSpPr>
          <p:spPr>
            <a:xfrm>
              <a:off x="2554287" y="1895925"/>
              <a:ext cx="1418997" cy="2495546"/>
            </a:xfrm>
            <a:custGeom>
              <a:avLst/>
              <a:gdLst>
                <a:gd name="connsiteX0" fmla="*/ 171223 w 1418998"/>
                <a:gd name="connsiteY0" fmla="*/ 0 h 2495550"/>
                <a:gd name="connsiteX1" fmla="*/ 1418998 w 1418998"/>
                <a:gd name="connsiteY1" fmla="*/ 1247775 h 2495550"/>
                <a:gd name="connsiteX2" fmla="*/ 171223 w 1418998"/>
                <a:gd name="connsiteY2" fmla="*/ 2495550 h 2495550"/>
                <a:gd name="connsiteX3" fmla="*/ 43645 w 1418998"/>
                <a:gd name="connsiteY3" fmla="*/ 2489108 h 2495550"/>
                <a:gd name="connsiteX4" fmla="*/ 0 w 1418998"/>
                <a:gd name="connsiteY4" fmla="*/ 2482447 h 2495550"/>
                <a:gd name="connsiteX5" fmla="*/ 65666 w 1418998"/>
                <a:gd name="connsiteY5" fmla="*/ 2479131 h 2495550"/>
                <a:gd name="connsiteX6" fmla="*/ 1185863 w 1418998"/>
                <a:gd name="connsiteY6" fmla="*/ 1237798 h 2495550"/>
                <a:gd name="connsiteX7" fmla="*/ 189558 w 1418998"/>
                <a:gd name="connsiteY7" fmla="*/ 15373 h 2495550"/>
                <a:gd name="connsiteX8" fmla="*/ 109312 w 1418998"/>
                <a:gd name="connsiteY8" fmla="*/ 3126 h 2495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8998" h="2495550">
                  <a:moveTo>
                    <a:pt x="171223" y="0"/>
                  </a:moveTo>
                  <a:cubicBezTo>
                    <a:pt x="860350" y="0"/>
                    <a:pt x="1418998" y="558648"/>
                    <a:pt x="1418998" y="1247775"/>
                  </a:cubicBezTo>
                  <a:cubicBezTo>
                    <a:pt x="1418998" y="1936902"/>
                    <a:pt x="860350" y="2495550"/>
                    <a:pt x="171223" y="2495550"/>
                  </a:cubicBezTo>
                  <a:cubicBezTo>
                    <a:pt x="128153" y="2495550"/>
                    <a:pt x="85592" y="2493368"/>
                    <a:pt x="43645" y="2489108"/>
                  </a:cubicBezTo>
                  <a:lnTo>
                    <a:pt x="0" y="2482447"/>
                  </a:lnTo>
                  <a:lnTo>
                    <a:pt x="65666" y="2479131"/>
                  </a:lnTo>
                  <a:cubicBezTo>
                    <a:pt x="694864" y="2415232"/>
                    <a:pt x="1185863" y="1883855"/>
                    <a:pt x="1185863" y="1237798"/>
                  </a:cubicBezTo>
                  <a:cubicBezTo>
                    <a:pt x="1185863" y="634812"/>
                    <a:pt x="758148" y="131724"/>
                    <a:pt x="189558" y="15373"/>
                  </a:cubicBezTo>
                  <a:lnTo>
                    <a:pt x="109312" y="3126"/>
                  </a:lnTo>
                  <a:close/>
                </a:path>
              </a:pathLst>
            </a:custGeom>
            <a:solidFill>
              <a:srgbClr val="FD850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98" name="椭圆 97"/>
            <p:cNvSpPr/>
            <p:nvPr/>
          </p:nvSpPr>
          <p:spPr>
            <a:xfrm>
              <a:off x="1419760" y="1877783"/>
              <a:ext cx="2495549" cy="2495546"/>
            </a:xfrm>
            <a:prstGeom prst="ellipse">
              <a:avLst/>
            </a:prstGeom>
            <a:noFill/>
            <a:ln w="952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99" name="组合 98"/>
            <p:cNvGrpSpPr/>
            <p:nvPr/>
          </p:nvGrpSpPr>
          <p:grpSpPr>
            <a:xfrm>
              <a:off x="1115510" y="2753867"/>
              <a:ext cx="3373014" cy="1202030"/>
              <a:chOff x="1115510" y="5439922"/>
              <a:chExt cx="3373016" cy="1202032"/>
            </a:xfrm>
          </p:grpSpPr>
          <p:sp>
            <p:nvSpPr>
              <p:cNvPr id="104" name="弧形 103"/>
              <p:cNvSpPr/>
              <p:nvPr/>
            </p:nvSpPr>
            <p:spPr>
              <a:xfrm rot="20304375">
                <a:off x="1115510" y="5439922"/>
                <a:ext cx="3373016" cy="1202032"/>
              </a:xfrm>
              <a:prstGeom prst="arc">
                <a:avLst>
                  <a:gd name="adj1" fmla="val 11137812"/>
                  <a:gd name="adj2" fmla="val 11876596"/>
                </a:avLst>
              </a:prstGeom>
              <a:noFill/>
              <a:ln w="952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宋体" panose="02010600030101010101" pitchFamily="2" charset="-122"/>
                  <a:ea typeface="宋体" panose="02010600030101010101" pitchFamily="2" charset="-122"/>
                </a:endParaRPr>
              </a:p>
            </p:txBody>
          </p:sp>
          <p:sp>
            <p:nvSpPr>
              <p:cNvPr id="105" name="弧形 104"/>
              <p:cNvSpPr/>
              <p:nvPr/>
            </p:nvSpPr>
            <p:spPr>
              <a:xfrm rot="20304375">
                <a:off x="1115510" y="5439922"/>
                <a:ext cx="3373016" cy="1202032"/>
              </a:xfrm>
              <a:prstGeom prst="arc">
                <a:avLst>
                  <a:gd name="adj1" fmla="val 20501964"/>
                  <a:gd name="adj2" fmla="val 10793822"/>
                </a:avLst>
              </a:prstGeom>
              <a:noFill/>
              <a:ln w="952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宋体" panose="02010600030101010101" pitchFamily="2" charset="-122"/>
                  <a:ea typeface="宋体" panose="02010600030101010101" pitchFamily="2" charset="-122"/>
                </a:endParaRPr>
              </a:p>
            </p:txBody>
          </p:sp>
        </p:grpSp>
        <p:sp>
          <p:nvSpPr>
            <p:cNvPr id="100" name="椭圆 99"/>
            <p:cNvSpPr/>
            <p:nvPr/>
          </p:nvSpPr>
          <p:spPr>
            <a:xfrm>
              <a:off x="2046321" y="2757664"/>
              <a:ext cx="399740" cy="399739"/>
            </a:xfrm>
            <a:prstGeom prst="ellipse">
              <a:avLst/>
            </a:prstGeom>
            <a:solidFill>
              <a:srgbClr val="FD850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01" name="椭圆 100"/>
            <p:cNvSpPr/>
            <p:nvPr/>
          </p:nvSpPr>
          <p:spPr>
            <a:xfrm>
              <a:off x="3105426" y="3375479"/>
              <a:ext cx="212962" cy="212961"/>
            </a:xfrm>
            <a:prstGeom prst="ellipse">
              <a:avLst/>
            </a:prstGeom>
            <a:solidFill>
              <a:srgbClr val="FD850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02" name="椭圆 101"/>
            <p:cNvSpPr/>
            <p:nvPr/>
          </p:nvSpPr>
          <p:spPr>
            <a:xfrm>
              <a:off x="3450047" y="2400297"/>
              <a:ext cx="149860" cy="149860"/>
            </a:xfrm>
            <a:prstGeom prst="ellipse">
              <a:avLst/>
            </a:prstGeom>
            <a:solidFill>
              <a:srgbClr val="FFDB0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03" name="椭圆 102"/>
            <p:cNvSpPr/>
            <p:nvPr/>
          </p:nvSpPr>
          <p:spPr>
            <a:xfrm>
              <a:off x="3585029" y="2799806"/>
              <a:ext cx="232227" cy="232227"/>
            </a:xfrm>
            <a:prstGeom prst="ellipse">
              <a:avLst/>
            </a:prstGeom>
            <a:solidFill>
              <a:srgbClr val="FD850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106" name="组合 105"/>
          <p:cNvGrpSpPr/>
          <p:nvPr/>
        </p:nvGrpSpPr>
        <p:grpSpPr>
          <a:xfrm>
            <a:off x="6295663" y="3395308"/>
            <a:ext cx="543740" cy="418783"/>
            <a:chOff x="1115510" y="1856880"/>
            <a:chExt cx="3373014" cy="2534591"/>
          </a:xfrm>
        </p:grpSpPr>
        <p:sp>
          <p:nvSpPr>
            <p:cNvPr id="107" name="椭圆 106"/>
            <p:cNvSpPr/>
            <p:nvPr/>
          </p:nvSpPr>
          <p:spPr>
            <a:xfrm>
              <a:off x="1460014" y="1856880"/>
              <a:ext cx="2495549" cy="2495546"/>
            </a:xfrm>
            <a:prstGeom prst="ellipse">
              <a:avLst/>
            </a:prstGeom>
            <a:solidFill>
              <a:srgbClr val="FFDB0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08" name="任意多边形 736"/>
            <p:cNvSpPr/>
            <p:nvPr/>
          </p:nvSpPr>
          <p:spPr>
            <a:xfrm>
              <a:off x="2554287" y="1895925"/>
              <a:ext cx="1418997" cy="2495546"/>
            </a:xfrm>
            <a:custGeom>
              <a:avLst/>
              <a:gdLst>
                <a:gd name="connsiteX0" fmla="*/ 171223 w 1418998"/>
                <a:gd name="connsiteY0" fmla="*/ 0 h 2495550"/>
                <a:gd name="connsiteX1" fmla="*/ 1418998 w 1418998"/>
                <a:gd name="connsiteY1" fmla="*/ 1247775 h 2495550"/>
                <a:gd name="connsiteX2" fmla="*/ 171223 w 1418998"/>
                <a:gd name="connsiteY2" fmla="*/ 2495550 h 2495550"/>
                <a:gd name="connsiteX3" fmla="*/ 43645 w 1418998"/>
                <a:gd name="connsiteY3" fmla="*/ 2489108 h 2495550"/>
                <a:gd name="connsiteX4" fmla="*/ 0 w 1418998"/>
                <a:gd name="connsiteY4" fmla="*/ 2482447 h 2495550"/>
                <a:gd name="connsiteX5" fmla="*/ 65666 w 1418998"/>
                <a:gd name="connsiteY5" fmla="*/ 2479131 h 2495550"/>
                <a:gd name="connsiteX6" fmla="*/ 1185863 w 1418998"/>
                <a:gd name="connsiteY6" fmla="*/ 1237798 h 2495550"/>
                <a:gd name="connsiteX7" fmla="*/ 189558 w 1418998"/>
                <a:gd name="connsiteY7" fmla="*/ 15373 h 2495550"/>
                <a:gd name="connsiteX8" fmla="*/ 109312 w 1418998"/>
                <a:gd name="connsiteY8" fmla="*/ 3126 h 2495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8998" h="2495550">
                  <a:moveTo>
                    <a:pt x="171223" y="0"/>
                  </a:moveTo>
                  <a:cubicBezTo>
                    <a:pt x="860350" y="0"/>
                    <a:pt x="1418998" y="558648"/>
                    <a:pt x="1418998" y="1247775"/>
                  </a:cubicBezTo>
                  <a:cubicBezTo>
                    <a:pt x="1418998" y="1936902"/>
                    <a:pt x="860350" y="2495550"/>
                    <a:pt x="171223" y="2495550"/>
                  </a:cubicBezTo>
                  <a:cubicBezTo>
                    <a:pt x="128153" y="2495550"/>
                    <a:pt x="85592" y="2493368"/>
                    <a:pt x="43645" y="2489108"/>
                  </a:cubicBezTo>
                  <a:lnTo>
                    <a:pt x="0" y="2482447"/>
                  </a:lnTo>
                  <a:lnTo>
                    <a:pt x="65666" y="2479131"/>
                  </a:lnTo>
                  <a:cubicBezTo>
                    <a:pt x="694864" y="2415232"/>
                    <a:pt x="1185863" y="1883855"/>
                    <a:pt x="1185863" y="1237798"/>
                  </a:cubicBezTo>
                  <a:cubicBezTo>
                    <a:pt x="1185863" y="634812"/>
                    <a:pt x="758148" y="131724"/>
                    <a:pt x="189558" y="15373"/>
                  </a:cubicBezTo>
                  <a:lnTo>
                    <a:pt x="109312" y="3126"/>
                  </a:lnTo>
                  <a:close/>
                </a:path>
              </a:pathLst>
            </a:custGeom>
            <a:solidFill>
              <a:srgbClr val="FD850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09" name="椭圆 108"/>
            <p:cNvSpPr/>
            <p:nvPr/>
          </p:nvSpPr>
          <p:spPr>
            <a:xfrm>
              <a:off x="1419760" y="1877783"/>
              <a:ext cx="2495549" cy="2495546"/>
            </a:xfrm>
            <a:prstGeom prst="ellipse">
              <a:avLst/>
            </a:prstGeom>
            <a:noFill/>
            <a:ln w="952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110" name="组合 109"/>
            <p:cNvGrpSpPr/>
            <p:nvPr/>
          </p:nvGrpSpPr>
          <p:grpSpPr>
            <a:xfrm>
              <a:off x="1115510" y="2753867"/>
              <a:ext cx="3373014" cy="1202030"/>
              <a:chOff x="1115510" y="5439922"/>
              <a:chExt cx="3373016" cy="1202032"/>
            </a:xfrm>
          </p:grpSpPr>
          <p:sp>
            <p:nvSpPr>
              <p:cNvPr id="115" name="弧形 114"/>
              <p:cNvSpPr/>
              <p:nvPr/>
            </p:nvSpPr>
            <p:spPr>
              <a:xfrm rot="20304375">
                <a:off x="1115510" y="5439922"/>
                <a:ext cx="3373016" cy="1202032"/>
              </a:xfrm>
              <a:prstGeom prst="arc">
                <a:avLst>
                  <a:gd name="adj1" fmla="val 11137812"/>
                  <a:gd name="adj2" fmla="val 11876596"/>
                </a:avLst>
              </a:prstGeom>
              <a:noFill/>
              <a:ln w="952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宋体" panose="02010600030101010101" pitchFamily="2" charset="-122"/>
                  <a:ea typeface="宋体" panose="02010600030101010101" pitchFamily="2" charset="-122"/>
                </a:endParaRPr>
              </a:p>
            </p:txBody>
          </p:sp>
          <p:sp>
            <p:nvSpPr>
              <p:cNvPr id="116" name="弧形 115"/>
              <p:cNvSpPr/>
              <p:nvPr/>
            </p:nvSpPr>
            <p:spPr>
              <a:xfrm rot="20304375">
                <a:off x="1115510" y="5439922"/>
                <a:ext cx="3373016" cy="1202032"/>
              </a:xfrm>
              <a:prstGeom prst="arc">
                <a:avLst>
                  <a:gd name="adj1" fmla="val 20501964"/>
                  <a:gd name="adj2" fmla="val 10793822"/>
                </a:avLst>
              </a:prstGeom>
              <a:noFill/>
              <a:ln w="952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宋体" panose="02010600030101010101" pitchFamily="2" charset="-122"/>
                  <a:ea typeface="宋体" panose="02010600030101010101" pitchFamily="2" charset="-122"/>
                </a:endParaRPr>
              </a:p>
            </p:txBody>
          </p:sp>
        </p:grpSp>
        <p:sp>
          <p:nvSpPr>
            <p:cNvPr id="111" name="椭圆 110"/>
            <p:cNvSpPr/>
            <p:nvPr/>
          </p:nvSpPr>
          <p:spPr>
            <a:xfrm>
              <a:off x="2046321" y="2757664"/>
              <a:ext cx="399740" cy="399739"/>
            </a:xfrm>
            <a:prstGeom prst="ellipse">
              <a:avLst/>
            </a:prstGeom>
            <a:solidFill>
              <a:srgbClr val="FD850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12" name="椭圆 111"/>
            <p:cNvSpPr/>
            <p:nvPr/>
          </p:nvSpPr>
          <p:spPr>
            <a:xfrm>
              <a:off x="3105426" y="3375479"/>
              <a:ext cx="212962" cy="212961"/>
            </a:xfrm>
            <a:prstGeom prst="ellipse">
              <a:avLst/>
            </a:prstGeom>
            <a:solidFill>
              <a:srgbClr val="FD850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13" name="椭圆 112"/>
            <p:cNvSpPr/>
            <p:nvPr/>
          </p:nvSpPr>
          <p:spPr>
            <a:xfrm>
              <a:off x="3450047" y="2400297"/>
              <a:ext cx="149860" cy="149860"/>
            </a:xfrm>
            <a:prstGeom prst="ellipse">
              <a:avLst/>
            </a:prstGeom>
            <a:solidFill>
              <a:srgbClr val="FFDB0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14" name="椭圆 113"/>
            <p:cNvSpPr/>
            <p:nvPr/>
          </p:nvSpPr>
          <p:spPr>
            <a:xfrm>
              <a:off x="3585029" y="2799806"/>
              <a:ext cx="232227" cy="232227"/>
            </a:xfrm>
            <a:prstGeom prst="ellipse">
              <a:avLst/>
            </a:prstGeom>
            <a:solidFill>
              <a:srgbClr val="FD8503"/>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117"/>
                                        </p:tgtEl>
                                        <p:attrNameLst>
                                          <p:attrName>style.visibility</p:attrName>
                                        </p:attrNameLst>
                                      </p:cBhvr>
                                      <p:to>
                                        <p:strVal val="visible"/>
                                      </p:to>
                                    </p:set>
                                    <p:animEffect transition="in" filter="wipe(down)">
                                      <p:cBhvr>
                                        <p:cTn id="7" dur="290">
                                          <p:stCondLst>
                                            <p:cond delay="0"/>
                                          </p:stCondLst>
                                        </p:cTn>
                                        <p:tgtEl>
                                          <p:spTgt spid="117"/>
                                        </p:tgtEl>
                                      </p:cBhvr>
                                    </p:animEffect>
                                    <p:anim calcmode="lin" valueType="num">
                                      <p:cBhvr>
                                        <p:cTn id="8" dur="911" tmFilter="0,0; 0.14,0.36; 0.43,0.73; 0.71,0.91; 1.0,1.0">
                                          <p:stCondLst>
                                            <p:cond delay="0"/>
                                          </p:stCondLst>
                                        </p:cTn>
                                        <p:tgtEl>
                                          <p:spTgt spid="117"/>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117"/>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117"/>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117"/>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117"/>
                                        </p:tgtEl>
                                        <p:attrNameLst>
                                          <p:attrName>ppt_y</p:attrName>
                                        </p:attrNameLst>
                                      </p:cBhvr>
                                      <p:tavLst>
                                        <p:tav tm="0" fmla="#ppt_y-sin(pi*$)/81">
                                          <p:val>
                                            <p:fltVal val="0"/>
                                          </p:val>
                                        </p:tav>
                                        <p:tav tm="100000">
                                          <p:val>
                                            <p:fltVal val="1"/>
                                          </p:val>
                                        </p:tav>
                                      </p:tavLst>
                                    </p:anim>
                                    <p:animScale>
                                      <p:cBhvr>
                                        <p:cTn id="13" dur="13">
                                          <p:stCondLst>
                                            <p:cond delay="325"/>
                                          </p:stCondLst>
                                        </p:cTn>
                                        <p:tgtEl>
                                          <p:spTgt spid="117"/>
                                        </p:tgtEl>
                                      </p:cBhvr>
                                      <p:to x="100000" y="60000"/>
                                    </p:animScale>
                                    <p:animScale>
                                      <p:cBhvr>
                                        <p:cTn id="14" dur="83" decel="50000">
                                          <p:stCondLst>
                                            <p:cond delay="338"/>
                                          </p:stCondLst>
                                        </p:cTn>
                                        <p:tgtEl>
                                          <p:spTgt spid="117"/>
                                        </p:tgtEl>
                                      </p:cBhvr>
                                      <p:to x="100000" y="100000"/>
                                    </p:animScale>
                                    <p:animScale>
                                      <p:cBhvr>
                                        <p:cTn id="15" dur="13">
                                          <p:stCondLst>
                                            <p:cond delay="656"/>
                                          </p:stCondLst>
                                        </p:cTn>
                                        <p:tgtEl>
                                          <p:spTgt spid="117"/>
                                        </p:tgtEl>
                                      </p:cBhvr>
                                      <p:to x="100000" y="80000"/>
                                    </p:animScale>
                                    <p:animScale>
                                      <p:cBhvr>
                                        <p:cTn id="16" dur="83" decel="50000">
                                          <p:stCondLst>
                                            <p:cond delay="669"/>
                                          </p:stCondLst>
                                        </p:cTn>
                                        <p:tgtEl>
                                          <p:spTgt spid="117"/>
                                        </p:tgtEl>
                                      </p:cBhvr>
                                      <p:to x="100000" y="100000"/>
                                    </p:animScale>
                                    <p:animScale>
                                      <p:cBhvr>
                                        <p:cTn id="17" dur="13">
                                          <p:stCondLst>
                                            <p:cond delay="821"/>
                                          </p:stCondLst>
                                        </p:cTn>
                                        <p:tgtEl>
                                          <p:spTgt spid="117"/>
                                        </p:tgtEl>
                                      </p:cBhvr>
                                      <p:to x="100000" y="90000"/>
                                    </p:animScale>
                                    <p:animScale>
                                      <p:cBhvr>
                                        <p:cTn id="18" dur="83" decel="50000">
                                          <p:stCondLst>
                                            <p:cond delay="834"/>
                                          </p:stCondLst>
                                        </p:cTn>
                                        <p:tgtEl>
                                          <p:spTgt spid="117"/>
                                        </p:tgtEl>
                                      </p:cBhvr>
                                      <p:to x="100000" y="100000"/>
                                    </p:animScale>
                                    <p:animScale>
                                      <p:cBhvr>
                                        <p:cTn id="19" dur="13">
                                          <p:stCondLst>
                                            <p:cond delay="904"/>
                                          </p:stCondLst>
                                        </p:cTn>
                                        <p:tgtEl>
                                          <p:spTgt spid="117"/>
                                        </p:tgtEl>
                                      </p:cBhvr>
                                      <p:to x="100000" y="95000"/>
                                    </p:animScale>
                                    <p:animScale>
                                      <p:cBhvr>
                                        <p:cTn id="20" dur="83" decel="50000">
                                          <p:stCondLst>
                                            <p:cond delay="917"/>
                                          </p:stCondLst>
                                        </p:cTn>
                                        <p:tgtEl>
                                          <p:spTgt spid="117"/>
                                        </p:tgtEl>
                                      </p:cBhvr>
                                      <p:to x="100000" y="100000"/>
                                    </p:animScale>
                                  </p:childTnLst>
                                </p:cTn>
                              </p:par>
                            </p:childTnLst>
                          </p:cTn>
                        </p:par>
                        <p:par>
                          <p:cTn id="21" fill="hold">
                            <p:stCondLst>
                              <p:cond delay="1000"/>
                            </p:stCondLst>
                            <p:childTnLst>
                              <p:par>
                                <p:cTn id="22" presetID="53" presetClass="entr" presetSubtype="16" fill="hold" grpId="0" nodeType="afterEffect">
                                  <p:stCondLst>
                                    <p:cond delay="0"/>
                                  </p:stCondLst>
                                  <p:childTnLst>
                                    <p:set>
                                      <p:cBhvr>
                                        <p:cTn id="23" dur="1" fill="hold">
                                          <p:stCondLst>
                                            <p:cond delay="0"/>
                                          </p:stCondLst>
                                        </p:cTn>
                                        <p:tgtEl>
                                          <p:spTgt spid="71"/>
                                        </p:tgtEl>
                                        <p:attrNameLst>
                                          <p:attrName>style.visibility</p:attrName>
                                        </p:attrNameLst>
                                      </p:cBhvr>
                                      <p:to>
                                        <p:strVal val="visible"/>
                                      </p:to>
                                    </p:set>
                                    <p:anim calcmode="lin" valueType="num">
                                      <p:cBhvr>
                                        <p:cTn id="24" dur="500" fill="hold"/>
                                        <p:tgtEl>
                                          <p:spTgt spid="71"/>
                                        </p:tgtEl>
                                        <p:attrNameLst>
                                          <p:attrName>ppt_w</p:attrName>
                                        </p:attrNameLst>
                                      </p:cBhvr>
                                      <p:tavLst>
                                        <p:tav tm="0">
                                          <p:val>
                                            <p:fltVal val="0"/>
                                          </p:val>
                                        </p:tav>
                                        <p:tav tm="100000">
                                          <p:val>
                                            <p:strVal val="#ppt_w"/>
                                          </p:val>
                                        </p:tav>
                                      </p:tavLst>
                                    </p:anim>
                                    <p:anim calcmode="lin" valueType="num">
                                      <p:cBhvr>
                                        <p:cTn id="25" dur="500" fill="hold"/>
                                        <p:tgtEl>
                                          <p:spTgt spid="71"/>
                                        </p:tgtEl>
                                        <p:attrNameLst>
                                          <p:attrName>ppt_h</p:attrName>
                                        </p:attrNameLst>
                                      </p:cBhvr>
                                      <p:tavLst>
                                        <p:tav tm="0">
                                          <p:val>
                                            <p:fltVal val="0"/>
                                          </p:val>
                                        </p:tav>
                                        <p:tav tm="100000">
                                          <p:val>
                                            <p:strVal val="#ppt_h"/>
                                          </p:val>
                                        </p:tav>
                                      </p:tavLst>
                                    </p:anim>
                                    <p:animEffect transition="in" filter="fade">
                                      <p:cBhvr>
                                        <p:cTn id="26" dur="500"/>
                                        <p:tgtEl>
                                          <p:spTgt spid="71"/>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72"/>
                                        </p:tgtEl>
                                        <p:attrNameLst>
                                          <p:attrName>style.visibility</p:attrName>
                                        </p:attrNameLst>
                                      </p:cBhvr>
                                      <p:to>
                                        <p:strVal val="visible"/>
                                      </p:to>
                                    </p:set>
                                    <p:anim calcmode="lin" valueType="num">
                                      <p:cBhvr>
                                        <p:cTn id="29" dur="500" fill="hold"/>
                                        <p:tgtEl>
                                          <p:spTgt spid="72"/>
                                        </p:tgtEl>
                                        <p:attrNameLst>
                                          <p:attrName>ppt_w</p:attrName>
                                        </p:attrNameLst>
                                      </p:cBhvr>
                                      <p:tavLst>
                                        <p:tav tm="0">
                                          <p:val>
                                            <p:fltVal val="0"/>
                                          </p:val>
                                        </p:tav>
                                        <p:tav tm="100000">
                                          <p:val>
                                            <p:strVal val="#ppt_w"/>
                                          </p:val>
                                        </p:tav>
                                      </p:tavLst>
                                    </p:anim>
                                    <p:anim calcmode="lin" valueType="num">
                                      <p:cBhvr>
                                        <p:cTn id="30" dur="500" fill="hold"/>
                                        <p:tgtEl>
                                          <p:spTgt spid="72"/>
                                        </p:tgtEl>
                                        <p:attrNameLst>
                                          <p:attrName>ppt_h</p:attrName>
                                        </p:attrNameLst>
                                      </p:cBhvr>
                                      <p:tavLst>
                                        <p:tav tm="0">
                                          <p:val>
                                            <p:fltVal val="0"/>
                                          </p:val>
                                        </p:tav>
                                        <p:tav tm="100000">
                                          <p:val>
                                            <p:strVal val="#ppt_h"/>
                                          </p:val>
                                        </p:tav>
                                      </p:tavLst>
                                    </p:anim>
                                    <p:animEffect transition="in" filter="fade">
                                      <p:cBhvr>
                                        <p:cTn id="31" dur="500"/>
                                        <p:tgtEl>
                                          <p:spTgt spid="72"/>
                                        </p:tgtEl>
                                      </p:cBhvr>
                                    </p:animEffect>
                                  </p:childTnLst>
                                </p:cTn>
                              </p:par>
                            </p:childTnLst>
                          </p:cTn>
                        </p:par>
                        <p:par>
                          <p:cTn id="32" fill="hold">
                            <p:stCondLst>
                              <p:cond delay="1500"/>
                            </p:stCondLst>
                            <p:childTnLst>
                              <p:par>
                                <p:cTn id="33" presetID="53" presetClass="entr" presetSubtype="16" fill="hold" nodeType="afterEffect">
                                  <p:stCondLst>
                                    <p:cond delay="0"/>
                                  </p:stCondLst>
                                  <p:childTnLst>
                                    <p:set>
                                      <p:cBhvr>
                                        <p:cTn id="34" dur="1" fill="hold">
                                          <p:stCondLst>
                                            <p:cond delay="0"/>
                                          </p:stCondLst>
                                        </p:cTn>
                                        <p:tgtEl>
                                          <p:spTgt spid="73"/>
                                        </p:tgtEl>
                                        <p:attrNameLst>
                                          <p:attrName>style.visibility</p:attrName>
                                        </p:attrNameLst>
                                      </p:cBhvr>
                                      <p:to>
                                        <p:strVal val="visible"/>
                                      </p:to>
                                    </p:set>
                                    <p:anim calcmode="lin" valueType="num">
                                      <p:cBhvr>
                                        <p:cTn id="35" dur="500" fill="hold"/>
                                        <p:tgtEl>
                                          <p:spTgt spid="73"/>
                                        </p:tgtEl>
                                        <p:attrNameLst>
                                          <p:attrName>ppt_w</p:attrName>
                                        </p:attrNameLst>
                                      </p:cBhvr>
                                      <p:tavLst>
                                        <p:tav tm="0">
                                          <p:val>
                                            <p:fltVal val="0"/>
                                          </p:val>
                                        </p:tav>
                                        <p:tav tm="100000">
                                          <p:val>
                                            <p:strVal val="#ppt_w"/>
                                          </p:val>
                                        </p:tav>
                                      </p:tavLst>
                                    </p:anim>
                                    <p:anim calcmode="lin" valueType="num">
                                      <p:cBhvr>
                                        <p:cTn id="36" dur="500" fill="hold"/>
                                        <p:tgtEl>
                                          <p:spTgt spid="73"/>
                                        </p:tgtEl>
                                        <p:attrNameLst>
                                          <p:attrName>ppt_h</p:attrName>
                                        </p:attrNameLst>
                                      </p:cBhvr>
                                      <p:tavLst>
                                        <p:tav tm="0">
                                          <p:val>
                                            <p:fltVal val="0"/>
                                          </p:val>
                                        </p:tav>
                                        <p:tav tm="100000">
                                          <p:val>
                                            <p:strVal val="#ppt_h"/>
                                          </p:val>
                                        </p:tav>
                                      </p:tavLst>
                                    </p:anim>
                                    <p:animEffect transition="in" filter="fade">
                                      <p:cBhvr>
                                        <p:cTn id="37" dur="500"/>
                                        <p:tgtEl>
                                          <p:spTgt spid="73"/>
                                        </p:tgtEl>
                                      </p:cBhvr>
                                    </p:animEffect>
                                  </p:childTnLst>
                                </p:cTn>
                              </p:par>
                              <p:par>
                                <p:cTn id="38" presetID="53" presetClass="entr" presetSubtype="16" fill="hold" nodeType="withEffect">
                                  <p:stCondLst>
                                    <p:cond delay="0"/>
                                  </p:stCondLst>
                                  <p:childTnLst>
                                    <p:set>
                                      <p:cBhvr>
                                        <p:cTn id="39" dur="1" fill="hold">
                                          <p:stCondLst>
                                            <p:cond delay="0"/>
                                          </p:stCondLst>
                                        </p:cTn>
                                        <p:tgtEl>
                                          <p:spTgt spid="95"/>
                                        </p:tgtEl>
                                        <p:attrNameLst>
                                          <p:attrName>style.visibility</p:attrName>
                                        </p:attrNameLst>
                                      </p:cBhvr>
                                      <p:to>
                                        <p:strVal val="visible"/>
                                      </p:to>
                                    </p:set>
                                    <p:anim calcmode="lin" valueType="num">
                                      <p:cBhvr>
                                        <p:cTn id="40" dur="500" fill="hold"/>
                                        <p:tgtEl>
                                          <p:spTgt spid="95"/>
                                        </p:tgtEl>
                                        <p:attrNameLst>
                                          <p:attrName>ppt_w</p:attrName>
                                        </p:attrNameLst>
                                      </p:cBhvr>
                                      <p:tavLst>
                                        <p:tav tm="0">
                                          <p:val>
                                            <p:fltVal val="0"/>
                                          </p:val>
                                        </p:tav>
                                        <p:tav tm="100000">
                                          <p:val>
                                            <p:strVal val="#ppt_w"/>
                                          </p:val>
                                        </p:tav>
                                      </p:tavLst>
                                    </p:anim>
                                    <p:anim calcmode="lin" valueType="num">
                                      <p:cBhvr>
                                        <p:cTn id="41" dur="500" fill="hold"/>
                                        <p:tgtEl>
                                          <p:spTgt spid="95"/>
                                        </p:tgtEl>
                                        <p:attrNameLst>
                                          <p:attrName>ppt_h</p:attrName>
                                        </p:attrNameLst>
                                      </p:cBhvr>
                                      <p:tavLst>
                                        <p:tav tm="0">
                                          <p:val>
                                            <p:fltVal val="0"/>
                                          </p:val>
                                        </p:tav>
                                        <p:tav tm="100000">
                                          <p:val>
                                            <p:strVal val="#ppt_h"/>
                                          </p:val>
                                        </p:tav>
                                      </p:tavLst>
                                    </p:anim>
                                    <p:animEffect transition="in" filter="fade">
                                      <p:cBhvr>
                                        <p:cTn id="42" dur="500"/>
                                        <p:tgtEl>
                                          <p:spTgt spid="95"/>
                                        </p:tgtEl>
                                      </p:cBhvr>
                                    </p:animEffect>
                                  </p:childTnLst>
                                </p:cTn>
                              </p:par>
                              <p:par>
                                <p:cTn id="43" presetID="53" presetClass="entr" presetSubtype="16" fill="hold" nodeType="withEffect">
                                  <p:stCondLst>
                                    <p:cond delay="0"/>
                                  </p:stCondLst>
                                  <p:childTnLst>
                                    <p:set>
                                      <p:cBhvr>
                                        <p:cTn id="44" dur="1" fill="hold">
                                          <p:stCondLst>
                                            <p:cond delay="0"/>
                                          </p:stCondLst>
                                        </p:cTn>
                                        <p:tgtEl>
                                          <p:spTgt spid="106"/>
                                        </p:tgtEl>
                                        <p:attrNameLst>
                                          <p:attrName>style.visibility</p:attrName>
                                        </p:attrNameLst>
                                      </p:cBhvr>
                                      <p:to>
                                        <p:strVal val="visible"/>
                                      </p:to>
                                    </p:set>
                                    <p:anim calcmode="lin" valueType="num">
                                      <p:cBhvr>
                                        <p:cTn id="45" dur="500" fill="hold"/>
                                        <p:tgtEl>
                                          <p:spTgt spid="106"/>
                                        </p:tgtEl>
                                        <p:attrNameLst>
                                          <p:attrName>ppt_w</p:attrName>
                                        </p:attrNameLst>
                                      </p:cBhvr>
                                      <p:tavLst>
                                        <p:tav tm="0">
                                          <p:val>
                                            <p:fltVal val="0"/>
                                          </p:val>
                                        </p:tav>
                                        <p:tav tm="100000">
                                          <p:val>
                                            <p:strVal val="#ppt_w"/>
                                          </p:val>
                                        </p:tav>
                                      </p:tavLst>
                                    </p:anim>
                                    <p:anim calcmode="lin" valueType="num">
                                      <p:cBhvr>
                                        <p:cTn id="46" dur="500" fill="hold"/>
                                        <p:tgtEl>
                                          <p:spTgt spid="106"/>
                                        </p:tgtEl>
                                        <p:attrNameLst>
                                          <p:attrName>ppt_h</p:attrName>
                                        </p:attrNameLst>
                                      </p:cBhvr>
                                      <p:tavLst>
                                        <p:tav tm="0">
                                          <p:val>
                                            <p:fltVal val="0"/>
                                          </p:val>
                                        </p:tav>
                                        <p:tav tm="100000">
                                          <p:val>
                                            <p:strVal val="#ppt_h"/>
                                          </p:val>
                                        </p:tav>
                                      </p:tavLst>
                                    </p:anim>
                                    <p:animEffect transition="in" filter="fade">
                                      <p:cBhvr>
                                        <p:cTn id="47" dur="500"/>
                                        <p:tgtEl>
                                          <p:spTgt spid="106"/>
                                        </p:tgtEl>
                                      </p:cBhvr>
                                    </p:animEffect>
                                  </p:childTnLst>
                                </p:cTn>
                              </p:par>
                              <p:par>
                                <p:cTn id="48" presetID="53" presetClass="entr" presetSubtype="16" fill="hold" nodeType="withEffect">
                                  <p:stCondLst>
                                    <p:cond delay="0"/>
                                  </p:stCondLst>
                                  <p:childTnLst>
                                    <p:set>
                                      <p:cBhvr>
                                        <p:cTn id="49" dur="1" fill="hold">
                                          <p:stCondLst>
                                            <p:cond delay="0"/>
                                          </p:stCondLst>
                                        </p:cTn>
                                        <p:tgtEl>
                                          <p:spTgt spid="84"/>
                                        </p:tgtEl>
                                        <p:attrNameLst>
                                          <p:attrName>style.visibility</p:attrName>
                                        </p:attrNameLst>
                                      </p:cBhvr>
                                      <p:to>
                                        <p:strVal val="visible"/>
                                      </p:to>
                                    </p:set>
                                    <p:anim calcmode="lin" valueType="num">
                                      <p:cBhvr>
                                        <p:cTn id="50" dur="500" fill="hold"/>
                                        <p:tgtEl>
                                          <p:spTgt spid="84"/>
                                        </p:tgtEl>
                                        <p:attrNameLst>
                                          <p:attrName>ppt_w</p:attrName>
                                        </p:attrNameLst>
                                      </p:cBhvr>
                                      <p:tavLst>
                                        <p:tav tm="0">
                                          <p:val>
                                            <p:fltVal val="0"/>
                                          </p:val>
                                        </p:tav>
                                        <p:tav tm="100000">
                                          <p:val>
                                            <p:strVal val="#ppt_w"/>
                                          </p:val>
                                        </p:tav>
                                      </p:tavLst>
                                    </p:anim>
                                    <p:anim calcmode="lin" valueType="num">
                                      <p:cBhvr>
                                        <p:cTn id="51" dur="500" fill="hold"/>
                                        <p:tgtEl>
                                          <p:spTgt spid="84"/>
                                        </p:tgtEl>
                                        <p:attrNameLst>
                                          <p:attrName>ppt_h</p:attrName>
                                        </p:attrNameLst>
                                      </p:cBhvr>
                                      <p:tavLst>
                                        <p:tav tm="0">
                                          <p:val>
                                            <p:fltVal val="0"/>
                                          </p:val>
                                        </p:tav>
                                        <p:tav tm="100000">
                                          <p:val>
                                            <p:strVal val="#ppt_h"/>
                                          </p:val>
                                        </p:tav>
                                      </p:tavLst>
                                    </p:anim>
                                    <p:animEffect transition="in" filter="fade">
                                      <p:cBhvr>
                                        <p:cTn id="52" dur="500"/>
                                        <p:tgtEl>
                                          <p:spTgt spid="84"/>
                                        </p:tgtEl>
                                      </p:cBhvr>
                                    </p:animEffect>
                                  </p:childTnLst>
                                </p:cTn>
                              </p:par>
                            </p:childTnLst>
                          </p:cTn>
                        </p:par>
                        <p:par>
                          <p:cTn id="53" fill="hold">
                            <p:stCondLst>
                              <p:cond delay="2000"/>
                            </p:stCondLst>
                            <p:childTnLst>
                              <p:par>
                                <p:cTn id="54" presetID="2" presetClass="entr" presetSubtype="1" fill="hold" nodeType="afterEffect">
                                  <p:stCondLst>
                                    <p:cond delay="0"/>
                                  </p:stCondLst>
                                  <p:childTnLst>
                                    <p:set>
                                      <p:cBhvr>
                                        <p:cTn id="55" dur="1" fill="hold">
                                          <p:stCondLst>
                                            <p:cond delay="0"/>
                                          </p:stCondLst>
                                        </p:cTn>
                                        <p:tgtEl>
                                          <p:spTgt spid="65"/>
                                        </p:tgtEl>
                                        <p:attrNameLst>
                                          <p:attrName>style.visibility</p:attrName>
                                        </p:attrNameLst>
                                      </p:cBhvr>
                                      <p:to>
                                        <p:strVal val="visible"/>
                                      </p:to>
                                    </p:set>
                                    <p:anim calcmode="lin" valueType="num">
                                      <p:cBhvr additive="base">
                                        <p:cTn id="56" dur="500" fill="hold"/>
                                        <p:tgtEl>
                                          <p:spTgt spid="65"/>
                                        </p:tgtEl>
                                        <p:attrNameLst>
                                          <p:attrName>ppt_x</p:attrName>
                                        </p:attrNameLst>
                                      </p:cBhvr>
                                      <p:tavLst>
                                        <p:tav tm="0">
                                          <p:val>
                                            <p:strVal val="#ppt_x"/>
                                          </p:val>
                                        </p:tav>
                                        <p:tav tm="100000">
                                          <p:val>
                                            <p:strVal val="#ppt_x"/>
                                          </p:val>
                                        </p:tav>
                                      </p:tavLst>
                                    </p:anim>
                                    <p:anim calcmode="lin" valueType="num">
                                      <p:cBhvr additive="base">
                                        <p:cTn id="57" dur="500" fill="hold"/>
                                        <p:tgtEl>
                                          <p:spTgt spid="65"/>
                                        </p:tgtEl>
                                        <p:attrNameLst>
                                          <p:attrName>ppt_y</p:attrName>
                                        </p:attrNameLst>
                                      </p:cBhvr>
                                      <p:tavLst>
                                        <p:tav tm="0">
                                          <p:val>
                                            <p:strVal val="0-#ppt_h/2"/>
                                          </p:val>
                                        </p:tav>
                                        <p:tav tm="100000">
                                          <p:val>
                                            <p:strVal val="#ppt_y"/>
                                          </p:val>
                                        </p:tav>
                                      </p:tavLst>
                                    </p:anim>
                                  </p:childTnLst>
                                </p:cTn>
                              </p:par>
                            </p:childTnLst>
                          </p:cTn>
                        </p:par>
                        <p:par>
                          <p:cTn id="58" fill="hold">
                            <p:stCondLst>
                              <p:cond delay="2500"/>
                            </p:stCondLst>
                            <p:childTnLst>
                              <p:par>
                                <p:cTn id="59" presetID="2" presetClass="entr" presetSubtype="4" fill="hold" grpId="0" nodeType="afterEffect">
                                  <p:stCondLst>
                                    <p:cond delay="0"/>
                                  </p:stCondLst>
                                  <p:childTnLst>
                                    <p:set>
                                      <p:cBhvr>
                                        <p:cTn id="60" dur="1" fill="hold">
                                          <p:stCondLst>
                                            <p:cond delay="0"/>
                                          </p:stCondLst>
                                        </p:cTn>
                                        <p:tgtEl>
                                          <p:spTgt spid="62"/>
                                        </p:tgtEl>
                                        <p:attrNameLst>
                                          <p:attrName>style.visibility</p:attrName>
                                        </p:attrNameLst>
                                      </p:cBhvr>
                                      <p:to>
                                        <p:strVal val="visible"/>
                                      </p:to>
                                    </p:set>
                                    <p:anim calcmode="lin" valueType="num">
                                      <p:cBhvr additive="base">
                                        <p:cTn id="61" dur="500" fill="hold"/>
                                        <p:tgtEl>
                                          <p:spTgt spid="62"/>
                                        </p:tgtEl>
                                        <p:attrNameLst>
                                          <p:attrName>ppt_x</p:attrName>
                                        </p:attrNameLst>
                                      </p:cBhvr>
                                      <p:tavLst>
                                        <p:tav tm="0">
                                          <p:val>
                                            <p:strVal val="#ppt_x"/>
                                          </p:val>
                                        </p:tav>
                                        <p:tav tm="100000">
                                          <p:val>
                                            <p:strVal val="#ppt_x"/>
                                          </p:val>
                                        </p:tav>
                                      </p:tavLst>
                                    </p:anim>
                                    <p:anim calcmode="lin" valueType="num">
                                      <p:cBhvr additive="base">
                                        <p:cTn id="62" dur="500" fill="hold"/>
                                        <p:tgtEl>
                                          <p:spTgt spid="62"/>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68"/>
                                        </p:tgtEl>
                                        <p:attrNameLst>
                                          <p:attrName>style.visibility</p:attrName>
                                        </p:attrNameLst>
                                      </p:cBhvr>
                                      <p:to>
                                        <p:strVal val="visible"/>
                                      </p:to>
                                    </p:set>
                                    <p:anim calcmode="lin" valueType="num">
                                      <p:cBhvr additive="base">
                                        <p:cTn id="65" dur="500" fill="hold"/>
                                        <p:tgtEl>
                                          <p:spTgt spid="68"/>
                                        </p:tgtEl>
                                        <p:attrNameLst>
                                          <p:attrName>ppt_x</p:attrName>
                                        </p:attrNameLst>
                                      </p:cBhvr>
                                      <p:tavLst>
                                        <p:tav tm="0">
                                          <p:val>
                                            <p:strVal val="#ppt_x"/>
                                          </p:val>
                                        </p:tav>
                                        <p:tav tm="100000">
                                          <p:val>
                                            <p:strVal val="#ppt_x"/>
                                          </p:val>
                                        </p:tav>
                                      </p:tavLst>
                                    </p:anim>
                                    <p:anim calcmode="lin" valueType="num">
                                      <p:cBhvr additive="base">
                                        <p:cTn id="66" dur="500" fill="hold"/>
                                        <p:tgtEl>
                                          <p:spTgt spid="68"/>
                                        </p:tgtEl>
                                        <p:attrNameLst>
                                          <p:attrName>ppt_y</p:attrName>
                                        </p:attrNameLst>
                                      </p:cBhvr>
                                      <p:tavLst>
                                        <p:tav tm="0">
                                          <p:val>
                                            <p:strVal val="1+#ppt_h/2"/>
                                          </p:val>
                                        </p:tav>
                                        <p:tav tm="100000">
                                          <p:val>
                                            <p:strVal val="#ppt_y"/>
                                          </p:val>
                                        </p:tav>
                                      </p:tavLst>
                                    </p:anim>
                                  </p:childTnLst>
                                </p:cTn>
                              </p:par>
                            </p:childTnLst>
                          </p:cTn>
                        </p:par>
                        <p:par>
                          <p:cTn id="67" fill="hold">
                            <p:stCondLst>
                              <p:cond delay="3000"/>
                            </p:stCondLst>
                            <p:childTnLst>
                              <p:par>
                                <p:cTn id="68" presetID="2" presetClass="entr" presetSubtype="1" fill="hold" grpId="0" nodeType="afterEffect">
                                  <p:stCondLst>
                                    <p:cond delay="0"/>
                                  </p:stCondLst>
                                  <p:childTnLst>
                                    <p:set>
                                      <p:cBhvr>
                                        <p:cTn id="69" dur="1" fill="hold">
                                          <p:stCondLst>
                                            <p:cond delay="0"/>
                                          </p:stCondLst>
                                        </p:cTn>
                                        <p:tgtEl>
                                          <p:spTgt spid="63"/>
                                        </p:tgtEl>
                                        <p:attrNameLst>
                                          <p:attrName>style.visibility</p:attrName>
                                        </p:attrNameLst>
                                      </p:cBhvr>
                                      <p:to>
                                        <p:strVal val="visible"/>
                                      </p:to>
                                    </p:set>
                                    <p:anim calcmode="lin" valueType="num">
                                      <p:cBhvr additive="base">
                                        <p:cTn id="70" dur="500" fill="hold"/>
                                        <p:tgtEl>
                                          <p:spTgt spid="63"/>
                                        </p:tgtEl>
                                        <p:attrNameLst>
                                          <p:attrName>ppt_x</p:attrName>
                                        </p:attrNameLst>
                                      </p:cBhvr>
                                      <p:tavLst>
                                        <p:tav tm="0">
                                          <p:val>
                                            <p:strVal val="#ppt_x"/>
                                          </p:val>
                                        </p:tav>
                                        <p:tav tm="100000">
                                          <p:val>
                                            <p:strVal val="#ppt_x"/>
                                          </p:val>
                                        </p:tav>
                                      </p:tavLst>
                                    </p:anim>
                                    <p:anim calcmode="lin" valueType="num">
                                      <p:cBhvr additive="base">
                                        <p:cTn id="71" dur="500" fill="hold"/>
                                        <p:tgtEl>
                                          <p:spTgt spid="63"/>
                                        </p:tgtEl>
                                        <p:attrNameLst>
                                          <p:attrName>ppt_y</p:attrName>
                                        </p:attrNameLst>
                                      </p:cBhvr>
                                      <p:tavLst>
                                        <p:tav tm="0">
                                          <p:val>
                                            <p:strVal val="0-#ppt_h/2"/>
                                          </p:val>
                                        </p:tav>
                                        <p:tav tm="100000">
                                          <p:val>
                                            <p:strVal val="#ppt_y"/>
                                          </p:val>
                                        </p:tav>
                                      </p:tavLst>
                                    </p:anim>
                                  </p:childTnLst>
                                </p:cTn>
                              </p:par>
                              <p:par>
                                <p:cTn id="72" presetID="2" presetClass="entr" presetSubtype="1" fill="hold" grpId="0" nodeType="withEffect">
                                  <p:stCondLst>
                                    <p:cond delay="0"/>
                                  </p:stCondLst>
                                  <p:childTnLst>
                                    <p:set>
                                      <p:cBhvr>
                                        <p:cTn id="73" dur="1" fill="hold">
                                          <p:stCondLst>
                                            <p:cond delay="0"/>
                                          </p:stCondLst>
                                        </p:cTn>
                                        <p:tgtEl>
                                          <p:spTgt spid="69"/>
                                        </p:tgtEl>
                                        <p:attrNameLst>
                                          <p:attrName>style.visibility</p:attrName>
                                        </p:attrNameLst>
                                      </p:cBhvr>
                                      <p:to>
                                        <p:strVal val="visible"/>
                                      </p:to>
                                    </p:set>
                                    <p:anim calcmode="lin" valueType="num">
                                      <p:cBhvr additive="base">
                                        <p:cTn id="74" dur="500" fill="hold"/>
                                        <p:tgtEl>
                                          <p:spTgt spid="69"/>
                                        </p:tgtEl>
                                        <p:attrNameLst>
                                          <p:attrName>ppt_x</p:attrName>
                                        </p:attrNameLst>
                                      </p:cBhvr>
                                      <p:tavLst>
                                        <p:tav tm="0">
                                          <p:val>
                                            <p:strVal val="#ppt_x"/>
                                          </p:val>
                                        </p:tav>
                                        <p:tav tm="100000">
                                          <p:val>
                                            <p:strVal val="#ppt_x"/>
                                          </p:val>
                                        </p:tav>
                                      </p:tavLst>
                                    </p:anim>
                                    <p:anim calcmode="lin" valueType="num">
                                      <p:cBhvr additive="base">
                                        <p:cTn id="75" dur="500" fill="hold"/>
                                        <p:tgtEl>
                                          <p:spTgt spid="69"/>
                                        </p:tgtEl>
                                        <p:attrNameLst>
                                          <p:attrName>ppt_y</p:attrName>
                                        </p:attrNameLst>
                                      </p:cBhvr>
                                      <p:tavLst>
                                        <p:tav tm="0">
                                          <p:val>
                                            <p:strVal val="0-#ppt_h/2"/>
                                          </p:val>
                                        </p:tav>
                                        <p:tav tm="100000">
                                          <p:val>
                                            <p:strVal val="#ppt_y"/>
                                          </p:val>
                                        </p:tav>
                                      </p:tavLst>
                                    </p:anim>
                                  </p:childTnLst>
                                </p:cTn>
                              </p:par>
                            </p:childTnLst>
                          </p:cTn>
                        </p:par>
                        <p:par>
                          <p:cTn id="76" fill="hold">
                            <p:stCondLst>
                              <p:cond delay="3500"/>
                            </p:stCondLst>
                            <p:childTnLst>
                              <p:par>
                                <p:cTn id="77" presetID="2" presetClass="entr" presetSubtype="4" fill="hold" grpId="0" nodeType="afterEffect">
                                  <p:stCondLst>
                                    <p:cond delay="0"/>
                                  </p:stCondLst>
                                  <p:childTnLst>
                                    <p:set>
                                      <p:cBhvr>
                                        <p:cTn id="78" dur="1" fill="hold">
                                          <p:stCondLst>
                                            <p:cond delay="0"/>
                                          </p:stCondLst>
                                        </p:cTn>
                                        <p:tgtEl>
                                          <p:spTgt spid="64"/>
                                        </p:tgtEl>
                                        <p:attrNameLst>
                                          <p:attrName>style.visibility</p:attrName>
                                        </p:attrNameLst>
                                      </p:cBhvr>
                                      <p:to>
                                        <p:strVal val="visible"/>
                                      </p:to>
                                    </p:set>
                                    <p:anim calcmode="lin" valueType="num">
                                      <p:cBhvr additive="base">
                                        <p:cTn id="79" dur="500" fill="hold"/>
                                        <p:tgtEl>
                                          <p:spTgt spid="64"/>
                                        </p:tgtEl>
                                        <p:attrNameLst>
                                          <p:attrName>ppt_x</p:attrName>
                                        </p:attrNameLst>
                                      </p:cBhvr>
                                      <p:tavLst>
                                        <p:tav tm="0">
                                          <p:val>
                                            <p:strVal val="#ppt_x"/>
                                          </p:val>
                                        </p:tav>
                                        <p:tav tm="100000">
                                          <p:val>
                                            <p:strVal val="#ppt_x"/>
                                          </p:val>
                                        </p:tav>
                                      </p:tavLst>
                                    </p:anim>
                                    <p:anim calcmode="lin" valueType="num">
                                      <p:cBhvr additive="base">
                                        <p:cTn id="80" dur="500" fill="hold"/>
                                        <p:tgtEl>
                                          <p:spTgt spid="64"/>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70"/>
                                        </p:tgtEl>
                                        <p:attrNameLst>
                                          <p:attrName>style.visibility</p:attrName>
                                        </p:attrNameLst>
                                      </p:cBhvr>
                                      <p:to>
                                        <p:strVal val="visible"/>
                                      </p:to>
                                    </p:set>
                                    <p:anim calcmode="lin" valueType="num">
                                      <p:cBhvr additive="base">
                                        <p:cTn id="83" dur="500" fill="hold"/>
                                        <p:tgtEl>
                                          <p:spTgt spid="70"/>
                                        </p:tgtEl>
                                        <p:attrNameLst>
                                          <p:attrName>ppt_x</p:attrName>
                                        </p:attrNameLst>
                                      </p:cBhvr>
                                      <p:tavLst>
                                        <p:tav tm="0">
                                          <p:val>
                                            <p:strVal val="#ppt_x"/>
                                          </p:val>
                                        </p:tav>
                                        <p:tav tm="100000">
                                          <p:val>
                                            <p:strVal val="#ppt_x"/>
                                          </p:val>
                                        </p:tav>
                                      </p:tavLst>
                                    </p:anim>
                                    <p:anim calcmode="lin" valueType="num">
                                      <p:cBhvr additive="base">
                                        <p:cTn id="84" dur="500" fill="hold"/>
                                        <p:tgtEl>
                                          <p:spTgt spid="70"/>
                                        </p:tgtEl>
                                        <p:attrNameLst>
                                          <p:attrName>ppt_y</p:attrName>
                                        </p:attrNameLst>
                                      </p:cBhvr>
                                      <p:tavLst>
                                        <p:tav tm="0">
                                          <p:val>
                                            <p:strVal val="1+#ppt_h/2"/>
                                          </p:val>
                                        </p:tav>
                                        <p:tav tm="100000">
                                          <p:val>
                                            <p:strVal val="#ppt_y"/>
                                          </p:val>
                                        </p:tav>
                                      </p:tavLst>
                                    </p:anim>
                                  </p:childTnLst>
                                </p:cTn>
                              </p:par>
                            </p:childTnLst>
                          </p:cTn>
                        </p:par>
                        <p:par>
                          <p:cTn id="85" fill="hold">
                            <p:stCondLst>
                              <p:cond delay="4000"/>
                            </p:stCondLst>
                            <p:childTnLst>
                              <p:par>
                                <p:cTn id="86" presetID="53" presetClass="entr" presetSubtype="16" fill="hold" nodeType="afterEffect">
                                  <p:stCondLst>
                                    <p:cond delay="0"/>
                                  </p:stCondLst>
                                  <p:childTnLst>
                                    <p:set>
                                      <p:cBhvr>
                                        <p:cTn id="87" dur="1" fill="hold">
                                          <p:stCondLst>
                                            <p:cond delay="0"/>
                                          </p:stCondLst>
                                        </p:cTn>
                                        <p:tgtEl>
                                          <p:spTgt spid="46"/>
                                        </p:tgtEl>
                                        <p:attrNameLst>
                                          <p:attrName>style.visibility</p:attrName>
                                        </p:attrNameLst>
                                      </p:cBhvr>
                                      <p:to>
                                        <p:strVal val="visible"/>
                                      </p:to>
                                    </p:set>
                                    <p:anim calcmode="lin" valueType="num">
                                      <p:cBhvr>
                                        <p:cTn id="88" dur="500" fill="hold"/>
                                        <p:tgtEl>
                                          <p:spTgt spid="46"/>
                                        </p:tgtEl>
                                        <p:attrNameLst>
                                          <p:attrName>ppt_w</p:attrName>
                                        </p:attrNameLst>
                                      </p:cBhvr>
                                      <p:tavLst>
                                        <p:tav tm="0">
                                          <p:val>
                                            <p:fltVal val="0"/>
                                          </p:val>
                                        </p:tav>
                                        <p:tav tm="100000">
                                          <p:val>
                                            <p:strVal val="#ppt_w"/>
                                          </p:val>
                                        </p:tav>
                                      </p:tavLst>
                                    </p:anim>
                                    <p:anim calcmode="lin" valueType="num">
                                      <p:cBhvr>
                                        <p:cTn id="89" dur="500" fill="hold"/>
                                        <p:tgtEl>
                                          <p:spTgt spid="46"/>
                                        </p:tgtEl>
                                        <p:attrNameLst>
                                          <p:attrName>ppt_h</p:attrName>
                                        </p:attrNameLst>
                                      </p:cBhvr>
                                      <p:tavLst>
                                        <p:tav tm="0">
                                          <p:val>
                                            <p:fltVal val="0"/>
                                          </p:val>
                                        </p:tav>
                                        <p:tav tm="100000">
                                          <p:val>
                                            <p:strVal val="#ppt_h"/>
                                          </p:val>
                                        </p:tav>
                                      </p:tavLst>
                                    </p:anim>
                                    <p:animEffect transition="in" filter="fade">
                                      <p:cBhvr>
                                        <p:cTn id="90"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3" grpId="0"/>
      <p:bldP spid="64" grpId="0"/>
      <p:bldP spid="68" grpId="0"/>
      <p:bldP spid="69" grpId="0"/>
      <p:bldP spid="70" grpId="0"/>
      <p:bldP spid="71" grpId="0"/>
      <p:bldP spid="7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 name="图形 111"/>
          <p:cNvPicPr>
            <a:picLocks noChangeAspect="1"/>
          </p:cNvPicPr>
          <p:nvPr/>
        </p:nvPicPr>
        <p:blipFill rotWithShape="1">
          <a:blip r:embed="rId2">
            <a:extLst>
              <a:ext uri="{96DAC541-7B7A-43D3-8B79-37D633B846F1}">
                <asvg:svgBlip xmlns:asvg="http://schemas.microsoft.com/office/drawing/2016/SVG/main" r:embed="rId3"/>
              </a:ext>
            </a:extLst>
          </a:blip>
          <a:srcRect l="18506" t="19769" r="15120" b="15730"/>
          <a:stretch>
            <a:fillRect/>
          </a:stretch>
        </p:blipFill>
        <p:spPr>
          <a:xfrm>
            <a:off x="1" y="-1"/>
            <a:ext cx="12192000" cy="6858001"/>
          </a:xfrm>
          <a:prstGeom prst="rect">
            <a:avLst/>
          </a:prstGeom>
        </p:spPr>
      </p:pic>
      <p:grpSp>
        <p:nvGrpSpPr>
          <p:cNvPr id="111" name="组合 110"/>
          <p:cNvGrpSpPr/>
          <p:nvPr/>
        </p:nvGrpSpPr>
        <p:grpSpPr>
          <a:xfrm>
            <a:off x="2268546" y="4568148"/>
            <a:ext cx="7978175" cy="1360930"/>
            <a:chOff x="1908762" y="4689184"/>
            <a:chExt cx="7978175" cy="1360930"/>
          </a:xfrm>
        </p:grpSpPr>
        <p:sp>
          <p:nvSpPr>
            <p:cNvPr id="84" name="椭圆 83"/>
            <p:cNvSpPr/>
            <p:nvPr/>
          </p:nvSpPr>
          <p:spPr>
            <a:xfrm rot="20942295">
              <a:off x="5799325" y="4689184"/>
              <a:ext cx="275259" cy="275259"/>
            </a:xfrm>
            <a:prstGeom prst="ellipse">
              <a:avLst/>
            </a:prstGeom>
            <a:noFill/>
            <a:ln w="57150">
              <a:solidFill>
                <a:srgbClr val="48BE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5" name="椭圆 84"/>
            <p:cNvSpPr/>
            <p:nvPr/>
          </p:nvSpPr>
          <p:spPr>
            <a:xfrm rot="20942295">
              <a:off x="7806334" y="5535763"/>
              <a:ext cx="145275" cy="152922"/>
            </a:xfrm>
            <a:prstGeom prst="ellipse">
              <a:avLst/>
            </a:prstGeom>
            <a:noFill/>
            <a:ln w="47625">
              <a:solidFill>
                <a:srgbClr val="48BE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6" name="椭圆 85"/>
            <p:cNvSpPr/>
            <p:nvPr/>
          </p:nvSpPr>
          <p:spPr>
            <a:xfrm rot="20942295">
              <a:off x="6000684" y="5058398"/>
              <a:ext cx="108150" cy="113842"/>
            </a:xfrm>
            <a:prstGeom prst="ellipse">
              <a:avLst/>
            </a:prstGeom>
            <a:solidFill>
              <a:srgbClr val="47BEFE"/>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88" name="组合 87"/>
            <p:cNvGrpSpPr/>
            <p:nvPr/>
          </p:nvGrpSpPr>
          <p:grpSpPr>
            <a:xfrm rot="20942295">
              <a:off x="4884024" y="5360889"/>
              <a:ext cx="207294" cy="207294"/>
              <a:chOff x="3765599" y="622300"/>
              <a:chExt cx="1134533" cy="1134533"/>
            </a:xfrm>
            <a:solidFill>
              <a:srgbClr val="FFFF00"/>
            </a:solidFill>
          </p:grpSpPr>
          <p:sp>
            <p:nvSpPr>
              <p:cNvPr id="93" name="圆角矩形 1555"/>
              <p:cNvSpPr/>
              <p:nvPr/>
            </p:nvSpPr>
            <p:spPr>
              <a:xfrm>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4" name="圆角矩形 1556"/>
              <p:cNvSpPr/>
              <p:nvPr/>
            </p:nvSpPr>
            <p:spPr>
              <a:xfrm rot="5400000">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sp>
          <p:nvSpPr>
            <p:cNvPr id="89" name="椭圆 88"/>
            <p:cNvSpPr/>
            <p:nvPr/>
          </p:nvSpPr>
          <p:spPr>
            <a:xfrm rot="20942295" flipV="1">
              <a:off x="2998817" y="5129892"/>
              <a:ext cx="61169" cy="64389"/>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0" name="椭圆 89"/>
            <p:cNvSpPr/>
            <p:nvPr/>
          </p:nvSpPr>
          <p:spPr>
            <a:xfrm rot="20942295">
              <a:off x="4886617" y="4848988"/>
              <a:ext cx="101692" cy="107045"/>
            </a:xfrm>
            <a:prstGeom prst="ellipse">
              <a:avLst/>
            </a:prstGeom>
            <a:solidFill>
              <a:srgbClr val="FF8504"/>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1" name="椭圆 90"/>
            <p:cNvSpPr/>
            <p:nvPr/>
          </p:nvSpPr>
          <p:spPr>
            <a:xfrm rot="20942295">
              <a:off x="1908762" y="5774852"/>
              <a:ext cx="101692" cy="107045"/>
            </a:xfrm>
            <a:prstGeom prst="ellipse">
              <a:avLst/>
            </a:prstGeom>
            <a:solidFill>
              <a:srgbClr val="FF8504"/>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2" name="椭圆 91"/>
            <p:cNvSpPr/>
            <p:nvPr/>
          </p:nvSpPr>
          <p:spPr>
            <a:xfrm rot="20942295">
              <a:off x="5337252" y="5822276"/>
              <a:ext cx="227838" cy="227838"/>
            </a:xfrm>
            <a:prstGeom prst="ellipse">
              <a:avLst/>
            </a:pr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58" name="组合 57"/>
            <p:cNvGrpSpPr/>
            <p:nvPr/>
          </p:nvGrpSpPr>
          <p:grpSpPr>
            <a:xfrm rot="1181377">
              <a:off x="6586951" y="4876377"/>
              <a:ext cx="3299986" cy="668197"/>
              <a:chOff x="6604155" y="376691"/>
              <a:chExt cx="3299986" cy="668197"/>
            </a:xfrm>
          </p:grpSpPr>
          <p:grpSp>
            <p:nvGrpSpPr>
              <p:cNvPr id="72" name="组合 71"/>
              <p:cNvGrpSpPr/>
              <p:nvPr/>
            </p:nvGrpSpPr>
            <p:grpSpPr>
              <a:xfrm>
                <a:off x="7098310" y="837594"/>
                <a:ext cx="207294" cy="207294"/>
                <a:chOff x="3765599" y="622300"/>
                <a:chExt cx="1134533" cy="1134533"/>
              </a:xfrm>
              <a:solidFill>
                <a:srgbClr val="FF8300"/>
              </a:solidFill>
            </p:grpSpPr>
            <p:sp>
              <p:nvSpPr>
                <p:cNvPr id="82" name="圆角矩形 1576"/>
                <p:cNvSpPr/>
                <p:nvPr/>
              </p:nvSpPr>
              <p:spPr>
                <a:xfrm>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3" name="圆角矩形 1577"/>
                <p:cNvSpPr/>
                <p:nvPr/>
              </p:nvSpPr>
              <p:spPr>
                <a:xfrm rot="5400000">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sp>
            <p:nvSpPr>
              <p:cNvPr id="73" name="椭圆 72"/>
              <p:cNvSpPr/>
              <p:nvPr/>
            </p:nvSpPr>
            <p:spPr>
              <a:xfrm>
                <a:off x="6604155" y="837594"/>
                <a:ext cx="65133" cy="68561"/>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cxnSp>
            <p:nvCxnSpPr>
              <p:cNvPr id="74" name="直接连接符 73"/>
              <p:cNvCxnSpPr/>
              <p:nvPr/>
            </p:nvCxnSpPr>
            <p:spPr>
              <a:xfrm>
                <a:off x="8370942" y="837594"/>
                <a:ext cx="0" cy="2549"/>
              </a:xfrm>
              <a:prstGeom prst="line">
                <a:avLst/>
              </a:prstGeom>
              <a:ln w="76200" cap="rnd">
                <a:solidFill>
                  <a:srgbClr val="FDE474"/>
                </a:solidFill>
              </a:ln>
            </p:spPr>
            <p:style>
              <a:lnRef idx="1">
                <a:schemeClr val="accent1"/>
              </a:lnRef>
              <a:fillRef idx="0">
                <a:schemeClr val="accent1"/>
              </a:fillRef>
              <a:effectRef idx="0">
                <a:schemeClr val="accent1"/>
              </a:effectRef>
              <a:fontRef idx="minor">
                <a:schemeClr val="tx1"/>
              </a:fontRef>
            </p:style>
          </p:cxnSp>
          <p:grpSp>
            <p:nvGrpSpPr>
              <p:cNvPr id="75" name="组合 74"/>
              <p:cNvGrpSpPr/>
              <p:nvPr/>
            </p:nvGrpSpPr>
            <p:grpSpPr>
              <a:xfrm>
                <a:off x="9795640" y="837594"/>
                <a:ext cx="108501" cy="108501"/>
                <a:chOff x="6388327" y="3617686"/>
                <a:chExt cx="135164" cy="135164"/>
              </a:xfrm>
            </p:grpSpPr>
            <p:cxnSp>
              <p:nvCxnSpPr>
                <p:cNvPr id="78" name="直接连接符 77"/>
                <p:cNvCxnSpPr/>
                <p:nvPr/>
              </p:nvCxnSpPr>
              <p:spPr>
                <a:xfrm rot="16200000">
                  <a:off x="6399059" y="367453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p:nvCxnSpPr>
              <p:spPr>
                <a:xfrm>
                  <a:off x="6455909" y="361768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rot="5400000">
                  <a:off x="6512759" y="367453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rot="10800000">
                  <a:off x="6455909" y="373138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grpSp>
          <p:sp>
            <p:nvSpPr>
              <p:cNvPr id="76" name="椭圆 75"/>
              <p:cNvSpPr/>
              <p:nvPr/>
            </p:nvSpPr>
            <p:spPr>
              <a:xfrm flipV="1">
                <a:off x="9155983" y="975224"/>
                <a:ext cx="61169" cy="64389"/>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77" name="椭圆 76"/>
              <p:cNvSpPr/>
              <p:nvPr/>
            </p:nvSpPr>
            <p:spPr>
              <a:xfrm>
                <a:off x="9702221" y="376691"/>
                <a:ext cx="134670" cy="134670"/>
              </a:xfrm>
              <a:prstGeom prst="ellipse">
                <a:avLst/>
              </a:pr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nvGrpSpPr>
          <p:cNvPr id="2" name="组合 1"/>
          <p:cNvGrpSpPr/>
          <p:nvPr/>
        </p:nvGrpSpPr>
        <p:grpSpPr>
          <a:xfrm>
            <a:off x="4463913" y="1151679"/>
            <a:ext cx="3587444" cy="2763012"/>
            <a:chOff x="1115510" y="1856883"/>
            <a:chExt cx="3373016" cy="2534595"/>
          </a:xfrm>
        </p:grpSpPr>
        <p:sp>
          <p:nvSpPr>
            <p:cNvPr id="3" name="椭圆 2"/>
            <p:cNvSpPr/>
            <p:nvPr/>
          </p:nvSpPr>
          <p:spPr>
            <a:xfrm>
              <a:off x="1491683" y="1856883"/>
              <a:ext cx="2495550" cy="2495550"/>
            </a:xfrm>
            <a:prstGeom prst="ellipse">
              <a:avLst/>
            </a:prstGeom>
            <a:solidFill>
              <a:srgbClr val="FFDB01"/>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 name="任意多边形 736"/>
            <p:cNvSpPr/>
            <p:nvPr/>
          </p:nvSpPr>
          <p:spPr>
            <a:xfrm>
              <a:off x="2554288" y="1895928"/>
              <a:ext cx="1418998" cy="2495550"/>
            </a:xfrm>
            <a:custGeom>
              <a:avLst/>
              <a:gdLst>
                <a:gd name="connsiteX0" fmla="*/ 171223 w 1418998"/>
                <a:gd name="connsiteY0" fmla="*/ 0 h 2495550"/>
                <a:gd name="connsiteX1" fmla="*/ 1418998 w 1418998"/>
                <a:gd name="connsiteY1" fmla="*/ 1247775 h 2495550"/>
                <a:gd name="connsiteX2" fmla="*/ 171223 w 1418998"/>
                <a:gd name="connsiteY2" fmla="*/ 2495550 h 2495550"/>
                <a:gd name="connsiteX3" fmla="*/ 43645 w 1418998"/>
                <a:gd name="connsiteY3" fmla="*/ 2489108 h 2495550"/>
                <a:gd name="connsiteX4" fmla="*/ 0 w 1418998"/>
                <a:gd name="connsiteY4" fmla="*/ 2482447 h 2495550"/>
                <a:gd name="connsiteX5" fmla="*/ 65666 w 1418998"/>
                <a:gd name="connsiteY5" fmla="*/ 2479131 h 2495550"/>
                <a:gd name="connsiteX6" fmla="*/ 1185863 w 1418998"/>
                <a:gd name="connsiteY6" fmla="*/ 1237798 h 2495550"/>
                <a:gd name="connsiteX7" fmla="*/ 189558 w 1418998"/>
                <a:gd name="connsiteY7" fmla="*/ 15373 h 2495550"/>
                <a:gd name="connsiteX8" fmla="*/ 109312 w 1418998"/>
                <a:gd name="connsiteY8" fmla="*/ 3126 h 2495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8998" h="2495550">
                  <a:moveTo>
                    <a:pt x="171223" y="0"/>
                  </a:moveTo>
                  <a:cubicBezTo>
                    <a:pt x="860350" y="0"/>
                    <a:pt x="1418998" y="558648"/>
                    <a:pt x="1418998" y="1247775"/>
                  </a:cubicBezTo>
                  <a:cubicBezTo>
                    <a:pt x="1418998" y="1936902"/>
                    <a:pt x="860350" y="2495550"/>
                    <a:pt x="171223" y="2495550"/>
                  </a:cubicBezTo>
                  <a:cubicBezTo>
                    <a:pt x="128153" y="2495550"/>
                    <a:pt x="85592" y="2493368"/>
                    <a:pt x="43645" y="2489108"/>
                  </a:cubicBezTo>
                  <a:lnTo>
                    <a:pt x="0" y="2482447"/>
                  </a:lnTo>
                  <a:lnTo>
                    <a:pt x="65666" y="2479131"/>
                  </a:lnTo>
                  <a:cubicBezTo>
                    <a:pt x="694864" y="2415232"/>
                    <a:pt x="1185863" y="1883855"/>
                    <a:pt x="1185863" y="1237798"/>
                  </a:cubicBezTo>
                  <a:cubicBezTo>
                    <a:pt x="1185863" y="634812"/>
                    <a:pt x="758148" y="131724"/>
                    <a:pt x="189558" y="15373"/>
                  </a:cubicBezTo>
                  <a:lnTo>
                    <a:pt x="109312" y="3126"/>
                  </a:lnTo>
                  <a:close/>
                </a:path>
              </a:pathLst>
            </a:cu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 name="椭圆 4"/>
            <p:cNvSpPr/>
            <p:nvPr/>
          </p:nvSpPr>
          <p:spPr>
            <a:xfrm>
              <a:off x="1451428" y="1877786"/>
              <a:ext cx="2495550" cy="2495550"/>
            </a:xfrm>
            <a:prstGeom prst="ellipse">
              <a:avLst/>
            </a:prstGeom>
            <a:noFill/>
            <a:ln w="6667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6" name="组合 5"/>
            <p:cNvGrpSpPr/>
            <p:nvPr/>
          </p:nvGrpSpPr>
          <p:grpSpPr>
            <a:xfrm>
              <a:off x="1115510" y="2753872"/>
              <a:ext cx="3373016" cy="1202032"/>
              <a:chOff x="1115510" y="5439922"/>
              <a:chExt cx="3373016" cy="1202032"/>
            </a:xfrm>
          </p:grpSpPr>
          <p:sp>
            <p:nvSpPr>
              <p:cNvPr id="11" name="弧形 10"/>
              <p:cNvSpPr/>
              <p:nvPr/>
            </p:nvSpPr>
            <p:spPr>
              <a:xfrm rot="20304375">
                <a:off x="1115510" y="5439922"/>
                <a:ext cx="3373016" cy="1202032"/>
              </a:xfrm>
              <a:prstGeom prst="arc">
                <a:avLst>
                  <a:gd name="adj1" fmla="val 11137812"/>
                  <a:gd name="adj2" fmla="val 11876596"/>
                </a:avLst>
              </a:prstGeom>
              <a:noFill/>
              <a:ln w="6667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宋体" panose="02010600030101010101" pitchFamily="2" charset="-122"/>
                  <a:ea typeface="宋体" panose="02010600030101010101" pitchFamily="2" charset="-122"/>
                </a:endParaRPr>
              </a:p>
            </p:txBody>
          </p:sp>
          <p:sp>
            <p:nvSpPr>
              <p:cNvPr id="12" name="弧形 11"/>
              <p:cNvSpPr/>
              <p:nvPr/>
            </p:nvSpPr>
            <p:spPr>
              <a:xfrm rot="20304375">
                <a:off x="1115510" y="5439922"/>
                <a:ext cx="3373016" cy="1202032"/>
              </a:xfrm>
              <a:prstGeom prst="arc">
                <a:avLst>
                  <a:gd name="adj1" fmla="val 20501964"/>
                  <a:gd name="adj2" fmla="val 10793822"/>
                </a:avLst>
              </a:prstGeom>
              <a:noFill/>
              <a:ln w="6667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宋体" panose="02010600030101010101" pitchFamily="2" charset="-122"/>
                  <a:ea typeface="宋体" panose="02010600030101010101" pitchFamily="2" charset="-122"/>
                </a:endParaRPr>
              </a:p>
            </p:txBody>
          </p:sp>
        </p:grpSp>
        <p:sp>
          <p:nvSpPr>
            <p:cNvPr id="7" name="椭圆 6"/>
            <p:cNvSpPr/>
            <p:nvPr/>
          </p:nvSpPr>
          <p:spPr>
            <a:xfrm>
              <a:off x="2077989" y="2757669"/>
              <a:ext cx="399740" cy="399740"/>
            </a:xfrm>
            <a:prstGeom prst="ellipse">
              <a:avLst/>
            </a:pr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8" name="椭圆 7"/>
            <p:cNvSpPr/>
            <p:nvPr/>
          </p:nvSpPr>
          <p:spPr>
            <a:xfrm>
              <a:off x="3105425" y="3375484"/>
              <a:ext cx="212962" cy="212962"/>
            </a:xfrm>
            <a:prstGeom prst="ellipse">
              <a:avLst/>
            </a:pr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9" name="椭圆 8"/>
            <p:cNvSpPr/>
            <p:nvPr/>
          </p:nvSpPr>
          <p:spPr>
            <a:xfrm>
              <a:off x="3450046" y="2400300"/>
              <a:ext cx="149860" cy="149860"/>
            </a:xfrm>
            <a:prstGeom prst="ellipse">
              <a:avLst/>
            </a:prstGeom>
            <a:solidFill>
              <a:srgbClr val="FFDB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0" name="椭圆 9"/>
            <p:cNvSpPr/>
            <p:nvPr/>
          </p:nvSpPr>
          <p:spPr>
            <a:xfrm>
              <a:off x="3585029" y="2799806"/>
              <a:ext cx="232227" cy="232227"/>
            </a:xfrm>
            <a:prstGeom prst="ellipse">
              <a:avLst/>
            </a:pr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13" name="组合 12"/>
          <p:cNvGrpSpPr/>
          <p:nvPr/>
        </p:nvGrpSpPr>
        <p:grpSpPr>
          <a:xfrm>
            <a:off x="2100434" y="1362375"/>
            <a:ext cx="8314401" cy="3353830"/>
            <a:chOff x="586804" y="6602349"/>
            <a:chExt cx="8314401" cy="3353830"/>
          </a:xfrm>
        </p:grpSpPr>
        <p:grpSp>
          <p:nvGrpSpPr>
            <p:cNvPr id="14" name="组合 13"/>
            <p:cNvGrpSpPr/>
            <p:nvPr/>
          </p:nvGrpSpPr>
          <p:grpSpPr>
            <a:xfrm>
              <a:off x="586804" y="6602349"/>
              <a:ext cx="8314401" cy="3353830"/>
              <a:chOff x="-1204686" y="768945"/>
              <a:chExt cx="12990285" cy="5239969"/>
            </a:xfrm>
          </p:grpSpPr>
          <p:sp>
            <p:nvSpPr>
              <p:cNvPr id="32" name="矩形 31"/>
              <p:cNvSpPr/>
              <p:nvPr/>
            </p:nvSpPr>
            <p:spPr>
              <a:xfrm>
                <a:off x="-1204686" y="5007428"/>
                <a:ext cx="12990285" cy="2577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33" name="组合 32"/>
              <p:cNvGrpSpPr/>
              <p:nvPr/>
            </p:nvGrpSpPr>
            <p:grpSpPr>
              <a:xfrm>
                <a:off x="-653143" y="768945"/>
                <a:ext cx="12322628" cy="5239969"/>
                <a:chOff x="624114" y="2481631"/>
                <a:chExt cx="12322628" cy="5239969"/>
              </a:xfrm>
            </p:grpSpPr>
            <p:sp>
              <p:nvSpPr>
                <p:cNvPr id="34" name="椭圆 33"/>
                <p:cNvSpPr/>
                <p:nvPr/>
              </p:nvSpPr>
              <p:spPr>
                <a:xfrm>
                  <a:off x="4746171" y="5704113"/>
                  <a:ext cx="1373121" cy="13731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5" name="椭圆 34"/>
                <p:cNvSpPr/>
                <p:nvPr/>
              </p:nvSpPr>
              <p:spPr>
                <a:xfrm>
                  <a:off x="4209142" y="6386285"/>
                  <a:ext cx="1335315" cy="13353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6" name="椭圆 35"/>
                <p:cNvSpPr/>
                <p:nvPr/>
              </p:nvSpPr>
              <p:spPr>
                <a:xfrm>
                  <a:off x="5963110" y="6057941"/>
                  <a:ext cx="1006335" cy="100633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7" name="椭圆 36"/>
                <p:cNvSpPr/>
                <p:nvPr/>
              </p:nvSpPr>
              <p:spPr>
                <a:xfrm>
                  <a:off x="6594476" y="6282419"/>
                  <a:ext cx="916668" cy="9166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8" name="椭圆 37"/>
                <p:cNvSpPr/>
                <p:nvPr/>
              </p:nvSpPr>
              <p:spPr>
                <a:xfrm>
                  <a:off x="7370084" y="6027512"/>
                  <a:ext cx="924832" cy="9248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9" name="椭圆 38"/>
                <p:cNvSpPr/>
                <p:nvPr/>
              </p:nvSpPr>
              <p:spPr>
                <a:xfrm>
                  <a:off x="7939667" y="5533211"/>
                  <a:ext cx="1063531" cy="106353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0" name="椭圆 39"/>
                <p:cNvSpPr/>
                <p:nvPr/>
              </p:nvSpPr>
              <p:spPr>
                <a:xfrm>
                  <a:off x="8208488" y="6154714"/>
                  <a:ext cx="1080657" cy="10806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1" name="椭圆 40"/>
                <p:cNvSpPr/>
                <p:nvPr/>
              </p:nvSpPr>
              <p:spPr>
                <a:xfrm>
                  <a:off x="6329991" y="2481631"/>
                  <a:ext cx="118155" cy="1181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2" name="Line 20"/>
                <p:cNvSpPr>
                  <a:spLocks noChangeShapeType="1"/>
                </p:cNvSpPr>
                <p:nvPr/>
              </p:nvSpPr>
              <p:spPr bwMode="auto">
                <a:xfrm flipH="1">
                  <a:off x="3538995" y="6700972"/>
                  <a:ext cx="41085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3" name="Freeform 21"/>
                <p:cNvSpPr/>
                <p:nvPr/>
              </p:nvSpPr>
              <p:spPr bwMode="auto">
                <a:xfrm>
                  <a:off x="4067433" y="6402041"/>
                  <a:ext cx="634694" cy="298930"/>
                </a:xfrm>
                <a:custGeom>
                  <a:avLst/>
                  <a:gdLst>
                    <a:gd name="T0" fmla="*/ 48 w 48"/>
                    <a:gd name="T1" fmla="*/ 0 h 22"/>
                    <a:gd name="T2" fmla="*/ 20 w 48"/>
                    <a:gd name="T3" fmla="*/ 22 h 22"/>
                    <a:gd name="T4" fmla="*/ 0 w 48"/>
                    <a:gd name="T5" fmla="*/ 22 h 22"/>
                  </a:gdLst>
                  <a:ahLst/>
                  <a:cxnLst>
                    <a:cxn ang="0">
                      <a:pos x="T0" y="T1"/>
                    </a:cxn>
                    <a:cxn ang="0">
                      <a:pos x="T2" y="T3"/>
                    </a:cxn>
                    <a:cxn ang="0">
                      <a:pos x="T4" y="T5"/>
                    </a:cxn>
                  </a:cxnLst>
                  <a:rect l="0" t="0" r="r" b="b"/>
                  <a:pathLst>
                    <a:path w="48" h="22">
                      <a:moveTo>
                        <a:pt x="48" y="0"/>
                      </a:moveTo>
                      <a:cubicBezTo>
                        <a:pt x="34" y="0"/>
                        <a:pt x="23" y="10"/>
                        <a:pt x="20" y="22"/>
                      </a:cubicBezTo>
                      <a:cubicBezTo>
                        <a:pt x="0" y="22"/>
                        <a:pt x="0" y="22"/>
                        <a:pt x="0" y="22"/>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4" name="Line 22"/>
                <p:cNvSpPr>
                  <a:spLocks noChangeShapeType="1"/>
                </p:cNvSpPr>
                <p:nvPr/>
              </p:nvSpPr>
              <p:spPr bwMode="auto">
                <a:xfrm>
                  <a:off x="9276746" y="6713722"/>
                  <a:ext cx="0"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5" name="Freeform 23"/>
                <p:cNvSpPr/>
                <p:nvPr/>
              </p:nvSpPr>
              <p:spPr bwMode="auto">
                <a:xfrm>
                  <a:off x="4702127" y="5668176"/>
                  <a:ext cx="2208680" cy="733865"/>
                </a:xfrm>
                <a:custGeom>
                  <a:avLst/>
                  <a:gdLst>
                    <a:gd name="T0" fmla="*/ 167 w 167"/>
                    <a:gd name="T1" fmla="*/ 48 h 54"/>
                    <a:gd name="T2" fmla="*/ 136 w 167"/>
                    <a:gd name="T3" fmla="*/ 27 h 54"/>
                    <a:gd name="T4" fmla="*/ 107 w 167"/>
                    <a:gd name="T5" fmla="*/ 43 h 54"/>
                    <a:gd name="T6" fmla="*/ 54 w 167"/>
                    <a:gd name="T7" fmla="*/ 0 h 54"/>
                    <a:gd name="T8" fmla="*/ 0 w 167"/>
                    <a:gd name="T9" fmla="*/ 54 h 54"/>
                  </a:gdLst>
                  <a:ahLst/>
                  <a:cxnLst>
                    <a:cxn ang="0">
                      <a:pos x="T0" y="T1"/>
                    </a:cxn>
                    <a:cxn ang="0">
                      <a:pos x="T2" y="T3"/>
                    </a:cxn>
                    <a:cxn ang="0">
                      <a:pos x="T4" y="T5"/>
                    </a:cxn>
                    <a:cxn ang="0">
                      <a:pos x="T6" y="T7"/>
                    </a:cxn>
                    <a:cxn ang="0">
                      <a:pos x="T8" y="T9"/>
                    </a:cxn>
                  </a:cxnLst>
                  <a:rect l="0" t="0" r="r" b="b"/>
                  <a:pathLst>
                    <a:path w="167" h="54">
                      <a:moveTo>
                        <a:pt x="167" y="48"/>
                      </a:moveTo>
                      <a:cubicBezTo>
                        <a:pt x="162" y="36"/>
                        <a:pt x="150" y="27"/>
                        <a:pt x="136" y="27"/>
                      </a:cubicBezTo>
                      <a:cubicBezTo>
                        <a:pt x="124" y="27"/>
                        <a:pt x="113" y="34"/>
                        <a:pt x="107" y="43"/>
                      </a:cubicBezTo>
                      <a:cubicBezTo>
                        <a:pt x="102" y="18"/>
                        <a:pt x="80" y="0"/>
                        <a:pt x="54" y="0"/>
                      </a:cubicBezTo>
                      <a:cubicBezTo>
                        <a:pt x="24" y="0"/>
                        <a:pt x="0" y="24"/>
                        <a:pt x="0" y="54"/>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6" name="Freeform 24"/>
                <p:cNvSpPr/>
                <p:nvPr/>
              </p:nvSpPr>
              <p:spPr bwMode="auto">
                <a:xfrm>
                  <a:off x="7094982" y="5518002"/>
                  <a:ext cx="3503570" cy="1182967"/>
                </a:xfrm>
                <a:custGeom>
                  <a:avLst/>
                  <a:gdLst>
                    <a:gd name="T0" fmla="*/ 265 w 265"/>
                    <a:gd name="T1" fmla="*/ 87 h 87"/>
                    <a:gd name="T2" fmla="*/ 165 w 265"/>
                    <a:gd name="T3" fmla="*/ 87 h 87"/>
                    <a:gd name="T4" fmla="*/ 166 w 265"/>
                    <a:gd name="T5" fmla="*/ 80 h 87"/>
                    <a:gd name="T6" fmla="*/ 143 w 265"/>
                    <a:gd name="T7" fmla="*/ 52 h 87"/>
                    <a:gd name="T8" fmla="*/ 145 w 265"/>
                    <a:gd name="T9" fmla="*/ 40 h 87"/>
                    <a:gd name="T10" fmla="*/ 105 w 265"/>
                    <a:gd name="T11" fmla="*/ 0 h 87"/>
                    <a:gd name="T12" fmla="*/ 65 w 265"/>
                    <a:gd name="T13" fmla="*/ 39 h 87"/>
                    <a:gd name="T14" fmla="*/ 53 w 265"/>
                    <a:gd name="T15" fmla="*/ 36 h 87"/>
                    <a:gd name="T16" fmla="*/ 24 w 265"/>
                    <a:gd name="T17" fmla="*/ 65 h 87"/>
                    <a:gd name="T18" fmla="*/ 24 w 265"/>
                    <a:gd name="T19" fmla="*/ 69 h 87"/>
                    <a:gd name="T20" fmla="*/ 0 w 265"/>
                    <a:gd name="T21" fmla="*/ 5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5" h="87">
                      <a:moveTo>
                        <a:pt x="265" y="87"/>
                      </a:moveTo>
                      <a:cubicBezTo>
                        <a:pt x="165" y="87"/>
                        <a:pt x="165" y="87"/>
                        <a:pt x="165" y="87"/>
                      </a:cubicBezTo>
                      <a:cubicBezTo>
                        <a:pt x="166" y="85"/>
                        <a:pt x="166" y="83"/>
                        <a:pt x="166" y="80"/>
                      </a:cubicBezTo>
                      <a:cubicBezTo>
                        <a:pt x="166" y="66"/>
                        <a:pt x="156" y="55"/>
                        <a:pt x="143" y="52"/>
                      </a:cubicBezTo>
                      <a:cubicBezTo>
                        <a:pt x="144" y="48"/>
                        <a:pt x="145" y="44"/>
                        <a:pt x="145" y="40"/>
                      </a:cubicBezTo>
                      <a:cubicBezTo>
                        <a:pt x="145" y="18"/>
                        <a:pt x="127" y="0"/>
                        <a:pt x="105" y="0"/>
                      </a:cubicBezTo>
                      <a:cubicBezTo>
                        <a:pt x="83" y="0"/>
                        <a:pt x="65" y="17"/>
                        <a:pt x="65" y="39"/>
                      </a:cubicBezTo>
                      <a:cubicBezTo>
                        <a:pt x="61" y="37"/>
                        <a:pt x="57" y="36"/>
                        <a:pt x="53" y="36"/>
                      </a:cubicBezTo>
                      <a:cubicBezTo>
                        <a:pt x="37" y="36"/>
                        <a:pt x="24" y="49"/>
                        <a:pt x="24" y="65"/>
                      </a:cubicBezTo>
                      <a:cubicBezTo>
                        <a:pt x="24" y="66"/>
                        <a:pt x="24" y="68"/>
                        <a:pt x="24" y="69"/>
                      </a:cubicBezTo>
                      <a:cubicBezTo>
                        <a:pt x="19" y="61"/>
                        <a:pt x="10" y="56"/>
                        <a:pt x="0" y="56"/>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7" name="Line 20"/>
                <p:cNvSpPr>
                  <a:spLocks noChangeShapeType="1"/>
                </p:cNvSpPr>
                <p:nvPr/>
              </p:nvSpPr>
              <p:spPr bwMode="auto">
                <a:xfrm flipH="1">
                  <a:off x="624114" y="6700972"/>
                  <a:ext cx="275967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8" name="Line 20"/>
                <p:cNvSpPr>
                  <a:spLocks noChangeShapeType="1"/>
                </p:cNvSpPr>
                <p:nvPr/>
              </p:nvSpPr>
              <p:spPr bwMode="auto">
                <a:xfrm flipH="1">
                  <a:off x="10842171" y="6700972"/>
                  <a:ext cx="27577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9" name="Line 20"/>
                <p:cNvSpPr>
                  <a:spLocks noChangeShapeType="1"/>
                </p:cNvSpPr>
                <p:nvPr/>
              </p:nvSpPr>
              <p:spPr bwMode="auto">
                <a:xfrm flipH="1">
                  <a:off x="11306627" y="6700972"/>
                  <a:ext cx="164011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nvGrpSpPr>
            <p:cNvPr id="15" name="组合 14"/>
            <p:cNvGrpSpPr/>
            <p:nvPr/>
          </p:nvGrpSpPr>
          <p:grpSpPr>
            <a:xfrm>
              <a:off x="1110331" y="8636504"/>
              <a:ext cx="6688050" cy="765943"/>
              <a:chOff x="1110331" y="8636504"/>
              <a:chExt cx="6688050" cy="765943"/>
            </a:xfrm>
          </p:grpSpPr>
          <p:sp>
            <p:nvSpPr>
              <p:cNvPr id="16" name="Line 20"/>
              <p:cNvSpPr>
                <a:spLocks noChangeShapeType="1"/>
              </p:cNvSpPr>
              <p:nvPr/>
            </p:nvSpPr>
            <p:spPr bwMode="auto">
              <a:xfrm flipH="1">
                <a:off x="1110331" y="9402447"/>
                <a:ext cx="552884"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7" name="Line 20"/>
              <p:cNvSpPr>
                <a:spLocks noChangeShapeType="1"/>
              </p:cNvSpPr>
              <p:nvPr/>
            </p:nvSpPr>
            <p:spPr bwMode="auto">
              <a:xfrm flipH="1">
                <a:off x="1799593" y="9402447"/>
                <a:ext cx="95833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8" name="Line 20"/>
              <p:cNvSpPr>
                <a:spLocks noChangeShapeType="1"/>
              </p:cNvSpPr>
              <p:nvPr/>
            </p:nvSpPr>
            <p:spPr bwMode="auto">
              <a:xfrm flipH="1">
                <a:off x="6877829" y="9402447"/>
                <a:ext cx="193509"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9" name="Line 20"/>
              <p:cNvSpPr>
                <a:spLocks noChangeShapeType="1"/>
              </p:cNvSpPr>
              <p:nvPr/>
            </p:nvSpPr>
            <p:spPr bwMode="auto">
              <a:xfrm flipH="1">
                <a:off x="7249183" y="9402447"/>
                <a:ext cx="549198"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20" name="组合 19"/>
              <p:cNvGrpSpPr/>
              <p:nvPr/>
            </p:nvGrpSpPr>
            <p:grpSpPr>
              <a:xfrm>
                <a:off x="3670404" y="8769196"/>
                <a:ext cx="570769" cy="570769"/>
                <a:chOff x="4789869" y="5633141"/>
                <a:chExt cx="983312" cy="983312"/>
              </a:xfrm>
            </p:grpSpPr>
            <p:sp>
              <p:nvSpPr>
                <p:cNvPr id="30" name="弧形 29"/>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1" name="弧形 30"/>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21" name="组合 20"/>
              <p:cNvGrpSpPr/>
              <p:nvPr/>
            </p:nvGrpSpPr>
            <p:grpSpPr>
              <a:xfrm rot="1244543">
                <a:off x="4528073" y="8968234"/>
                <a:ext cx="284412" cy="284412"/>
                <a:chOff x="4789869" y="5633141"/>
                <a:chExt cx="983312" cy="983312"/>
              </a:xfrm>
            </p:grpSpPr>
            <p:sp>
              <p:nvSpPr>
                <p:cNvPr id="28" name="弧形 27"/>
                <p:cNvSpPr/>
                <p:nvPr/>
              </p:nvSpPr>
              <p:spPr>
                <a:xfrm rot="16630693">
                  <a:off x="4789869" y="5633141"/>
                  <a:ext cx="983312" cy="983312"/>
                </a:xfrm>
                <a:prstGeom prst="arc">
                  <a:avLst>
                    <a:gd name="adj1" fmla="val 16200000"/>
                    <a:gd name="adj2" fmla="val 19167193"/>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9" name="弧形 28"/>
                <p:cNvSpPr/>
                <p:nvPr/>
              </p:nvSpPr>
              <p:spPr>
                <a:xfrm rot="16630693">
                  <a:off x="4789869" y="5633141"/>
                  <a:ext cx="983312" cy="983312"/>
                </a:xfrm>
                <a:prstGeom prst="arc">
                  <a:avLst>
                    <a:gd name="adj1" fmla="val 19943639"/>
                    <a:gd name="adj2" fmla="val 20223319"/>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22" name="组合 21"/>
              <p:cNvGrpSpPr/>
              <p:nvPr/>
            </p:nvGrpSpPr>
            <p:grpSpPr>
              <a:xfrm>
                <a:off x="5719760" y="8636504"/>
                <a:ext cx="570769" cy="570769"/>
                <a:chOff x="4789869" y="5633141"/>
                <a:chExt cx="983312" cy="983312"/>
              </a:xfrm>
            </p:grpSpPr>
            <p:sp>
              <p:nvSpPr>
                <p:cNvPr id="26" name="弧形 25"/>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7" name="弧形 26"/>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23" name="组合 22"/>
              <p:cNvGrpSpPr/>
              <p:nvPr/>
            </p:nvGrpSpPr>
            <p:grpSpPr>
              <a:xfrm rot="20246828">
                <a:off x="5375828" y="8942433"/>
                <a:ext cx="284412" cy="284412"/>
                <a:chOff x="4789869" y="5633141"/>
                <a:chExt cx="983312" cy="983312"/>
              </a:xfrm>
            </p:grpSpPr>
            <p:sp>
              <p:nvSpPr>
                <p:cNvPr id="24" name="弧形 23"/>
                <p:cNvSpPr/>
                <p:nvPr/>
              </p:nvSpPr>
              <p:spPr>
                <a:xfrm rot="16630693">
                  <a:off x="4789869" y="5633141"/>
                  <a:ext cx="983312" cy="983312"/>
                </a:xfrm>
                <a:prstGeom prst="arc">
                  <a:avLst>
                    <a:gd name="adj1" fmla="val 16200000"/>
                    <a:gd name="adj2" fmla="val 19167193"/>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5" name="弧形 24"/>
                <p:cNvSpPr/>
                <p:nvPr/>
              </p:nvSpPr>
              <p:spPr>
                <a:xfrm rot="16630693">
                  <a:off x="4789869" y="5633141"/>
                  <a:ext cx="983312" cy="983312"/>
                </a:xfrm>
                <a:prstGeom prst="arc">
                  <a:avLst>
                    <a:gd name="adj1" fmla="val 19943639"/>
                    <a:gd name="adj2" fmla="val 20223319"/>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sp>
        <p:nvSpPr>
          <p:cNvPr id="50" name="标题 4"/>
          <p:cNvSpPr txBox="1"/>
          <p:nvPr/>
        </p:nvSpPr>
        <p:spPr>
          <a:xfrm>
            <a:off x="3433700" y="2482779"/>
            <a:ext cx="5419185" cy="895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40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自我介绍</a:t>
            </a:r>
          </a:p>
        </p:txBody>
      </p:sp>
      <p:sp>
        <p:nvSpPr>
          <p:cNvPr id="51" name="文本框 50"/>
          <p:cNvSpPr txBox="1"/>
          <p:nvPr/>
        </p:nvSpPr>
        <p:spPr>
          <a:xfrm>
            <a:off x="5538512" y="1489950"/>
            <a:ext cx="1766323" cy="1200329"/>
          </a:xfrm>
          <a:prstGeom prst="rect">
            <a:avLst/>
          </a:prstGeom>
          <a:noFill/>
        </p:spPr>
        <p:txBody>
          <a:bodyPr wrap="square" rtlCol="0">
            <a:spAutoFit/>
          </a:bodyPr>
          <a:lstStyle/>
          <a:p>
            <a:r>
              <a:rPr lang="en-US" altLang="zh-CN" sz="72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01</a:t>
            </a:r>
            <a:endParaRPr lang="zh-CN" altLang="en-US" sz="72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par>
                          <p:cTn id="15" fill="hold">
                            <p:stCondLst>
                              <p:cond delay="1000"/>
                            </p:stCondLst>
                            <p:childTnLst>
                              <p:par>
                                <p:cTn id="16" presetID="21" presetClass="entr" presetSubtype="1" fill="hold" grpId="0" nodeType="afterEffect">
                                  <p:stCondLst>
                                    <p:cond delay="0"/>
                                  </p:stCondLst>
                                  <p:childTnLst>
                                    <p:set>
                                      <p:cBhvr>
                                        <p:cTn id="17" dur="1" fill="hold">
                                          <p:stCondLst>
                                            <p:cond delay="0"/>
                                          </p:stCondLst>
                                        </p:cTn>
                                        <p:tgtEl>
                                          <p:spTgt spid="50"/>
                                        </p:tgtEl>
                                        <p:attrNameLst>
                                          <p:attrName>style.visibility</p:attrName>
                                        </p:attrNameLst>
                                      </p:cBhvr>
                                      <p:to>
                                        <p:strVal val="visible"/>
                                      </p:to>
                                    </p:set>
                                    <p:animEffect transition="in" filter="wheel(1)">
                                      <p:cBhvr>
                                        <p:cTn id="18" dur="1000"/>
                                        <p:tgtEl>
                                          <p:spTgt spid="50"/>
                                        </p:tgtEl>
                                      </p:cBhvr>
                                    </p:animEffect>
                                  </p:childTnLst>
                                </p:cTn>
                              </p:par>
                              <p:par>
                                <p:cTn id="19" presetID="21" presetClass="entr" presetSubtype="1" fill="hold" grpId="0" nodeType="withEffect">
                                  <p:stCondLst>
                                    <p:cond delay="0"/>
                                  </p:stCondLst>
                                  <p:childTnLst>
                                    <p:set>
                                      <p:cBhvr>
                                        <p:cTn id="20" dur="1" fill="hold">
                                          <p:stCondLst>
                                            <p:cond delay="0"/>
                                          </p:stCondLst>
                                        </p:cTn>
                                        <p:tgtEl>
                                          <p:spTgt spid="51"/>
                                        </p:tgtEl>
                                        <p:attrNameLst>
                                          <p:attrName>style.visibility</p:attrName>
                                        </p:attrNameLst>
                                      </p:cBhvr>
                                      <p:to>
                                        <p:strVal val="visible"/>
                                      </p:to>
                                    </p:set>
                                    <p:animEffect transition="in" filter="wheel(1)">
                                      <p:cBhvr>
                                        <p:cTn id="21" dur="1000"/>
                                        <p:tgtEl>
                                          <p:spTgt spid="51"/>
                                        </p:tgtEl>
                                      </p:cBhvr>
                                    </p:animEffect>
                                  </p:childTnLst>
                                </p:cTn>
                              </p:par>
                            </p:childTnLst>
                          </p:cTn>
                        </p:par>
                        <p:par>
                          <p:cTn id="22" fill="hold">
                            <p:stCondLst>
                              <p:cond delay="2000"/>
                            </p:stCondLst>
                            <p:childTnLst>
                              <p:par>
                                <p:cTn id="23" presetID="10" presetClass="entr" presetSubtype="0" fill="hold" nodeType="afterEffect">
                                  <p:stCondLst>
                                    <p:cond delay="0"/>
                                  </p:stCondLst>
                                  <p:childTnLst>
                                    <p:set>
                                      <p:cBhvr>
                                        <p:cTn id="24" dur="1" fill="hold">
                                          <p:stCondLst>
                                            <p:cond delay="0"/>
                                          </p:stCondLst>
                                        </p:cTn>
                                        <p:tgtEl>
                                          <p:spTgt spid="111"/>
                                        </p:tgtEl>
                                        <p:attrNameLst>
                                          <p:attrName>style.visibility</p:attrName>
                                        </p:attrNameLst>
                                      </p:cBhvr>
                                      <p:to>
                                        <p:strVal val="visible"/>
                                      </p:to>
                                    </p:set>
                                    <p:animEffect transition="in" filter="fade">
                                      <p:cBhvr>
                                        <p:cTn id="25" dur="50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7" name="图形 116"/>
          <p:cNvPicPr>
            <a:picLocks noChangeAspect="1"/>
          </p:cNvPicPr>
          <p:nvPr/>
        </p:nvPicPr>
        <p:blipFill rotWithShape="1">
          <a:blip r:embed="rId2">
            <a:extLst>
              <a:ext uri="{96DAC541-7B7A-43D3-8B79-37D633B846F1}">
                <asvg:svgBlip xmlns:asvg="http://schemas.microsoft.com/office/drawing/2016/SVG/main" r:embed="rId3"/>
              </a:ext>
            </a:extLst>
          </a:blip>
          <a:srcRect l="18506" t="19769" r="15120" b="15730"/>
          <a:stretch>
            <a:fillRect/>
          </a:stretch>
        </p:blipFill>
        <p:spPr>
          <a:xfrm>
            <a:off x="1" y="-1"/>
            <a:ext cx="12192000" cy="6858001"/>
          </a:xfrm>
          <a:prstGeom prst="rect">
            <a:avLst/>
          </a:prstGeom>
        </p:spPr>
      </p:pic>
      <p:sp>
        <p:nvSpPr>
          <p:cNvPr id="3" name="椭圆 2"/>
          <p:cNvSpPr/>
          <p:nvPr/>
        </p:nvSpPr>
        <p:spPr>
          <a:xfrm>
            <a:off x="5174369" y="1223554"/>
            <a:ext cx="1843261" cy="1843261"/>
          </a:xfrm>
          <a:prstGeom prst="ellipse">
            <a:avLst/>
          </a:prstGeom>
          <a:pattFill prst="pct20">
            <a:fgClr>
              <a:schemeClr val="bg2"/>
            </a:fgClr>
            <a:bgClr>
              <a:schemeClr val="bg1"/>
            </a:bgClr>
          </a:patt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 name="文本框 3"/>
          <p:cNvSpPr txBox="1"/>
          <p:nvPr/>
        </p:nvSpPr>
        <p:spPr>
          <a:xfrm>
            <a:off x="5650786" y="1873344"/>
            <a:ext cx="1843261" cy="584775"/>
          </a:xfrm>
          <a:prstGeom prst="rect">
            <a:avLst/>
          </a:prstGeom>
          <a:noFill/>
        </p:spPr>
        <p:txBody>
          <a:bodyPr wrap="square" rtlCol="0">
            <a:spAutoFit/>
          </a:bodyPr>
          <a:lstStyle/>
          <a:p>
            <a:r>
              <a:rPr lang="zh-CN" altLang="en-US" sz="32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照片</a:t>
            </a:r>
          </a:p>
        </p:txBody>
      </p:sp>
      <p:sp>
        <p:nvSpPr>
          <p:cNvPr id="5" name="文本框 10"/>
          <p:cNvSpPr txBox="1">
            <a:spLocks noChangeArrowheads="1"/>
          </p:cNvSpPr>
          <p:nvPr/>
        </p:nvSpPr>
        <p:spPr bwMode="auto">
          <a:xfrm>
            <a:off x="5352969" y="3110449"/>
            <a:ext cx="2986088" cy="678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28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28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6" name="矩形 19"/>
          <p:cNvSpPr>
            <a:spLocks noChangeArrowheads="1"/>
          </p:cNvSpPr>
          <p:nvPr/>
        </p:nvSpPr>
        <p:spPr bwMode="auto">
          <a:xfrm>
            <a:off x="854298" y="3845155"/>
            <a:ext cx="1071562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fontAlgn="ctr"/>
            <a:r>
              <a:rPr lang="zh-CN" altLang="en-US" sz="110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点击添加相关标题文字，点击添加相关标题文字点击添加相关标题文字，</a:t>
            </a:r>
            <a:endParaRPr lang="en-US" altLang="zh-CN" sz="1100" dirty="0">
              <a:latin typeface="思源黑体 CN Light" panose="020B0300000000000000" pitchFamily="34" charset="-122"/>
              <a:ea typeface="思源黑体 CN Light" panose="020B0300000000000000" pitchFamily="34" charset="-122"/>
              <a:cs typeface="+mn-ea"/>
              <a:sym typeface="+mn-lt"/>
            </a:endParaRPr>
          </a:p>
          <a:p>
            <a:pPr algn="ctr" fontAlgn="ctr"/>
            <a:r>
              <a:rPr lang="zh-CN" altLang="en-US" sz="110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点击添加相关标题文字点击添加相关标题文字，点击添加相关标题文字</a:t>
            </a:r>
            <a:endParaRPr lang="en-US" altLang="zh-CN" sz="1100" dirty="0">
              <a:solidFill>
                <a:schemeClr val="tx1">
                  <a:lumMod val="85000"/>
                  <a:lumOff val="15000"/>
                </a:schemeClr>
              </a:solidFill>
              <a:latin typeface="思源黑体 CN Light" panose="020B0300000000000000" pitchFamily="34" charset="-122"/>
              <a:ea typeface="思源黑体 CN Light" panose="020B0300000000000000" pitchFamily="34" charset="-122"/>
              <a:cs typeface="+mn-ea"/>
              <a:sym typeface="+mn-lt"/>
            </a:endParaRPr>
          </a:p>
          <a:p>
            <a:pPr algn="ctr" fontAlgn="ctr"/>
            <a:r>
              <a:rPr lang="zh-CN" altLang="en-US" sz="110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a:t>
            </a:r>
            <a:endParaRPr lang="en-US" altLang="zh-CN" sz="1100" dirty="0">
              <a:solidFill>
                <a:schemeClr val="tx1">
                  <a:lumMod val="85000"/>
                  <a:lumOff val="15000"/>
                </a:schemeClr>
              </a:solidFill>
              <a:latin typeface="思源黑体 CN Light" panose="020B0300000000000000" pitchFamily="34" charset="-122"/>
              <a:ea typeface="思源黑体 CN Light" panose="020B0300000000000000" pitchFamily="34" charset="-122"/>
              <a:cs typeface="+mn-ea"/>
              <a:sym typeface="+mn-lt"/>
            </a:endParaRPr>
          </a:p>
          <a:p>
            <a:pPr algn="ctr" fontAlgn="ctr"/>
            <a:endParaRPr lang="en-US" altLang="zh-CN" sz="1100" dirty="0">
              <a:solidFill>
                <a:schemeClr val="tx1">
                  <a:lumMod val="85000"/>
                  <a:lumOff val="15000"/>
                </a:schemeClr>
              </a:solidFill>
              <a:latin typeface="思源黑体 CN Light" panose="020B0300000000000000" pitchFamily="34" charset="-122"/>
              <a:ea typeface="思源黑体 CN Light" panose="020B0300000000000000" pitchFamily="34" charset="-122"/>
              <a:cs typeface="+mn-ea"/>
              <a:sym typeface="+mn-lt"/>
            </a:endParaRPr>
          </a:p>
        </p:txBody>
      </p:sp>
      <p:grpSp>
        <p:nvGrpSpPr>
          <p:cNvPr id="70" name="组合 69"/>
          <p:cNvGrpSpPr/>
          <p:nvPr/>
        </p:nvGrpSpPr>
        <p:grpSpPr>
          <a:xfrm>
            <a:off x="-379864" y="3929125"/>
            <a:ext cx="13062676" cy="3353830"/>
            <a:chOff x="-379864" y="3929125"/>
            <a:chExt cx="13062676" cy="3353830"/>
          </a:xfrm>
        </p:grpSpPr>
        <p:grpSp>
          <p:nvGrpSpPr>
            <p:cNvPr id="71" name="组合 70"/>
            <p:cNvGrpSpPr/>
            <p:nvPr/>
          </p:nvGrpSpPr>
          <p:grpSpPr>
            <a:xfrm>
              <a:off x="901167" y="3929125"/>
              <a:ext cx="8314401" cy="3353830"/>
              <a:chOff x="586804" y="6602349"/>
              <a:chExt cx="8314401" cy="3353830"/>
            </a:xfrm>
          </p:grpSpPr>
          <p:grpSp>
            <p:nvGrpSpPr>
              <p:cNvPr id="81" name="组合 80"/>
              <p:cNvGrpSpPr/>
              <p:nvPr/>
            </p:nvGrpSpPr>
            <p:grpSpPr>
              <a:xfrm>
                <a:off x="586804" y="6602349"/>
                <a:ext cx="8314401" cy="3353830"/>
                <a:chOff x="-1204686" y="768945"/>
                <a:chExt cx="12990285" cy="5239969"/>
              </a:xfrm>
            </p:grpSpPr>
            <p:sp>
              <p:nvSpPr>
                <p:cNvPr id="99" name="矩形 98"/>
                <p:cNvSpPr/>
                <p:nvPr/>
              </p:nvSpPr>
              <p:spPr>
                <a:xfrm>
                  <a:off x="-1204686" y="5007428"/>
                  <a:ext cx="12990285" cy="2577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100" name="组合 99"/>
                <p:cNvGrpSpPr/>
                <p:nvPr/>
              </p:nvGrpSpPr>
              <p:grpSpPr>
                <a:xfrm>
                  <a:off x="-653143" y="768945"/>
                  <a:ext cx="12322628" cy="5239969"/>
                  <a:chOff x="624114" y="2481631"/>
                  <a:chExt cx="12322628" cy="5239969"/>
                </a:xfrm>
              </p:grpSpPr>
              <p:sp>
                <p:nvSpPr>
                  <p:cNvPr id="101" name="椭圆 100"/>
                  <p:cNvSpPr/>
                  <p:nvPr/>
                </p:nvSpPr>
                <p:spPr>
                  <a:xfrm>
                    <a:off x="4746171" y="5704113"/>
                    <a:ext cx="1373121" cy="13731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2" name="椭圆 101"/>
                  <p:cNvSpPr/>
                  <p:nvPr/>
                </p:nvSpPr>
                <p:spPr>
                  <a:xfrm>
                    <a:off x="4209142" y="6386285"/>
                    <a:ext cx="1335315" cy="13353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3" name="椭圆 102"/>
                  <p:cNvSpPr/>
                  <p:nvPr/>
                </p:nvSpPr>
                <p:spPr>
                  <a:xfrm>
                    <a:off x="5963110" y="6057941"/>
                    <a:ext cx="1006335" cy="100633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4" name="椭圆 103"/>
                  <p:cNvSpPr/>
                  <p:nvPr/>
                </p:nvSpPr>
                <p:spPr>
                  <a:xfrm>
                    <a:off x="6594476" y="6282419"/>
                    <a:ext cx="916668" cy="9166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5" name="椭圆 104"/>
                  <p:cNvSpPr/>
                  <p:nvPr/>
                </p:nvSpPr>
                <p:spPr>
                  <a:xfrm>
                    <a:off x="7370084" y="6027512"/>
                    <a:ext cx="924832" cy="9248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6" name="椭圆 105"/>
                  <p:cNvSpPr/>
                  <p:nvPr/>
                </p:nvSpPr>
                <p:spPr>
                  <a:xfrm>
                    <a:off x="7939667" y="5533211"/>
                    <a:ext cx="1063531" cy="106353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7" name="椭圆 106"/>
                  <p:cNvSpPr/>
                  <p:nvPr/>
                </p:nvSpPr>
                <p:spPr>
                  <a:xfrm>
                    <a:off x="8208488" y="6154714"/>
                    <a:ext cx="1080657" cy="10806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8" name="椭圆 107"/>
                  <p:cNvSpPr/>
                  <p:nvPr/>
                </p:nvSpPr>
                <p:spPr>
                  <a:xfrm>
                    <a:off x="6329991" y="2481631"/>
                    <a:ext cx="118155" cy="1181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9" name="Line 20"/>
                  <p:cNvSpPr>
                    <a:spLocks noChangeShapeType="1"/>
                  </p:cNvSpPr>
                  <p:nvPr/>
                </p:nvSpPr>
                <p:spPr bwMode="auto">
                  <a:xfrm flipH="1">
                    <a:off x="3538995" y="6700972"/>
                    <a:ext cx="41085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0" name="Freeform 21"/>
                  <p:cNvSpPr/>
                  <p:nvPr/>
                </p:nvSpPr>
                <p:spPr bwMode="auto">
                  <a:xfrm>
                    <a:off x="4067433" y="6402041"/>
                    <a:ext cx="634694" cy="298930"/>
                  </a:xfrm>
                  <a:custGeom>
                    <a:avLst/>
                    <a:gdLst>
                      <a:gd name="T0" fmla="*/ 48 w 48"/>
                      <a:gd name="T1" fmla="*/ 0 h 22"/>
                      <a:gd name="T2" fmla="*/ 20 w 48"/>
                      <a:gd name="T3" fmla="*/ 22 h 22"/>
                      <a:gd name="T4" fmla="*/ 0 w 48"/>
                      <a:gd name="T5" fmla="*/ 22 h 22"/>
                    </a:gdLst>
                    <a:ahLst/>
                    <a:cxnLst>
                      <a:cxn ang="0">
                        <a:pos x="T0" y="T1"/>
                      </a:cxn>
                      <a:cxn ang="0">
                        <a:pos x="T2" y="T3"/>
                      </a:cxn>
                      <a:cxn ang="0">
                        <a:pos x="T4" y="T5"/>
                      </a:cxn>
                    </a:cxnLst>
                    <a:rect l="0" t="0" r="r" b="b"/>
                    <a:pathLst>
                      <a:path w="48" h="22">
                        <a:moveTo>
                          <a:pt x="48" y="0"/>
                        </a:moveTo>
                        <a:cubicBezTo>
                          <a:pt x="34" y="0"/>
                          <a:pt x="23" y="10"/>
                          <a:pt x="20" y="22"/>
                        </a:cubicBezTo>
                        <a:cubicBezTo>
                          <a:pt x="0" y="22"/>
                          <a:pt x="0" y="22"/>
                          <a:pt x="0" y="22"/>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1" name="Line 22"/>
                  <p:cNvSpPr>
                    <a:spLocks noChangeShapeType="1"/>
                  </p:cNvSpPr>
                  <p:nvPr/>
                </p:nvSpPr>
                <p:spPr bwMode="auto">
                  <a:xfrm>
                    <a:off x="9276746" y="6713722"/>
                    <a:ext cx="0"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2" name="Freeform 23"/>
                  <p:cNvSpPr/>
                  <p:nvPr/>
                </p:nvSpPr>
                <p:spPr bwMode="auto">
                  <a:xfrm>
                    <a:off x="4702127" y="5668176"/>
                    <a:ext cx="2208680" cy="733865"/>
                  </a:xfrm>
                  <a:custGeom>
                    <a:avLst/>
                    <a:gdLst>
                      <a:gd name="T0" fmla="*/ 167 w 167"/>
                      <a:gd name="T1" fmla="*/ 48 h 54"/>
                      <a:gd name="T2" fmla="*/ 136 w 167"/>
                      <a:gd name="T3" fmla="*/ 27 h 54"/>
                      <a:gd name="T4" fmla="*/ 107 w 167"/>
                      <a:gd name="T5" fmla="*/ 43 h 54"/>
                      <a:gd name="T6" fmla="*/ 54 w 167"/>
                      <a:gd name="T7" fmla="*/ 0 h 54"/>
                      <a:gd name="T8" fmla="*/ 0 w 167"/>
                      <a:gd name="T9" fmla="*/ 54 h 54"/>
                    </a:gdLst>
                    <a:ahLst/>
                    <a:cxnLst>
                      <a:cxn ang="0">
                        <a:pos x="T0" y="T1"/>
                      </a:cxn>
                      <a:cxn ang="0">
                        <a:pos x="T2" y="T3"/>
                      </a:cxn>
                      <a:cxn ang="0">
                        <a:pos x="T4" y="T5"/>
                      </a:cxn>
                      <a:cxn ang="0">
                        <a:pos x="T6" y="T7"/>
                      </a:cxn>
                      <a:cxn ang="0">
                        <a:pos x="T8" y="T9"/>
                      </a:cxn>
                    </a:cxnLst>
                    <a:rect l="0" t="0" r="r" b="b"/>
                    <a:pathLst>
                      <a:path w="167" h="54">
                        <a:moveTo>
                          <a:pt x="167" y="48"/>
                        </a:moveTo>
                        <a:cubicBezTo>
                          <a:pt x="162" y="36"/>
                          <a:pt x="150" y="27"/>
                          <a:pt x="136" y="27"/>
                        </a:cubicBezTo>
                        <a:cubicBezTo>
                          <a:pt x="124" y="27"/>
                          <a:pt x="113" y="34"/>
                          <a:pt x="107" y="43"/>
                        </a:cubicBezTo>
                        <a:cubicBezTo>
                          <a:pt x="102" y="18"/>
                          <a:pt x="80" y="0"/>
                          <a:pt x="54" y="0"/>
                        </a:cubicBezTo>
                        <a:cubicBezTo>
                          <a:pt x="24" y="0"/>
                          <a:pt x="0" y="24"/>
                          <a:pt x="0" y="54"/>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3" name="Freeform 24"/>
                  <p:cNvSpPr/>
                  <p:nvPr/>
                </p:nvSpPr>
                <p:spPr bwMode="auto">
                  <a:xfrm>
                    <a:off x="7094982" y="5518002"/>
                    <a:ext cx="3503570" cy="1182967"/>
                  </a:xfrm>
                  <a:custGeom>
                    <a:avLst/>
                    <a:gdLst>
                      <a:gd name="T0" fmla="*/ 265 w 265"/>
                      <a:gd name="T1" fmla="*/ 87 h 87"/>
                      <a:gd name="T2" fmla="*/ 165 w 265"/>
                      <a:gd name="T3" fmla="*/ 87 h 87"/>
                      <a:gd name="T4" fmla="*/ 166 w 265"/>
                      <a:gd name="T5" fmla="*/ 80 h 87"/>
                      <a:gd name="T6" fmla="*/ 143 w 265"/>
                      <a:gd name="T7" fmla="*/ 52 h 87"/>
                      <a:gd name="T8" fmla="*/ 145 w 265"/>
                      <a:gd name="T9" fmla="*/ 40 h 87"/>
                      <a:gd name="T10" fmla="*/ 105 w 265"/>
                      <a:gd name="T11" fmla="*/ 0 h 87"/>
                      <a:gd name="T12" fmla="*/ 65 w 265"/>
                      <a:gd name="T13" fmla="*/ 39 h 87"/>
                      <a:gd name="T14" fmla="*/ 53 w 265"/>
                      <a:gd name="T15" fmla="*/ 36 h 87"/>
                      <a:gd name="T16" fmla="*/ 24 w 265"/>
                      <a:gd name="T17" fmla="*/ 65 h 87"/>
                      <a:gd name="T18" fmla="*/ 24 w 265"/>
                      <a:gd name="T19" fmla="*/ 69 h 87"/>
                      <a:gd name="T20" fmla="*/ 0 w 265"/>
                      <a:gd name="T21" fmla="*/ 5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5" h="87">
                        <a:moveTo>
                          <a:pt x="265" y="87"/>
                        </a:moveTo>
                        <a:cubicBezTo>
                          <a:pt x="165" y="87"/>
                          <a:pt x="165" y="87"/>
                          <a:pt x="165" y="87"/>
                        </a:cubicBezTo>
                        <a:cubicBezTo>
                          <a:pt x="166" y="85"/>
                          <a:pt x="166" y="83"/>
                          <a:pt x="166" y="80"/>
                        </a:cubicBezTo>
                        <a:cubicBezTo>
                          <a:pt x="166" y="66"/>
                          <a:pt x="156" y="55"/>
                          <a:pt x="143" y="52"/>
                        </a:cubicBezTo>
                        <a:cubicBezTo>
                          <a:pt x="144" y="48"/>
                          <a:pt x="145" y="44"/>
                          <a:pt x="145" y="40"/>
                        </a:cubicBezTo>
                        <a:cubicBezTo>
                          <a:pt x="145" y="18"/>
                          <a:pt x="127" y="0"/>
                          <a:pt x="105" y="0"/>
                        </a:cubicBezTo>
                        <a:cubicBezTo>
                          <a:pt x="83" y="0"/>
                          <a:pt x="65" y="17"/>
                          <a:pt x="65" y="39"/>
                        </a:cubicBezTo>
                        <a:cubicBezTo>
                          <a:pt x="61" y="37"/>
                          <a:pt x="57" y="36"/>
                          <a:pt x="53" y="36"/>
                        </a:cubicBezTo>
                        <a:cubicBezTo>
                          <a:pt x="37" y="36"/>
                          <a:pt x="24" y="49"/>
                          <a:pt x="24" y="65"/>
                        </a:cubicBezTo>
                        <a:cubicBezTo>
                          <a:pt x="24" y="66"/>
                          <a:pt x="24" y="68"/>
                          <a:pt x="24" y="69"/>
                        </a:cubicBezTo>
                        <a:cubicBezTo>
                          <a:pt x="19" y="61"/>
                          <a:pt x="10" y="56"/>
                          <a:pt x="0" y="56"/>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4" name="Line 20"/>
                  <p:cNvSpPr>
                    <a:spLocks noChangeShapeType="1"/>
                  </p:cNvSpPr>
                  <p:nvPr/>
                </p:nvSpPr>
                <p:spPr bwMode="auto">
                  <a:xfrm flipH="1">
                    <a:off x="624114" y="6700972"/>
                    <a:ext cx="275967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5" name="Line 20"/>
                  <p:cNvSpPr>
                    <a:spLocks noChangeShapeType="1"/>
                  </p:cNvSpPr>
                  <p:nvPr/>
                </p:nvSpPr>
                <p:spPr bwMode="auto">
                  <a:xfrm flipH="1">
                    <a:off x="10842171" y="6700972"/>
                    <a:ext cx="27577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6" name="Line 20"/>
                  <p:cNvSpPr>
                    <a:spLocks noChangeShapeType="1"/>
                  </p:cNvSpPr>
                  <p:nvPr/>
                </p:nvSpPr>
                <p:spPr bwMode="auto">
                  <a:xfrm flipH="1">
                    <a:off x="11306627" y="6700972"/>
                    <a:ext cx="164011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nvGrpSpPr>
              <p:cNvPr id="82" name="组合 81"/>
              <p:cNvGrpSpPr/>
              <p:nvPr/>
            </p:nvGrpSpPr>
            <p:grpSpPr>
              <a:xfrm>
                <a:off x="1110331" y="8636504"/>
                <a:ext cx="6688050" cy="765943"/>
                <a:chOff x="1110331" y="8636504"/>
                <a:chExt cx="6688050" cy="765943"/>
              </a:xfrm>
            </p:grpSpPr>
            <p:sp>
              <p:nvSpPr>
                <p:cNvPr id="83" name="Line 20"/>
                <p:cNvSpPr>
                  <a:spLocks noChangeShapeType="1"/>
                </p:cNvSpPr>
                <p:nvPr/>
              </p:nvSpPr>
              <p:spPr bwMode="auto">
                <a:xfrm flipH="1">
                  <a:off x="1110331" y="9402447"/>
                  <a:ext cx="552884"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4" name="Line 20"/>
                <p:cNvSpPr>
                  <a:spLocks noChangeShapeType="1"/>
                </p:cNvSpPr>
                <p:nvPr/>
              </p:nvSpPr>
              <p:spPr bwMode="auto">
                <a:xfrm flipH="1">
                  <a:off x="1799593" y="9402447"/>
                  <a:ext cx="95833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5" name="Line 20"/>
                <p:cNvSpPr>
                  <a:spLocks noChangeShapeType="1"/>
                </p:cNvSpPr>
                <p:nvPr/>
              </p:nvSpPr>
              <p:spPr bwMode="auto">
                <a:xfrm flipH="1">
                  <a:off x="6877829" y="9402447"/>
                  <a:ext cx="193509"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6" name="Line 20"/>
                <p:cNvSpPr>
                  <a:spLocks noChangeShapeType="1"/>
                </p:cNvSpPr>
                <p:nvPr/>
              </p:nvSpPr>
              <p:spPr bwMode="auto">
                <a:xfrm flipH="1">
                  <a:off x="7249183" y="9402447"/>
                  <a:ext cx="549198"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87" name="组合 86"/>
                <p:cNvGrpSpPr/>
                <p:nvPr/>
              </p:nvGrpSpPr>
              <p:grpSpPr>
                <a:xfrm>
                  <a:off x="3670404" y="8769196"/>
                  <a:ext cx="570769" cy="570769"/>
                  <a:chOff x="4789869" y="5633141"/>
                  <a:chExt cx="983312" cy="983312"/>
                </a:xfrm>
              </p:grpSpPr>
              <p:sp>
                <p:nvSpPr>
                  <p:cNvPr id="97" name="弧形 96"/>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8" name="弧形 97"/>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88" name="组合 87"/>
                <p:cNvGrpSpPr/>
                <p:nvPr/>
              </p:nvGrpSpPr>
              <p:grpSpPr>
                <a:xfrm rot="1244543">
                  <a:off x="4528073" y="8968234"/>
                  <a:ext cx="284412" cy="284412"/>
                  <a:chOff x="4789869" y="5633141"/>
                  <a:chExt cx="983312" cy="983312"/>
                </a:xfrm>
              </p:grpSpPr>
              <p:sp>
                <p:nvSpPr>
                  <p:cNvPr id="95" name="弧形 94"/>
                  <p:cNvSpPr/>
                  <p:nvPr/>
                </p:nvSpPr>
                <p:spPr>
                  <a:xfrm rot="16630693">
                    <a:off x="4789869" y="5633141"/>
                    <a:ext cx="983312" cy="983312"/>
                  </a:xfrm>
                  <a:prstGeom prst="arc">
                    <a:avLst>
                      <a:gd name="adj1" fmla="val 16200000"/>
                      <a:gd name="adj2" fmla="val 19167193"/>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6" name="弧形 95"/>
                  <p:cNvSpPr/>
                  <p:nvPr/>
                </p:nvSpPr>
                <p:spPr>
                  <a:xfrm rot="16630693">
                    <a:off x="4789869" y="5633141"/>
                    <a:ext cx="983312" cy="983312"/>
                  </a:xfrm>
                  <a:prstGeom prst="arc">
                    <a:avLst>
                      <a:gd name="adj1" fmla="val 19943639"/>
                      <a:gd name="adj2" fmla="val 20223319"/>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89" name="组合 88"/>
                <p:cNvGrpSpPr/>
                <p:nvPr/>
              </p:nvGrpSpPr>
              <p:grpSpPr>
                <a:xfrm>
                  <a:off x="5719760" y="8636504"/>
                  <a:ext cx="570769" cy="570769"/>
                  <a:chOff x="4789869" y="5633141"/>
                  <a:chExt cx="983312" cy="983312"/>
                </a:xfrm>
              </p:grpSpPr>
              <p:sp>
                <p:nvSpPr>
                  <p:cNvPr id="93" name="弧形 92"/>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4" name="弧形 93"/>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90" name="组合 89"/>
                <p:cNvGrpSpPr/>
                <p:nvPr/>
              </p:nvGrpSpPr>
              <p:grpSpPr>
                <a:xfrm rot="20246828">
                  <a:off x="5375828" y="8942433"/>
                  <a:ext cx="284412" cy="284412"/>
                  <a:chOff x="4789869" y="5633141"/>
                  <a:chExt cx="983312" cy="983312"/>
                </a:xfrm>
              </p:grpSpPr>
              <p:sp>
                <p:nvSpPr>
                  <p:cNvPr id="91" name="弧形 90"/>
                  <p:cNvSpPr/>
                  <p:nvPr/>
                </p:nvSpPr>
                <p:spPr>
                  <a:xfrm rot="16630693">
                    <a:off x="4789869" y="5633141"/>
                    <a:ext cx="983312" cy="983312"/>
                  </a:xfrm>
                  <a:prstGeom prst="arc">
                    <a:avLst>
                      <a:gd name="adj1" fmla="val 16200000"/>
                      <a:gd name="adj2" fmla="val 19167193"/>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2" name="弧形 91"/>
                  <p:cNvSpPr/>
                  <p:nvPr/>
                </p:nvSpPr>
                <p:spPr>
                  <a:xfrm rot="16630693">
                    <a:off x="4789869" y="5633141"/>
                    <a:ext cx="983312" cy="983312"/>
                  </a:xfrm>
                  <a:prstGeom prst="arc">
                    <a:avLst>
                      <a:gd name="adj1" fmla="val 19943639"/>
                      <a:gd name="adj2" fmla="val 20223319"/>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grpSp>
          <p:nvGrpSpPr>
            <p:cNvPr id="72" name="组合 71"/>
            <p:cNvGrpSpPr/>
            <p:nvPr/>
          </p:nvGrpSpPr>
          <p:grpSpPr>
            <a:xfrm>
              <a:off x="8765720" y="5111460"/>
              <a:ext cx="1477606" cy="1015855"/>
              <a:chOff x="4748473" y="5289717"/>
              <a:chExt cx="1899885" cy="1306171"/>
            </a:xfrm>
          </p:grpSpPr>
          <p:pic>
            <p:nvPicPr>
              <p:cNvPr id="79" name="图片 7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48473" y="5289717"/>
                <a:ext cx="1899885" cy="1306171"/>
              </a:xfrm>
              <a:prstGeom prst="rect">
                <a:avLst/>
              </a:prstGeom>
            </p:spPr>
          </p:pic>
          <p:sp>
            <p:nvSpPr>
              <p:cNvPr id="80" name="矩形 79"/>
              <p:cNvSpPr/>
              <p:nvPr/>
            </p:nvSpPr>
            <p:spPr>
              <a:xfrm>
                <a:off x="5204262" y="5877235"/>
                <a:ext cx="751826" cy="41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73" name="组合 72"/>
            <p:cNvGrpSpPr/>
            <p:nvPr/>
          </p:nvGrpSpPr>
          <p:grpSpPr>
            <a:xfrm>
              <a:off x="-379864" y="5147188"/>
              <a:ext cx="2884935" cy="1923290"/>
              <a:chOff x="-264070" y="4725787"/>
              <a:chExt cx="2884935" cy="1923290"/>
            </a:xfrm>
          </p:grpSpPr>
          <p:pic>
            <p:nvPicPr>
              <p:cNvPr id="77" name="图片 7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4070" y="4725787"/>
                <a:ext cx="2884935" cy="1923290"/>
              </a:xfrm>
              <a:prstGeom prst="rect">
                <a:avLst/>
              </a:prstGeom>
            </p:spPr>
          </p:pic>
          <p:sp>
            <p:nvSpPr>
              <p:cNvPr id="78" name="矩形 77"/>
              <p:cNvSpPr/>
              <p:nvPr/>
            </p:nvSpPr>
            <p:spPr>
              <a:xfrm>
                <a:off x="587334" y="5495228"/>
                <a:ext cx="1032725" cy="705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74" name="组合 73"/>
            <p:cNvGrpSpPr/>
            <p:nvPr/>
          </p:nvGrpSpPr>
          <p:grpSpPr>
            <a:xfrm>
              <a:off x="10724191" y="5708937"/>
              <a:ext cx="1958621" cy="1305747"/>
              <a:chOff x="-264070" y="4725787"/>
              <a:chExt cx="2884935" cy="1923290"/>
            </a:xfrm>
          </p:grpSpPr>
          <p:pic>
            <p:nvPicPr>
              <p:cNvPr id="75" name="图片 7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4070" y="4725787"/>
                <a:ext cx="2884935" cy="1923290"/>
              </a:xfrm>
              <a:prstGeom prst="rect">
                <a:avLst/>
              </a:prstGeom>
            </p:spPr>
          </p:pic>
          <p:sp>
            <p:nvSpPr>
              <p:cNvPr id="76" name="矩形 75"/>
              <p:cNvSpPr/>
              <p:nvPr/>
            </p:nvSpPr>
            <p:spPr>
              <a:xfrm>
                <a:off x="587334" y="5495228"/>
                <a:ext cx="1032725" cy="705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wipe(down)">
                                      <p:cBhvr>
                                        <p:cTn id="7" dur="290">
                                          <p:stCondLst>
                                            <p:cond delay="0"/>
                                          </p:stCondLst>
                                        </p:cTn>
                                        <p:tgtEl>
                                          <p:spTgt spid="70"/>
                                        </p:tgtEl>
                                      </p:cBhvr>
                                    </p:animEffect>
                                    <p:anim calcmode="lin" valueType="num">
                                      <p:cBhvr>
                                        <p:cTn id="8" dur="911" tmFilter="0,0; 0.14,0.36; 0.43,0.73; 0.71,0.91; 1.0,1.0">
                                          <p:stCondLst>
                                            <p:cond delay="0"/>
                                          </p:stCondLst>
                                        </p:cTn>
                                        <p:tgtEl>
                                          <p:spTgt spid="70"/>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70"/>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70"/>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70"/>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70"/>
                                        </p:tgtEl>
                                        <p:attrNameLst>
                                          <p:attrName>ppt_y</p:attrName>
                                        </p:attrNameLst>
                                      </p:cBhvr>
                                      <p:tavLst>
                                        <p:tav tm="0" fmla="#ppt_y-sin(pi*$)/81">
                                          <p:val>
                                            <p:fltVal val="0"/>
                                          </p:val>
                                        </p:tav>
                                        <p:tav tm="100000">
                                          <p:val>
                                            <p:fltVal val="1"/>
                                          </p:val>
                                        </p:tav>
                                      </p:tavLst>
                                    </p:anim>
                                    <p:animScale>
                                      <p:cBhvr>
                                        <p:cTn id="13" dur="13">
                                          <p:stCondLst>
                                            <p:cond delay="325"/>
                                          </p:stCondLst>
                                        </p:cTn>
                                        <p:tgtEl>
                                          <p:spTgt spid="70"/>
                                        </p:tgtEl>
                                      </p:cBhvr>
                                      <p:to x="100000" y="60000"/>
                                    </p:animScale>
                                    <p:animScale>
                                      <p:cBhvr>
                                        <p:cTn id="14" dur="83" decel="50000">
                                          <p:stCondLst>
                                            <p:cond delay="338"/>
                                          </p:stCondLst>
                                        </p:cTn>
                                        <p:tgtEl>
                                          <p:spTgt spid="70"/>
                                        </p:tgtEl>
                                      </p:cBhvr>
                                      <p:to x="100000" y="100000"/>
                                    </p:animScale>
                                    <p:animScale>
                                      <p:cBhvr>
                                        <p:cTn id="15" dur="13">
                                          <p:stCondLst>
                                            <p:cond delay="656"/>
                                          </p:stCondLst>
                                        </p:cTn>
                                        <p:tgtEl>
                                          <p:spTgt spid="70"/>
                                        </p:tgtEl>
                                      </p:cBhvr>
                                      <p:to x="100000" y="80000"/>
                                    </p:animScale>
                                    <p:animScale>
                                      <p:cBhvr>
                                        <p:cTn id="16" dur="83" decel="50000">
                                          <p:stCondLst>
                                            <p:cond delay="669"/>
                                          </p:stCondLst>
                                        </p:cTn>
                                        <p:tgtEl>
                                          <p:spTgt spid="70"/>
                                        </p:tgtEl>
                                      </p:cBhvr>
                                      <p:to x="100000" y="100000"/>
                                    </p:animScale>
                                    <p:animScale>
                                      <p:cBhvr>
                                        <p:cTn id="17" dur="13">
                                          <p:stCondLst>
                                            <p:cond delay="821"/>
                                          </p:stCondLst>
                                        </p:cTn>
                                        <p:tgtEl>
                                          <p:spTgt spid="70"/>
                                        </p:tgtEl>
                                      </p:cBhvr>
                                      <p:to x="100000" y="90000"/>
                                    </p:animScale>
                                    <p:animScale>
                                      <p:cBhvr>
                                        <p:cTn id="18" dur="83" decel="50000">
                                          <p:stCondLst>
                                            <p:cond delay="834"/>
                                          </p:stCondLst>
                                        </p:cTn>
                                        <p:tgtEl>
                                          <p:spTgt spid="70"/>
                                        </p:tgtEl>
                                      </p:cBhvr>
                                      <p:to x="100000" y="100000"/>
                                    </p:animScale>
                                    <p:animScale>
                                      <p:cBhvr>
                                        <p:cTn id="19" dur="13">
                                          <p:stCondLst>
                                            <p:cond delay="904"/>
                                          </p:stCondLst>
                                        </p:cTn>
                                        <p:tgtEl>
                                          <p:spTgt spid="70"/>
                                        </p:tgtEl>
                                      </p:cBhvr>
                                      <p:to x="100000" y="95000"/>
                                    </p:animScale>
                                    <p:animScale>
                                      <p:cBhvr>
                                        <p:cTn id="20" dur="83" decel="50000">
                                          <p:stCondLst>
                                            <p:cond delay="917"/>
                                          </p:stCondLst>
                                        </p:cTn>
                                        <p:tgtEl>
                                          <p:spTgt spid="70"/>
                                        </p:tgtEl>
                                      </p:cBhvr>
                                      <p:to x="100000" y="100000"/>
                                    </p:animScale>
                                  </p:childTnLst>
                                </p:cTn>
                              </p:par>
                            </p:childTnLst>
                          </p:cTn>
                        </p:par>
                        <p:par>
                          <p:cTn id="21" fill="hold">
                            <p:stCondLst>
                              <p:cond delay="1000"/>
                            </p:stCondLst>
                            <p:childTnLst>
                              <p:par>
                                <p:cTn id="22" presetID="45" presetClass="entr" presetSubtype="0"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1000"/>
                                        <p:tgtEl>
                                          <p:spTgt spid="3"/>
                                        </p:tgtEl>
                                      </p:cBhvr>
                                    </p:animEffect>
                                    <p:anim calcmode="lin" valueType="num">
                                      <p:cBhvr>
                                        <p:cTn id="25" dur="1000" fill="hold"/>
                                        <p:tgtEl>
                                          <p:spTgt spid="3"/>
                                        </p:tgtEl>
                                        <p:attrNameLst>
                                          <p:attrName>ppt_w</p:attrName>
                                        </p:attrNameLst>
                                      </p:cBhvr>
                                      <p:tavLst>
                                        <p:tav tm="0" fmla="#ppt_w*sin(2.5*pi*$)">
                                          <p:val>
                                            <p:fltVal val="0"/>
                                          </p:val>
                                        </p:tav>
                                        <p:tav tm="100000">
                                          <p:val>
                                            <p:fltVal val="1"/>
                                          </p:val>
                                        </p:tav>
                                      </p:tavLst>
                                    </p:anim>
                                    <p:anim calcmode="lin" valueType="num">
                                      <p:cBhvr>
                                        <p:cTn id="26" dur="1000" fill="hold"/>
                                        <p:tgtEl>
                                          <p:spTgt spid="3"/>
                                        </p:tgtEl>
                                        <p:attrNameLst>
                                          <p:attrName>ppt_h</p:attrName>
                                        </p:attrNameLst>
                                      </p:cBhvr>
                                      <p:tavLst>
                                        <p:tav tm="0">
                                          <p:val>
                                            <p:strVal val="#ppt_h"/>
                                          </p:val>
                                        </p:tav>
                                        <p:tav tm="100000">
                                          <p:val>
                                            <p:strVal val="#ppt_h"/>
                                          </p:val>
                                        </p:tav>
                                      </p:tavLst>
                                    </p:anim>
                                  </p:childTnLst>
                                </p:cTn>
                              </p:par>
                            </p:childTnLst>
                          </p:cTn>
                        </p:par>
                        <p:par>
                          <p:cTn id="27" fill="hold">
                            <p:stCondLst>
                              <p:cond delay="2000"/>
                            </p:stCondLst>
                            <p:childTnLst>
                              <p:par>
                                <p:cTn id="28" presetID="2" presetClass="entr" presetSubtype="4" fill="hold" grpId="0" nodeType="after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additive="base">
                                        <p:cTn id="30" dur="500" fill="hold"/>
                                        <p:tgtEl>
                                          <p:spTgt spid="5"/>
                                        </p:tgtEl>
                                        <p:attrNameLst>
                                          <p:attrName>ppt_x</p:attrName>
                                        </p:attrNameLst>
                                      </p:cBhvr>
                                      <p:tavLst>
                                        <p:tav tm="0">
                                          <p:val>
                                            <p:strVal val="#ppt_x"/>
                                          </p:val>
                                        </p:tav>
                                        <p:tav tm="100000">
                                          <p:val>
                                            <p:strVal val="#ppt_x"/>
                                          </p:val>
                                        </p:tav>
                                      </p:tavLst>
                                    </p:anim>
                                    <p:anim calcmode="lin" valueType="num">
                                      <p:cBhvr additive="base">
                                        <p:cTn id="31" dur="500" fill="hold"/>
                                        <p:tgtEl>
                                          <p:spTgt spid="5"/>
                                        </p:tgtEl>
                                        <p:attrNameLst>
                                          <p:attrName>ppt_y</p:attrName>
                                        </p:attrNameLst>
                                      </p:cBhvr>
                                      <p:tavLst>
                                        <p:tav tm="0">
                                          <p:val>
                                            <p:strVal val="1+#ppt_h/2"/>
                                          </p:val>
                                        </p:tav>
                                        <p:tav tm="100000">
                                          <p:val>
                                            <p:strVal val="#ppt_y"/>
                                          </p:val>
                                        </p:tav>
                                      </p:tavLst>
                                    </p:anim>
                                  </p:childTnLst>
                                </p:cTn>
                              </p:par>
                            </p:childTnLst>
                          </p:cTn>
                        </p:par>
                        <p:par>
                          <p:cTn id="32" fill="hold">
                            <p:stCondLst>
                              <p:cond delay="2500"/>
                            </p:stCondLst>
                            <p:childTnLst>
                              <p:par>
                                <p:cTn id="33" presetID="2" presetClass="entr" presetSubtype="4" fill="hold" grpId="0" nodeType="after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500" fill="hold"/>
                                        <p:tgtEl>
                                          <p:spTgt spid="6"/>
                                        </p:tgtEl>
                                        <p:attrNameLst>
                                          <p:attrName>ppt_x</p:attrName>
                                        </p:attrNameLst>
                                      </p:cBhvr>
                                      <p:tavLst>
                                        <p:tav tm="0">
                                          <p:val>
                                            <p:strVal val="#ppt_x"/>
                                          </p:val>
                                        </p:tav>
                                        <p:tav tm="100000">
                                          <p:val>
                                            <p:strVal val="#ppt_x"/>
                                          </p:val>
                                        </p:tav>
                                      </p:tavLst>
                                    </p:anim>
                                    <p:anim calcmode="lin" valueType="num">
                                      <p:cBhvr additive="base">
                                        <p:cTn id="36" dur="500" fill="hold"/>
                                        <p:tgtEl>
                                          <p:spTgt spid="6"/>
                                        </p:tgtEl>
                                        <p:attrNameLst>
                                          <p:attrName>ppt_y</p:attrName>
                                        </p:attrNameLst>
                                      </p:cBhvr>
                                      <p:tavLst>
                                        <p:tav tm="0">
                                          <p:val>
                                            <p:strVal val="1+#ppt_h/2"/>
                                          </p:val>
                                        </p:tav>
                                        <p:tav tm="100000">
                                          <p:val>
                                            <p:strVal val="#ppt_y"/>
                                          </p:val>
                                        </p:tav>
                                      </p:tavLst>
                                    </p:anim>
                                  </p:childTnLst>
                                </p:cTn>
                              </p:par>
                              <p:par>
                                <p:cTn id="37" presetID="45" presetClass="entr" presetSubtype="0" fill="hold" grpId="0" nodeType="with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fade">
                                      <p:cBhvr>
                                        <p:cTn id="39" dur="1000"/>
                                        <p:tgtEl>
                                          <p:spTgt spid="4"/>
                                        </p:tgtEl>
                                      </p:cBhvr>
                                    </p:animEffect>
                                    <p:anim calcmode="lin" valueType="num">
                                      <p:cBhvr>
                                        <p:cTn id="40" dur="1000" fill="hold"/>
                                        <p:tgtEl>
                                          <p:spTgt spid="4"/>
                                        </p:tgtEl>
                                        <p:attrNameLst>
                                          <p:attrName>ppt_w</p:attrName>
                                        </p:attrNameLst>
                                      </p:cBhvr>
                                      <p:tavLst>
                                        <p:tav tm="0" fmla="#ppt_w*sin(2.5*pi*$)">
                                          <p:val>
                                            <p:fltVal val="0"/>
                                          </p:val>
                                        </p:tav>
                                        <p:tav tm="100000">
                                          <p:val>
                                            <p:fltVal val="1"/>
                                          </p:val>
                                        </p:tav>
                                      </p:tavLst>
                                    </p:anim>
                                    <p:anim calcmode="lin" valueType="num">
                                      <p:cBhvr>
                                        <p:cTn id="41" dur="1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 name="图形 224"/>
          <p:cNvPicPr>
            <a:picLocks noChangeAspect="1"/>
          </p:cNvPicPr>
          <p:nvPr/>
        </p:nvPicPr>
        <p:blipFill rotWithShape="1">
          <a:blip r:embed="rId2">
            <a:extLst>
              <a:ext uri="{96DAC541-7B7A-43D3-8B79-37D633B846F1}">
                <asvg:svgBlip xmlns:asvg="http://schemas.microsoft.com/office/drawing/2016/SVG/main" r:embed="rId3"/>
              </a:ext>
            </a:extLst>
          </a:blip>
          <a:srcRect l="18506" t="19769" r="15120" b="15730"/>
          <a:stretch>
            <a:fillRect/>
          </a:stretch>
        </p:blipFill>
        <p:spPr>
          <a:xfrm>
            <a:off x="1" y="-1"/>
            <a:ext cx="12192000" cy="6858001"/>
          </a:xfrm>
          <a:prstGeom prst="rect">
            <a:avLst/>
          </a:prstGeom>
        </p:spPr>
      </p:pic>
      <p:sp>
        <p:nvSpPr>
          <p:cNvPr id="4" name="íśľïdê"/>
          <p:cNvSpPr txBox="1"/>
          <p:nvPr/>
        </p:nvSpPr>
        <p:spPr>
          <a:xfrm>
            <a:off x="941564" y="1715690"/>
            <a:ext cx="4220581" cy="372828"/>
          </a:xfrm>
          <a:prstGeom prst="rect">
            <a:avLst/>
          </a:prstGeom>
          <a:noFill/>
          <a:ln>
            <a:noFill/>
          </a:ln>
        </p:spPr>
        <p:txBody>
          <a:bodyPr wrap="none" lIns="91440" tIns="45720" rIns="91440" bIns="45720" anchor="t" anchorCtr="0">
            <a:normAutofit fontScale="70000" lnSpcReduction="20000"/>
          </a:bodyPr>
          <a:lstStyle/>
          <a:p>
            <a:pPr>
              <a:lnSpc>
                <a:spcPct val="150000"/>
              </a:lnSpc>
            </a:pPr>
            <a:r>
              <a:rPr lang="zh-CN" altLang="en-US" sz="20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20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5" name="işľîďe"/>
          <p:cNvSpPr txBox="1"/>
          <p:nvPr/>
        </p:nvSpPr>
        <p:spPr>
          <a:xfrm>
            <a:off x="941564" y="2088518"/>
            <a:ext cx="4220581" cy="444749"/>
          </a:xfrm>
          <a:prstGeom prst="rect">
            <a:avLst/>
          </a:prstGeom>
          <a:noFill/>
          <a:ln>
            <a:noFill/>
          </a:ln>
        </p:spPr>
        <p:txBody>
          <a:bodyPr lIns="91440" tIns="45720" rIns="91440" bIns="45720" anchor="t" anchorCtr="0">
            <a:normAutofit fontScale="85000" lnSpcReduction="10000"/>
          </a:bodyPr>
          <a:lstStyle/>
          <a:p>
            <a:pP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a:t>
            </a:r>
            <a:endParaRPr lang="en-US" altLang="zh-CN" sz="1200" dirty="0">
              <a:latin typeface="思源黑体 CN Normal" panose="020B0400000000000000" pitchFamily="34" charset="-122"/>
              <a:ea typeface="思源黑体 CN Normal" panose="020B0400000000000000" pitchFamily="34" charset="-122"/>
            </a:endParaRPr>
          </a:p>
          <a:p>
            <a:pPr>
              <a:lnSpc>
                <a:spcPct val="130000"/>
              </a:lnSpc>
            </a:pPr>
            <a:r>
              <a:rPr lang="zh-CN" altLang="en-US" sz="1200" dirty="0">
                <a:latin typeface="思源黑体 CN Normal" panose="020B0400000000000000" pitchFamily="34" charset="-122"/>
                <a:ea typeface="思源黑体 CN Normal" panose="020B0400000000000000" pitchFamily="34" charset="-122"/>
              </a:rPr>
              <a:t>重新输入进行更改</a:t>
            </a:r>
            <a:endParaRPr lang="en-US" altLang="zh-CN" sz="1200" dirty="0">
              <a:latin typeface="宋体" panose="02010600030101010101" pitchFamily="2" charset="-122"/>
              <a:ea typeface="宋体" panose="02010600030101010101" pitchFamily="2" charset="-122"/>
            </a:endParaRPr>
          </a:p>
        </p:txBody>
      </p:sp>
      <p:grpSp>
        <p:nvGrpSpPr>
          <p:cNvPr id="177" name="组合 176"/>
          <p:cNvGrpSpPr/>
          <p:nvPr/>
        </p:nvGrpSpPr>
        <p:grpSpPr>
          <a:xfrm>
            <a:off x="4231778" y="1630048"/>
            <a:ext cx="3721476" cy="5035592"/>
            <a:chOff x="4231778" y="1630048"/>
            <a:chExt cx="3721476" cy="3933364"/>
          </a:xfrm>
        </p:grpSpPr>
        <p:sp>
          <p:nvSpPr>
            <p:cNvPr id="6" name="ïś1îďé"/>
            <p:cNvSpPr/>
            <p:nvPr/>
          </p:nvSpPr>
          <p:spPr>
            <a:xfrm rot="16200000">
              <a:off x="3385840" y="3787106"/>
              <a:ext cx="2622244" cy="930368"/>
            </a:xfrm>
            <a:prstGeom prst="homePlate">
              <a:avLst/>
            </a:prstGeom>
            <a:solidFill>
              <a:srgbClr val="98DBFE"/>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宋体" panose="02010600030101010101" pitchFamily="2" charset="-122"/>
              </a:endParaRPr>
            </a:p>
          </p:txBody>
        </p:sp>
        <p:sp>
          <p:nvSpPr>
            <p:cNvPr id="7" name="ï$ḷîḑè"/>
            <p:cNvSpPr/>
            <p:nvPr/>
          </p:nvSpPr>
          <p:spPr>
            <a:xfrm rot="16200000">
              <a:off x="3660650" y="3131546"/>
              <a:ext cx="3933364" cy="930368"/>
            </a:xfrm>
            <a:prstGeom prst="homePlat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宋体" panose="02010600030101010101" pitchFamily="2" charset="-122"/>
              </a:endParaRPr>
            </a:p>
          </p:txBody>
        </p:sp>
        <p:sp>
          <p:nvSpPr>
            <p:cNvPr id="8" name="íSľiḓè"/>
            <p:cNvSpPr/>
            <p:nvPr/>
          </p:nvSpPr>
          <p:spPr>
            <a:xfrm rot="16200000">
              <a:off x="4988329" y="3528856"/>
              <a:ext cx="3138745" cy="930368"/>
            </a:xfrm>
            <a:prstGeom prst="homePlate">
              <a:avLst/>
            </a:prstGeom>
            <a:solidFill>
              <a:srgbClr val="FF8504"/>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宋体" panose="02010600030101010101" pitchFamily="2" charset="-122"/>
              </a:endParaRPr>
            </a:p>
          </p:txBody>
        </p:sp>
        <p:sp>
          <p:nvSpPr>
            <p:cNvPr id="9" name="íṥḻíďè"/>
            <p:cNvSpPr/>
            <p:nvPr/>
          </p:nvSpPr>
          <p:spPr>
            <a:xfrm rot="16200000">
              <a:off x="6309385" y="3919544"/>
              <a:ext cx="2357369" cy="930368"/>
            </a:xfrm>
            <a:prstGeom prst="homePlate">
              <a:avLst/>
            </a:prstGeom>
            <a:solidFill>
              <a:srgbClr val="85A7C2"/>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宋体" panose="02010600030101010101" pitchFamily="2" charset="-122"/>
              </a:endParaRPr>
            </a:p>
          </p:txBody>
        </p:sp>
      </p:grpSp>
      <p:sp>
        <p:nvSpPr>
          <p:cNvPr id="10" name="î$1iḋè"/>
          <p:cNvSpPr/>
          <p:nvPr/>
        </p:nvSpPr>
        <p:spPr bwMode="auto">
          <a:xfrm>
            <a:off x="7349874" y="3965650"/>
            <a:ext cx="355019" cy="442219"/>
          </a:xfrm>
          <a:custGeom>
            <a:avLst/>
            <a:gdLst>
              <a:gd name="connsiteX0" fmla="*/ 79065 w 271462"/>
              <a:gd name="connsiteY0" fmla="*/ 301625 h 338138"/>
              <a:gd name="connsiteX1" fmla="*/ 69850 w 271462"/>
              <a:gd name="connsiteY1" fmla="*/ 312632 h 338138"/>
              <a:gd name="connsiteX2" fmla="*/ 79065 w 271462"/>
              <a:gd name="connsiteY2" fmla="*/ 322263 h 338138"/>
              <a:gd name="connsiteX3" fmla="*/ 114610 w 271462"/>
              <a:gd name="connsiteY3" fmla="*/ 322263 h 338138"/>
              <a:gd name="connsiteX4" fmla="*/ 123825 w 271462"/>
              <a:gd name="connsiteY4" fmla="*/ 312632 h 338138"/>
              <a:gd name="connsiteX5" fmla="*/ 114610 w 271462"/>
              <a:gd name="connsiteY5" fmla="*/ 301625 h 338138"/>
              <a:gd name="connsiteX6" fmla="*/ 79065 w 271462"/>
              <a:gd name="connsiteY6" fmla="*/ 301625 h 338138"/>
              <a:gd name="connsiteX7" fmla="*/ 166687 w 271462"/>
              <a:gd name="connsiteY7" fmla="*/ 152400 h 338138"/>
              <a:gd name="connsiteX8" fmla="*/ 166687 w 271462"/>
              <a:gd name="connsiteY8" fmla="*/ 166688 h 338138"/>
              <a:gd name="connsiteX9" fmla="*/ 171450 w 271462"/>
              <a:gd name="connsiteY9" fmla="*/ 166688 h 338138"/>
              <a:gd name="connsiteX10" fmla="*/ 171450 w 271462"/>
              <a:gd name="connsiteY10" fmla="*/ 193676 h 338138"/>
              <a:gd name="connsiteX11" fmla="*/ 166687 w 271462"/>
              <a:gd name="connsiteY11" fmla="*/ 193676 h 338138"/>
              <a:gd name="connsiteX12" fmla="*/ 166687 w 271462"/>
              <a:gd name="connsiteY12" fmla="*/ 207963 h 338138"/>
              <a:gd name="connsiteX13" fmla="*/ 193675 w 271462"/>
              <a:gd name="connsiteY13" fmla="*/ 207963 h 338138"/>
              <a:gd name="connsiteX14" fmla="*/ 193675 w 271462"/>
              <a:gd name="connsiteY14" fmla="*/ 193676 h 338138"/>
              <a:gd name="connsiteX15" fmla="*/ 190500 w 271462"/>
              <a:gd name="connsiteY15" fmla="*/ 193676 h 338138"/>
              <a:gd name="connsiteX16" fmla="*/ 190500 w 271462"/>
              <a:gd name="connsiteY16" fmla="*/ 152400 h 338138"/>
              <a:gd name="connsiteX17" fmla="*/ 179388 w 271462"/>
              <a:gd name="connsiteY17" fmla="*/ 125413 h 338138"/>
              <a:gd name="connsiteX18" fmla="*/ 168275 w 271462"/>
              <a:gd name="connsiteY18" fmla="*/ 135732 h 338138"/>
              <a:gd name="connsiteX19" fmla="*/ 179388 w 271462"/>
              <a:gd name="connsiteY19" fmla="*/ 146051 h 338138"/>
              <a:gd name="connsiteX20" fmla="*/ 190501 w 271462"/>
              <a:gd name="connsiteY20" fmla="*/ 135732 h 338138"/>
              <a:gd name="connsiteX21" fmla="*/ 179388 w 271462"/>
              <a:gd name="connsiteY21" fmla="*/ 125413 h 338138"/>
              <a:gd name="connsiteX22" fmla="*/ 180975 w 271462"/>
              <a:gd name="connsiteY22" fmla="*/ 88900 h 338138"/>
              <a:gd name="connsiteX23" fmla="*/ 271462 w 271462"/>
              <a:gd name="connsiteY23" fmla="*/ 169069 h 338138"/>
              <a:gd name="connsiteX24" fmla="*/ 180975 w 271462"/>
              <a:gd name="connsiteY24" fmla="*/ 249238 h 338138"/>
              <a:gd name="connsiteX25" fmla="*/ 131141 w 271462"/>
              <a:gd name="connsiteY25" fmla="*/ 236096 h 338138"/>
              <a:gd name="connsiteX26" fmla="*/ 97044 w 271462"/>
              <a:gd name="connsiteY26" fmla="*/ 242667 h 338138"/>
              <a:gd name="connsiteX27" fmla="*/ 95732 w 271462"/>
              <a:gd name="connsiteY27" fmla="*/ 237410 h 338138"/>
              <a:gd name="connsiteX28" fmla="*/ 110158 w 271462"/>
              <a:gd name="connsiteY28" fmla="*/ 219011 h 338138"/>
              <a:gd name="connsiteX29" fmla="*/ 90487 w 271462"/>
              <a:gd name="connsiteY29" fmla="*/ 169069 h 338138"/>
              <a:gd name="connsiteX30" fmla="*/ 180975 w 271462"/>
              <a:gd name="connsiteY30" fmla="*/ 88900 h 338138"/>
              <a:gd name="connsiteX31" fmla="*/ 37042 w 271462"/>
              <a:gd name="connsiteY31" fmla="*/ 0 h 338138"/>
              <a:gd name="connsiteX32" fmla="*/ 162719 w 271462"/>
              <a:gd name="connsiteY32" fmla="*/ 0 h 338138"/>
              <a:gd name="connsiteX33" fmla="*/ 198438 w 271462"/>
              <a:gd name="connsiteY33" fmla="*/ 38304 h 338138"/>
              <a:gd name="connsiteX34" fmla="*/ 198438 w 271462"/>
              <a:gd name="connsiteY34" fmla="*/ 67363 h 338138"/>
              <a:gd name="connsiteX35" fmla="*/ 181240 w 271462"/>
              <a:gd name="connsiteY35" fmla="*/ 66042 h 338138"/>
              <a:gd name="connsiteX36" fmla="*/ 165365 w 271462"/>
              <a:gd name="connsiteY36" fmla="*/ 67363 h 338138"/>
              <a:gd name="connsiteX37" fmla="*/ 165365 w 271462"/>
              <a:gd name="connsiteY37" fmla="*/ 51513 h 338138"/>
              <a:gd name="connsiteX38" fmla="*/ 34396 w 271462"/>
              <a:gd name="connsiteY38" fmla="*/ 51513 h 338138"/>
              <a:gd name="connsiteX39" fmla="*/ 33073 w 271462"/>
              <a:gd name="connsiteY39" fmla="*/ 51513 h 338138"/>
              <a:gd name="connsiteX40" fmla="*/ 33073 w 271462"/>
              <a:gd name="connsiteY40" fmla="*/ 286625 h 338138"/>
              <a:gd name="connsiteX41" fmla="*/ 34396 w 271462"/>
              <a:gd name="connsiteY41" fmla="*/ 286625 h 338138"/>
              <a:gd name="connsiteX42" fmla="*/ 165365 w 271462"/>
              <a:gd name="connsiteY42" fmla="*/ 286625 h 338138"/>
              <a:gd name="connsiteX43" fmla="*/ 165365 w 271462"/>
              <a:gd name="connsiteY43" fmla="*/ 270775 h 338138"/>
              <a:gd name="connsiteX44" fmla="*/ 181240 w 271462"/>
              <a:gd name="connsiteY44" fmla="*/ 272096 h 338138"/>
              <a:gd name="connsiteX45" fmla="*/ 198438 w 271462"/>
              <a:gd name="connsiteY45" fmla="*/ 270775 h 338138"/>
              <a:gd name="connsiteX46" fmla="*/ 198438 w 271462"/>
              <a:gd name="connsiteY46" fmla="*/ 299834 h 338138"/>
              <a:gd name="connsiteX47" fmla="*/ 162719 w 271462"/>
              <a:gd name="connsiteY47" fmla="*/ 338138 h 338138"/>
              <a:gd name="connsiteX48" fmla="*/ 37042 w 271462"/>
              <a:gd name="connsiteY48" fmla="*/ 338138 h 338138"/>
              <a:gd name="connsiteX49" fmla="*/ 0 w 271462"/>
              <a:gd name="connsiteY49" fmla="*/ 299834 h 338138"/>
              <a:gd name="connsiteX50" fmla="*/ 0 w 271462"/>
              <a:gd name="connsiteY50" fmla="*/ 38304 h 338138"/>
              <a:gd name="connsiteX51" fmla="*/ 37042 w 271462"/>
              <a:gd name="connsiteY51"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71462" h="338138">
                <a:moveTo>
                  <a:pt x="79065" y="301625"/>
                </a:moveTo>
                <a:cubicBezTo>
                  <a:pt x="73799" y="301625"/>
                  <a:pt x="69850" y="305753"/>
                  <a:pt x="69850" y="312632"/>
                </a:cubicBezTo>
                <a:cubicBezTo>
                  <a:pt x="69850" y="318136"/>
                  <a:pt x="73799" y="322263"/>
                  <a:pt x="79065" y="322263"/>
                </a:cubicBezTo>
                <a:cubicBezTo>
                  <a:pt x="79065" y="322263"/>
                  <a:pt x="79065" y="322263"/>
                  <a:pt x="114610" y="322263"/>
                </a:cubicBezTo>
                <a:cubicBezTo>
                  <a:pt x="119875" y="322263"/>
                  <a:pt x="123825" y="318136"/>
                  <a:pt x="123825" y="312632"/>
                </a:cubicBezTo>
                <a:cubicBezTo>
                  <a:pt x="123825" y="305753"/>
                  <a:pt x="119875" y="301625"/>
                  <a:pt x="114610" y="301625"/>
                </a:cubicBezTo>
                <a:cubicBezTo>
                  <a:pt x="114610" y="301625"/>
                  <a:pt x="114610" y="301625"/>
                  <a:pt x="79065" y="301625"/>
                </a:cubicBezTo>
                <a:close/>
                <a:moveTo>
                  <a:pt x="166687" y="152400"/>
                </a:moveTo>
                <a:lnTo>
                  <a:pt x="166687" y="166688"/>
                </a:lnTo>
                <a:lnTo>
                  <a:pt x="171450" y="166688"/>
                </a:lnTo>
                <a:lnTo>
                  <a:pt x="171450" y="193676"/>
                </a:lnTo>
                <a:lnTo>
                  <a:pt x="166687" y="193676"/>
                </a:lnTo>
                <a:lnTo>
                  <a:pt x="166687" y="207963"/>
                </a:lnTo>
                <a:lnTo>
                  <a:pt x="193675" y="207963"/>
                </a:lnTo>
                <a:lnTo>
                  <a:pt x="193675" y="193676"/>
                </a:lnTo>
                <a:lnTo>
                  <a:pt x="190500" y="193676"/>
                </a:lnTo>
                <a:lnTo>
                  <a:pt x="190500" y="152400"/>
                </a:lnTo>
                <a:close/>
                <a:moveTo>
                  <a:pt x="179388" y="125413"/>
                </a:moveTo>
                <a:cubicBezTo>
                  <a:pt x="173250" y="125413"/>
                  <a:pt x="168275" y="130033"/>
                  <a:pt x="168275" y="135732"/>
                </a:cubicBezTo>
                <a:cubicBezTo>
                  <a:pt x="168275" y="141431"/>
                  <a:pt x="173250" y="146051"/>
                  <a:pt x="179388" y="146051"/>
                </a:cubicBezTo>
                <a:cubicBezTo>
                  <a:pt x="185526" y="146051"/>
                  <a:pt x="190501" y="141431"/>
                  <a:pt x="190501" y="135732"/>
                </a:cubicBezTo>
                <a:cubicBezTo>
                  <a:pt x="190501" y="130033"/>
                  <a:pt x="185526" y="125413"/>
                  <a:pt x="179388" y="125413"/>
                </a:cubicBezTo>
                <a:close/>
                <a:moveTo>
                  <a:pt x="180975" y="88900"/>
                </a:moveTo>
                <a:cubicBezTo>
                  <a:pt x="230808" y="88900"/>
                  <a:pt x="271462" y="124384"/>
                  <a:pt x="271462" y="169069"/>
                </a:cubicBezTo>
                <a:cubicBezTo>
                  <a:pt x="271462" y="212439"/>
                  <a:pt x="230808" y="249238"/>
                  <a:pt x="180975" y="249238"/>
                </a:cubicBezTo>
                <a:cubicBezTo>
                  <a:pt x="162614" y="249238"/>
                  <a:pt x="145566" y="243981"/>
                  <a:pt x="131141" y="236096"/>
                </a:cubicBezTo>
                <a:cubicBezTo>
                  <a:pt x="119338" y="243981"/>
                  <a:pt x="104912" y="242667"/>
                  <a:pt x="97044" y="242667"/>
                </a:cubicBezTo>
                <a:cubicBezTo>
                  <a:pt x="94421" y="241353"/>
                  <a:pt x="94421" y="238724"/>
                  <a:pt x="95732" y="237410"/>
                </a:cubicBezTo>
                <a:cubicBezTo>
                  <a:pt x="103601" y="232153"/>
                  <a:pt x="107535" y="225582"/>
                  <a:pt x="110158" y="219011"/>
                </a:cubicBezTo>
                <a:cubicBezTo>
                  <a:pt x="97044" y="205868"/>
                  <a:pt x="90487" y="187469"/>
                  <a:pt x="90487" y="169069"/>
                </a:cubicBezTo>
                <a:cubicBezTo>
                  <a:pt x="90487" y="124384"/>
                  <a:pt x="131141" y="88900"/>
                  <a:pt x="180975" y="88900"/>
                </a:cubicBezTo>
                <a:close/>
                <a:moveTo>
                  <a:pt x="37042" y="0"/>
                </a:moveTo>
                <a:cubicBezTo>
                  <a:pt x="37042" y="0"/>
                  <a:pt x="37042" y="0"/>
                  <a:pt x="162719" y="0"/>
                </a:cubicBezTo>
                <a:cubicBezTo>
                  <a:pt x="182563" y="0"/>
                  <a:pt x="198438" y="17171"/>
                  <a:pt x="198438" y="38304"/>
                </a:cubicBezTo>
                <a:cubicBezTo>
                  <a:pt x="198438" y="38304"/>
                  <a:pt x="198438" y="38304"/>
                  <a:pt x="198438" y="67363"/>
                </a:cubicBezTo>
                <a:cubicBezTo>
                  <a:pt x="193147" y="67363"/>
                  <a:pt x="186532" y="66042"/>
                  <a:pt x="181240" y="66042"/>
                </a:cubicBezTo>
                <a:cubicBezTo>
                  <a:pt x="175949" y="66042"/>
                  <a:pt x="170657" y="67363"/>
                  <a:pt x="165365" y="67363"/>
                </a:cubicBezTo>
                <a:cubicBezTo>
                  <a:pt x="165365" y="67363"/>
                  <a:pt x="165365" y="67363"/>
                  <a:pt x="165365" y="51513"/>
                </a:cubicBezTo>
                <a:cubicBezTo>
                  <a:pt x="165365" y="51513"/>
                  <a:pt x="165365" y="51513"/>
                  <a:pt x="34396" y="51513"/>
                </a:cubicBezTo>
                <a:cubicBezTo>
                  <a:pt x="34396" y="51513"/>
                  <a:pt x="33073" y="51513"/>
                  <a:pt x="33073" y="51513"/>
                </a:cubicBezTo>
                <a:cubicBezTo>
                  <a:pt x="33073" y="51513"/>
                  <a:pt x="33073" y="51513"/>
                  <a:pt x="33073" y="286625"/>
                </a:cubicBezTo>
                <a:cubicBezTo>
                  <a:pt x="33073" y="286625"/>
                  <a:pt x="34396" y="286625"/>
                  <a:pt x="34396" y="286625"/>
                </a:cubicBezTo>
                <a:cubicBezTo>
                  <a:pt x="34396" y="286625"/>
                  <a:pt x="34396" y="286625"/>
                  <a:pt x="165365" y="286625"/>
                </a:cubicBezTo>
                <a:cubicBezTo>
                  <a:pt x="165365" y="286625"/>
                  <a:pt x="165365" y="286625"/>
                  <a:pt x="165365" y="270775"/>
                </a:cubicBezTo>
                <a:cubicBezTo>
                  <a:pt x="170657" y="270775"/>
                  <a:pt x="175949" y="272096"/>
                  <a:pt x="181240" y="272096"/>
                </a:cubicBezTo>
                <a:cubicBezTo>
                  <a:pt x="186532" y="272096"/>
                  <a:pt x="193147" y="270775"/>
                  <a:pt x="198438" y="270775"/>
                </a:cubicBezTo>
                <a:cubicBezTo>
                  <a:pt x="198438" y="270775"/>
                  <a:pt x="198438" y="270775"/>
                  <a:pt x="198438" y="299834"/>
                </a:cubicBezTo>
                <a:cubicBezTo>
                  <a:pt x="198438" y="320967"/>
                  <a:pt x="182563" y="338138"/>
                  <a:pt x="162719" y="338138"/>
                </a:cubicBezTo>
                <a:cubicBezTo>
                  <a:pt x="162719" y="338138"/>
                  <a:pt x="162719" y="338138"/>
                  <a:pt x="37042" y="338138"/>
                </a:cubicBezTo>
                <a:cubicBezTo>
                  <a:pt x="17198" y="338138"/>
                  <a:pt x="0" y="320967"/>
                  <a:pt x="0" y="299834"/>
                </a:cubicBezTo>
                <a:cubicBezTo>
                  <a:pt x="0" y="299834"/>
                  <a:pt x="0" y="299834"/>
                  <a:pt x="0" y="38304"/>
                </a:cubicBezTo>
                <a:cubicBezTo>
                  <a:pt x="0" y="17171"/>
                  <a:pt x="17198" y="0"/>
                  <a:pt x="37042" y="0"/>
                </a:cubicBezTo>
                <a:close/>
              </a:path>
            </a:pathLst>
          </a:custGeom>
          <a:solidFill>
            <a:schemeClr val="bg1"/>
          </a:solidFill>
          <a:ln>
            <a:noFill/>
          </a:ln>
        </p:spPr>
        <p:txBody>
          <a:bodyPr anchor="ctr"/>
          <a:lstStyle/>
          <a:p>
            <a:pPr algn="ctr"/>
            <a:endParaRPr dirty="0">
              <a:latin typeface="宋体" panose="02010600030101010101" pitchFamily="2" charset="-122"/>
            </a:endParaRPr>
          </a:p>
        </p:txBody>
      </p:sp>
      <p:sp>
        <p:nvSpPr>
          <p:cNvPr id="11" name="íslídê"/>
          <p:cNvSpPr/>
          <p:nvPr/>
        </p:nvSpPr>
        <p:spPr bwMode="auto">
          <a:xfrm>
            <a:off x="6389654" y="3200665"/>
            <a:ext cx="358424" cy="446459"/>
          </a:xfrm>
          <a:custGeom>
            <a:avLst/>
            <a:gdLst>
              <a:gd name="connsiteX0" fmla="*/ 79065 w 271462"/>
              <a:gd name="connsiteY0" fmla="*/ 301625 h 338138"/>
              <a:gd name="connsiteX1" fmla="*/ 69850 w 271462"/>
              <a:gd name="connsiteY1" fmla="*/ 312632 h 338138"/>
              <a:gd name="connsiteX2" fmla="*/ 79065 w 271462"/>
              <a:gd name="connsiteY2" fmla="*/ 322263 h 338138"/>
              <a:gd name="connsiteX3" fmla="*/ 114610 w 271462"/>
              <a:gd name="connsiteY3" fmla="*/ 322263 h 338138"/>
              <a:gd name="connsiteX4" fmla="*/ 123825 w 271462"/>
              <a:gd name="connsiteY4" fmla="*/ 312632 h 338138"/>
              <a:gd name="connsiteX5" fmla="*/ 114610 w 271462"/>
              <a:gd name="connsiteY5" fmla="*/ 301625 h 338138"/>
              <a:gd name="connsiteX6" fmla="*/ 79065 w 271462"/>
              <a:gd name="connsiteY6" fmla="*/ 301625 h 338138"/>
              <a:gd name="connsiteX7" fmla="*/ 166687 w 271462"/>
              <a:gd name="connsiteY7" fmla="*/ 152400 h 338138"/>
              <a:gd name="connsiteX8" fmla="*/ 166687 w 271462"/>
              <a:gd name="connsiteY8" fmla="*/ 166688 h 338138"/>
              <a:gd name="connsiteX9" fmla="*/ 171450 w 271462"/>
              <a:gd name="connsiteY9" fmla="*/ 166688 h 338138"/>
              <a:gd name="connsiteX10" fmla="*/ 171450 w 271462"/>
              <a:gd name="connsiteY10" fmla="*/ 193676 h 338138"/>
              <a:gd name="connsiteX11" fmla="*/ 166687 w 271462"/>
              <a:gd name="connsiteY11" fmla="*/ 193676 h 338138"/>
              <a:gd name="connsiteX12" fmla="*/ 166687 w 271462"/>
              <a:gd name="connsiteY12" fmla="*/ 207963 h 338138"/>
              <a:gd name="connsiteX13" fmla="*/ 193675 w 271462"/>
              <a:gd name="connsiteY13" fmla="*/ 207963 h 338138"/>
              <a:gd name="connsiteX14" fmla="*/ 193675 w 271462"/>
              <a:gd name="connsiteY14" fmla="*/ 193676 h 338138"/>
              <a:gd name="connsiteX15" fmla="*/ 190500 w 271462"/>
              <a:gd name="connsiteY15" fmla="*/ 193676 h 338138"/>
              <a:gd name="connsiteX16" fmla="*/ 190500 w 271462"/>
              <a:gd name="connsiteY16" fmla="*/ 152400 h 338138"/>
              <a:gd name="connsiteX17" fmla="*/ 179388 w 271462"/>
              <a:gd name="connsiteY17" fmla="*/ 125413 h 338138"/>
              <a:gd name="connsiteX18" fmla="*/ 168275 w 271462"/>
              <a:gd name="connsiteY18" fmla="*/ 135732 h 338138"/>
              <a:gd name="connsiteX19" fmla="*/ 179388 w 271462"/>
              <a:gd name="connsiteY19" fmla="*/ 146051 h 338138"/>
              <a:gd name="connsiteX20" fmla="*/ 190501 w 271462"/>
              <a:gd name="connsiteY20" fmla="*/ 135732 h 338138"/>
              <a:gd name="connsiteX21" fmla="*/ 179388 w 271462"/>
              <a:gd name="connsiteY21" fmla="*/ 125413 h 338138"/>
              <a:gd name="connsiteX22" fmla="*/ 180975 w 271462"/>
              <a:gd name="connsiteY22" fmla="*/ 88900 h 338138"/>
              <a:gd name="connsiteX23" fmla="*/ 271462 w 271462"/>
              <a:gd name="connsiteY23" fmla="*/ 169069 h 338138"/>
              <a:gd name="connsiteX24" fmla="*/ 180975 w 271462"/>
              <a:gd name="connsiteY24" fmla="*/ 249238 h 338138"/>
              <a:gd name="connsiteX25" fmla="*/ 131141 w 271462"/>
              <a:gd name="connsiteY25" fmla="*/ 236096 h 338138"/>
              <a:gd name="connsiteX26" fmla="*/ 97044 w 271462"/>
              <a:gd name="connsiteY26" fmla="*/ 242667 h 338138"/>
              <a:gd name="connsiteX27" fmla="*/ 95732 w 271462"/>
              <a:gd name="connsiteY27" fmla="*/ 237410 h 338138"/>
              <a:gd name="connsiteX28" fmla="*/ 110158 w 271462"/>
              <a:gd name="connsiteY28" fmla="*/ 219011 h 338138"/>
              <a:gd name="connsiteX29" fmla="*/ 90487 w 271462"/>
              <a:gd name="connsiteY29" fmla="*/ 169069 h 338138"/>
              <a:gd name="connsiteX30" fmla="*/ 180975 w 271462"/>
              <a:gd name="connsiteY30" fmla="*/ 88900 h 338138"/>
              <a:gd name="connsiteX31" fmla="*/ 37042 w 271462"/>
              <a:gd name="connsiteY31" fmla="*/ 0 h 338138"/>
              <a:gd name="connsiteX32" fmla="*/ 162719 w 271462"/>
              <a:gd name="connsiteY32" fmla="*/ 0 h 338138"/>
              <a:gd name="connsiteX33" fmla="*/ 198438 w 271462"/>
              <a:gd name="connsiteY33" fmla="*/ 38304 h 338138"/>
              <a:gd name="connsiteX34" fmla="*/ 198438 w 271462"/>
              <a:gd name="connsiteY34" fmla="*/ 67363 h 338138"/>
              <a:gd name="connsiteX35" fmla="*/ 181240 w 271462"/>
              <a:gd name="connsiteY35" fmla="*/ 66042 h 338138"/>
              <a:gd name="connsiteX36" fmla="*/ 165365 w 271462"/>
              <a:gd name="connsiteY36" fmla="*/ 67363 h 338138"/>
              <a:gd name="connsiteX37" fmla="*/ 165365 w 271462"/>
              <a:gd name="connsiteY37" fmla="*/ 51513 h 338138"/>
              <a:gd name="connsiteX38" fmla="*/ 34396 w 271462"/>
              <a:gd name="connsiteY38" fmla="*/ 51513 h 338138"/>
              <a:gd name="connsiteX39" fmla="*/ 33073 w 271462"/>
              <a:gd name="connsiteY39" fmla="*/ 51513 h 338138"/>
              <a:gd name="connsiteX40" fmla="*/ 33073 w 271462"/>
              <a:gd name="connsiteY40" fmla="*/ 286625 h 338138"/>
              <a:gd name="connsiteX41" fmla="*/ 34396 w 271462"/>
              <a:gd name="connsiteY41" fmla="*/ 286625 h 338138"/>
              <a:gd name="connsiteX42" fmla="*/ 165365 w 271462"/>
              <a:gd name="connsiteY42" fmla="*/ 286625 h 338138"/>
              <a:gd name="connsiteX43" fmla="*/ 165365 w 271462"/>
              <a:gd name="connsiteY43" fmla="*/ 270775 h 338138"/>
              <a:gd name="connsiteX44" fmla="*/ 181240 w 271462"/>
              <a:gd name="connsiteY44" fmla="*/ 272096 h 338138"/>
              <a:gd name="connsiteX45" fmla="*/ 198438 w 271462"/>
              <a:gd name="connsiteY45" fmla="*/ 270775 h 338138"/>
              <a:gd name="connsiteX46" fmla="*/ 198438 w 271462"/>
              <a:gd name="connsiteY46" fmla="*/ 299834 h 338138"/>
              <a:gd name="connsiteX47" fmla="*/ 162719 w 271462"/>
              <a:gd name="connsiteY47" fmla="*/ 338138 h 338138"/>
              <a:gd name="connsiteX48" fmla="*/ 37042 w 271462"/>
              <a:gd name="connsiteY48" fmla="*/ 338138 h 338138"/>
              <a:gd name="connsiteX49" fmla="*/ 0 w 271462"/>
              <a:gd name="connsiteY49" fmla="*/ 299834 h 338138"/>
              <a:gd name="connsiteX50" fmla="*/ 0 w 271462"/>
              <a:gd name="connsiteY50" fmla="*/ 38304 h 338138"/>
              <a:gd name="connsiteX51" fmla="*/ 37042 w 271462"/>
              <a:gd name="connsiteY51"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71462" h="338138">
                <a:moveTo>
                  <a:pt x="79065" y="301625"/>
                </a:moveTo>
                <a:cubicBezTo>
                  <a:pt x="73799" y="301625"/>
                  <a:pt x="69850" y="305753"/>
                  <a:pt x="69850" y="312632"/>
                </a:cubicBezTo>
                <a:cubicBezTo>
                  <a:pt x="69850" y="318136"/>
                  <a:pt x="73799" y="322263"/>
                  <a:pt x="79065" y="322263"/>
                </a:cubicBezTo>
                <a:cubicBezTo>
                  <a:pt x="79065" y="322263"/>
                  <a:pt x="79065" y="322263"/>
                  <a:pt x="114610" y="322263"/>
                </a:cubicBezTo>
                <a:cubicBezTo>
                  <a:pt x="119875" y="322263"/>
                  <a:pt x="123825" y="318136"/>
                  <a:pt x="123825" y="312632"/>
                </a:cubicBezTo>
                <a:cubicBezTo>
                  <a:pt x="123825" y="305753"/>
                  <a:pt x="119875" y="301625"/>
                  <a:pt x="114610" y="301625"/>
                </a:cubicBezTo>
                <a:cubicBezTo>
                  <a:pt x="114610" y="301625"/>
                  <a:pt x="114610" y="301625"/>
                  <a:pt x="79065" y="301625"/>
                </a:cubicBezTo>
                <a:close/>
                <a:moveTo>
                  <a:pt x="166687" y="152400"/>
                </a:moveTo>
                <a:lnTo>
                  <a:pt x="166687" y="166688"/>
                </a:lnTo>
                <a:lnTo>
                  <a:pt x="171450" y="166688"/>
                </a:lnTo>
                <a:lnTo>
                  <a:pt x="171450" y="193676"/>
                </a:lnTo>
                <a:lnTo>
                  <a:pt x="166687" y="193676"/>
                </a:lnTo>
                <a:lnTo>
                  <a:pt x="166687" y="207963"/>
                </a:lnTo>
                <a:lnTo>
                  <a:pt x="193675" y="207963"/>
                </a:lnTo>
                <a:lnTo>
                  <a:pt x="193675" y="193676"/>
                </a:lnTo>
                <a:lnTo>
                  <a:pt x="190500" y="193676"/>
                </a:lnTo>
                <a:lnTo>
                  <a:pt x="190500" y="152400"/>
                </a:lnTo>
                <a:close/>
                <a:moveTo>
                  <a:pt x="179388" y="125413"/>
                </a:moveTo>
                <a:cubicBezTo>
                  <a:pt x="173250" y="125413"/>
                  <a:pt x="168275" y="130033"/>
                  <a:pt x="168275" y="135732"/>
                </a:cubicBezTo>
                <a:cubicBezTo>
                  <a:pt x="168275" y="141431"/>
                  <a:pt x="173250" y="146051"/>
                  <a:pt x="179388" y="146051"/>
                </a:cubicBezTo>
                <a:cubicBezTo>
                  <a:pt x="185526" y="146051"/>
                  <a:pt x="190501" y="141431"/>
                  <a:pt x="190501" y="135732"/>
                </a:cubicBezTo>
                <a:cubicBezTo>
                  <a:pt x="190501" y="130033"/>
                  <a:pt x="185526" y="125413"/>
                  <a:pt x="179388" y="125413"/>
                </a:cubicBezTo>
                <a:close/>
                <a:moveTo>
                  <a:pt x="180975" y="88900"/>
                </a:moveTo>
                <a:cubicBezTo>
                  <a:pt x="230808" y="88900"/>
                  <a:pt x="271462" y="124384"/>
                  <a:pt x="271462" y="169069"/>
                </a:cubicBezTo>
                <a:cubicBezTo>
                  <a:pt x="271462" y="212439"/>
                  <a:pt x="230808" y="249238"/>
                  <a:pt x="180975" y="249238"/>
                </a:cubicBezTo>
                <a:cubicBezTo>
                  <a:pt x="162614" y="249238"/>
                  <a:pt x="145566" y="243981"/>
                  <a:pt x="131141" y="236096"/>
                </a:cubicBezTo>
                <a:cubicBezTo>
                  <a:pt x="119338" y="243981"/>
                  <a:pt x="104912" y="242667"/>
                  <a:pt x="97044" y="242667"/>
                </a:cubicBezTo>
                <a:cubicBezTo>
                  <a:pt x="94421" y="241353"/>
                  <a:pt x="94421" y="238724"/>
                  <a:pt x="95732" y="237410"/>
                </a:cubicBezTo>
                <a:cubicBezTo>
                  <a:pt x="103601" y="232153"/>
                  <a:pt x="107535" y="225582"/>
                  <a:pt x="110158" y="219011"/>
                </a:cubicBezTo>
                <a:cubicBezTo>
                  <a:pt x="97044" y="205868"/>
                  <a:pt x="90487" y="187469"/>
                  <a:pt x="90487" y="169069"/>
                </a:cubicBezTo>
                <a:cubicBezTo>
                  <a:pt x="90487" y="124384"/>
                  <a:pt x="131141" y="88900"/>
                  <a:pt x="180975" y="88900"/>
                </a:cubicBezTo>
                <a:close/>
                <a:moveTo>
                  <a:pt x="37042" y="0"/>
                </a:moveTo>
                <a:cubicBezTo>
                  <a:pt x="37042" y="0"/>
                  <a:pt x="37042" y="0"/>
                  <a:pt x="162719" y="0"/>
                </a:cubicBezTo>
                <a:cubicBezTo>
                  <a:pt x="182563" y="0"/>
                  <a:pt x="198438" y="17171"/>
                  <a:pt x="198438" y="38304"/>
                </a:cubicBezTo>
                <a:cubicBezTo>
                  <a:pt x="198438" y="38304"/>
                  <a:pt x="198438" y="38304"/>
                  <a:pt x="198438" y="67363"/>
                </a:cubicBezTo>
                <a:cubicBezTo>
                  <a:pt x="193147" y="67363"/>
                  <a:pt x="186532" y="66042"/>
                  <a:pt x="181240" y="66042"/>
                </a:cubicBezTo>
                <a:cubicBezTo>
                  <a:pt x="175949" y="66042"/>
                  <a:pt x="170657" y="67363"/>
                  <a:pt x="165365" y="67363"/>
                </a:cubicBezTo>
                <a:cubicBezTo>
                  <a:pt x="165365" y="67363"/>
                  <a:pt x="165365" y="67363"/>
                  <a:pt x="165365" y="51513"/>
                </a:cubicBezTo>
                <a:cubicBezTo>
                  <a:pt x="165365" y="51513"/>
                  <a:pt x="165365" y="51513"/>
                  <a:pt x="34396" y="51513"/>
                </a:cubicBezTo>
                <a:cubicBezTo>
                  <a:pt x="34396" y="51513"/>
                  <a:pt x="33073" y="51513"/>
                  <a:pt x="33073" y="51513"/>
                </a:cubicBezTo>
                <a:cubicBezTo>
                  <a:pt x="33073" y="51513"/>
                  <a:pt x="33073" y="51513"/>
                  <a:pt x="33073" y="286625"/>
                </a:cubicBezTo>
                <a:cubicBezTo>
                  <a:pt x="33073" y="286625"/>
                  <a:pt x="34396" y="286625"/>
                  <a:pt x="34396" y="286625"/>
                </a:cubicBezTo>
                <a:cubicBezTo>
                  <a:pt x="34396" y="286625"/>
                  <a:pt x="34396" y="286625"/>
                  <a:pt x="165365" y="286625"/>
                </a:cubicBezTo>
                <a:cubicBezTo>
                  <a:pt x="165365" y="286625"/>
                  <a:pt x="165365" y="286625"/>
                  <a:pt x="165365" y="270775"/>
                </a:cubicBezTo>
                <a:cubicBezTo>
                  <a:pt x="170657" y="270775"/>
                  <a:pt x="175949" y="272096"/>
                  <a:pt x="181240" y="272096"/>
                </a:cubicBezTo>
                <a:cubicBezTo>
                  <a:pt x="186532" y="272096"/>
                  <a:pt x="193147" y="270775"/>
                  <a:pt x="198438" y="270775"/>
                </a:cubicBezTo>
                <a:cubicBezTo>
                  <a:pt x="198438" y="270775"/>
                  <a:pt x="198438" y="270775"/>
                  <a:pt x="198438" y="299834"/>
                </a:cubicBezTo>
                <a:cubicBezTo>
                  <a:pt x="198438" y="320967"/>
                  <a:pt x="182563" y="338138"/>
                  <a:pt x="162719" y="338138"/>
                </a:cubicBezTo>
                <a:cubicBezTo>
                  <a:pt x="162719" y="338138"/>
                  <a:pt x="162719" y="338138"/>
                  <a:pt x="37042" y="338138"/>
                </a:cubicBezTo>
                <a:cubicBezTo>
                  <a:pt x="17198" y="338138"/>
                  <a:pt x="0" y="320967"/>
                  <a:pt x="0" y="299834"/>
                </a:cubicBezTo>
                <a:cubicBezTo>
                  <a:pt x="0" y="299834"/>
                  <a:pt x="0" y="299834"/>
                  <a:pt x="0" y="38304"/>
                </a:cubicBezTo>
                <a:cubicBezTo>
                  <a:pt x="0" y="17171"/>
                  <a:pt x="17198" y="0"/>
                  <a:pt x="37042" y="0"/>
                </a:cubicBezTo>
                <a:close/>
              </a:path>
            </a:pathLst>
          </a:custGeom>
          <a:solidFill>
            <a:schemeClr val="bg1"/>
          </a:solidFill>
          <a:ln>
            <a:noFill/>
          </a:ln>
        </p:spPr>
        <p:txBody>
          <a:bodyPr anchor="ctr"/>
          <a:lstStyle/>
          <a:p>
            <a:pPr algn="ctr"/>
            <a:endParaRPr dirty="0">
              <a:latin typeface="宋体" panose="02010600030101010101" pitchFamily="2" charset="-122"/>
            </a:endParaRPr>
          </a:p>
        </p:txBody>
      </p:sp>
      <p:sp>
        <p:nvSpPr>
          <p:cNvPr id="12" name="iśḷíḍe"/>
          <p:cNvSpPr/>
          <p:nvPr/>
        </p:nvSpPr>
        <p:spPr bwMode="auto">
          <a:xfrm>
            <a:off x="4530413" y="3661019"/>
            <a:ext cx="382117" cy="475973"/>
          </a:xfrm>
          <a:custGeom>
            <a:avLst/>
            <a:gdLst>
              <a:gd name="connsiteX0" fmla="*/ 79065 w 271462"/>
              <a:gd name="connsiteY0" fmla="*/ 301625 h 338138"/>
              <a:gd name="connsiteX1" fmla="*/ 69850 w 271462"/>
              <a:gd name="connsiteY1" fmla="*/ 312632 h 338138"/>
              <a:gd name="connsiteX2" fmla="*/ 79065 w 271462"/>
              <a:gd name="connsiteY2" fmla="*/ 322263 h 338138"/>
              <a:gd name="connsiteX3" fmla="*/ 114610 w 271462"/>
              <a:gd name="connsiteY3" fmla="*/ 322263 h 338138"/>
              <a:gd name="connsiteX4" fmla="*/ 123825 w 271462"/>
              <a:gd name="connsiteY4" fmla="*/ 312632 h 338138"/>
              <a:gd name="connsiteX5" fmla="*/ 114610 w 271462"/>
              <a:gd name="connsiteY5" fmla="*/ 301625 h 338138"/>
              <a:gd name="connsiteX6" fmla="*/ 79065 w 271462"/>
              <a:gd name="connsiteY6" fmla="*/ 301625 h 338138"/>
              <a:gd name="connsiteX7" fmla="*/ 166687 w 271462"/>
              <a:gd name="connsiteY7" fmla="*/ 152400 h 338138"/>
              <a:gd name="connsiteX8" fmla="*/ 166687 w 271462"/>
              <a:gd name="connsiteY8" fmla="*/ 166688 h 338138"/>
              <a:gd name="connsiteX9" fmla="*/ 171450 w 271462"/>
              <a:gd name="connsiteY9" fmla="*/ 166688 h 338138"/>
              <a:gd name="connsiteX10" fmla="*/ 171450 w 271462"/>
              <a:gd name="connsiteY10" fmla="*/ 193676 h 338138"/>
              <a:gd name="connsiteX11" fmla="*/ 166687 w 271462"/>
              <a:gd name="connsiteY11" fmla="*/ 193676 h 338138"/>
              <a:gd name="connsiteX12" fmla="*/ 166687 w 271462"/>
              <a:gd name="connsiteY12" fmla="*/ 207963 h 338138"/>
              <a:gd name="connsiteX13" fmla="*/ 193675 w 271462"/>
              <a:gd name="connsiteY13" fmla="*/ 207963 h 338138"/>
              <a:gd name="connsiteX14" fmla="*/ 193675 w 271462"/>
              <a:gd name="connsiteY14" fmla="*/ 193676 h 338138"/>
              <a:gd name="connsiteX15" fmla="*/ 190500 w 271462"/>
              <a:gd name="connsiteY15" fmla="*/ 193676 h 338138"/>
              <a:gd name="connsiteX16" fmla="*/ 190500 w 271462"/>
              <a:gd name="connsiteY16" fmla="*/ 152400 h 338138"/>
              <a:gd name="connsiteX17" fmla="*/ 179388 w 271462"/>
              <a:gd name="connsiteY17" fmla="*/ 125413 h 338138"/>
              <a:gd name="connsiteX18" fmla="*/ 168275 w 271462"/>
              <a:gd name="connsiteY18" fmla="*/ 135732 h 338138"/>
              <a:gd name="connsiteX19" fmla="*/ 179388 w 271462"/>
              <a:gd name="connsiteY19" fmla="*/ 146051 h 338138"/>
              <a:gd name="connsiteX20" fmla="*/ 190501 w 271462"/>
              <a:gd name="connsiteY20" fmla="*/ 135732 h 338138"/>
              <a:gd name="connsiteX21" fmla="*/ 179388 w 271462"/>
              <a:gd name="connsiteY21" fmla="*/ 125413 h 338138"/>
              <a:gd name="connsiteX22" fmla="*/ 180975 w 271462"/>
              <a:gd name="connsiteY22" fmla="*/ 88900 h 338138"/>
              <a:gd name="connsiteX23" fmla="*/ 271462 w 271462"/>
              <a:gd name="connsiteY23" fmla="*/ 169069 h 338138"/>
              <a:gd name="connsiteX24" fmla="*/ 180975 w 271462"/>
              <a:gd name="connsiteY24" fmla="*/ 249238 h 338138"/>
              <a:gd name="connsiteX25" fmla="*/ 131141 w 271462"/>
              <a:gd name="connsiteY25" fmla="*/ 236096 h 338138"/>
              <a:gd name="connsiteX26" fmla="*/ 97044 w 271462"/>
              <a:gd name="connsiteY26" fmla="*/ 242667 h 338138"/>
              <a:gd name="connsiteX27" fmla="*/ 95732 w 271462"/>
              <a:gd name="connsiteY27" fmla="*/ 237410 h 338138"/>
              <a:gd name="connsiteX28" fmla="*/ 110158 w 271462"/>
              <a:gd name="connsiteY28" fmla="*/ 219011 h 338138"/>
              <a:gd name="connsiteX29" fmla="*/ 90487 w 271462"/>
              <a:gd name="connsiteY29" fmla="*/ 169069 h 338138"/>
              <a:gd name="connsiteX30" fmla="*/ 180975 w 271462"/>
              <a:gd name="connsiteY30" fmla="*/ 88900 h 338138"/>
              <a:gd name="connsiteX31" fmla="*/ 37042 w 271462"/>
              <a:gd name="connsiteY31" fmla="*/ 0 h 338138"/>
              <a:gd name="connsiteX32" fmla="*/ 162719 w 271462"/>
              <a:gd name="connsiteY32" fmla="*/ 0 h 338138"/>
              <a:gd name="connsiteX33" fmla="*/ 198438 w 271462"/>
              <a:gd name="connsiteY33" fmla="*/ 38304 h 338138"/>
              <a:gd name="connsiteX34" fmla="*/ 198438 w 271462"/>
              <a:gd name="connsiteY34" fmla="*/ 67363 h 338138"/>
              <a:gd name="connsiteX35" fmla="*/ 181240 w 271462"/>
              <a:gd name="connsiteY35" fmla="*/ 66042 h 338138"/>
              <a:gd name="connsiteX36" fmla="*/ 165365 w 271462"/>
              <a:gd name="connsiteY36" fmla="*/ 67363 h 338138"/>
              <a:gd name="connsiteX37" fmla="*/ 165365 w 271462"/>
              <a:gd name="connsiteY37" fmla="*/ 51513 h 338138"/>
              <a:gd name="connsiteX38" fmla="*/ 34396 w 271462"/>
              <a:gd name="connsiteY38" fmla="*/ 51513 h 338138"/>
              <a:gd name="connsiteX39" fmla="*/ 33073 w 271462"/>
              <a:gd name="connsiteY39" fmla="*/ 51513 h 338138"/>
              <a:gd name="connsiteX40" fmla="*/ 33073 w 271462"/>
              <a:gd name="connsiteY40" fmla="*/ 286625 h 338138"/>
              <a:gd name="connsiteX41" fmla="*/ 34396 w 271462"/>
              <a:gd name="connsiteY41" fmla="*/ 286625 h 338138"/>
              <a:gd name="connsiteX42" fmla="*/ 165365 w 271462"/>
              <a:gd name="connsiteY42" fmla="*/ 286625 h 338138"/>
              <a:gd name="connsiteX43" fmla="*/ 165365 w 271462"/>
              <a:gd name="connsiteY43" fmla="*/ 270775 h 338138"/>
              <a:gd name="connsiteX44" fmla="*/ 181240 w 271462"/>
              <a:gd name="connsiteY44" fmla="*/ 272096 h 338138"/>
              <a:gd name="connsiteX45" fmla="*/ 198438 w 271462"/>
              <a:gd name="connsiteY45" fmla="*/ 270775 h 338138"/>
              <a:gd name="connsiteX46" fmla="*/ 198438 w 271462"/>
              <a:gd name="connsiteY46" fmla="*/ 299834 h 338138"/>
              <a:gd name="connsiteX47" fmla="*/ 162719 w 271462"/>
              <a:gd name="connsiteY47" fmla="*/ 338138 h 338138"/>
              <a:gd name="connsiteX48" fmla="*/ 37042 w 271462"/>
              <a:gd name="connsiteY48" fmla="*/ 338138 h 338138"/>
              <a:gd name="connsiteX49" fmla="*/ 0 w 271462"/>
              <a:gd name="connsiteY49" fmla="*/ 299834 h 338138"/>
              <a:gd name="connsiteX50" fmla="*/ 0 w 271462"/>
              <a:gd name="connsiteY50" fmla="*/ 38304 h 338138"/>
              <a:gd name="connsiteX51" fmla="*/ 37042 w 271462"/>
              <a:gd name="connsiteY51"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71462" h="338138">
                <a:moveTo>
                  <a:pt x="79065" y="301625"/>
                </a:moveTo>
                <a:cubicBezTo>
                  <a:pt x="73799" y="301625"/>
                  <a:pt x="69850" y="305753"/>
                  <a:pt x="69850" y="312632"/>
                </a:cubicBezTo>
                <a:cubicBezTo>
                  <a:pt x="69850" y="318136"/>
                  <a:pt x="73799" y="322263"/>
                  <a:pt x="79065" y="322263"/>
                </a:cubicBezTo>
                <a:cubicBezTo>
                  <a:pt x="79065" y="322263"/>
                  <a:pt x="79065" y="322263"/>
                  <a:pt x="114610" y="322263"/>
                </a:cubicBezTo>
                <a:cubicBezTo>
                  <a:pt x="119875" y="322263"/>
                  <a:pt x="123825" y="318136"/>
                  <a:pt x="123825" y="312632"/>
                </a:cubicBezTo>
                <a:cubicBezTo>
                  <a:pt x="123825" y="305753"/>
                  <a:pt x="119875" y="301625"/>
                  <a:pt x="114610" y="301625"/>
                </a:cubicBezTo>
                <a:cubicBezTo>
                  <a:pt x="114610" y="301625"/>
                  <a:pt x="114610" y="301625"/>
                  <a:pt x="79065" y="301625"/>
                </a:cubicBezTo>
                <a:close/>
                <a:moveTo>
                  <a:pt x="166687" y="152400"/>
                </a:moveTo>
                <a:lnTo>
                  <a:pt x="166687" y="166688"/>
                </a:lnTo>
                <a:lnTo>
                  <a:pt x="171450" y="166688"/>
                </a:lnTo>
                <a:lnTo>
                  <a:pt x="171450" y="193676"/>
                </a:lnTo>
                <a:lnTo>
                  <a:pt x="166687" y="193676"/>
                </a:lnTo>
                <a:lnTo>
                  <a:pt x="166687" y="207963"/>
                </a:lnTo>
                <a:lnTo>
                  <a:pt x="193675" y="207963"/>
                </a:lnTo>
                <a:lnTo>
                  <a:pt x="193675" y="193676"/>
                </a:lnTo>
                <a:lnTo>
                  <a:pt x="190500" y="193676"/>
                </a:lnTo>
                <a:lnTo>
                  <a:pt x="190500" y="152400"/>
                </a:lnTo>
                <a:close/>
                <a:moveTo>
                  <a:pt x="179388" y="125413"/>
                </a:moveTo>
                <a:cubicBezTo>
                  <a:pt x="173250" y="125413"/>
                  <a:pt x="168275" y="130033"/>
                  <a:pt x="168275" y="135732"/>
                </a:cubicBezTo>
                <a:cubicBezTo>
                  <a:pt x="168275" y="141431"/>
                  <a:pt x="173250" y="146051"/>
                  <a:pt x="179388" y="146051"/>
                </a:cubicBezTo>
                <a:cubicBezTo>
                  <a:pt x="185526" y="146051"/>
                  <a:pt x="190501" y="141431"/>
                  <a:pt x="190501" y="135732"/>
                </a:cubicBezTo>
                <a:cubicBezTo>
                  <a:pt x="190501" y="130033"/>
                  <a:pt x="185526" y="125413"/>
                  <a:pt x="179388" y="125413"/>
                </a:cubicBezTo>
                <a:close/>
                <a:moveTo>
                  <a:pt x="180975" y="88900"/>
                </a:moveTo>
                <a:cubicBezTo>
                  <a:pt x="230808" y="88900"/>
                  <a:pt x="271462" y="124384"/>
                  <a:pt x="271462" y="169069"/>
                </a:cubicBezTo>
                <a:cubicBezTo>
                  <a:pt x="271462" y="212439"/>
                  <a:pt x="230808" y="249238"/>
                  <a:pt x="180975" y="249238"/>
                </a:cubicBezTo>
                <a:cubicBezTo>
                  <a:pt x="162614" y="249238"/>
                  <a:pt x="145566" y="243981"/>
                  <a:pt x="131141" y="236096"/>
                </a:cubicBezTo>
                <a:cubicBezTo>
                  <a:pt x="119338" y="243981"/>
                  <a:pt x="104912" y="242667"/>
                  <a:pt x="97044" y="242667"/>
                </a:cubicBezTo>
                <a:cubicBezTo>
                  <a:pt x="94421" y="241353"/>
                  <a:pt x="94421" y="238724"/>
                  <a:pt x="95732" y="237410"/>
                </a:cubicBezTo>
                <a:cubicBezTo>
                  <a:pt x="103601" y="232153"/>
                  <a:pt x="107535" y="225582"/>
                  <a:pt x="110158" y="219011"/>
                </a:cubicBezTo>
                <a:cubicBezTo>
                  <a:pt x="97044" y="205868"/>
                  <a:pt x="90487" y="187469"/>
                  <a:pt x="90487" y="169069"/>
                </a:cubicBezTo>
                <a:cubicBezTo>
                  <a:pt x="90487" y="124384"/>
                  <a:pt x="131141" y="88900"/>
                  <a:pt x="180975" y="88900"/>
                </a:cubicBezTo>
                <a:close/>
                <a:moveTo>
                  <a:pt x="37042" y="0"/>
                </a:moveTo>
                <a:cubicBezTo>
                  <a:pt x="37042" y="0"/>
                  <a:pt x="37042" y="0"/>
                  <a:pt x="162719" y="0"/>
                </a:cubicBezTo>
                <a:cubicBezTo>
                  <a:pt x="182563" y="0"/>
                  <a:pt x="198438" y="17171"/>
                  <a:pt x="198438" y="38304"/>
                </a:cubicBezTo>
                <a:cubicBezTo>
                  <a:pt x="198438" y="38304"/>
                  <a:pt x="198438" y="38304"/>
                  <a:pt x="198438" y="67363"/>
                </a:cubicBezTo>
                <a:cubicBezTo>
                  <a:pt x="193147" y="67363"/>
                  <a:pt x="186532" y="66042"/>
                  <a:pt x="181240" y="66042"/>
                </a:cubicBezTo>
                <a:cubicBezTo>
                  <a:pt x="175949" y="66042"/>
                  <a:pt x="170657" y="67363"/>
                  <a:pt x="165365" y="67363"/>
                </a:cubicBezTo>
                <a:cubicBezTo>
                  <a:pt x="165365" y="67363"/>
                  <a:pt x="165365" y="67363"/>
                  <a:pt x="165365" y="51513"/>
                </a:cubicBezTo>
                <a:cubicBezTo>
                  <a:pt x="165365" y="51513"/>
                  <a:pt x="165365" y="51513"/>
                  <a:pt x="34396" y="51513"/>
                </a:cubicBezTo>
                <a:cubicBezTo>
                  <a:pt x="34396" y="51513"/>
                  <a:pt x="33073" y="51513"/>
                  <a:pt x="33073" y="51513"/>
                </a:cubicBezTo>
                <a:cubicBezTo>
                  <a:pt x="33073" y="51513"/>
                  <a:pt x="33073" y="51513"/>
                  <a:pt x="33073" y="286625"/>
                </a:cubicBezTo>
                <a:cubicBezTo>
                  <a:pt x="33073" y="286625"/>
                  <a:pt x="34396" y="286625"/>
                  <a:pt x="34396" y="286625"/>
                </a:cubicBezTo>
                <a:cubicBezTo>
                  <a:pt x="34396" y="286625"/>
                  <a:pt x="34396" y="286625"/>
                  <a:pt x="165365" y="286625"/>
                </a:cubicBezTo>
                <a:cubicBezTo>
                  <a:pt x="165365" y="286625"/>
                  <a:pt x="165365" y="286625"/>
                  <a:pt x="165365" y="270775"/>
                </a:cubicBezTo>
                <a:cubicBezTo>
                  <a:pt x="170657" y="270775"/>
                  <a:pt x="175949" y="272096"/>
                  <a:pt x="181240" y="272096"/>
                </a:cubicBezTo>
                <a:cubicBezTo>
                  <a:pt x="186532" y="272096"/>
                  <a:pt x="193147" y="270775"/>
                  <a:pt x="198438" y="270775"/>
                </a:cubicBezTo>
                <a:cubicBezTo>
                  <a:pt x="198438" y="270775"/>
                  <a:pt x="198438" y="270775"/>
                  <a:pt x="198438" y="299834"/>
                </a:cubicBezTo>
                <a:cubicBezTo>
                  <a:pt x="198438" y="320967"/>
                  <a:pt x="182563" y="338138"/>
                  <a:pt x="162719" y="338138"/>
                </a:cubicBezTo>
                <a:cubicBezTo>
                  <a:pt x="162719" y="338138"/>
                  <a:pt x="162719" y="338138"/>
                  <a:pt x="37042" y="338138"/>
                </a:cubicBezTo>
                <a:cubicBezTo>
                  <a:pt x="17198" y="338138"/>
                  <a:pt x="0" y="320967"/>
                  <a:pt x="0" y="299834"/>
                </a:cubicBezTo>
                <a:cubicBezTo>
                  <a:pt x="0" y="299834"/>
                  <a:pt x="0" y="299834"/>
                  <a:pt x="0" y="38304"/>
                </a:cubicBezTo>
                <a:cubicBezTo>
                  <a:pt x="0" y="17171"/>
                  <a:pt x="17198" y="0"/>
                  <a:pt x="37042" y="0"/>
                </a:cubicBezTo>
                <a:close/>
              </a:path>
            </a:pathLst>
          </a:custGeom>
          <a:solidFill>
            <a:schemeClr val="bg1"/>
          </a:solidFill>
          <a:ln>
            <a:noFill/>
          </a:ln>
        </p:spPr>
        <p:txBody>
          <a:bodyPr anchor="ctr"/>
          <a:lstStyle/>
          <a:p>
            <a:pPr algn="ctr"/>
            <a:endParaRPr dirty="0">
              <a:latin typeface="宋体" panose="02010600030101010101" pitchFamily="2" charset="-122"/>
            </a:endParaRPr>
          </a:p>
        </p:txBody>
      </p:sp>
      <p:sp>
        <p:nvSpPr>
          <p:cNvPr id="13" name="îṣḷiḍe"/>
          <p:cNvSpPr/>
          <p:nvPr/>
        </p:nvSpPr>
        <p:spPr bwMode="auto">
          <a:xfrm>
            <a:off x="5482221" y="2357712"/>
            <a:ext cx="368851" cy="459448"/>
          </a:xfrm>
          <a:custGeom>
            <a:avLst/>
            <a:gdLst>
              <a:gd name="connsiteX0" fmla="*/ 79065 w 271462"/>
              <a:gd name="connsiteY0" fmla="*/ 301625 h 338138"/>
              <a:gd name="connsiteX1" fmla="*/ 69850 w 271462"/>
              <a:gd name="connsiteY1" fmla="*/ 312632 h 338138"/>
              <a:gd name="connsiteX2" fmla="*/ 79065 w 271462"/>
              <a:gd name="connsiteY2" fmla="*/ 322263 h 338138"/>
              <a:gd name="connsiteX3" fmla="*/ 114610 w 271462"/>
              <a:gd name="connsiteY3" fmla="*/ 322263 h 338138"/>
              <a:gd name="connsiteX4" fmla="*/ 123825 w 271462"/>
              <a:gd name="connsiteY4" fmla="*/ 312632 h 338138"/>
              <a:gd name="connsiteX5" fmla="*/ 114610 w 271462"/>
              <a:gd name="connsiteY5" fmla="*/ 301625 h 338138"/>
              <a:gd name="connsiteX6" fmla="*/ 79065 w 271462"/>
              <a:gd name="connsiteY6" fmla="*/ 301625 h 338138"/>
              <a:gd name="connsiteX7" fmla="*/ 166687 w 271462"/>
              <a:gd name="connsiteY7" fmla="*/ 152400 h 338138"/>
              <a:gd name="connsiteX8" fmla="*/ 166687 w 271462"/>
              <a:gd name="connsiteY8" fmla="*/ 166688 h 338138"/>
              <a:gd name="connsiteX9" fmla="*/ 171450 w 271462"/>
              <a:gd name="connsiteY9" fmla="*/ 166688 h 338138"/>
              <a:gd name="connsiteX10" fmla="*/ 171450 w 271462"/>
              <a:gd name="connsiteY10" fmla="*/ 193676 h 338138"/>
              <a:gd name="connsiteX11" fmla="*/ 166687 w 271462"/>
              <a:gd name="connsiteY11" fmla="*/ 193676 h 338138"/>
              <a:gd name="connsiteX12" fmla="*/ 166687 w 271462"/>
              <a:gd name="connsiteY12" fmla="*/ 207963 h 338138"/>
              <a:gd name="connsiteX13" fmla="*/ 193675 w 271462"/>
              <a:gd name="connsiteY13" fmla="*/ 207963 h 338138"/>
              <a:gd name="connsiteX14" fmla="*/ 193675 w 271462"/>
              <a:gd name="connsiteY14" fmla="*/ 193676 h 338138"/>
              <a:gd name="connsiteX15" fmla="*/ 190500 w 271462"/>
              <a:gd name="connsiteY15" fmla="*/ 193676 h 338138"/>
              <a:gd name="connsiteX16" fmla="*/ 190500 w 271462"/>
              <a:gd name="connsiteY16" fmla="*/ 152400 h 338138"/>
              <a:gd name="connsiteX17" fmla="*/ 179388 w 271462"/>
              <a:gd name="connsiteY17" fmla="*/ 125413 h 338138"/>
              <a:gd name="connsiteX18" fmla="*/ 168275 w 271462"/>
              <a:gd name="connsiteY18" fmla="*/ 135732 h 338138"/>
              <a:gd name="connsiteX19" fmla="*/ 179388 w 271462"/>
              <a:gd name="connsiteY19" fmla="*/ 146051 h 338138"/>
              <a:gd name="connsiteX20" fmla="*/ 190501 w 271462"/>
              <a:gd name="connsiteY20" fmla="*/ 135732 h 338138"/>
              <a:gd name="connsiteX21" fmla="*/ 179388 w 271462"/>
              <a:gd name="connsiteY21" fmla="*/ 125413 h 338138"/>
              <a:gd name="connsiteX22" fmla="*/ 180975 w 271462"/>
              <a:gd name="connsiteY22" fmla="*/ 88900 h 338138"/>
              <a:gd name="connsiteX23" fmla="*/ 271462 w 271462"/>
              <a:gd name="connsiteY23" fmla="*/ 169069 h 338138"/>
              <a:gd name="connsiteX24" fmla="*/ 180975 w 271462"/>
              <a:gd name="connsiteY24" fmla="*/ 249238 h 338138"/>
              <a:gd name="connsiteX25" fmla="*/ 131141 w 271462"/>
              <a:gd name="connsiteY25" fmla="*/ 236096 h 338138"/>
              <a:gd name="connsiteX26" fmla="*/ 97044 w 271462"/>
              <a:gd name="connsiteY26" fmla="*/ 242667 h 338138"/>
              <a:gd name="connsiteX27" fmla="*/ 95732 w 271462"/>
              <a:gd name="connsiteY27" fmla="*/ 237410 h 338138"/>
              <a:gd name="connsiteX28" fmla="*/ 110158 w 271462"/>
              <a:gd name="connsiteY28" fmla="*/ 219011 h 338138"/>
              <a:gd name="connsiteX29" fmla="*/ 90487 w 271462"/>
              <a:gd name="connsiteY29" fmla="*/ 169069 h 338138"/>
              <a:gd name="connsiteX30" fmla="*/ 180975 w 271462"/>
              <a:gd name="connsiteY30" fmla="*/ 88900 h 338138"/>
              <a:gd name="connsiteX31" fmla="*/ 37042 w 271462"/>
              <a:gd name="connsiteY31" fmla="*/ 0 h 338138"/>
              <a:gd name="connsiteX32" fmla="*/ 162719 w 271462"/>
              <a:gd name="connsiteY32" fmla="*/ 0 h 338138"/>
              <a:gd name="connsiteX33" fmla="*/ 198438 w 271462"/>
              <a:gd name="connsiteY33" fmla="*/ 38304 h 338138"/>
              <a:gd name="connsiteX34" fmla="*/ 198438 w 271462"/>
              <a:gd name="connsiteY34" fmla="*/ 67363 h 338138"/>
              <a:gd name="connsiteX35" fmla="*/ 181240 w 271462"/>
              <a:gd name="connsiteY35" fmla="*/ 66042 h 338138"/>
              <a:gd name="connsiteX36" fmla="*/ 165365 w 271462"/>
              <a:gd name="connsiteY36" fmla="*/ 67363 h 338138"/>
              <a:gd name="connsiteX37" fmla="*/ 165365 w 271462"/>
              <a:gd name="connsiteY37" fmla="*/ 51513 h 338138"/>
              <a:gd name="connsiteX38" fmla="*/ 34396 w 271462"/>
              <a:gd name="connsiteY38" fmla="*/ 51513 h 338138"/>
              <a:gd name="connsiteX39" fmla="*/ 33073 w 271462"/>
              <a:gd name="connsiteY39" fmla="*/ 51513 h 338138"/>
              <a:gd name="connsiteX40" fmla="*/ 33073 w 271462"/>
              <a:gd name="connsiteY40" fmla="*/ 286625 h 338138"/>
              <a:gd name="connsiteX41" fmla="*/ 34396 w 271462"/>
              <a:gd name="connsiteY41" fmla="*/ 286625 h 338138"/>
              <a:gd name="connsiteX42" fmla="*/ 165365 w 271462"/>
              <a:gd name="connsiteY42" fmla="*/ 286625 h 338138"/>
              <a:gd name="connsiteX43" fmla="*/ 165365 w 271462"/>
              <a:gd name="connsiteY43" fmla="*/ 270775 h 338138"/>
              <a:gd name="connsiteX44" fmla="*/ 181240 w 271462"/>
              <a:gd name="connsiteY44" fmla="*/ 272096 h 338138"/>
              <a:gd name="connsiteX45" fmla="*/ 198438 w 271462"/>
              <a:gd name="connsiteY45" fmla="*/ 270775 h 338138"/>
              <a:gd name="connsiteX46" fmla="*/ 198438 w 271462"/>
              <a:gd name="connsiteY46" fmla="*/ 299834 h 338138"/>
              <a:gd name="connsiteX47" fmla="*/ 162719 w 271462"/>
              <a:gd name="connsiteY47" fmla="*/ 338138 h 338138"/>
              <a:gd name="connsiteX48" fmla="*/ 37042 w 271462"/>
              <a:gd name="connsiteY48" fmla="*/ 338138 h 338138"/>
              <a:gd name="connsiteX49" fmla="*/ 0 w 271462"/>
              <a:gd name="connsiteY49" fmla="*/ 299834 h 338138"/>
              <a:gd name="connsiteX50" fmla="*/ 0 w 271462"/>
              <a:gd name="connsiteY50" fmla="*/ 38304 h 338138"/>
              <a:gd name="connsiteX51" fmla="*/ 37042 w 271462"/>
              <a:gd name="connsiteY51"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71462" h="338138">
                <a:moveTo>
                  <a:pt x="79065" y="301625"/>
                </a:moveTo>
                <a:cubicBezTo>
                  <a:pt x="73799" y="301625"/>
                  <a:pt x="69850" y="305753"/>
                  <a:pt x="69850" y="312632"/>
                </a:cubicBezTo>
                <a:cubicBezTo>
                  <a:pt x="69850" y="318136"/>
                  <a:pt x="73799" y="322263"/>
                  <a:pt x="79065" y="322263"/>
                </a:cubicBezTo>
                <a:cubicBezTo>
                  <a:pt x="79065" y="322263"/>
                  <a:pt x="79065" y="322263"/>
                  <a:pt x="114610" y="322263"/>
                </a:cubicBezTo>
                <a:cubicBezTo>
                  <a:pt x="119875" y="322263"/>
                  <a:pt x="123825" y="318136"/>
                  <a:pt x="123825" y="312632"/>
                </a:cubicBezTo>
                <a:cubicBezTo>
                  <a:pt x="123825" y="305753"/>
                  <a:pt x="119875" y="301625"/>
                  <a:pt x="114610" y="301625"/>
                </a:cubicBezTo>
                <a:cubicBezTo>
                  <a:pt x="114610" y="301625"/>
                  <a:pt x="114610" y="301625"/>
                  <a:pt x="79065" y="301625"/>
                </a:cubicBezTo>
                <a:close/>
                <a:moveTo>
                  <a:pt x="166687" y="152400"/>
                </a:moveTo>
                <a:lnTo>
                  <a:pt x="166687" y="166688"/>
                </a:lnTo>
                <a:lnTo>
                  <a:pt x="171450" y="166688"/>
                </a:lnTo>
                <a:lnTo>
                  <a:pt x="171450" y="193676"/>
                </a:lnTo>
                <a:lnTo>
                  <a:pt x="166687" y="193676"/>
                </a:lnTo>
                <a:lnTo>
                  <a:pt x="166687" y="207963"/>
                </a:lnTo>
                <a:lnTo>
                  <a:pt x="193675" y="207963"/>
                </a:lnTo>
                <a:lnTo>
                  <a:pt x="193675" y="193676"/>
                </a:lnTo>
                <a:lnTo>
                  <a:pt x="190500" y="193676"/>
                </a:lnTo>
                <a:lnTo>
                  <a:pt x="190500" y="152400"/>
                </a:lnTo>
                <a:close/>
                <a:moveTo>
                  <a:pt x="179388" y="125413"/>
                </a:moveTo>
                <a:cubicBezTo>
                  <a:pt x="173250" y="125413"/>
                  <a:pt x="168275" y="130033"/>
                  <a:pt x="168275" y="135732"/>
                </a:cubicBezTo>
                <a:cubicBezTo>
                  <a:pt x="168275" y="141431"/>
                  <a:pt x="173250" y="146051"/>
                  <a:pt x="179388" y="146051"/>
                </a:cubicBezTo>
                <a:cubicBezTo>
                  <a:pt x="185526" y="146051"/>
                  <a:pt x="190501" y="141431"/>
                  <a:pt x="190501" y="135732"/>
                </a:cubicBezTo>
                <a:cubicBezTo>
                  <a:pt x="190501" y="130033"/>
                  <a:pt x="185526" y="125413"/>
                  <a:pt x="179388" y="125413"/>
                </a:cubicBezTo>
                <a:close/>
                <a:moveTo>
                  <a:pt x="180975" y="88900"/>
                </a:moveTo>
                <a:cubicBezTo>
                  <a:pt x="230808" y="88900"/>
                  <a:pt x="271462" y="124384"/>
                  <a:pt x="271462" y="169069"/>
                </a:cubicBezTo>
                <a:cubicBezTo>
                  <a:pt x="271462" y="212439"/>
                  <a:pt x="230808" y="249238"/>
                  <a:pt x="180975" y="249238"/>
                </a:cubicBezTo>
                <a:cubicBezTo>
                  <a:pt x="162614" y="249238"/>
                  <a:pt x="145566" y="243981"/>
                  <a:pt x="131141" y="236096"/>
                </a:cubicBezTo>
                <a:cubicBezTo>
                  <a:pt x="119338" y="243981"/>
                  <a:pt x="104912" y="242667"/>
                  <a:pt x="97044" y="242667"/>
                </a:cubicBezTo>
                <a:cubicBezTo>
                  <a:pt x="94421" y="241353"/>
                  <a:pt x="94421" y="238724"/>
                  <a:pt x="95732" y="237410"/>
                </a:cubicBezTo>
                <a:cubicBezTo>
                  <a:pt x="103601" y="232153"/>
                  <a:pt x="107535" y="225582"/>
                  <a:pt x="110158" y="219011"/>
                </a:cubicBezTo>
                <a:cubicBezTo>
                  <a:pt x="97044" y="205868"/>
                  <a:pt x="90487" y="187469"/>
                  <a:pt x="90487" y="169069"/>
                </a:cubicBezTo>
                <a:cubicBezTo>
                  <a:pt x="90487" y="124384"/>
                  <a:pt x="131141" y="88900"/>
                  <a:pt x="180975" y="88900"/>
                </a:cubicBezTo>
                <a:close/>
                <a:moveTo>
                  <a:pt x="37042" y="0"/>
                </a:moveTo>
                <a:cubicBezTo>
                  <a:pt x="37042" y="0"/>
                  <a:pt x="37042" y="0"/>
                  <a:pt x="162719" y="0"/>
                </a:cubicBezTo>
                <a:cubicBezTo>
                  <a:pt x="182563" y="0"/>
                  <a:pt x="198438" y="17171"/>
                  <a:pt x="198438" y="38304"/>
                </a:cubicBezTo>
                <a:cubicBezTo>
                  <a:pt x="198438" y="38304"/>
                  <a:pt x="198438" y="38304"/>
                  <a:pt x="198438" y="67363"/>
                </a:cubicBezTo>
                <a:cubicBezTo>
                  <a:pt x="193147" y="67363"/>
                  <a:pt x="186532" y="66042"/>
                  <a:pt x="181240" y="66042"/>
                </a:cubicBezTo>
                <a:cubicBezTo>
                  <a:pt x="175949" y="66042"/>
                  <a:pt x="170657" y="67363"/>
                  <a:pt x="165365" y="67363"/>
                </a:cubicBezTo>
                <a:cubicBezTo>
                  <a:pt x="165365" y="67363"/>
                  <a:pt x="165365" y="67363"/>
                  <a:pt x="165365" y="51513"/>
                </a:cubicBezTo>
                <a:cubicBezTo>
                  <a:pt x="165365" y="51513"/>
                  <a:pt x="165365" y="51513"/>
                  <a:pt x="34396" y="51513"/>
                </a:cubicBezTo>
                <a:cubicBezTo>
                  <a:pt x="34396" y="51513"/>
                  <a:pt x="33073" y="51513"/>
                  <a:pt x="33073" y="51513"/>
                </a:cubicBezTo>
                <a:cubicBezTo>
                  <a:pt x="33073" y="51513"/>
                  <a:pt x="33073" y="51513"/>
                  <a:pt x="33073" y="286625"/>
                </a:cubicBezTo>
                <a:cubicBezTo>
                  <a:pt x="33073" y="286625"/>
                  <a:pt x="34396" y="286625"/>
                  <a:pt x="34396" y="286625"/>
                </a:cubicBezTo>
                <a:cubicBezTo>
                  <a:pt x="34396" y="286625"/>
                  <a:pt x="34396" y="286625"/>
                  <a:pt x="165365" y="286625"/>
                </a:cubicBezTo>
                <a:cubicBezTo>
                  <a:pt x="165365" y="286625"/>
                  <a:pt x="165365" y="286625"/>
                  <a:pt x="165365" y="270775"/>
                </a:cubicBezTo>
                <a:cubicBezTo>
                  <a:pt x="170657" y="270775"/>
                  <a:pt x="175949" y="272096"/>
                  <a:pt x="181240" y="272096"/>
                </a:cubicBezTo>
                <a:cubicBezTo>
                  <a:pt x="186532" y="272096"/>
                  <a:pt x="193147" y="270775"/>
                  <a:pt x="198438" y="270775"/>
                </a:cubicBezTo>
                <a:cubicBezTo>
                  <a:pt x="198438" y="270775"/>
                  <a:pt x="198438" y="270775"/>
                  <a:pt x="198438" y="299834"/>
                </a:cubicBezTo>
                <a:cubicBezTo>
                  <a:pt x="198438" y="320967"/>
                  <a:pt x="182563" y="338138"/>
                  <a:pt x="162719" y="338138"/>
                </a:cubicBezTo>
                <a:cubicBezTo>
                  <a:pt x="162719" y="338138"/>
                  <a:pt x="162719" y="338138"/>
                  <a:pt x="37042" y="338138"/>
                </a:cubicBezTo>
                <a:cubicBezTo>
                  <a:pt x="17198" y="338138"/>
                  <a:pt x="0" y="320967"/>
                  <a:pt x="0" y="299834"/>
                </a:cubicBezTo>
                <a:cubicBezTo>
                  <a:pt x="0" y="299834"/>
                  <a:pt x="0" y="299834"/>
                  <a:pt x="0" y="38304"/>
                </a:cubicBezTo>
                <a:cubicBezTo>
                  <a:pt x="0" y="17171"/>
                  <a:pt x="17198" y="0"/>
                  <a:pt x="37042" y="0"/>
                </a:cubicBezTo>
                <a:close/>
              </a:path>
            </a:pathLst>
          </a:custGeom>
          <a:solidFill>
            <a:schemeClr val="bg1"/>
          </a:solidFill>
          <a:ln>
            <a:noFill/>
          </a:ln>
        </p:spPr>
        <p:txBody>
          <a:bodyPr anchor="ctr"/>
          <a:lstStyle/>
          <a:p>
            <a:pPr algn="ctr"/>
            <a:endParaRPr dirty="0">
              <a:latin typeface="宋体" panose="02010600030101010101" pitchFamily="2" charset="-122"/>
            </a:endParaRPr>
          </a:p>
        </p:txBody>
      </p:sp>
      <p:cxnSp>
        <p:nvCxnSpPr>
          <p:cNvPr id="15" name="直接连接符 14"/>
          <p:cNvCxnSpPr/>
          <p:nvPr/>
        </p:nvCxnSpPr>
        <p:spPr>
          <a:xfrm flipH="1">
            <a:off x="938549" y="2552546"/>
            <a:ext cx="4223597" cy="0"/>
          </a:xfrm>
          <a:prstGeom prst="line">
            <a:avLst/>
          </a:prstGeom>
          <a:ln w="3175" cap="rnd">
            <a:solidFill>
              <a:schemeClr val="bg1">
                <a:lumMod val="7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flipH="1">
            <a:off x="938549" y="3413744"/>
            <a:ext cx="3230517" cy="0"/>
          </a:xfrm>
          <a:prstGeom prst="line">
            <a:avLst/>
          </a:prstGeom>
          <a:ln w="3175" cap="rnd">
            <a:solidFill>
              <a:schemeClr val="bg1">
                <a:lumMod val="7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sp>
        <p:nvSpPr>
          <p:cNvPr id="17" name="íṥlïďé"/>
          <p:cNvSpPr txBox="1"/>
          <p:nvPr/>
        </p:nvSpPr>
        <p:spPr>
          <a:xfrm>
            <a:off x="941564" y="3471948"/>
            <a:ext cx="3227502" cy="372828"/>
          </a:xfrm>
          <a:prstGeom prst="rect">
            <a:avLst/>
          </a:prstGeom>
          <a:noFill/>
          <a:ln>
            <a:noFill/>
          </a:ln>
        </p:spPr>
        <p:txBody>
          <a:bodyPr wrap="none" lIns="91440" tIns="45720" rIns="91440" bIns="45720" anchor="t" anchorCtr="0">
            <a:normAutofit fontScale="70000" lnSpcReduction="20000"/>
          </a:bodyPr>
          <a:lstStyle/>
          <a:p>
            <a:pPr>
              <a:lnSpc>
                <a:spcPct val="150000"/>
              </a:lnSpc>
            </a:pPr>
            <a:r>
              <a:rPr lang="zh-CN" altLang="en-US" sz="20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20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18" name="îṧḻíḍè"/>
          <p:cNvSpPr txBox="1"/>
          <p:nvPr/>
        </p:nvSpPr>
        <p:spPr>
          <a:xfrm>
            <a:off x="941564" y="3844775"/>
            <a:ext cx="3227502" cy="581935"/>
          </a:xfrm>
          <a:prstGeom prst="rect">
            <a:avLst/>
          </a:prstGeom>
          <a:noFill/>
          <a:ln>
            <a:noFill/>
          </a:ln>
        </p:spPr>
        <p:txBody>
          <a:bodyPr lIns="91440" tIns="45720" rIns="91440" bIns="45720" anchor="t" anchorCtr="0">
            <a:normAutofit fontScale="85000" lnSpcReduction="10000"/>
          </a:bodyPr>
          <a:lstStyle/>
          <a:p>
            <a:pP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a:t>
            </a:r>
            <a:endParaRPr lang="en-US" altLang="zh-CN" sz="1200" dirty="0">
              <a:latin typeface="思源黑体 CN Normal" panose="020B0400000000000000" pitchFamily="34" charset="-122"/>
              <a:ea typeface="思源黑体 CN Normal" panose="020B0400000000000000" pitchFamily="34" charset="-122"/>
            </a:endParaRPr>
          </a:p>
          <a:p>
            <a:pPr>
              <a:lnSpc>
                <a:spcPct val="130000"/>
              </a:lnSpc>
            </a:pPr>
            <a:r>
              <a:rPr lang="zh-CN" altLang="en-US" sz="1200" dirty="0">
                <a:latin typeface="思源黑体 CN Normal" panose="020B0400000000000000" pitchFamily="34" charset="-122"/>
                <a:ea typeface="思源黑体 CN Normal" panose="020B0400000000000000" pitchFamily="34" charset="-122"/>
              </a:rPr>
              <a:t>重新输入进行更改</a:t>
            </a:r>
            <a:endParaRPr lang="en-US" altLang="zh-CN" sz="1200" dirty="0">
              <a:latin typeface="宋体" panose="02010600030101010101" pitchFamily="2" charset="-122"/>
              <a:ea typeface="宋体" panose="02010600030101010101" pitchFamily="2" charset="-122"/>
            </a:endParaRPr>
          </a:p>
        </p:txBody>
      </p:sp>
      <p:sp>
        <p:nvSpPr>
          <p:cNvPr id="19" name="iSḻíďè"/>
          <p:cNvSpPr txBox="1"/>
          <p:nvPr/>
        </p:nvSpPr>
        <p:spPr>
          <a:xfrm>
            <a:off x="8025949" y="3781612"/>
            <a:ext cx="3227502" cy="372828"/>
          </a:xfrm>
          <a:prstGeom prst="rect">
            <a:avLst/>
          </a:prstGeom>
          <a:noFill/>
          <a:ln>
            <a:noFill/>
          </a:ln>
        </p:spPr>
        <p:txBody>
          <a:bodyPr wrap="none" lIns="91440" tIns="45720" rIns="91440" bIns="45720" anchor="t" anchorCtr="0">
            <a:normAutofit fontScale="70000" lnSpcReduction="20000"/>
          </a:bodyPr>
          <a:lstStyle/>
          <a:p>
            <a:pPr algn="r">
              <a:lnSpc>
                <a:spcPct val="150000"/>
              </a:lnSpc>
            </a:pPr>
            <a:r>
              <a:rPr lang="zh-CN" altLang="en-US" sz="20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20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20" name="îs1îḑè"/>
          <p:cNvSpPr txBox="1"/>
          <p:nvPr/>
        </p:nvSpPr>
        <p:spPr>
          <a:xfrm>
            <a:off x="8025949" y="4154439"/>
            <a:ext cx="3227502" cy="581935"/>
          </a:xfrm>
          <a:prstGeom prst="rect">
            <a:avLst/>
          </a:prstGeom>
          <a:noFill/>
          <a:ln>
            <a:noFill/>
          </a:ln>
        </p:spPr>
        <p:txBody>
          <a:bodyPr lIns="91440" tIns="45720" rIns="91440" bIns="45720" anchor="t" anchorCtr="0">
            <a:normAutofit fontScale="85000" lnSpcReduction="10000"/>
          </a:bodyPr>
          <a:lstStyle/>
          <a:p>
            <a:pPr algn="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a:t>
            </a:r>
          </a:p>
          <a:p>
            <a:pPr algn="r">
              <a:lnSpc>
                <a:spcPct val="130000"/>
              </a:lnSpc>
            </a:pPr>
            <a:r>
              <a:rPr lang="zh-CN" altLang="en-US" sz="1200" dirty="0">
                <a:latin typeface="思源黑体 CN Normal" panose="020B0400000000000000" pitchFamily="34" charset="-122"/>
                <a:ea typeface="思源黑体 CN Normal" panose="020B0400000000000000" pitchFamily="34" charset="-122"/>
              </a:rPr>
              <a:t>重新输入进行更改</a:t>
            </a:r>
            <a:endParaRPr lang="en-US" altLang="zh-CN" sz="1200" dirty="0">
              <a:latin typeface="宋体" panose="02010600030101010101" pitchFamily="2" charset="-122"/>
              <a:ea typeface="宋体" panose="02010600030101010101" pitchFamily="2" charset="-122"/>
            </a:endParaRPr>
          </a:p>
        </p:txBody>
      </p:sp>
      <p:cxnSp>
        <p:nvCxnSpPr>
          <p:cNvPr id="21" name="直接连接符 20"/>
          <p:cNvCxnSpPr/>
          <p:nvPr/>
        </p:nvCxnSpPr>
        <p:spPr>
          <a:xfrm>
            <a:off x="7953254" y="3699475"/>
            <a:ext cx="3291719" cy="0"/>
          </a:xfrm>
          <a:prstGeom prst="line">
            <a:avLst/>
          </a:prstGeom>
          <a:ln w="3175" cap="rnd">
            <a:solidFill>
              <a:schemeClr val="bg1">
                <a:lumMod val="7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7075611" y="2941167"/>
            <a:ext cx="4169362" cy="0"/>
          </a:xfrm>
          <a:prstGeom prst="line">
            <a:avLst/>
          </a:prstGeom>
          <a:ln w="3175" cap="rnd">
            <a:solidFill>
              <a:schemeClr val="bg1">
                <a:lumMod val="7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sp>
        <p:nvSpPr>
          <p:cNvPr id="23" name="îŝḷiḓe"/>
          <p:cNvSpPr txBox="1"/>
          <p:nvPr/>
        </p:nvSpPr>
        <p:spPr>
          <a:xfrm>
            <a:off x="7084090" y="2072929"/>
            <a:ext cx="4169361" cy="372828"/>
          </a:xfrm>
          <a:prstGeom prst="rect">
            <a:avLst/>
          </a:prstGeom>
          <a:noFill/>
          <a:ln>
            <a:noFill/>
          </a:ln>
        </p:spPr>
        <p:txBody>
          <a:bodyPr wrap="none" lIns="91440" tIns="45720" rIns="91440" bIns="45720" anchor="t" anchorCtr="0">
            <a:normAutofit fontScale="70000" lnSpcReduction="20000"/>
          </a:bodyPr>
          <a:lstStyle/>
          <a:p>
            <a:pPr algn="r">
              <a:lnSpc>
                <a:spcPct val="150000"/>
              </a:lnSpc>
            </a:pPr>
            <a:r>
              <a:rPr lang="zh-CN" altLang="en-US" sz="20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20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24" name="iṡḷïďé"/>
          <p:cNvSpPr txBox="1"/>
          <p:nvPr/>
        </p:nvSpPr>
        <p:spPr>
          <a:xfrm>
            <a:off x="7084090" y="2445756"/>
            <a:ext cx="4169361" cy="421087"/>
          </a:xfrm>
          <a:prstGeom prst="rect">
            <a:avLst/>
          </a:prstGeom>
          <a:noFill/>
          <a:ln>
            <a:noFill/>
          </a:ln>
        </p:spPr>
        <p:txBody>
          <a:bodyPr lIns="91440" tIns="45720" rIns="91440" bIns="45720" anchor="t" anchorCtr="0">
            <a:normAutofit fontScale="85000" lnSpcReduction="20000"/>
          </a:bodyPr>
          <a:lstStyle/>
          <a:p>
            <a:pPr algn="r">
              <a:lnSpc>
                <a:spcPct val="130000"/>
              </a:lnSpc>
            </a:pPr>
            <a:r>
              <a:rPr lang="zh-CN" altLang="en-US" sz="1200" dirty="0">
                <a:latin typeface="思源黑体 CN Normal" panose="020B0400000000000000" pitchFamily="34" charset="-122"/>
                <a:ea typeface="思源黑体 CN Normal" panose="020B0400000000000000" pitchFamily="34" charset="-122"/>
              </a:rPr>
              <a:t>点击此处添加文本信息标题数字等都可以通过点击和</a:t>
            </a:r>
          </a:p>
          <a:p>
            <a:pPr algn="r">
              <a:lnSpc>
                <a:spcPct val="130000"/>
              </a:lnSpc>
            </a:pPr>
            <a:r>
              <a:rPr lang="zh-CN" altLang="en-US" sz="1200" dirty="0">
                <a:latin typeface="思源黑体 CN Normal" panose="020B0400000000000000" pitchFamily="34" charset="-122"/>
                <a:ea typeface="思源黑体 CN Normal" panose="020B0400000000000000" pitchFamily="34" charset="-122"/>
              </a:rPr>
              <a:t>重新输入进行更改</a:t>
            </a:r>
            <a:endParaRPr lang="en-US" altLang="zh-CN" sz="1200" dirty="0">
              <a:latin typeface="宋体" panose="02010600030101010101" pitchFamily="2" charset="-122"/>
              <a:ea typeface="宋体" panose="02010600030101010101" pitchFamily="2" charset="-122"/>
            </a:endParaRPr>
          </a:p>
        </p:txBody>
      </p:sp>
      <p:grpSp>
        <p:nvGrpSpPr>
          <p:cNvPr id="178" name="组合 177"/>
          <p:cNvGrpSpPr/>
          <p:nvPr/>
        </p:nvGrpSpPr>
        <p:grpSpPr>
          <a:xfrm>
            <a:off x="-379864" y="5111460"/>
            <a:ext cx="13062676" cy="2171496"/>
            <a:chOff x="-379864" y="5111460"/>
            <a:chExt cx="13062676" cy="2171496"/>
          </a:xfrm>
        </p:grpSpPr>
        <p:grpSp>
          <p:nvGrpSpPr>
            <p:cNvPr id="179" name="组合 178"/>
            <p:cNvGrpSpPr/>
            <p:nvPr/>
          </p:nvGrpSpPr>
          <p:grpSpPr>
            <a:xfrm>
              <a:off x="901167" y="5872548"/>
              <a:ext cx="8314401" cy="1410408"/>
              <a:chOff x="586804" y="8545772"/>
              <a:chExt cx="8314401" cy="1410408"/>
            </a:xfrm>
          </p:grpSpPr>
          <p:grpSp>
            <p:nvGrpSpPr>
              <p:cNvPr id="189" name="组合 188"/>
              <p:cNvGrpSpPr/>
              <p:nvPr/>
            </p:nvGrpSpPr>
            <p:grpSpPr>
              <a:xfrm>
                <a:off x="586804" y="8545772"/>
                <a:ext cx="8314401" cy="1410408"/>
                <a:chOff x="-1204686" y="3805316"/>
                <a:chExt cx="12990285" cy="2203598"/>
              </a:xfrm>
            </p:grpSpPr>
            <p:sp>
              <p:nvSpPr>
                <p:cNvPr id="207" name="矩形 206"/>
                <p:cNvSpPr/>
                <p:nvPr/>
              </p:nvSpPr>
              <p:spPr>
                <a:xfrm>
                  <a:off x="-1204686" y="5007428"/>
                  <a:ext cx="12990285" cy="2577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208" name="组合 207"/>
                <p:cNvGrpSpPr/>
                <p:nvPr/>
              </p:nvGrpSpPr>
              <p:grpSpPr>
                <a:xfrm>
                  <a:off x="-653143" y="3805316"/>
                  <a:ext cx="12322628" cy="2203598"/>
                  <a:chOff x="624114" y="5518002"/>
                  <a:chExt cx="12322628" cy="2203598"/>
                </a:xfrm>
              </p:grpSpPr>
              <p:sp>
                <p:nvSpPr>
                  <p:cNvPr id="209" name="椭圆 208"/>
                  <p:cNvSpPr/>
                  <p:nvPr/>
                </p:nvSpPr>
                <p:spPr>
                  <a:xfrm>
                    <a:off x="4746171" y="5704113"/>
                    <a:ext cx="1373121" cy="13731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10" name="椭圆 209"/>
                  <p:cNvSpPr/>
                  <p:nvPr/>
                </p:nvSpPr>
                <p:spPr>
                  <a:xfrm>
                    <a:off x="4209142" y="6386285"/>
                    <a:ext cx="1335315" cy="13353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11" name="椭圆 210"/>
                  <p:cNvSpPr/>
                  <p:nvPr/>
                </p:nvSpPr>
                <p:spPr>
                  <a:xfrm>
                    <a:off x="5963110" y="6057941"/>
                    <a:ext cx="1006335" cy="100633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12" name="椭圆 211"/>
                  <p:cNvSpPr/>
                  <p:nvPr/>
                </p:nvSpPr>
                <p:spPr>
                  <a:xfrm>
                    <a:off x="6594476" y="6282419"/>
                    <a:ext cx="916668" cy="9166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13" name="椭圆 212"/>
                  <p:cNvSpPr/>
                  <p:nvPr/>
                </p:nvSpPr>
                <p:spPr>
                  <a:xfrm>
                    <a:off x="7370084" y="6027512"/>
                    <a:ext cx="924832" cy="9248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14" name="椭圆 213"/>
                  <p:cNvSpPr/>
                  <p:nvPr/>
                </p:nvSpPr>
                <p:spPr>
                  <a:xfrm>
                    <a:off x="7939667" y="5533211"/>
                    <a:ext cx="1063531" cy="106353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15" name="椭圆 214"/>
                  <p:cNvSpPr/>
                  <p:nvPr/>
                </p:nvSpPr>
                <p:spPr>
                  <a:xfrm>
                    <a:off x="8208488" y="6154714"/>
                    <a:ext cx="1080657" cy="10806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17" name="Line 20"/>
                  <p:cNvSpPr>
                    <a:spLocks noChangeShapeType="1"/>
                  </p:cNvSpPr>
                  <p:nvPr/>
                </p:nvSpPr>
                <p:spPr bwMode="auto">
                  <a:xfrm flipH="1">
                    <a:off x="3538995" y="6700972"/>
                    <a:ext cx="41085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18" name="Freeform 21"/>
                  <p:cNvSpPr/>
                  <p:nvPr/>
                </p:nvSpPr>
                <p:spPr bwMode="auto">
                  <a:xfrm>
                    <a:off x="4067433" y="6402041"/>
                    <a:ext cx="634694" cy="298930"/>
                  </a:xfrm>
                  <a:custGeom>
                    <a:avLst/>
                    <a:gdLst>
                      <a:gd name="T0" fmla="*/ 48 w 48"/>
                      <a:gd name="T1" fmla="*/ 0 h 22"/>
                      <a:gd name="T2" fmla="*/ 20 w 48"/>
                      <a:gd name="T3" fmla="*/ 22 h 22"/>
                      <a:gd name="T4" fmla="*/ 0 w 48"/>
                      <a:gd name="T5" fmla="*/ 22 h 22"/>
                    </a:gdLst>
                    <a:ahLst/>
                    <a:cxnLst>
                      <a:cxn ang="0">
                        <a:pos x="T0" y="T1"/>
                      </a:cxn>
                      <a:cxn ang="0">
                        <a:pos x="T2" y="T3"/>
                      </a:cxn>
                      <a:cxn ang="0">
                        <a:pos x="T4" y="T5"/>
                      </a:cxn>
                    </a:cxnLst>
                    <a:rect l="0" t="0" r="r" b="b"/>
                    <a:pathLst>
                      <a:path w="48" h="22">
                        <a:moveTo>
                          <a:pt x="48" y="0"/>
                        </a:moveTo>
                        <a:cubicBezTo>
                          <a:pt x="34" y="0"/>
                          <a:pt x="23" y="10"/>
                          <a:pt x="20" y="22"/>
                        </a:cubicBezTo>
                        <a:cubicBezTo>
                          <a:pt x="0" y="22"/>
                          <a:pt x="0" y="22"/>
                          <a:pt x="0" y="22"/>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19" name="Line 22"/>
                  <p:cNvSpPr>
                    <a:spLocks noChangeShapeType="1"/>
                  </p:cNvSpPr>
                  <p:nvPr/>
                </p:nvSpPr>
                <p:spPr bwMode="auto">
                  <a:xfrm>
                    <a:off x="9276746" y="6713722"/>
                    <a:ext cx="0"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20" name="Freeform 23"/>
                  <p:cNvSpPr/>
                  <p:nvPr/>
                </p:nvSpPr>
                <p:spPr bwMode="auto">
                  <a:xfrm>
                    <a:off x="4702127" y="5668176"/>
                    <a:ext cx="2208680" cy="733865"/>
                  </a:xfrm>
                  <a:custGeom>
                    <a:avLst/>
                    <a:gdLst>
                      <a:gd name="T0" fmla="*/ 167 w 167"/>
                      <a:gd name="T1" fmla="*/ 48 h 54"/>
                      <a:gd name="T2" fmla="*/ 136 w 167"/>
                      <a:gd name="T3" fmla="*/ 27 h 54"/>
                      <a:gd name="T4" fmla="*/ 107 w 167"/>
                      <a:gd name="T5" fmla="*/ 43 h 54"/>
                      <a:gd name="T6" fmla="*/ 54 w 167"/>
                      <a:gd name="T7" fmla="*/ 0 h 54"/>
                      <a:gd name="T8" fmla="*/ 0 w 167"/>
                      <a:gd name="T9" fmla="*/ 54 h 54"/>
                    </a:gdLst>
                    <a:ahLst/>
                    <a:cxnLst>
                      <a:cxn ang="0">
                        <a:pos x="T0" y="T1"/>
                      </a:cxn>
                      <a:cxn ang="0">
                        <a:pos x="T2" y="T3"/>
                      </a:cxn>
                      <a:cxn ang="0">
                        <a:pos x="T4" y="T5"/>
                      </a:cxn>
                      <a:cxn ang="0">
                        <a:pos x="T6" y="T7"/>
                      </a:cxn>
                      <a:cxn ang="0">
                        <a:pos x="T8" y="T9"/>
                      </a:cxn>
                    </a:cxnLst>
                    <a:rect l="0" t="0" r="r" b="b"/>
                    <a:pathLst>
                      <a:path w="167" h="54">
                        <a:moveTo>
                          <a:pt x="167" y="48"/>
                        </a:moveTo>
                        <a:cubicBezTo>
                          <a:pt x="162" y="36"/>
                          <a:pt x="150" y="27"/>
                          <a:pt x="136" y="27"/>
                        </a:cubicBezTo>
                        <a:cubicBezTo>
                          <a:pt x="124" y="27"/>
                          <a:pt x="113" y="34"/>
                          <a:pt x="107" y="43"/>
                        </a:cubicBezTo>
                        <a:cubicBezTo>
                          <a:pt x="102" y="18"/>
                          <a:pt x="80" y="0"/>
                          <a:pt x="54" y="0"/>
                        </a:cubicBezTo>
                        <a:cubicBezTo>
                          <a:pt x="24" y="0"/>
                          <a:pt x="0" y="24"/>
                          <a:pt x="0" y="54"/>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21" name="Freeform 24"/>
                  <p:cNvSpPr/>
                  <p:nvPr/>
                </p:nvSpPr>
                <p:spPr bwMode="auto">
                  <a:xfrm>
                    <a:off x="7094982" y="5518002"/>
                    <a:ext cx="3503570" cy="1182967"/>
                  </a:xfrm>
                  <a:custGeom>
                    <a:avLst/>
                    <a:gdLst>
                      <a:gd name="T0" fmla="*/ 265 w 265"/>
                      <a:gd name="T1" fmla="*/ 87 h 87"/>
                      <a:gd name="T2" fmla="*/ 165 w 265"/>
                      <a:gd name="T3" fmla="*/ 87 h 87"/>
                      <a:gd name="T4" fmla="*/ 166 w 265"/>
                      <a:gd name="T5" fmla="*/ 80 h 87"/>
                      <a:gd name="T6" fmla="*/ 143 w 265"/>
                      <a:gd name="T7" fmla="*/ 52 h 87"/>
                      <a:gd name="T8" fmla="*/ 145 w 265"/>
                      <a:gd name="T9" fmla="*/ 40 h 87"/>
                      <a:gd name="T10" fmla="*/ 105 w 265"/>
                      <a:gd name="T11" fmla="*/ 0 h 87"/>
                      <a:gd name="T12" fmla="*/ 65 w 265"/>
                      <a:gd name="T13" fmla="*/ 39 h 87"/>
                      <a:gd name="T14" fmla="*/ 53 w 265"/>
                      <a:gd name="T15" fmla="*/ 36 h 87"/>
                      <a:gd name="T16" fmla="*/ 24 w 265"/>
                      <a:gd name="T17" fmla="*/ 65 h 87"/>
                      <a:gd name="T18" fmla="*/ 24 w 265"/>
                      <a:gd name="T19" fmla="*/ 69 h 87"/>
                      <a:gd name="T20" fmla="*/ 0 w 265"/>
                      <a:gd name="T21" fmla="*/ 5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5" h="87">
                        <a:moveTo>
                          <a:pt x="265" y="87"/>
                        </a:moveTo>
                        <a:cubicBezTo>
                          <a:pt x="165" y="87"/>
                          <a:pt x="165" y="87"/>
                          <a:pt x="165" y="87"/>
                        </a:cubicBezTo>
                        <a:cubicBezTo>
                          <a:pt x="166" y="85"/>
                          <a:pt x="166" y="83"/>
                          <a:pt x="166" y="80"/>
                        </a:cubicBezTo>
                        <a:cubicBezTo>
                          <a:pt x="166" y="66"/>
                          <a:pt x="156" y="55"/>
                          <a:pt x="143" y="52"/>
                        </a:cubicBezTo>
                        <a:cubicBezTo>
                          <a:pt x="144" y="48"/>
                          <a:pt x="145" y="44"/>
                          <a:pt x="145" y="40"/>
                        </a:cubicBezTo>
                        <a:cubicBezTo>
                          <a:pt x="145" y="18"/>
                          <a:pt x="127" y="0"/>
                          <a:pt x="105" y="0"/>
                        </a:cubicBezTo>
                        <a:cubicBezTo>
                          <a:pt x="83" y="0"/>
                          <a:pt x="65" y="17"/>
                          <a:pt x="65" y="39"/>
                        </a:cubicBezTo>
                        <a:cubicBezTo>
                          <a:pt x="61" y="37"/>
                          <a:pt x="57" y="36"/>
                          <a:pt x="53" y="36"/>
                        </a:cubicBezTo>
                        <a:cubicBezTo>
                          <a:pt x="37" y="36"/>
                          <a:pt x="24" y="49"/>
                          <a:pt x="24" y="65"/>
                        </a:cubicBezTo>
                        <a:cubicBezTo>
                          <a:pt x="24" y="66"/>
                          <a:pt x="24" y="68"/>
                          <a:pt x="24" y="69"/>
                        </a:cubicBezTo>
                        <a:cubicBezTo>
                          <a:pt x="19" y="61"/>
                          <a:pt x="10" y="56"/>
                          <a:pt x="0" y="56"/>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22" name="Line 20"/>
                  <p:cNvSpPr>
                    <a:spLocks noChangeShapeType="1"/>
                  </p:cNvSpPr>
                  <p:nvPr/>
                </p:nvSpPr>
                <p:spPr bwMode="auto">
                  <a:xfrm flipH="1">
                    <a:off x="624114" y="6700972"/>
                    <a:ext cx="275967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23" name="Line 20"/>
                  <p:cNvSpPr>
                    <a:spLocks noChangeShapeType="1"/>
                  </p:cNvSpPr>
                  <p:nvPr/>
                </p:nvSpPr>
                <p:spPr bwMode="auto">
                  <a:xfrm flipH="1">
                    <a:off x="10842171" y="6700972"/>
                    <a:ext cx="27577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24" name="Line 20"/>
                  <p:cNvSpPr>
                    <a:spLocks noChangeShapeType="1"/>
                  </p:cNvSpPr>
                  <p:nvPr/>
                </p:nvSpPr>
                <p:spPr bwMode="auto">
                  <a:xfrm flipH="1">
                    <a:off x="11306627" y="6700972"/>
                    <a:ext cx="164011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nvGrpSpPr>
              <p:cNvPr id="190" name="组合 189"/>
              <p:cNvGrpSpPr/>
              <p:nvPr/>
            </p:nvGrpSpPr>
            <p:grpSpPr>
              <a:xfrm>
                <a:off x="1110331" y="8636504"/>
                <a:ext cx="6688050" cy="765943"/>
                <a:chOff x="1110331" y="8636504"/>
                <a:chExt cx="6688050" cy="765943"/>
              </a:xfrm>
            </p:grpSpPr>
            <p:sp>
              <p:nvSpPr>
                <p:cNvPr id="191" name="Line 20"/>
                <p:cNvSpPr>
                  <a:spLocks noChangeShapeType="1"/>
                </p:cNvSpPr>
                <p:nvPr/>
              </p:nvSpPr>
              <p:spPr bwMode="auto">
                <a:xfrm flipH="1">
                  <a:off x="1110331" y="9402447"/>
                  <a:ext cx="552884"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92" name="Line 20"/>
                <p:cNvSpPr>
                  <a:spLocks noChangeShapeType="1"/>
                </p:cNvSpPr>
                <p:nvPr/>
              </p:nvSpPr>
              <p:spPr bwMode="auto">
                <a:xfrm flipH="1">
                  <a:off x="1799593" y="9402447"/>
                  <a:ext cx="95833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93" name="Line 20"/>
                <p:cNvSpPr>
                  <a:spLocks noChangeShapeType="1"/>
                </p:cNvSpPr>
                <p:nvPr/>
              </p:nvSpPr>
              <p:spPr bwMode="auto">
                <a:xfrm flipH="1">
                  <a:off x="6877829" y="9402447"/>
                  <a:ext cx="193509"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94" name="Line 20"/>
                <p:cNvSpPr>
                  <a:spLocks noChangeShapeType="1"/>
                </p:cNvSpPr>
                <p:nvPr/>
              </p:nvSpPr>
              <p:spPr bwMode="auto">
                <a:xfrm flipH="1">
                  <a:off x="7249183" y="9402447"/>
                  <a:ext cx="549198"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195" name="组合 194"/>
                <p:cNvGrpSpPr/>
                <p:nvPr/>
              </p:nvGrpSpPr>
              <p:grpSpPr>
                <a:xfrm>
                  <a:off x="3670404" y="8769196"/>
                  <a:ext cx="570769" cy="570769"/>
                  <a:chOff x="4789869" y="5633141"/>
                  <a:chExt cx="983312" cy="983312"/>
                </a:xfrm>
              </p:grpSpPr>
              <p:sp>
                <p:nvSpPr>
                  <p:cNvPr id="205" name="弧形 204"/>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06" name="弧形 205"/>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196" name="组合 195"/>
                <p:cNvGrpSpPr/>
                <p:nvPr/>
              </p:nvGrpSpPr>
              <p:grpSpPr>
                <a:xfrm rot="1244543">
                  <a:off x="4528073" y="8968234"/>
                  <a:ext cx="284412" cy="284412"/>
                  <a:chOff x="4789869" y="5633141"/>
                  <a:chExt cx="983312" cy="983312"/>
                </a:xfrm>
              </p:grpSpPr>
              <p:sp>
                <p:nvSpPr>
                  <p:cNvPr id="203" name="弧形 202"/>
                  <p:cNvSpPr/>
                  <p:nvPr/>
                </p:nvSpPr>
                <p:spPr>
                  <a:xfrm rot="16630693">
                    <a:off x="4789869" y="5633141"/>
                    <a:ext cx="983312" cy="983312"/>
                  </a:xfrm>
                  <a:prstGeom prst="arc">
                    <a:avLst>
                      <a:gd name="adj1" fmla="val 16200000"/>
                      <a:gd name="adj2" fmla="val 19167193"/>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04" name="弧形 203"/>
                  <p:cNvSpPr/>
                  <p:nvPr/>
                </p:nvSpPr>
                <p:spPr>
                  <a:xfrm rot="16630693">
                    <a:off x="4789869" y="5633141"/>
                    <a:ext cx="983312" cy="983312"/>
                  </a:xfrm>
                  <a:prstGeom prst="arc">
                    <a:avLst>
                      <a:gd name="adj1" fmla="val 19943639"/>
                      <a:gd name="adj2" fmla="val 20223319"/>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197" name="组合 196"/>
                <p:cNvGrpSpPr/>
                <p:nvPr/>
              </p:nvGrpSpPr>
              <p:grpSpPr>
                <a:xfrm>
                  <a:off x="5719760" y="8636504"/>
                  <a:ext cx="570769" cy="570769"/>
                  <a:chOff x="4789869" y="5633141"/>
                  <a:chExt cx="983312" cy="983312"/>
                </a:xfrm>
              </p:grpSpPr>
              <p:sp>
                <p:nvSpPr>
                  <p:cNvPr id="201" name="弧形 200"/>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02" name="弧形 201"/>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198" name="组合 197"/>
                <p:cNvGrpSpPr/>
                <p:nvPr/>
              </p:nvGrpSpPr>
              <p:grpSpPr>
                <a:xfrm rot="20246828">
                  <a:off x="5375828" y="8942433"/>
                  <a:ext cx="284412" cy="284412"/>
                  <a:chOff x="4789869" y="5633141"/>
                  <a:chExt cx="983312" cy="983312"/>
                </a:xfrm>
              </p:grpSpPr>
              <p:sp>
                <p:nvSpPr>
                  <p:cNvPr id="199" name="弧形 198"/>
                  <p:cNvSpPr/>
                  <p:nvPr/>
                </p:nvSpPr>
                <p:spPr>
                  <a:xfrm rot="16630693">
                    <a:off x="4789869" y="5633141"/>
                    <a:ext cx="983312" cy="983312"/>
                  </a:xfrm>
                  <a:prstGeom prst="arc">
                    <a:avLst>
                      <a:gd name="adj1" fmla="val 16200000"/>
                      <a:gd name="adj2" fmla="val 19167193"/>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00" name="弧形 199"/>
                  <p:cNvSpPr/>
                  <p:nvPr/>
                </p:nvSpPr>
                <p:spPr>
                  <a:xfrm rot="16630693">
                    <a:off x="4789869" y="5633141"/>
                    <a:ext cx="983312" cy="983312"/>
                  </a:xfrm>
                  <a:prstGeom prst="arc">
                    <a:avLst>
                      <a:gd name="adj1" fmla="val 19943639"/>
                      <a:gd name="adj2" fmla="val 20223319"/>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grpSp>
          <p:nvGrpSpPr>
            <p:cNvPr id="180" name="组合 179"/>
            <p:cNvGrpSpPr/>
            <p:nvPr/>
          </p:nvGrpSpPr>
          <p:grpSpPr>
            <a:xfrm>
              <a:off x="8765720" y="5111460"/>
              <a:ext cx="1477606" cy="1015855"/>
              <a:chOff x="4748473" y="5289717"/>
              <a:chExt cx="1899885" cy="1306171"/>
            </a:xfrm>
          </p:grpSpPr>
          <p:pic>
            <p:nvPicPr>
              <p:cNvPr id="187" name="图片 18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48473" y="5289717"/>
                <a:ext cx="1899885" cy="1306171"/>
              </a:xfrm>
              <a:prstGeom prst="rect">
                <a:avLst/>
              </a:prstGeom>
            </p:spPr>
          </p:pic>
          <p:sp>
            <p:nvSpPr>
              <p:cNvPr id="188" name="矩形 187"/>
              <p:cNvSpPr/>
              <p:nvPr/>
            </p:nvSpPr>
            <p:spPr>
              <a:xfrm>
                <a:off x="5204262" y="5877235"/>
                <a:ext cx="751826" cy="41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181" name="组合 180"/>
            <p:cNvGrpSpPr/>
            <p:nvPr/>
          </p:nvGrpSpPr>
          <p:grpSpPr>
            <a:xfrm>
              <a:off x="-379864" y="5147188"/>
              <a:ext cx="2884935" cy="1923290"/>
              <a:chOff x="-264070" y="4725787"/>
              <a:chExt cx="2884935" cy="1923290"/>
            </a:xfrm>
          </p:grpSpPr>
          <p:pic>
            <p:nvPicPr>
              <p:cNvPr id="185" name="图片 18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4070" y="4725787"/>
                <a:ext cx="2884935" cy="1923290"/>
              </a:xfrm>
              <a:prstGeom prst="rect">
                <a:avLst/>
              </a:prstGeom>
            </p:spPr>
          </p:pic>
          <p:sp>
            <p:nvSpPr>
              <p:cNvPr id="186" name="矩形 185"/>
              <p:cNvSpPr/>
              <p:nvPr/>
            </p:nvSpPr>
            <p:spPr>
              <a:xfrm>
                <a:off x="587334" y="5495228"/>
                <a:ext cx="1032725" cy="705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182" name="组合 181"/>
            <p:cNvGrpSpPr/>
            <p:nvPr/>
          </p:nvGrpSpPr>
          <p:grpSpPr>
            <a:xfrm>
              <a:off x="10724191" y="5708937"/>
              <a:ext cx="1958621" cy="1305747"/>
              <a:chOff x="-264070" y="4725787"/>
              <a:chExt cx="2884935" cy="1923290"/>
            </a:xfrm>
          </p:grpSpPr>
          <p:pic>
            <p:nvPicPr>
              <p:cNvPr id="183" name="图片 18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4070" y="4725787"/>
                <a:ext cx="2884935" cy="1923290"/>
              </a:xfrm>
              <a:prstGeom prst="rect">
                <a:avLst/>
              </a:prstGeom>
            </p:spPr>
          </p:pic>
          <p:sp>
            <p:nvSpPr>
              <p:cNvPr id="184" name="矩形 183"/>
              <p:cNvSpPr/>
              <p:nvPr/>
            </p:nvSpPr>
            <p:spPr>
              <a:xfrm>
                <a:off x="587334" y="5495228"/>
                <a:ext cx="1032725" cy="705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178"/>
                                        </p:tgtEl>
                                        <p:attrNameLst>
                                          <p:attrName>style.visibility</p:attrName>
                                        </p:attrNameLst>
                                      </p:cBhvr>
                                      <p:to>
                                        <p:strVal val="visible"/>
                                      </p:to>
                                    </p:set>
                                    <p:animEffect transition="in" filter="wipe(down)">
                                      <p:cBhvr>
                                        <p:cTn id="7" dur="290">
                                          <p:stCondLst>
                                            <p:cond delay="0"/>
                                          </p:stCondLst>
                                        </p:cTn>
                                        <p:tgtEl>
                                          <p:spTgt spid="178"/>
                                        </p:tgtEl>
                                      </p:cBhvr>
                                    </p:animEffect>
                                    <p:anim calcmode="lin" valueType="num">
                                      <p:cBhvr>
                                        <p:cTn id="8" dur="911" tmFilter="0,0; 0.14,0.36; 0.43,0.73; 0.71,0.91; 1.0,1.0">
                                          <p:stCondLst>
                                            <p:cond delay="0"/>
                                          </p:stCondLst>
                                        </p:cTn>
                                        <p:tgtEl>
                                          <p:spTgt spid="178"/>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178"/>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178"/>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178"/>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178"/>
                                        </p:tgtEl>
                                        <p:attrNameLst>
                                          <p:attrName>ppt_y</p:attrName>
                                        </p:attrNameLst>
                                      </p:cBhvr>
                                      <p:tavLst>
                                        <p:tav tm="0" fmla="#ppt_y-sin(pi*$)/81">
                                          <p:val>
                                            <p:fltVal val="0"/>
                                          </p:val>
                                        </p:tav>
                                        <p:tav tm="100000">
                                          <p:val>
                                            <p:fltVal val="1"/>
                                          </p:val>
                                        </p:tav>
                                      </p:tavLst>
                                    </p:anim>
                                    <p:animScale>
                                      <p:cBhvr>
                                        <p:cTn id="13" dur="13">
                                          <p:stCondLst>
                                            <p:cond delay="325"/>
                                          </p:stCondLst>
                                        </p:cTn>
                                        <p:tgtEl>
                                          <p:spTgt spid="178"/>
                                        </p:tgtEl>
                                      </p:cBhvr>
                                      <p:to x="100000" y="60000"/>
                                    </p:animScale>
                                    <p:animScale>
                                      <p:cBhvr>
                                        <p:cTn id="14" dur="83" decel="50000">
                                          <p:stCondLst>
                                            <p:cond delay="338"/>
                                          </p:stCondLst>
                                        </p:cTn>
                                        <p:tgtEl>
                                          <p:spTgt spid="178"/>
                                        </p:tgtEl>
                                      </p:cBhvr>
                                      <p:to x="100000" y="100000"/>
                                    </p:animScale>
                                    <p:animScale>
                                      <p:cBhvr>
                                        <p:cTn id="15" dur="13">
                                          <p:stCondLst>
                                            <p:cond delay="656"/>
                                          </p:stCondLst>
                                        </p:cTn>
                                        <p:tgtEl>
                                          <p:spTgt spid="178"/>
                                        </p:tgtEl>
                                      </p:cBhvr>
                                      <p:to x="100000" y="80000"/>
                                    </p:animScale>
                                    <p:animScale>
                                      <p:cBhvr>
                                        <p:cTn id="16" dur="83" decel="50000">
                                          <p:stCondLst>
                                            <p:cond delay="669"/>
                                          </p:stCondLst>
                                        </p:cTn>
                                        <p:tgtEl>
                                          <p:spTgt spid="178"/>
                                        </p:tgtEl>
                                      </p:cBhvr>
                                      <p:to x="100000" y="100000"/>
                                    </p:animScale>
                                    <p:animScale>
                                      <p:cBhvr>
                                        <p:cTn id="17" dur="13">
                                          <p:stCondLst>
                                            <p:cond delay="821"/>
                                          </p:stCondLst>
                                        </p:cTn>
                                        <p:tgtEl>
                                          <p:spTgt spid="178"/>
                                        </p:tgtEl>
                                      </p:cBhvr>
                                      <p:to x="100000" y="90000"/>
                                    </p:animScale>
                                    <p:animScale>
                                      <p:cBhvr>
                                        <p:cTn id="18" dur="83" decel="50000">
                                          <p:stCondLst>
                                            <p:cond delay="834"/>
                                          </p:stCondLst>
                                        </p:cTn>
                                        <p:tgtEl>
                                          <p:spTgt spid="178"/>
                                        </p:tgtEl>
                                      </p:cBhvr>
                                      <p:to x="100000" y="100000"/>
                                    </p:animScale>
                                    <p:animScale>
                                      <p:cBhvr>
                                        <p:cTn id="19" dur="13">
                                          <p:stCondLst>
                                            <p:cond delay="904"/>
                                          </p:stCondLst>
                                        </p:cTn>
                                        <p:tgtEl>
                                          <p:spTgt spid="178"/>
                                        </p:tgtEl>
                                      </p:cBhvr>
                                      <p:to x="100000" y="95000"/>
                                    </p:animScale>
                                    <p:animScale>
                                      <p:cBhvr>
                                        <p:cTn id="20" dur="83" decel="50000">
                                          <p:stCondLst>
                                            <p:cond delay="917"/>
                                          </p:stCondLst>
                                        </p:cTn>
                                        <p:tgtEl>
                                          <p:spTgt spid="178"/>
                                        </p:tgtEl>
                                      </p:cBhvr>
                                      <p:to x="100000" y="100000"/>
                                    </p:animScale>
                                  </p:childTnLst>
                                </p:cTn>
                              </p:par>
                            </p:childTnLst>
                          </p:cTn>
                        </p:par>
                        <p:par>
                          <p:cTn id="21" fill="hold">
                            <p:stCondLst>
                              <p:cond delay="1000"/>
                            </p:stCondLst>
                            <p:childTnLst>
                              <p:par>
                                <p:cTn id="22" presetID="2" presetClass="entr" presetSubtype="4" fill="hold" nodeType="afterEffect">
                                  <p:stCondLst>
                                    <p:cond delay="0"/>
                                  </p:stCondLst>
                                  <p:childTnLst>
                                    <p:set>
                                      <p:cBhvr>
                                        <p:cTn id="23" dur="1" fill="hold">
                                          <p:stCondLst>
                                            <p:cond delay="0"/>
                                          </p:stCondLst>
                                        </p:cTn>
                                        <p:tgtEl>
                                          <p:spTgt spid="177"/>
                                        </p:tgtEl>
                                        <p:attrNameLst>
                                          <p:attrName>style.visibility</p:attrName>
                                        </p:attrNameLst>
                                      </p:cBhvr>
                                      <p:to>
                                        <p:strVal val="visible"/>
                                      </p:to>
                                    </p:set>
                                    <p:anim calcmode="lin" valueType="num">
                                      <p:cBhvr additive="base">
                                        <p:cTn id="24" dur="500" fill="hold"/>
                                        <p:tgtEl>
                                          <p:spTgt spid="177"/>
                                        </p:tgtEl>
                                        <p:attrNameLst>
                                          <p:attrName>ppt_x</p:attrName>
                                        </p:attrNameLst>
                                      </p:cBhvr>
                                      <p:tavLst>
                                        <p:tav tm="0">
                                          <p:val>
                                            <p:strVal val="#ppt_x"/>
                                          </p:val>
                                        </p:tav>
                                        <p:tav tm="100000">
                                          <p:val>
                                            <p:strVal val="#ppt_x"/>
                                          </p:val>
                                        </p:tav>
                                      </p:tavLst>
                                    </p:anim>
                                    <p:anim calcmode="lin" valueType="num">
                                      <p:cBhvr additive="base">
                                        <p:cTn id="25" dur="500" fill="hold"/>
                                        <p:tgtEl>
                                          <p:spTgt spid="177"/>
                                        </p:tgtEl>
                                        <p:attrNameLst>
                                          <p:attrName>ppt_y</p:attrName>
                                        </p:attrNameLst>
                                      </p:cBhvr>
                                      <p:tavLst>
                                        <p:tav tm="0">
                                          <p:val>
                                            <p:strVal val="1+#ppt_h/2"/>
                                          </p:val>
                                        </p:tav>
                                        <p:tav tm="100000">
                                          <p:val>
                                            <p:strVal val="#ppt_y"/>
                                          </p:val>
                                        </p:tav>
                                      </p:tavLst>
                                    </p:anim>
                                  </p:childTnLst>
                                </p:cTn>
                              </p:par>
                            </p:childTnLst>
                          </p:cTn>
                        </p:par>
                        <p:par>
                          <p:cTn id="26" fill="hold">
                            <p:stCondLst>
                              <p:cond delay="1500"/>
                            </p:stCondLst>
                            <p:childTnLst>
                              <p:par>
                                <p:cTn id="27" presetID="2" presetClass="entr" presetSubtype="8" fill="hold" nodeType="after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500" fill="hold"/>
                                        <p:tgtEl>
                                          <p:spTgt spid="15"/>
                                        </p:tgtEl>
                                        <p:attrNameLst>
                                          <p:attrName>ppt_x</p:attrName>
                                        </p:attrNameLst>
                                      </p:cBhvr>
                                      <p:tavLst>
                                        <p:tav tm="0">
                                          <p:val>
                                            <p:strVal val="0-#ppt_w/2"/>
                                          </p:val>
                                        </p:tav>
                                        <p:tav tm="100000">
                                          <p:val>
                                            <p:strVal val="#ppt_x"/>
                                          </p:val>
                                        </p:tav>
                                      </p:tavLst>
                                    </p:anim>
                                    <p:anim calcmode="lin" valueType="num">
                                      <p:cBhvr additive="base">
                                        <p:cTn id="30" dur="500" fill="hold"/>
                                        <p:tgtEl>
                                          <p:spTgt spid="15"/>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0-#ppt_w/2"/>
                                          </p:val>
                                        </p:tav>
                                        <p:tav tm="100000">
                                          <p:val>
                                            <p:strVal val="#ppt_x"/>
                                          </p:val>
                                        </p:tav>
                                      </p:tavLst>
                                    </p:anim>
                                    <p:anim calcmode="lin" valueType="num">
                                      <p:cBhvr additive="base">
                                        <p:cTn id="34" dur="500" fill="hold"/>
                                        <p:tgtEl>
                                          <p:spTgt spid="5"/>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additive="base">
                                        <p:cTn id="37" dur="500" fill="hold"/>
                                        <p:tgtEl>
                                          <p:spTgt spid="4"/>
                                        </p:tgtEl>
                                        <p:attrNameLst>
                                          <p:attrName>ppt_x</p:attrName>
                                        </p:attrNameLst>
                                      </p:cBhvr>
                                      <p:tavLst>
                                        <p:tav tm="0">
                                          <p:val>
                                            <p:strVal val="0-#ppt_w/2"/>
                                          </p:val>
                                        </p:tav>
                                        <p:tav tm="100000">
                                          <p:val>
                                            <p:strVal val="#ppt_x"/>
                                          </p:val>
                                        </p:tav>
                                      </p:tavLst>
                                    </p:anim>
                                    <p:anim calcmode="lin" valueType="num">
                                      <p:cBhvr additive="base">
                                        <p:cTn id="38" dur="500" fill="hold"/>
                                        <p:tgtEl>
                                          <p:spTgt spid="4"/>
                                        </p:tgtEl>
                                        <p:attrNameLst>
                                          <p:attrName>ppt_y</p:attrName>
                                        </p:attrNameLst>
                                      </p:cBhvr>
                                      <p:tavLst>
                                        <p:tav tm="0">
                                          <p:val>
                                            <p:strVal val="#ppt_y"/>
                                          </p:val>
                                        </p:tav>
                                        <p:tav tm="100000">
                                          <p:val>
                                            <p:strVal val="#ppt_y"/>
                                          </p:val>
                                        </p:tav>
                                      </p:tavLst>
                                    </p:anim>
                                  </p:childTnLst>
                                </p:cTn>
                              </p:par>
                            </p:childTnLst>
                          </p:cTn>
                        </p:par>
                        <p:par>
                          <p:cTn id="39" fill="hold">
                            <p:stCondLst>
                              <p:cond delay="2000"/>
                            </p:stCondLst>
                            <p:childTnLst>
                              <p:par>
                                <p:cTn id="40" presetID="2" presetClass="entr" presetSubtype="2" fill="hold" grpId="0" nodeType="after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additive="base">
                                        <p:cTn id="42" dur="500" fill="hold"/>
                                        <p:tgtEl>
                                          <p:spTgt spid="24"/>
                                        </p:tgtEl>
                                        <p:attrNameLst>
                                          <p:attrName>ppt_x</p:attrName>
                                        </p:attrNameLst>
                                      </p:cBhvr>
                                      <p:tavLst>
                                        <p:tav tm="0">
                                          <p:val>
                                            <p:strVal val="1+#ppt_w/2"/>
                                          </p:val>
                                        </p:tav>
                                        <p:tav tm="100000">
                                          <p:val>
                                            <p:strVal val="#ppt_x"/>
                                          </p:val>
                                        </p:tav>
                                      </p:tavLst>
                                    </p:anim>
                                    <p:anim calcmode="lin" valueType="num">
                                      <p:cBhvr additive="base">
                                        <p:cTn id="43" dur="500" fill="hold"/>
                                        <p:tgtEl>
                                          <p:spTgt spid="24"/>
                                        </p:tgtEl>
                                        <p:attrNameLst>
                                          <p:attrName>ppt_y</p:attrName>
                                        </p:attrNameLst>
                                      </p:cBhvr>
                                      <p:tavLst>
                                        <p:tav tm="0">
                                          <p:val>
                                            <p:strVal val="#ppt_y"/>
                                          </p:val>
                                        </p:tav>
                                        <p:tav tm="100000">
                                          <p:val>
                                            <p:strVal val="#ppt_y"/>
                                          </p:val>
                                        </p:tav>
                                      </p:tavLst>
                                    </p:anim>
                                  </p:childTnLst>
                                </p:cTn>
                              </p:par>
                              <p:par>
                                <p:cTn id="44" presetID="2" presetClass="entr" presetSubtype="2" fill="hold" nodeType="withEffect">
                                  <p:stCondLst>
                                    <p:cond delay="0"/>
                                  </p:stCondLst>
                                  <p:childTnLst>
                                    <p:set>
                                      <p:cBhvr>
                                        <p:cTn id="45" dur="1" fill="hold">
                                          <p:stCondLst>
                                            <p:cond delay="0"/>
                                          </p:stCondLst>
                                        </p:cTn>
                                        <p:tgtEl>
                                          <p:spTgt spid="22"/>
                                        </p:tgtEl>
                                        <p:attrNameLst>
                                          <p:attrName>style.visibility</p:attrName>
                                        </p:attrNameLst>
                                      </p:cBhvr>
                                      <p:to>
                                        <p:strVal val="visible"/>
                                      </p:to>
                                    </p:set>
                                    <p:anim calcmode="lin" valueType="num">
                                      <p:cBhvr additive="base">
                                        <p:cTn id="46" dur="500" fill="hold"/>
                                        <p:tgtEl>
                                          <p:spTgt spid="22"/>
                                        </p:tgtEl>
                                        <p:attrNameLst>
                                          <p:attrName>ppt_x</p:attrName>
                                        </p:attrNameLst>
                                      </p:cBhvr>
                                      <p:tavLst>
                                        <p:tav tm="0">
                                          <p:val>
                                            <p:strVal val="1+#ppt_w/2"/>
                                          </p:val>
                                        </p:tav>
                                        <p:tav tm="100000">
                                          <p:val>
                                            <p:strVal val="#ppt_x"/>
                                          </p:val>
                                        </p:tav>
                                      </p:tavLst>
                                    </p:anim>
                                    <p:anim calcmode="lin" valueType="num">
                                      <p:cBhvr additive="base">
                                        <p:cTn id="47" dur="500" fill="hold"/>
                                        <p:tgtEl>
                                          <p:spTgt spid="22"/>
                                        </p:tgtEl>
                                        <p:attrNameLst>
                                          <p:attrName>ppt_y</p:attrName>
                                        </p:attrNameLst>
                                      </p:cBhvr>
                                      <p:tavLst>
                                        <p:tav tm="0">
                                          <p:val>
                                            <p:strVal val="#ppt_y"/>
                                          </p:val>
                                        </p:tav>
                                        <p:tav tm="100000">
                                          <p:val>
                                            <p:strVal val="#ppt_y"/>
                                          </p:val>
                                        </p:tav>
                                      </p:tavLst>
                                    </p:anim>
                                  </p:childTnLst>
                                </p:cTn>
                              </p:par>
                              <p:par>
                                <p:cTn id="48" presetID="2" presetClass="entr" presetSubtype="2" fill="hold" grpId="0" nodeType="withEffect">
                                  <p:stCondLst>
                                    <p:cond delay="0"/>
                                  </p:stCondLst>
                                  <p:childTnLst>
                                    <p:set>
                                      <p:cBhvr>
                                        <p:cTn id="49" dur="1" fill="hold">
                                          <p:stCondLst>
                                            <p:cond delay="0"/>
                                          </p:stCondLst>
                                        </p:cTn>
                                        <p:tgtEl>
                                          <p:spTgt spid="23"/>
                                        </p:tgtEl>
                                        <p:attrNameLst>
                                          <p:attrName>style.visibility</p:attrName>
                                        </p:attrNameLst>
                                      </p:cBhvr>
                                      <p:to>
                                        <p:strVal val="visible"/>
                                      </p:to>
                                    </p:set>
                                    <p:anim calcmode="lin" valueType="num">
                                      <p:cBhvr additive="base">
                                        <p:cTn id="50" dur="500" fill="hold"/>
                                        <p:tgtEl>
                                          <p:spTgt spid="23"/>
                                        </p:tgtEl>
                                        <p:attrNameLst>
                                          <p:attrName>ppt_x</p:attrName>
                                        </p:attrNameLst>
                                      </p:cBhvr>
                                      <p:tavLst>
                                        <p:tav tm="0">
                                          <p:val>
                                            <p:strVal val="1+#ppt_w/2"/>
                                          </p:val>
                                        </p:tav>
                                        <p:tav tm="100000">
                                          <p:val>
                                            <p:strVal val="#ppt_x"/>
                                          </p:val>
                                        </p:tav>
                                      </p:tavLst>
                                    </p:anim>
                                    <p:anim calcmode="lin" valueType="num">
                                      <p:cBhvr additive="base">
                                        <p:cTn id="51" dur="500" fill="hold"/>
                                        <p:tgtEl>
                                          <p:spTgt spid="23"/>
                                        </p:tgtEl>
                                        <p:attrNameLst>
                                          <p:attrName>ppt_y</p:attrName>
                                        </p:attrNameLst>
                                      </p:cBhvr>
                                      <p:tavLst>
                                        <p:tav tm="0">
                                          <p:val>
                                            <p:strVal val="#ppt_y"/>
                                          </p:val>
                                        </p:tav>
                                        <p:tav tm="100000">
                                          <p:val>
                                            <p:strVal val="#ppt_y"/>
                                          </p:val>
                                        </p:tav>
                                      </p:tavLst>
                                    </p:anim>
                                  </p:childTnLst>
                                </p:cTn>
                              </p:par>
                            </p:childTnLst>
                          </p:cTn>
                        </p:par>
                        <p:par>
                          <p:cTn id="52" fill="hold">
                            <p:stCondLst>
                              <p:cond delay="2500"/>
                            </p:stCondLst>
                            <p:childTnLst>
                              <p:par>
                                <p:cTn id="53" presetID="2" presetClass="entr" presetSubtype="8" fill="hold" grpId="0" nodeType="after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additive="base">
                                        <p:cTn id="55" dur="500" fill="hold"/>
                                        <p:tgtEl>
                                          <p:spTgt spid="18"/>
                                        </p:tgtEl>
                                        <p:attrNameLst>
                                          <p:attrName>ppt_x</p:attrName>
                                        </p:attrNameLst>
                                      </p:cBhvr>
                                      <p:tavLst>
                                        <p:tav tm="0">
                                          <p:val>
                                            <p:strVal val="0-#ppt_w/2"/>
                                          </p:val>
                                        </p:tav>
                                        <p:tav tm="100000">
                                          <p:val>
                                            <p:strVal val="#ppt_x"/>
                                          </p:val>
                                        </p:tav>
                                      </p:tavLst>
                                    </p:anim>
                                    <p:anim calcmode="lin" valueType="num">
                                      <p:cBhvr additive="base">
                                        <p:cTn id="56" dur="500" fill="hold"/>
                                        <p:tgtEl>
                                          <p:spTgt spid="18"/>
                                        </p:tgtEl>
                                        <p:attrNameLst>
                                          <p:attrName>ppt_y</p:attrName>
                                        </p:attrNameLst>
                                      </p:cBhvr>
                                      <p:tavLst>
                                        <p:tav tm="0">
                                          <p:val>
                                            <p:strVal val="#ppt_y"/>
                                          </p:val>
                                        </p:tav>
                                        <p:tav tm="100000">
                                          <p:val>
                                            <p:strVal val="#ppt_y"/>
                                          </p:val>
                                        </p:tav>
                                      </p:tavLst>
                                    </p:anim>
                                  </p:childTnLst>
                                </p:cTn>
                              </p:par>
                              <p:par>
                                <p:cTn id="57" presetID="2" presetClass="entr" presetSubtype="8" fill="hold" grpId="0" nodeType="withEffect">
                                  <p:stCondLst>
                                    <p:cond delay="0"/>
                                  </p:stCondLst>
                                  <p:childTnLst>
                                    <p:set>
                                      <p:cBhvr>
                                        <p:cTn id="58" dur="1" fill="hold">
                                          <p:stCondLst>
                                            <p:cond delay="0"/>
                                          </p:stCondLst>
                                        </p:cTn>
                                        <p:tgtEl>
                                          <p:spTgt spid="17"/>
                                        </p:tgtEl>
                                        <p:attrNameLst>
                                          <p:attrName>style.visibility</p:attrName>
                                        </p:attrNameLst>
                                      </p:cBhvr>
                                      <p:to>
                                        <p:strVal val="visible"/>
                                      </p:to>
                                    </p:set>
                                    <p:anim calcmode="lin" valueType="num">
                                      <p:cBhvr additive="base">
                                        <p:cTn id="59" dur="500" fill="hold"/>
                                        <p:tgtEl>
                                          <p:spTgt spid="17"/>
                                        </p:tgtEl>
                                        <p:attrNameLst>
                                          <p:attrName>ppt_x</p:attrName>
                                        </p:attrNameLst>
                                      </p:cBhvr>
                                      <p:tavLst>
                                        <p:tav tm="0">
                                          <p:val>
                                            <p:strVal val="0-#ppt_w/2"/>
                                          </p:val>
                                        </p:tav>
                                        <p:tav tm="100000">
                                          <p:val>
                                            <p:strVal val="#ppt_x"/>
                                          </p:val>
                                        </p:tav>
                                      </p:tavLst>
                                    </p:anim>
                                    <p:anim calcmode="lin" valueType="num">
                                      <p:cBhvr additive="base">
                                        <p:cTn id="60" dur="500" fill="hold"/>
                                        <p:tgtEl>
                                          <p:spTgt spid="17"/>
                                        </p:tgtEl>
                                        <p:attrNameLst>
                                          <p:attrName>ppt_y</p:attrName>
                                        </p:attrNameLst>
                                      </p:cBhvr>
                                      <p:tavLst>
                                        <p:tav tm="0">
                                          <p:val>
                                            <p:strVal val="#ppt_y"/>
                                          </p:val>
                                        </p:tav>
                                        <p:tav tm="100000">
                                          <p:val>
                                            <p:strVal val="#ppt_y"/>
                                          </p:val>
                                        </p:tav>
                                      </p:tavLst>
                                    </p:anim>
                                  </p:childTnLst>
                                </p:cTn>
                              </p:par>
                              <p:par>
                                <p:cTn id="61" presetID="2" presetClass="entr" presetSubtype="8" fill="hold" nodeType="withEffect">
                                  <p:stCondLst>
                                    <p:cond delay="0"/>
                                  </p:stCondLst>
                                  <p:childTnLst>
                                    <p:set>
                                      <p:cBhvr>
                                        <p:cTn id="62" dur="1" fill="hold">
                                          <p:stCondLst>
                                            <p:cond delay="0"/>
                                          </p:stCondLst>
                                        </p:cTn>
                                        <p:tgtEl>
                                          <p:spTgt spid="16"/>
                                        </p:tgtEl>
                                        <p:attrNameLst>
                                          <p:attrName>style.visibility</p:attrName>
                                        </p:attrNameLst>
                                      </p:cBhvr>
                                      <p:to>
                                        <p:strVal val="visible"/>
                                      </p:to>
                                    </p:set>
                                    <p:anim calcmode="lin" valueType="num">
                                      <p:cBhvr additive="base">
                                        <p:cTn id="63" dur="500" fill="hold"/>
                                        <p:tgtEl>
                                          <p:spTgt spid="16"/>
                                        </p:tgtEl>
                                        <p:attrNameLst>
                                          <p:attrName>ppt_x</p:attrName>
                                        </p:attrNameLst>
                                      </p:cBhvr>
                                      <p:tavLst>
                                        <p:tav tm="0">
                                          <p:val>
                                            <p:strVal val="0-#ppt_w/2"/>
                                          </p:val>
                                        </p:tav>
                                        <p:tav tm="100000">
                                          <p:val>
                                            <p:strVal val="#ppt_x"/>
                                          </p:val>
                                        </p:tav>
                                      </p:tavLst>
                                    </p:anim>
                                    <p:anim calcmode="lin" valueType="num">
                                      <p:cBhvr additive="base">
                                        <p:cTn id="64" dur="500" fill="hold"/>
                                        <p:tgtEl>
                                          <p:spTgt spid="16"/>
                                        </p:tgtEl>
                                        <p:attrNameLst>
                                          <p:attrName>ppt_y</p:attrName>
                                        </p:attrNameLst>
                                      </p:cBhvr>
                                      <p:tavLst>
                                        <p:tav tm="0">
                                          <p:val>
                                            <p:strVal val="#ppt_y"/>
                                          </p:val>
                                        </p:tav>
                                        <p:tav tm="100000">
                                          <p:val>
                                            <p:strVal val="#ppt_y"/>
                                          </p:val>
                                        </p:tav>
                                      </p:tavLst>
                                    </p:anim>
                                  </p:childTnLst>
                                </p:cTn>
                              </p:par>
                            </p:childTnLst>
                          </p:cTn>
                        </p:par>
                        <p:par>
                          <p:cTn id="65" fill="hold">
                            <p:stCondLst>
                              <p:cond delay="3000"/>
                            </p:stCondLst>
                            <p:childTnLst>
                              <p:par>
                                <p:cTn id="66" presetID="2" presetClass="entr" presetSubtype="2" fill="hold" grpId="0" nodeType="afterEffect">
                                  <p:stCondLst>
                                    <p:cond delay="0"/>
                                  </p:stCondLst>
                                  <p:childTnLst>
                                    <p:set>
                                      <p:cBhvr>
                                        <p:cTn id="67" dur="1" fill="hold">
                                          <p:stCondLst>
                                            <p:cond delay="0"/>
                                          </p:stCondLst>
                                        </p:cTn>
                                        <p:tgtEl>
                                          <p:spTgt spid="20"/>
                                        </p:tgtEl>
                                        <p:attrNameLst>
                                          <p:attrName>style.visibility</p:attrName>
                                        </p:attrNameLst>
                                      </p:cBhvr>
                                      <p:to>
                                        <p:strVal val="visible"/>
                                      </p:to>
                                    </p:set>
                                    <p:anim calcmode="lin" valueType="num">
                                      <p:cBhvr additive="base">
                                        <p:cTn id="68" dur="500" fill="hold"/>
                                        <p:tgtEl>
                                          <p:spTgt spid="20"/>
                                        </p:tgtEl>
                                        <p:attrNameLst>
                                          <p:attrName>ppt_x</p:attrName>
                                        </p:attrNameLst>
                                      </p:cBhvr>
                                      <p:tavLst>
                                        <p:tav tm="0">
                                          <p:val>
                                            <p:strVal val="1+#ppt_w/2"/>
                                          </p:val>
                                        </p:tav>
                                        <p:tav tm="100000">
                                          <p:val>
                                            <p:strVal val="#ppt_x"/>
                                          </p:val>
                                        </p:tav>
                                      </p:tavLst>
                                    </p:anim>
                                    <p:anim calcmode="lin" valueType="num">
                                      <p:cBhvr additive="base">
                                        <p:cTn id="69" dur="500" fill="hold"/>
                                        <p:tgtEl>
                                          <p:spTgt spid="20"/>
                                        </p:tgtEl>
                                        <p:attrNameLst>
                                          <p:attrName>ppt_y</p:attrName>
                                        </p:attrNameLst>
                                      </p:cBhvr>
                                      <p:tavLst>
                                        <p:tav tm="0">
                                          <p:val>
                                            <p:strVal val="#ppt_y"/>
                                          </p:val>
                                        </p:tav>
                                        <p:tav tm="100000">
                                          <p:val>
                                            <p:strVal val="#ppt_y"/>
                                          </p:val>
                                        </p:tav>
                                      </p:tavLst>
                                    </p:anim>
                                  </p:childTnLst>
                                </p:cTn>
                              </p:par>
                              <p:par>
                                <p:cTn id="70" presetID="2" presetClass="entr" presetSubtype="2" fill="hold" grpId="0" nodeType="withEffect">
                                  <p:stCondLst>
                                    <p:cond delay="0"/>
                                  </p:stCondLst>
                                  <p:childTnLst>
                                    <p:set>
                                      <p:cBhvr>
                                        <p:cTn id="71" dur="1" fill="hold">
                                          <p:stCondLst>
                                            <p:cond delay="0"/>
                                          </p:stCondLst>
                                        </p:cTn>
                                        <p:tgtEl>
                                          <p:spTgt spid="19"/>
                                        </p:tgtEl>
                                        <p:attrNameLst>
                                          <p:attrName>style.visibility</p:attrName>
                                        </p:attrNameLst>
                                      </p:cBhvr>
                                      <p:to>
                                        <p:strVal val="visible"/>
                                      </p:to>
                                    </p:set>
                                    <p:anim calcmode="lin" valueType="num">
                                      <p:cBhvr additive="base">
                                        <p:cTn id="72" dur="500" fill="hold"/>
                                        <p:tgtEl>
                                          <p:spTgt spid="19"/>
                                        </p:tgtEl>
                                        <p:attrNameLst>
                                          <p:attrName>ppt_x</p:attrName>
                                        </p:attrNameLst>
                                      </p:cBhvr>
                                      <p:tavLst>
                                        <p:tav tm="0">
                                          <p:val>
                                            <p:strVal val="1+#ppt_w/2"/>
                                          </p:val>
                                        </p:tav>
                                        <p:tav tm="100000">
                                          <p:val>
                                            <p:strVal val="#ppt_x"/>
                                          </p:val>
                                        </p:tav>
                                      </p:tavLst>
                                    </p:anim>
                                    <p:anim calcmode="lin" valueType="num">
                                      <p:cBhvr additive="base">
                                        <p:cTn id="73" dur="500" fill="hold"/>
                                        <p:tgtEl>
                                          <p:spTgt spid="19"/>
                                        </p:tgtEl>
                                        <p:attrNameLst>
                                          <p:attrName>ppt_y</p:attrName>
                                        </p:attrNameLst>
                                      </p:cBhvr>
                                      <p:tavLst>
                                        <p:tav tm="0">
                                          <p:val>
                                            <p:strVal val="#ppt_y"/>
                                          </p:val>
                                        </p:tav>
                                        <p:tav tm="100000">
                                          <p:val>
                                            <p:strVal val="#ppt_y"/>
                                          </p:val>
                                        </p:tav>
                                      </p:tavLst>
                                    </p:anim>
                                  </p:childTnLst>
                                </p:cTn>
                              </p:par>
                              <p:par>
                                <p:cTn id="74" presetID="2" presetClass="entr" presetSubtype="2" fill="hold" nodeType="withEffect">
                                  <p:stCondLst>
                                    <p:cond delay="0"/>
                                  </p:stCondLst>
                                  <p:childTnLst>
                                    <p:set>
                                      <p:cBhvr>
                                        <p:cTn id="75" dur="1" fill="hold">
                                          <p:stCondLst>
                                            <p:cond delay="0"/>
                                          </p:stCondLst>
                                        </p:cTn>
                                        <p:tgtEl>
                                          <p:spTgt spid="21"/>
                                        </p:tgtEl>
                                        <p:attrNameLst>
                                          <p:attrName>style.visibility</p:attrName>
                                        </p:attrNameLst>
                                      </p:cBhvr>
                                      <p:to>
                                        <p:strVal val="visible"/>
                                      </p:to>
                                    </p:set>
                                    <p:anim calcmode="lin" valueType="num">
                                      <p:cBhvr additive="base">
                                        <p:cTn id="76" dur="500" fill="hold"/>
                                        <p:tgtEl>
                                          <p:spTgt spid="21"/>
                                        </p:tgtEl>
                                        <p:attrNameLst>
                                          <p:attrName>ppt_x</p:attrName>
                                        </p:attrNameLst>
                                      </p:cBhvr>
                                      <p:tavLst>
                                        <p:tav tm="0">
                                          <p:val>
                                            <p:strVal val="1+#ppt_w/2"/>
                                          </p:val>
                                        </p:tav>
                                        <p:tav tm="100000">
                                          <p:val>
                                            <p:strVal val="#ppt_x"/>
                                          </p:val>
                                        </p:tav>
                                      </p:tavLst>
                                    </p:anim>
                                    <p:anim calcmode="lin" valueType="num">
                                      <p:cBhvr additive="base">
                                        <p:cTn id="77" dur="5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7" grpId="0"/>
      <p:bldP spid="18" grpId="0"/>
      <p:bldP spid="19" grpId="0"/>
      <p:bldP spid="20" grpId="0"/>
      <p:bldP spid="23" grpId="0"/>
      <p:bldP spid="2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4" name="图形 113"/>
          <p:cNvPicPr>
            <a:picLocks noChangeAspect="1"/>
          </p:cNvPicPr>
          <p:nvPr/>
        </p:nvPicPr>
        <p:blipFill rotWithShape="1">
          <a:blip r:embed="rId2">
            <a:extLst>
              <a:ext uri="{96DAC541-7B7A-43D3-8B79-37D633B846F1}">
                <asvg:svgBlip xmlns:asvg="http://schemas.microsoft.com/office/drawing/2016/SVG/main" r:embed="rId3"/>
              </a:ext>
            </a:extLst>
          </a:blip>
          <a:srcRect l="18506" t="19769" r="15120" b="15730"/>
          <a:stretch>
            <a:fillRect/>
          </a:stretch>
        </p:blipFill>
        <p:spPr>
          <a:xfrm>
            <a:off x="1" y="-1"/>
            <a:ext cx="12192000" cy="6858001"/>
          </a:xfrm>
          <a:prstGeom prst="rect">
            <a:avLst/>
          </a:prstGeom>
        </p:spPr>
      </p:pic>
      <p:grpSp>
        <p:nvGrpSpPr>
          <p:cNvPr id="2" name="ï$lîdè"/>
          <p:cNvGrpSpPr/>
          <p:nvPr/>
        </p:nvGrpSpPr>
        <p:grpSpPr>
          <a:xfrm>
            <a:off x="4370136" y="1871275"/>
            <a:ext cx="3403603" cy="2475425"/>
            <a:chOff x="4379297" y="1952067"/>
            <a:chExt cx="3054959" cy="2221859"/>
          </a:xfrm>
        </p:grpSpPr>
        <p:sp>
          <p:nvSpPr>
            <p:cNvPr id="3" name="îṩļíḓé"/>
            <p:cNvSpPr/>
            <p:nvPr/>
          </p:nvSpPr>
          <p:spPr>
            <a:xfrm rot="10800000">
              <a:off x="5947546" y="1952067"/>
              <a:ext cx="1486710" cy="1486710"/>
            </a:xfrm>
            <a:prstGeom prst="teardrop">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dirty="0">
                <a:latin typeface="宋体" panose="02010600030101010101" pitchFamily="2" charset="-122"/>
              </a:endParaRPr>
            </a:p>
          </p:txBody>
        </p:sp>
        <p:sp>
          <p:nvSpPr>
            <p:cNvPr id="4" name="iṥḷîḑé"/>
            <p:cNvSpPr/>
            <p:nvPr/>
          </p:nvSpPr>
          <p:spPr>
            <a:xfrm>
              <a:off x="4379297" y="2687216"/>
              <a:ext cx="1486710" cy="1486710"/>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dirty="0">
                <a:latin typeface="宋体" panose="02010600030101010101" pitchFamily="2" charset="-122"/>
              </a:endParaRPr>
            </a:p>
          </p:txBody>
        </p:sp>
        <p:sp>
          <p:nvSpPr>
            <p:cNvPr id="5" name="iŝ1íḑè"/>
            <p:cNvSpPr txBox="1"/>
            <p:nvPr/>
          </p:nvSpPr>
          <p:spPr>
            <a:xfrm>
              <a:off x="6128208" y="2381048"/>
              <a:ext cx="1179384" cy="577461"/>
            </a:xfrm>
            <a:prstGeom prst="rect">
              <a:avLst/>
            </a:prstGeom>
            <a:noFill/>
          </p:spPr>
          <p:txBody>
            <a:bodyPr wrap="square" lIns="91440" tIns="45720" rIns="91440" bIns="45720" anchor="ctr" anchorCtr="1">
              <a:normAutofit/>
            </a:bodyPr>
            <a:lstStyle/>
            <a:p>
              <a:pPr algn="ctr"/>
              <a:r>
                <a:rPr lang="en-US" altLang="zh-CN" sz="2000" b="1" i="1" dirty="0">
                  <a:solidFill>
                    <a:schemeClr val="bg1"/>
                  </a:solidFill>
                  <a:latin typeface="宋体" panose="02010600030101010101" pitchFamily="2" charset="-122"/>
                  <a:ea typeface="宋体" panose="02010600030101010101" pitchFamily="2" charset="-122"/>
                </a:rPr>
                <a:t>Text</a:t>
              </a:r>
              <a:endParaRPr lang="zh-CN" altLang="en-US" sz="2000" i="1" dirty="0">
                <a:solidFill>
                  <a:schemeClr val="bg1"/>
                </a:solidFill>
                <a:latin typeface="宋体" panose="02010600030101010101" pitchFamily="2" charset="-122"/>
                <a:ea typeface="宋体" panose="02010600030101010101" pitchFamily="2" charset="-122"/>
              </a:endParaRPr>
            </a:p>
          </p:txBody>
        </p:sp>
        <p:sp>
          <p:nvSpPr>
            <p:cNvPr id="6" name="í$1íḓé"/>
            <p:cNvSpPr txBox="1"/>
            <p:nvPr/>
          </p:nvSpPr>
          <p:spPr>
            <a:xfrm>
              <a:off x="4508819" y="3116197"/>
              <a:ext cx="1238371" cy="577461"/>
            </a:xfrm>
            <a:prstGeom prst="rect">
              <a:avLst/>
            </a:prstGeom>
            <a:noFill/>
          </p:spPr>
          <p:txBody>
            <a:bodyPr wrap="square" lIns="91440" tIns="45720" rIns="91440" bIns="45720" anchor="ctr" anchorCtr="1">
              <a:normAutofit/>
            </a:bodyPr>
            <a:lstStyle/>
            <a:p>
              <a:pPr algn="ctr"/>
              <a:r>
                <a:rPr lang="en-US" altLang="zh-CN" sz="2000" b="1" i="1" dirty="0">
                  <a:solidFill>
                    <a:schemeClr val="bg1"/>
                  </a:solidFill>
                  <a:latin typeface="宋体" panose="02010600030101010101" pitchFamily="2" charset="-122"/>
                  <a:ea typeface="宋体" panose="02010600030101010101" pitchFamily="2" charset="-122"/>
                </a:rPr>
                <a:t>Text</a:t>
              </a:r>
              <a:endParaRPr lang="zh-CN" altLang="en-US" sz="2000" i="1" dirty="0">
                <a:solidFill>
                  <a:schemeClr val="bg1"/>
                </a:solidFill>
                <a:latin typeface="宋体" panose="02010600030101010101" pitchFamily="2" charset="-122"/>
                <a:ea typeface="宋体" panose="02010600030101010101" pitchFamily="2" charset="-122"/>
              </a:endParaRPr>
            </a:p>
          </p:txBody>
        </p:sp>
      </p:grpSp>
      <p:grpSp>
        <p:nvGrpSpPr>
          <p:cNvPr id="7" name="组合 6"/>
          <p:cNvGrpSpPr/>
          <p:nvPr/>
        </p:nvGrpSpPr>
        <p:grpSpPr>
          <a:xfrm>
            <a:off x="1138228" y="1360470"/>
            <a:ext cx="9992578" cy="3383417"/>
            <a:chOff x="1162292" y="1631404"/>
            <a:chExt cx="9992578" cy="3383417"/>
          </a:xfrm>
        </p:grpSpPr>
        <p:sp>
          <p:nvSpPr>
            <p:cNvPr id="8" name="iṡḷiďe"/>
            <p:cNvSpPr/>
            <p:nvPr/>
          </p:nvSpPr>
          <p:spPr>
            <a:xfrm>
              <a:off x="1162292" y="3207671"/>
              <a:ext cx="2809070" cy="523971"/>
            </a:xfrm>
            <a:prstGeom prst="rect">
              <a:avLst/>
            </a:prstGeom>
            <a:noFill/>
            <a:ln>
              <a:noFill/>
            </a:ln>
          </p:spPr>
          <p:txBody>
            <a:bodyPr wrap="square" lIns="91440" tIns="45720" rIns="91440" bIns="45720" anchor="t" anchorCtr="0">
              <a:normAutofit/>
            </a:bodyPr>
            <a:lstStyle/>
            <a:p>
              <a:pPr algn="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sp>
          <p:nvSpPr>
            <p:cNvPr id="9" name="îṥḷíḋê"/>
            <p:cNvSpPr/>
            <p:nvPr/>
          </p:nvSpPr>
          <p:spPr>
            <a:xfrm>
              <a:off x="1162292" y="2801922"/>
              <a:ext cx="2809070" cy="405747"/>
            </a:xfrm>
            <a:prstGeom prst="rect">
              <a:avLst/>
            </a:prstGeom>
            <a:noFill/>
            <a:ln>
              <a:noFill/>
            </a:ln>
          </p:spPr>
          <p:txBody>
            <a:bodyPr wrap="square" lIns="91440" tIns="45720" rIns="91440" bIns="45720" anchor="ctr" anchorCtr="0">
              <a:normAutofit lnSpcReduction="10000"/>
            </a:bodyPr>
            <a:lstStyle/>
            <a:p>
              <a:pPr algn="r">
                <a:lnSpc>
                  <a:spcPct val="150000"/>
                </a:lnSpc>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10" name="îṧḷíḓè"/>
            <p:cNvSpPr/>
            <p:nvPr/>
          </p:nvSpPr>
          <p:spPr>
            <a:xfrm>
              <a:off x="1162292" y="4483745"/>
              <a:ext cx="2809070" cy="523971"/>
            </a:xfrm>
            <a:prstGeom prst="rect">
              <a:avLst/>
            </a:prstGeom>
            <a:noFill/>
            <a:ln>
              <a:noFill/>
            </a:ln>
          </p:spPr>
          <p:txBody>
            <a:bodyPr wrap="square" lIns="91440" tIns="45720" rIns="91440" bIns="45720" anchor="t" anchorCtr="0">
              <a:normAutofit/>
            </a:bodyPr>
            <a:lstStyle/>
            <a:p>
              <a:pPr algn="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sp>
          <p:nvSpPr>
            <p:cNvPr id="11" name="iṥļide"/>
            <p:cNvSpPr/>
            <p:nvPr/>
          </p:nvSpPr>
          <p:spPr>
            <a:xfrm>
              <a:off x="1162292" y="4077996"/>
              <a:ext cx="2809070" cy="405747"/>
            </a:xfrm>
            <a:prstGeom prst="rect">
              <a:avLst/>
            </a:prstGeom>
            <a:noFill/>
            <a:ln>
              <a:noFill/>
            </a:ln>
          </p:spPr>
          <p:txBody>
            <a:bodyPr wrap="square" lIns="91440" tIns="45720" rIns="91440" bIns="45720" anchor="ctr" anchorCtr="0">
              <a:normAutofit lnSpcReduction="10000"/>
            </a:bodyPr>
            <a:lstStyle/>
            <a:p>
              <a:pPr algn="r">
                <a:lnSpc>
                  <a:spcPct val="150000"/>
                </a:lnSpc>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12" name="iṡļiḓè"/>
            <p:cNvSpPr/>
            <p:nvPr/>
          </p:nvSpPr>
          <p:spPr>
            <a:xfrm>
              <a:off x="1162292" y="2037151"/>
              <a:ext cx="2809070" cy="523971"/>
            </a:xfrm>
            <a:prstGeom prst="rect">
              <a:avLst/>
            </a:prstGeom>
            <a:noFill/>
            <a:ln>
              <a:noFill/>
            </a:ln>
          </p:spPr>
          <p:txBody>
            <a:bodyPr wrap="square" lIns="91440" tIns="45720" rIns="91440" bIns="45720" anchor="t" anchorCtr="0">
              <a:noAutofit/>
            </a:bodyPr>
            <a:lstStyle/>
            <a:p>
              <a:pPr algn="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sp>
          <p:nvSpPr>
            <p:cNvPr id="13" name="ïsḷïḋè"/>
            <p:cNvSpPr/>
            <p:nvPr/>
          </p:nvSpPr>
          <p:spPr>
            <a:xfrm>
              <a:off x="1162292" y="1631404"/>
              <a:ext cx="2809070" cy="405747"/>
            </a:xfrm>
            <a:prstGeom prst="rect">
              <a:avLst/>
            </a:prstGeom>
            <a:noFill/>
            <a:ln>
              <a:noFill/>
            </a:ln>
          </p:spPr>
          <p:txBody>
            <a:bodyPr wrap="square" lIns="91440" tIns="45720" rIns="91440" bIns="45720" anchor="ctr" anchorCtr="0">
              <a:normAutofit lnSpcReduction="10000"/>
            </a:bodyPr>
            <a:lstStyle/>
            <a:p>
              <a:pPr algn="r">
                <a:lnSpc>
                  <a:spcPct val="150000"/>
                </a:lnSpc>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14" name="îṣļîḋe"/>
            <p:cNvSpPr/>
            <p:nvPr/>
          </p:nvSpPr>
          <p:spPr>
            <a:xfrm>
              <a:off x="8212948" y="3207671"/>
              <a:ext cx="2941922" cy="523971"/>
            </a:xfrm>
            <a:prstGeom prst="rect">
              <a:avLst/>
            </a:prstGeom>
            <a:noFill/>
            <a:ln>
              <a:noFill/>
            </a:ln>
          </p:spPr>
          <p:txBody>
            <a:bodyPr wrap="square" lIns="91440" tIns="45720" rIns="91440" bIns="45720" anchor="t" anchorCtr="0">
              <a:normAutofit/>
            </a:bodyPr>
            <a:lstStyle/>
            <a:p>
              <a:pP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sp>
          <p:nvSpPr>
            <p:cNvPr id="15" name="îšḷïḓé"/>
            <p:cNvSpPr/>
            <p:nvPr/>
          </p:nvSpPr>
          <p:spPr>
            <a:xfrm>
              <a:off x="8212948" y="2805015"/>
              <a:ext cx="2941922" cy="392877"/>
            </a:xfrm>
            <a:prstGeom prst="rect">
              <a:avLst/>
            </a:prstGeom>
            <a:noFill/>
            <a:ln>
              <a:noFill/>
            </a:ln>
          </p:spPr>
          <p:txBody>
            <a:bodyPr wrap="square" lIns="91440" tIns="45720" rIns="91440" bIns="45720" anchor="ctr" anchorCtr="0">
              <a:normAutofit fontScale="92500" lnSpcReduction="10000"/>
            </a:bodyPr>
            <a:lstStyle/>
            <a:p>
              <a:pPr>
                <a:lnSpc>
                  <a:spcPct val="150000"/>
                </a:lnSpc>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16" name="iSḻîdè"/>
            <p:cNvSpPr/>
            <p:nvPr/>
          </p:nvSpPr>
          <p:spPr>
            <a:xfrm>
              <a:off x="8212948" y="4490850"/>
              <a:ext cx="2941922" cy="523971"/>
            </a:xfrm>
            <a:prstGeom prst="rect">
              <a:avLst/>
            </a:prstGeom>
            <a:noFill/>
            <a:ln>
              <a:noFill/>
            </a:ln>
          </p:spPr>
          <p:txBody>
            <a:bodyPr wrap="square" lIns="91440" tIns="45720" rIns="91440" bIns="45720" anchor="t" anchorCtr="0">
              <a:normAutofit/>
            </a:bodyPr>
            <a:lstStyle/>
            <a:p>
              <a:pP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sp>
          <p:nvSpPr>
            <p:cNvPr id="17" name="iśḻïďé"/>
            <p:cNvSpPr/>
            <p:nvPr/>
          </p:nvSpPr>
          <p:spPr>
            <a:xfrm>
              <a:off x="8212948" y="4075748"/>
              <a:ext cx="2941922" cy="415102"/>
            </a:xfrm>
            <a:prstGeom prst="rect">
              <a:avLst/>
            </a:prstGeom>
            <a:noFill/>
            <a:ln>
              <a:noFill/>
            </a:ln>
          </p:spPr>
          <p:txBody>
            <a:bodyPr wrap="square" lIns="91440" tIns="45720" rIns="91440" bIns="45720" anchor="ctr" anchorCtr="0">
              <a:normAutofit/>
            </a:bodyPr>
            <a:lstStyle/>
            <a:p>
              <a:pPr>
                <a:lnSpc>
                  <a:spcPct val="150000"/>
                </a:lnSpc>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18" name="iṣļídê"/>
            <p:cNvSpPr/>
            <p:nvPr/>
          </p:nvSpPr>
          <p:spPr>
            <a:xfrm>
              <a:off x="8212948" y="2037151"/>
              <a:ext cx="2941922" cy="523971"/>
            </a:xfrm>
            <a:prstGeom prst="rect">
              <a:avLst/>
            </a:prstGeom>
            <a:noFill/>
            <a:ln>
              <a:noFill/>
            </a:ln>
          </p:spPr>
          <p:txBody>
            <a:bodyPr wrap="square" lIns="91440" tIns="45720" rIns="91440" bIns="45720" anchor="t" anchorCtr="0">
              <a:normAutofit/>
            </a:bodyPr>
            <a:lstStyle/>
            <a:p>
              <a:pP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sp>
          <p:nvSpPr>
            <p:cNvPr id="19" name="isľîdé"/>
            <p:cNvSpPr/>
            <p:nvPr/>
          </p:nvSpPr>
          <p:spPr>
            <a:xfrm>
              <a:off x="8212948" y="1631404"/>
              <a:ext cx="2941922" cy="405747"/>
            </a:xfrm>
            <a:prstGeom prst="rect">
              <a:avLst/>
            </a:prstGeom>
            <a:noFill/>
            <a:ln>
              <a:noFill/>
            </a:ln>
          </p:spPr>
          <p:txBody>
            <a:bodyPr wrap="square" lIns="91440" tIns="45720" rIns="91440" bIns="45720" anchor="ctr" anchorCtr="0">
              <a:normAutofit lnSpcReduction="10000"/>
            </a:bodyPr>
            <a:lstStyle/>
            <a:p>
              <a:pPr>
                <a:lnSpc>
                  <a:spcPct val="150000"/>
                </a:lnSpc>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68" name="组合 67"/>
          <p:cNvGrpSpPr/>
          <p:nvPr/>
        </p:nvGrpSpPr>
        <p:grpSpPr>
          <a:xfrm>
            <a:off x="-379864" y="5111460"/>
            <a:ext cx="13062676" cy="2171496"/>
            <a:chOff x="-379864" y="5111460"/>
            <a:chExt cx="13062676" cy="2171496"/>
          </a:xfrm>
        </p:grpSpPr>
        <p:grpSp>
          <p:nvGrpSpPr>
            <p:cNvPr id="69" name="组合 68"/>
            <p:cNvGrpSpPr/>
            <p:nvPr/>
          </p:nvGrpSpPr>
          <p:grpSpPr>
            <a:xfrm>
              <a:off x="901167" y="5872548"/>
              <a:ext cx="8314401" cy="1410408"/>
              <a:chOff x="586804" y="8545772"/>
              <a:chExt cx="8314401" cy="1410408"/>
            </a:xfrm>
          </p:grpSpPr>
          <p:grpSp>
            <p:nvGrpSpPr>
              <p:cNvPr id="79" name="组合 78"/>
              <p:cNvGrpSpPr/>
              <p:nvPr/>
            </p:nvGrpSpPr>
            <p:grpSpPr>
              <a:xfrm>
                <a:off x="586804" y="8545772"/>
                <a:ext cx="8314401" cy="1410408"/>
                <a:chOff x="-1204686" y="3805316"/>
                <a:chExt cx="12990285" cy="2203598"/>
              </a:xfrm>
            </p:grpSpPr>
            <p:sp>
              <p:nvSpPr>
                <p:cNvPr id="97" name="矩形 96"/>
                <p:cNvSpPr/>
                <p:nvPr/>
              </p:nvSpPr>
              <p:spPr>
                <a:xfrm>
                  <a:off x="-1204686" y="5007428"/>
                  <a:ext cx="12990285" cy="2577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98" name="组合 97"/>
                <p:cNvGrpSpPr/>
                <p:nvPr/>
              </p:nvGrpSpPr>
              <p:grpSpPr>
                <a:xfrm>
                  <a:off x="-653143" y="3805316"/>
                  <a:ext cx="12322628" cy="2203598"/>
                  <a:chOff x="624114" y="5518002"/>
                  <a:chExt cx="12322628" cy="2203598"/>
                </a:xfrm>
              </p:grpSpPr>
              <p:sp>
                <p:nvSpPr>
                  <p:cNvPr id="99" name="椭圆 98"/>
                  <p:cNvSpPr/>
                  <p:nvPr/>
                </p:nvSpPr>
                <p:spPr>
                  <a:xfrm>
                    <a:off x="4746171" y="5704113"/>
                    <a:ext cx="1373121" cy="13731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0" name="椭圆 99"/>
                  <p:cNvSpPr/>
                  <p:nvPr/>
                </p:nvSpPr>
                <p:spPr>
                  <a:xfrm>
                    <a:off x="4209142" y="6386285"/>
                    <a:ext cx="1335315" cy="13353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1" name="椭圆 100"/>
                  <p:cNvSpPr/>
                  <p:nvPr/>
                </p:nvSpPr>
                <p:spPr>
                  <a:xfrm>
                    <a:off x="5963110" y="6057941"/>
                    <a:ext cx="1006335" cy="100633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2" name="椭圆 101"/>
                  <p:cNvSpPr/>
                  <p:nvPr/>
                </p:nvSpPr>
                <p:spPr>
                  <a:xfrm>
                    <a:off x="6594476" y="6282419"/>
                    <a:ext cx="916668" cy="9166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3" name="椭圆 102"/>
                  <p:cNvSpPr/>
                  <p:nvPr/>
                </p:nvSpPr>
                <p:spPr>
                  <a:xfrm>
                    <a:off x="7370084" y="6027512"/>
                    <a:ext cx="924832" cy="9248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4" name="椭圆 103"/>
                  <p:cNvSpPr/>
                  <p:nvPr/>
                </p:nvSpPr>
                <p:spPr>
                  <a:xfrm>
                    <a:off x="7939667" y="5533211"/>
                    <a:ext cx="1063531" cy="106353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5" name="椭圆 104"/>
                  <p:cNvSpPr/>
                  <p:nvPr/>
                </p:nvSpPr>
                <p:spPr>
                  <a:xfrm>
                    <a:off x="8208488" y="6154714"/>
                    <a:ext cx="1080657" cy="10806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6" name="Line 20"/>
                  <p:cNvSpPr>
                    <a:spLocks noChangeShapeType="1"/>
                  </p:cNvSpPr>
                  <p:nvPr/>
                </p:nvSpPr>
                <p:spPr bwMode="auto">
                  <a:xfrm flipH="1">
                    <a:off x="3538995" y="6700972"/>
                    <a:ext cx="41085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7" name="Freeform 21"/>
                  <p:cNvSpPr/>
                  <p:nvPr/>
                </p:nvSpPr>
                <p:spPr bwMode="auto">
                  <a:xfrm>
                    <a:off x="4067433" y="6402041"/>
                    <a:ext cx="634694" cy="298930"/>
                  </a:xfrm>
                  <a:custGeom>
                    <a:avLst/>
                    <a:gdLst>
                      <a:gd name="T0" fmla="*/ 48 w 48"/>
                      <a:gd name="T1" fmla="*/ 0 h 22"/>
                      <a:gd name="T2" fmla="*/ 20 w 48"/>
                      <a:gd name="T3" fmla="*/ 22 h 22"/>
                      <a:gd name="T4" fmla="*/ 0 w 48"/>
                      <a:gd name="T5" fmla="*/ 22 h 22"/>
                    </a:gdLst>
                    <a:ahLst/>
                    <a:cxnLst>
                      <a:cxn ang="0">
                        <a:pos x="T0" y="T1"/>
                      </a:cxn>
                      <a:cxn ang="0">
                        <a:pos x="T2" y="T3"/>
                      </a:cxn>
                      <a:cxn ang="0">
                        <a:pos x="T4" y="T5"/>
                      </a:cxn>
                    </a:cxnLst>
                    <a:rect l="0" t="0" r="r" b="b"/>
                    <a:pathLst>
                      <a:path w="48" h="22">
                        <a:moveTo>
                          <a:pt x="48" y="0"/>
                        </a:moveTo>
                        <a:cubicBezTo>
                          <a:pt x="34" y="0"/>
                          <a:pt x="23" y="10"/>
                          <a:pt x="20" y="22"/>
                        </a:cubicBezTo>
                        <a:cubicBezTo>
                          <a:pt x="0" y="22"/>
                          <a:pt x="0" y="22"/>
                          <a:pt x="0" y="22"/>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8" name="Line 22"/>
                  <p:cNvSpPr>
                    <a:spLocks noChangeShapeType="1"/>
                  </p:cNvSpPr>
                  <p:nvPr/>
                </p:nvSpPr>
                <p:spPr bwMode="auto">
                  <a:xfrm>
                    <a:off x="9276746" y="6713722"/>
                    <a:ext cx="0"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9" name="Freeform 23"/>
                  <p:cNvSpPr/>
                  <p:nvPr/>
                </p:nvSpPr>
                <p:spPr bwMode="auto">
                  <a:xfrm>
                    <a:off x="4702127" y="5668176"/>
                    <a:ext cx="2208680" cy="733865"/>
                  </a:xfrm>
                  <a:custGeom>
                    <a:avLst/>
                    <a:gdLst>
                      <a:gd name="T0" fmla="*/ 167 w 167"/>
                      <a:gd name="T1" fmla="*/ 48 h 54"/>
                      <a:gd name="T2" fmla="*/ 136 w 167"/>
                      <a:gd name="T3" fmla="*/ 27 h 54"/>
                      <a:gd name="T4" fmla="*/ 107 w 167"/>
                      <a:gd name="T5" fmla="*/ 43 h 54"/>
                      <a:gd name="T6" fmla="*/ 54 w 167"/>
                      <a:gd name="T7" fmla="*/ 0 h 54"/>
                      <a:gd name="T8" fmla="*/ 0 w 167"/>
                      <a:gd name="T9" fmla="*/ 54 h 54"/>
                    </a:gdLst>
                    <a:ahLst/>
                    <a:cxnLst>
                      <a:cxn ang="0">
                        <a:pos x="T0" y="T1"/>
                      </a:cxn>
                      <a:cxn ang="0">
                        <a:pos x="T2" y="T3"/>
                      </a:cxn>
                      <a:cxn ang="0">
                        <a:pos x="T4" y="T5"/>
                      </a:cxn>
                      <a:cxn ang="0">
                        <a:pos x="T6" y="T7"/>
                      </a:cxn>
                      <a:cxn ang="0">
                        <a:pos x="T8" y="T9"/>
                      </a:cxn>
                    </a:cxnLst>
                    <a:rect l="0" t="0" r="r" b="b"/>
                    <a:pathLst>
                      <a:path w="167" h="54">
                        <a:moveTo>
                          <a:pt x="167" y="48"/>
                        </a:moveTo>
                        <a:cubicBezTo>
                          <a:pt x="162" y="36"/>
                          <a:pt x="150" y="27"/>
                          <a:pt x="136" y="27"/>
                        </a:cubicBezTo>
                        <a:cubicBezTo>
                          <a:pt x="124" y="27"/>
                          <a:pt x="113" y="34"/>
                          <a:pt x="107" y="43"/>
                        </a:cubicBezTo>
                        <a:cubicBezTo>
                          <a:pt x="102" y="18"/>
                          <a:pt x="80" y="0"/>
                          <a:pt x="54" y="0"/>
                        </a:cubicBezTo>
                        <a:cubicBezTo>
                          <a:pt x="24" y="0"/>
                          <a:pt x="0" y="24"/>
                          <a:pt x="0" y="54"/>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0" name="Freeform 24"/>
                  <p:cNvSpPr/>
                  <p:nvPr/>
                </p:nvSpPr>
                <p:spPr bwMode="auto">
                  <a:xfrm>
                    <a:off x="7094982" y="5518002"/>
                    <a:ext cx="3503570" cy="1182967"/>
                  </a:xfrm>
                  <a:custGeom>
                    <a:avLst/>
                    <a:gdLst>
                      <a:gd name="T0" fmla="*/ 265 w 265"/>
                      <a:gd name="T1" fmla="*/ 87 h 87"/>
                      <a:gd name="T2" fmla="*/ 165 w 265"/>
                      <a:gd name="T3" fmla="*/ 87 h 87"/>
                      <a:gd name="T4" fmla="*/ 166 w 265"/>
                      <a:gd name="T5" fmla="*/ 80 h 87"/>
                      <a:gd name="T6" fmla="*/ 143 w 265"/>
                      <a:gd name="T7" fmla="*/ 52 h 87"/>
                      <a:gd name="T8" fmla="*/ 145 w 265"/>
                      <a:gd name="T9" fmla="*/ 40 h 87"/>
                      <a:gd name="T10" fmla="*/ 105 w 265"/>
                      <a:gd name="T11" fmla="*/ 0 h 87"/>
                      <a:gd name="T12" fmla="*/ 65 w 265"/>
                      <a:gd name="T13" fmla="*/ 39 h 87"/>
                      <a:gd name="T14" fmla="*/ 53 w 265"/>
                      <a:gd name="T15" fmla="*/ 36 h 87"/>
                      <a:gd name="T16" fmla="*/ 24 w 265"/>
                      <a:gd name="T17" fmla="*/ 65 h 87"/>
                      <a:gd name="T18" fmla="*/ 24 w 265"/>
                      <a:gd name="T19" fmla="*/ 69 h 87"/>
                      <a:gd name="T20" fmla="*/ 0 w 265"/>
                      <a:gd name="T21" fmla="*/ 5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5" h="87">
                        <a:moveTo>
                          <a:pt x="265" y="87"/>
                        </a:moveTo>
                        <a:cubicBezTo>
                          <a:pt x="165" y="87"/>
                          <a:pt x="165" y="87"/>
                          <a:pt x="165" y="87"/>
                        </a:cubicBezTo>
                        <a:cubicBezTo>
                          <a:pt x="166" y="85"/>
                          <a:pt x="166" y="83"/>
                          <a:pt x="166" y="80"/>
                        </a:cubicBezTo>
                        <a:cubicBezTo>
                          <a:pt x="166" y="66"/>
                          <a:pt x="156" y="55"/>
                          <a:pt x="143" y="52"/>
                        </a:cubicBezTo>
                        <a:cubicBezTo>
                          <a:pt x="144" y="48"/>
                          <a:pt x="145" y="44"/>
                          <a:pt x="145" y="40"/>
                        </a:cubicBezTo>
                        <a:cubicBezTo>
                          <a:pt x="145" y="18"/>
                          <a:pt x="127" y="0"/>
                          <a:pt x="105" y="0"/>
                        </a:cubicBezTo>
                        <a:cubicBezTo>
                          <a:pt x="83" y="0"/>
                          <a:pt x="65" y="17"/>
                          <a:pt x="65" y="39"/>
                        </a:cubicBezTo>
                        <a:cubicBezTo>
                          <a:pt x="61" y="37"/>
                          <a:pt x="57" y="36"/>
                          <a:pt x="53" y="36"/>
                        </a:cubicBezTo>
                        <a:cubicBezTo>
                          <a:pt x="37" y="36"/>
                          <a:pt x="24" y="49"/>
                          <a:pt x="24" y="65"/>
                        </a:cubicBezTo>
                        <a:cubicBezTo>
                          <a:pt x="24" y="66"/>
                          <a:pt x="24" y="68"/>
                          <a:pt x="24" y="69"/>
                        </a:cubicBezTo>
                        <a:cubicBezTo>
                          <a:pt x="19" y="61"/>
                          <a:pt x="10" y="56"/>
                          <a:pt x="0" y="56"/>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1" name="Line 20"/>
                  <p:cNvSpPr>
                    <a:spLocks noChangeShapeType="1"/>
                  </p:cNvSpPr>
                  <p:nvPr/>
                </p:nvSpPr>
                <p:spPr bwMode="auto">
                  <a:xfrm flipH="1">
                    <a:off x="624114" y="6700972"/>
                    <a:ext cx="275967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2" name="Line 20"/>
                  <p:cNvSpPr>
                    <a:spLocks noChangeShapeType="1"/>
                  </p:cNvSpPr>
                  <p:nvPr/>
                </p:nvSpPr>
                <p:spPr bwMode="auto">
                  <a:xfrm flipH="1">
                    <a:off x="10842171" y="6700972"/>
                    <a:ext cx="27577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13" name="Line 20"/>
                  <p:cNvSpPr>
                    <a:spLocks noChangeShapeType="1"/>
                  </p:cNvSpPr>
                  <p:nvPr/>
                </p:nvSpPr>
                <p:spPr bwMode="auto">
                  <a:xfrm flipH="1">
                    <a:off x="11306627" y="6700972"/>
                    <a:ext cx="164011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nvGrpSpPr>
              <p:cNvPr id="80" name="组合 79"/>
              <p:cNvGrpSpPr/>
              <p:nvPr/>
            </p:nvGrpSpPr>
            <p:grpSpPr>
              <a:xfrm>
                <a:off x="1110331" y="8636504"/>
                <a:ext cx="6688050" cy="765943"/>
                <a:chOff x="1110331" y="8636504"/>
                <a:chExt cx="6688050" cy="765943"/>
              </a:xfrm>
            </p:grpSpPr>
            <p:sp>
              <p:nvSpPr>
                <p:cNvPr id="81" name="Line 20"/>
                <p:cNvSpPr>
                  <a:spLocks noChangeShapeType="1"/>
                </p:cNvSpPr>
                <p:nvPr/>
              </p:nvSpPr>
              <p:spPr bwMode="auto">
                <a:xfrm flipH="1">
                  <a:off x="1110331" y="9402447"/>
                  <a:ext cx="552884"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2" name="Line 20"/>
                <p:cNvSpPr>
                  <a:spLocks noChangeShapeType="1"/>
                </p:cNvSpPr>
                <p:nvPr/>
              </p:nvSpPr>
              <p:spPr bwMode="auto">
                <a:xfrm flipH="1">
                  <a:off x="1799593" y="9402447"/>
                  <a:ext cx="95833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3" name="Line 20"/>
                <p:cNvSpPr>
                  <a:spLocks noChangeShapeType="1"/>
                </p:cNvSpPr>
                <p:nvPr/>
              </p:nvSpPr>
              <p:spPr bwMode="auto">
                <a:xfrm flipH="1">
                  <a:off x="6877829" y="9402447"/>
                  <a:ext cx="193509"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4" name="Line 20"/>
                <p:cNvSpPr>
                  <a:spLocks noChangeShapeType="1"/>
                </p:cNvSpPr>
                <p:nvPr/>
              </p:nvSpPr>
              <p:spPr bwMode="auto">
                <a:xfrm flipH="1">
                  <a:off x="7249183" y="9402447"/>
                  <a:ext cx="549198"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85" name="组合 84"/>
                <p:cNvGrpSpPr/>
                <p:nvPr/>
              </p:nvGrpSpPr>
              <p:grpSpPr>
                <a:xfrm>
                  <a:off x="3670404" y="8769196"/>
                  <a:ext cx="570769" cy="570769"/>
                  <a:chOff x="4789869" y="5633141"/>
                  <a:chExt cx="983312" cy="983312"/>
                </a:xfrm>
              </p:grpSpPr>
              <p:sp>
                <p:nvSpPr>
                  <p:cNvPr id="95" name="弧形 94"/>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6" name="弧形 95"/>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86" name="组合 85"/>
                <p:cNvGrpSpPr/>
                <p:nvPr/>
              </p:nvGrpSpPr>
              <p:grpSpPr>
                <a:xfrm rot="1244543">
                  <a:off x="4528073" y="8968234"/>
                  <a:ext cx="284412" cy="284412"/>
                  <a:chOff x="4789869" y="5633141"/>
                  <a:chExt cx="983312" cy="983312"/>
                </a:xfrm>
              </p:grpSpPr>
              <p:sp>
                <p:nvSpPr>
                  <p:cNvPr id="93" name="弧形 92"/>
                  <p:cNvSpPr/>
                  <p:nvPr/>
                </p:nvSpPr>
                <p:spPr>
                  <a:xfrm rot="16630693">
                    <a:off x="4789869" y="5633141"/>
                    <a:ext cx="983312" cy="983312"/>
                  </a:xfrm>
                  <a:prstGeom prst="arc">
                    <a:avLst>
                      <a:gd name="adj1" fmla="val 16200000"/>
                      <a:gd name="adj2" fmla="val 19167193"/>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4" name="弧形 93"/>
                  <p:cNvSpPr/>
                  <p:nvPr/>
                </p:nvSpPr>
                <p:spPr>
                  <a:xfrm rot="16630693">
                    <a:off x="4789869" y="5633141"/>
                    <a:ext cx="983312" cy="983312"/>
                  </a:xfrm>
                  <a:prstGeom prst="arc">
                    <a:avLst>
                      <a:gd name="adj1" fmla="val 19943639"/>
                      <a:gd name="adj2" fmla="val 20223319"/>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87" name="组合 86"/>
                <p:cNvGrpSpPr/>
                <p:nvPr/>
              </p:nvGrpSpPr>
              <p:grpSpPr>
                <a:xfrm>
                  <a:off x="5719760" y="8636504"/>
                  <a:ext cx="570769" cy="570769"/>
                  <a:chOff x="4789869" y="5633141"/>
                  <a:chExt cx="983312" cy="983312"/>
                </a:xfrm>
              </p:grpSpPr>
              <p:sp>
                <p:nvSpPr>
                  <p:cNvPr id="91" name="弧形 90"/>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2" name="弧形 91"/>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88" name="组合 87"/>
                <p:cNvGrpSpPr/>
                <p:nvPr/>
              </p:nvGrpSpPr>
              <p:grpSpPr>
                <a:xfrm rot="20246828">
                  <a:off x="5375828" y="8942433"/>
                  <a:ext cx="284412" cy="284412"/>
                  <a:chOff x="4789869" y="5633141"/>
                  <a:chExt cx="983312" cy="983312"/>
                </a:xfrm>
              </p:grpSpPr>
              <p:sp>
                <p:nvSpPr>
                  <p:cNvPr id="89" name="弧形 88"/>
                  <p:cNvSpPr/>
                  <p:nvPr/>
                </p:nvSpPr>
                <p:spPr>
                  <a:xfrm rot="16630693">
                    <a:off x="4789869" y="5633141"/>
                    <a:ext cx="983312" cy="983312"/>
                  </a:xfrm>
                  <a:prstGeom prst="arc">
                    <a:avLst>
                      <a:gd name="adj1" fmla="val 16200000"/>
                      <a:gd name="adj2" fmla="val 19167193"/>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0" name="弧形 89"/>
                  <p:cNvSpPr/>
                  <p:nvPr/>
                </p:nvSpPr>
                <p:spPr>
                  <a:xfrm rot="16630693">
                    <a:off x="4789869" y="5633141"/>
                    <a:ext cx="983312" cy="983312"/>
                  </a:xfrm>
                  <a:prstGeom prst="arc">
                    <a:avLst>
                      <a:gd name="adj1" fmla="val 19943639"/>
                      <a:gd name="adj2" fmla="val 20223319"/>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grpSp>
          <p:nvGrpSpPr>
            <p:cNvPr id="70" name="组合 69"/>
            <p:cNvGrpSpPr/>
            <p:nvPr/>
          </p:nvGrpSpPr>
          <p:grpSpPr>
            <a:xfrm>
              <a:off x="8765720" y="5111460"/>
              <a:ext cx="1477606" cy="1015855"/>
              <a:chOff x="4748473" y="5289717"/>
              <a:chExt cx="1899885" cy="1306171"/>
            </a:xfrm>
          </p:grpSpPr>
          <p:pic>
            <p:nvPicPr>
              <p:cNvPr id="77" name="图片 7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48473" y="5289717"/>
                <a:ext cx="1899885" cy="1306171"/>
              </a:xfrm>
              <a:prstGeom prst="rect">
                <a:avLst/>
              </a:prstGeom>
            </p:spPr>
          </p:pic>
          <p:sp>
            <p:nvSpPr>
              <p:cNvPr id="78" name="矩形 77"/>
              <p:cNvSpPr/>
              <p:nvPr/>
            </p:nvSpPr>
            <p:spPr>
              <a:xfrm>
                <a:off x="5204262" y="5877235"/>
                <a:ext cx="751826" cy="41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71" name="组合 70"/>
            <p:cNvGrpSpPr/>
            <p:nvPr/>
          </p:nvGrpSpPr>
          <p:grpSpPr>
            <a:xfrm>
              <a:off x="-379864" y="5147188"/>
              <a:ext cx="2884935" cy="1923290"/>
              <a:chOff x="-264070" y="4725787"/>
              <a:chExt cx="2884935" cy="1923290"/>
            </a:xfrm>
          </p:grpSpPr>
          <p:pic>
            <p:nvPicPr>
              <p:cNvPr id="75" name="图片 7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4070" y="4725787"/>
                <a:ext cx="2884935" cy="1923290"/>
              </a:xfrm>
              <a:prstGeom prst="rect">
                <a:avLst/>
              </a:prstGeom>
            </p:spPr>
          </p:pic>
          <p:sp>
            <p:nvSpPr>
              <p:cNvPr id="76" name="矩形 75"/>
              <p:cNvSpPr/>
              <p:nvPr/>
            </p:nvSpPr>
            <p:spPr>
              <a:xfrm>
                <a:off x="587334" y="5495228"/>
                <a:ext cx="1032725" cy="705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72" name="组合 71"/>
            <p:cNvGrpSpPr/>
            <p:nvPr/>
          </p:nvGrpSpPr>
          <p:grpSpPr>
            <a:xfrm>
              <a:off x="10724191" y="5708937"/>
              <a:ext cx="1958621" cy="1305747"/>
              <a:chOff x="-264070" y="4725787"/>
              <a:chExt cx="2884935" cy="1923290"/>
            </a:xfrm>
          </p:grpSpPr>
          <p:pic>
            <p:nvPicPr>
              <p:cNvPr id="73" name="图片 7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4070" y="4725787"/>
                <a:ext cx="2884935" cy="1923290"/>
              </a:xfrm>
              <a:prstGeom prst="rect">
                <a:avLst/>
              </a:prstGeom>
            </p:spPr>
          </p:pic>
          <p:sp>
            <p:nvSpPr>
              <p:cNvPr id="74" name="矩形 73"/>
              <p:cNvSpPr/>
              <p:nvPr/>
            </p:nvSpPr>
            <p:spPr>
              <a:xfrm>
                <a:off x="587334" y="5495228"/>
                <a:ext cx="1032725" cy="705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down)">
                                      <p:cBhvr>
                                        <p:cTn id="7" dur="290">
                                          <p:stCondLst>
                                            <p:cond delay="0"/>
                                          </p:stCondLst>
                                        </p:cTn>
                                        <p:tgtEl>
                                          <p:spTgt spid="68"/>
                                        </p:tgtEl>
                                      </p:cBhvr>
                                    </p:animEffect>
                                    <p:anim calcmode="lin" valueType="num">
                                      <p:cBhvr>
                                        <p:cTn id="8" dur="911" tmFilter="0,0; 0.14,0.36; 0.43,0.73; 0.71,0.91; 1.0,1.0">
                                          <p:stCondLst>
                                            <p:cond delay="0"/>
                                          </p:stCondLst>
                                        </p:cTn>
                                        <p:tgtEl>
                                          <p:spTgt spid="68"/>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68"/>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68"/>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68"/>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68"/>
                                        </p:tgtEl>
                                        <p:attrNameLst>
                                          <p:attrName>ppt_y</p:attrName>
                                        </p:attrNameLst>
                                      </p:cBhvr>
                                      <p:tavLst>
                                        <p:tav tm="0" fmla="#ppt_y-sin(pi*$)/81">
                                          <p:val>
                                            <p:fltVal val="0"/>
                                          </p:val>
                                        </p:tav>
                                        <p:tav tm="100000">
                                          <p:val>
                                            <p:fltVal val="1"/>
                                          </p:val>
                                        </p:tav>
                                      </p:tavLst>
                                    </p:anim>
                                    <p:animScale>
                                      <p:cBhvr>
                                        <p:cTn id="13" dur="13">
                                          <p:stCondLst>
                                            <p:cond delay="325"/>
                                          </p:stCondLst>
                                        </p:cTn>
                                        <p:tgtEl>
                                          <p:spTgt spid="68"/>
                                        </p:tgtEl>
                                      </p:cBhvr>
                                      <p:to x="100000" y="60000"/>
                                    </p:animScale>
                                    <p:animScale>
                                      <p:cBhvr>
                                        <p:cTn id="14" dur="83" decel="50000">
                                          <p:stCondLst>
                                            <p:cond delay="338"/>
                                          </p:stCondLst>
                                        </p:cTn>
                                        <p:tgtEl>
                                          <p:spTgt spid="68"/>
                                        </p:tgtEl>
                                      </p:cBhvr>
                                      <p:to x="100000" y="100000"/>
                                    </p:animScale>
                                    <p:animScale>
                                      <p:cBhvr>
                                        <p:cTn id="15" dur="13">
                                          <p:stCondLst>
                                            <p:cond delay="656"/>
                                          </p:stCondLst>
                                        </p:cTn>
                                        <p:tgtEl>
                                          <p:spTgt spid="68"/>
                                        </p:tgtEl>
                                      </p:cBhvr>
                                      <p:to x="100000" y="80000"/>
                                    </p:animScale>
                                    <p:animScale>
                                      <p:cBhvr>
                                        <p:cTn id="16" dur="83" decel="50000">
                                          <p:stCondLst>
                                            <p:cond delay="669"/>
                                          </p:stCondLst>
                                        </p:cTn>
                                        <p:tgtEl>
                                          <p:spTgt spid="68"/>
                                        </p:tgtEl>
                                      </p:cBhvr>
                                      <p:to x="100000" y="100000"/>
                                    </p:animScale>
                                    <p:animScale>
                                      <p:cBhvr>
                                        <p:cTn id="17" dur="13">
                                          <p:stCondLst>
                                            <p:cond delay="821"/>
                                          </p:stCondLst>
                                        </p:cTn>
                                        <p:tgtEl>
                                          <p:spTgt spid="68"/>
                                        </p:tgtEl>
                                      </p:cBhvr>
                                      <p:to x="100000" y="90000"/>
                                    </p:animScale>
                                    <p:animScale>
                                      <p:cBhvr>
                                        <p:cTn id="18" dur="83" decel="50000">
                                          <p:stCondLst>
                                            <p:cond delay="834"/>
                                          </p:stCondLst>
                                        </p:cTn>
                                        <p:tgtEl>
                                          <p:spTgt spid="68"/>
                                        </p:tgtEl>
                                      </p:cBhvr>
                                      <p:to x="100000" y="100000"/>
                                    </p:animScale>
                                    <p:animScale>
                                      <p:cBhvr>
                                        <p:cTn id="19" dur="13">
                                          <p:stCondLst>
                                            <p:cond delay="904"/>
                                          </p:stCondLst>
                                        </p:cTn>
                                        <p:tgtEl>
                                          <p:spTgt spid="68"/>
                                        </p:tgtEl>
                                      </p:cBhvr>
                                      <p:to x="100000" y="95000"/>
                                    </p:animScale>
                                    <p:animScale>
                                      <p:cBhvr>
                                        <p:cTn id="20" dur="83" decel="50000">
                                          <p:stCondLst>
                                            <p:cond delay="917"/>
                                          </p:stCondLst>
                                        </p:cTn>
                                        <p:tgtEl>
                                          <p:spTgt spid="68"/>
                                        </p:tgtEl>
                                      </p:cBhvr>
                                      <p:to x="100000" y="100000"/>
                                    </p:animScale>
                                  </p:childTnLst>
                                </p:cTn>
                              </p:par>
                            </p:childTnLst>
                          </p:cTn>
                        </p:par>
                        <p:par>
                          <p:cTn id="21" fill="hold">
                            <p:stCondLst>
                              <p:cond delay="1000"/>
                            </p:stCondLst>
                            <p:childTnLst>
                              <p:par>
                                <p:cTn id="22" presetID="53" presetClass="entr" presetSubtype="16"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p:cTn id="24" dur="500" fill="hold"/>
                                        <p:tgtEl>
                                          <p:spTgt spid="2"/>
                                        </p:tgtEl>
                                        <p:attrNameLst>
                                          <p:attrName>ppt_w</p:attrName>
                                        </p:attrNameLst>
                                      </p:cBhvr>
                                      <p:tavLst>
                                        <p:tav tm="0">
                                          <p:val>
                                            <p:fltVal val="0"/>
                                          </p:val>
                                        </p:tav>
                                        <p:tav tm="100000">
                                          <p:val>
                                            <p:strVal val="#ppt_w"/>
                                          </p:val>
                                        </p:tav>
                                      </p:tavLst>
                                    </p:anim>
                                    <p:anim calcmode="lin" valueType="num">
                                      <p:cBhvr>
                                        <p:cTn id="25" dur="500" fill="hold"/>
                                        <p:tgtEl>
                                          <p:spTgt spid="2"/>
                                        </p:tgtEl>
                                        <p:attrNameLst>
                                          <p:attrName>ppt_h</p:attrName>
                                        </p:attrNameLst>
                                      </p:cBhvr>
                                      <p:tavLst>
                                        <p:tav tm="0">
                                          <p:val>
                                            <p:fltVal val="0"/>
                                          </p:val>
                                        </p:tav>
                                        <p:tav tm="100000">
                                          <p:val>
                                            <p:strVal val="#ppt_h"/>
                                          </p:val>
                                        </p:tav>
                                      </p:tavLst>
                                    </p:anim>
                                    <p:animEffect transition="in" filter="fade">
                                      <p:cBhvr>
                                        <p:cTn id="26" dur="500"/>
                                        <p:tgtEl>
                                          <p:spTgt spid="2"/>
                                        </p:tgtEl>
                                      </p:cBhvr>
                                    </p:animEffect>
                                  </p:childTnLst>
                                </p:cTn>
                              </p:par>
                            </p:childTnLst>
                          </p:cTn>
                        </p:par>
                        <p:par>
                          <p:cTn id="27" fill="hold">
                            <p:stCondLst>
                              <p:cond delay="1500"/>
                            </p:stCondLst>
                            <p:childTnLst>
                              <p:par>
                                <p:cTn id="28" presetID="21" presetClass="entr" presetSubtype="1" fill="hold" nodeType="after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wheel(1)">
                                      <p:cBhvr>
                                        <p:cTn id="3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 name="图形 111"/>
          <p:cNvPicPr>
            <a:picLocks noChangeAspect="1"/>
          </p:cNvPicPr>
          <p:nvPr/>
        </p:nvPicPr>
        <p:blipFill rotWithShape="1">
          <a:blip r:embed="rId2">
            <a:extLst>
              <a:ext uri="{96DAC541-7B7A-43D3-8B79-37D633B846F1}">
                <asvg:svgBlip xmlns:asvg="http://schemas.microsoft.com/office/drawing/2016/SVG/main" r:embed="rId3"/>
              </a:ext>
            </a:extLst>
          </a:blip>
          <a:srcRect l="18506" t="19769" r="15120" b="15730"/>
          <a:stretch>
            <a:fillRect/>
          </a:stretch>
        </p:blipFill>
        <p:spPr>
          <a:xfrm>
            <a:off x="1" y="-1"/>
            <a:ext cx="12192000" cy="6858001"/>
          </a:xfrm>
          <a:prstGeom prst="rect">
            <a:avLst/>
          </a:prstGeom>
        </p:spPr>
      </p:pic>
      <p:grpSp>
        <p:nvGrpSpPr>
          <p:cNvPr id="111" name="组合 110"/>
          <p:cNvGrpSpPr/>
          <p:nvPr/>
        </p:nvGrpSpPr>
        <p:grpSpPr>
          <a:xfrm>
            <a:off x="2268546" y="4568148"/>
            <a:ext cx="7978175" cy="1360930"/>
            <a:chOff x="1908762" y="4689184"/>
            <a:chExt cx="7978175" cy="1360930"/>
          </a:xfrm>
        </p:grpSpPr>
        <p:sp>
          <p:nvSpPr>
            <p:cNvPr id="84" name="椭圆 83"/>
            <p:cNvSpPr/>
            <p:nvPr/>
          </p:nvSpPr>
          <p:spPr>
            <a:xfrm rot="20942295">
              <a:off x="5799325" y="4689184"/>
              <a:ext cx="275259" cy="275259"/>
            </a:xfrm>
            <a:prstGeom prst="ellipse">
              <a:avLst/>
            </a:prstGeom>
            <a:noFill/>
            <a:ln w="57150">
              <a:solidFill>
                <a:srgbClr val="48BE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5" name="椭圆 84"/>
            <p:cNvSpPr/>
            <p:nvPr/>
          </p:nvSpPr>
          <p:spPr>
            <a:xfrm rot="20942295">
              <a:off x="7806334" y="5535763"/>
              <a:ext cx="145275" cy="152922"/>
            </a:xfrm>
            <a:prstGeom prst="ellipse">
              <a:avLst/>
            </a:prstGeom>
            <a:noFill/>
            <a:ln w="47625">
              <a:solidFill>
                <a:srgbClr val="48BEF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6" name="椭圆 85"/>
            <p:cNvSpPr/>
            <p:nvPr/>
          </p:nvSpPr>
          <p:spPr>
            <a:xfrm rot="20942295">
              <a:off x="6000684" y="5058398"/>
              <a:ext cx="108150" cy="113842"/>
            </a:xfrm>
            <a:prstGeom prst="ellipse">
              <a:avLst/>
            </a:prstGeom>
            <a:solidFill>
              <a:srgbClr val="47BEFE"/>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88" name="组合 87"/>
            <p:cNvGrpSpPr/>
            <p:nvPr/>
          </p:nvGrpSpPr>
          <p:grpSpPr>
            <a:xfrm rot="20942295">
              <a:off x="4884024" y="5360889"/>
              <a:ext cx="207294" cy="207294"/>
              <a:chOff x="3765599" y="622300"/>
              <a:chExt cx="1134533" cy="1134533"/>
            </a:xfrm>
            <a:solidFill>
              <a:srgbClr val="FFFF00"/>
            </a:solidFill>
          </p:grpSpPr>
          <p:sp>
            <p:nvSpPr>
              <p:cNvPr id="93" name="圆角矩形 1555"/>
              <p:cNvSpPr/>
              <p:nvPr/>
            </p:nvSpPr>
            <p:spPr>
              <a:xfrm>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4" name="圆角矩形 1556"/>
              <p:cNvSpPr/>
              <p:nvPr/>
            </p:nvSpPr>
            <p:spPr>
              <a:xfrm rot="5400000">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sp>
          <p:nvSpPr>
            <p:cNvPr id="89" name="椭圆 88"/>
            <p:cNvSpPr/>
            <p:nvPr/>
          </p:nvSpPr>
          <p:spPr>
            <a:xfrm rot="20942295" flipV="1">
              <a:off x="2998817" y="5129892"/>
              <a:ext cx="61169" cy="64389"/>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0" name="椭圆 89"/>
            <p:cNvSpPr/>
            <p:nvPr/>
          </p:nvSpPr>
          <p:spPr>
            <a:xfrm rot="20942295">
              <a:off x="4886617" y="4848988"/>
              <a:ext cx="101692" cy="107045"/>
            </a:xfrm>
            <a:prstGeom prst="ellipse">
              <a:avLst/>
            </a:prstGeom>
            <a:solidFill>
              <a:srgbClr val="FF8504"/>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1" name="椭圆 90"/>
            <p:cNvSpPr/>
            <p:nvPr/>
          </p:nvSpPr>
          <p:spPr>
            <a:xfrm rot="20942295">
              <a:off x="1908762" y="5774852"/>
              <a:ext cx="101692" cy="107045"/>
            </a:xfrm>
            <a:prstGeom prst="ellipse">
              <a:avLst/>
            </a:prstGeom>
            <a:solidFill>
              <a:srgbClr val="FF8504"/>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2" name="椭圆 91"/>
            <p:cNvSpPr/>
            <p:nvPr/>
          </p:nvSpPr>
          <p:spPr>
            <a:xfrm rot="20942295">
              <a:off x="5337252" y="5822276"/>
              <a:ext cx="227838" cy="227838"/>
            </a:xfrm>
            <a:prstGeom prst="ellipse">
              <a:avLst/>
            </a:pr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58" name="组合 57"/>
            <p:cNvGrpSpPr/>
            <p:nvPr/>
          </p:nvGrpSpPr>
          <p:grpSpPr>
            <a:xfrm rot="1181377">
              <a:off x="6586951" y="4876377"/>
              <a:ext cx="3299986" cy="668197"/>
              <a:chOff x="6604155" y="376691"/>
              <a:chExt cx="3299986" cy="668197"/>
            </a:xfrm>
          </p:grpSpPr>
          <p:grpSp>
            <p:nvGrpSpPr>
              <p:cNvPr id="72" name="组合 71"/>
              <p:cNvGrpSpPr/>
              <p:nvPr/>
            </p:nvGrpSpPr>
            <p:grpSpPr>
              <a:xfrm>
                <a:off x="7098310" y="837594"/>
                <a:ext cx="207294" cy="207294"/>
                <a:chOff x="3765599" y="622300"/>
                <a:chExt cx="1134533" cy="1134533"/>
              </a:xfrm>
              <a:solidFill>
                <a:srgbClr val="FF8300"/>
              </a:solidFill>
            </p:grpSpPr>
            <p:sp>
              <p:nvSpPr>
                <p:cNvPr id="82" name="圆角矩形 1576"/>
                <p:cNvSpPr/>
                <p:nvPr/>
              </p:nvSpPr>
              <p:spPr>
                <a:xfrm>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3" name="圆角矩形 1577"/>
                <p:cNvSpPr/>
                <p:nvPr/>
              </p:nvSpPr>
              <p:spPr>
                <a:xfrm rot="5400000">
                  <a:off x="4144531" y="622300"/>
                  <a:ext cx="376669" cy="1134533"/>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sp>
            <p:nvSpPr>
              <p:cNvPr id="73" name="椭圆 72"/>
              <p:cNvSpPr/>
              <p:nvPr/>
            </p:nvSpPr>
            <p:spPr>
              <a:xfrm>
                <a:off x="6604155" y="837594"/>
                <a:ext cx="65133" cy="68561"/>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cxnSp>
            <p:nvCxnSpPr>
              <p:cNvPr id="74" name="直接连接符 73"/>
              <p:cNvCxnSpPr/>
              <p:nvPr/>
            </p:nvCxnSpPr>
            <p:spPr>
              <a:xfrm>
                <a:off x="8370942" y="837594"/>
                <a:ext cx="0" cy="2549"/>
              </a:xfrm>
              <a:prstGeom prst="line">
                <a:avLst/>
              </a:prstGeom>
              <a:ln w="76200" cap="rnd">
                <a:solidFill>
                  <a:srgbClr val="FDE474"/>
                </a:solidFill>
              </a:ln>
            </p:spPr>
            <p:style>
              <a:lnRef idx="1">
                <a:schemeClr val="accent1"/>
              </a:lnRef>
              <a:fillRef idx="0">
                <a:schemeClr val="accent1"/>
              </a:fillRef>
              <a:effectRef idx="0">
                <a:schemeClr val="accent1"/>
              </a:effectRef>
              <a:fontRef idx="minor">
                <a:schemeClr val="tx1"/>
              </a:fontRef>
            </p:style>
          </p:cxnSp>
          <p:grpSp>
            <p:nvGrpSpPr>
              <p:cNvPr id="75" name="组合 74"/>
              <p:cNvGrpSpPr/>
              <p:nvPr/>
            </p:nvGrpSpPr>
            <p:grpSpPr>
              <a:xfrm>
                <a:off x="9795640" y="837594"/>
                <a:ext cx="108501" cy="108501"/>
                <a:chOff x="6388327" y="3617686"/>
                <a:chExt cx="135164" cy="135164"/>
              </a:xfrm>
            </p:grpSpPr>
            <p:cxnSp>
              <p:nvCxnSpPr>
                <p:cNvPr id="78" name="直接连接符 77"/>
                <p:cNvCxnSpPr/>
                <p:nvPr/>
              </p:nvCxnSpPr>
              <p:spPr>
                <a:xfrm rot="16200000">
                  <a:off x="6399059" y="367453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p:nvCxnSpPr>
              <p:spPr>
                <a:xfrm>
                  <a:off x="6455909" y="361768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rot="5400000">
                  <a:off x="6512759" y="367453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rot="10800000">
                  <a:off x="6455909" y="3731386"/>
                  <a:ext cx="0" cy="21464"/>
                </a:xfrm>
                <a:prstGeom prst="line">
                  <a:avLst/>
                </a:prstGeom>
                <a:ln w="76200" cap="rnd">
                  <a:solidFill>
                    <a:srgbClr val="48A1E8"/>
                  </a:solidFill>
                </a:ln>
              </p:spPr>
              <p:style>
                <a:lnRef idx="1">
                  <a:schemeClr val="accent1"/>
                </a:lnRef>
                <a:fillRef idx="0">
                  <a:schemeClr val="accent1"/>
                </a:fillRef>
                <a:effectRef idx="0">
                  <a:schemeClr val="accent1"/>
                </a:effectRef>
                <a:fontRef idx="minor">
                  <a:schemeClr val="tx1"/>
                </a:fontRef>
              </p:style>
            </p:cxnSp>
          </p:grpSp>
          <p:sp>
            <p:nvSpPr>
              <p:cNvPr id="76" name="椭圆 75"/>
              <p:cNvSpPr/>
              <p:nvPr/>
            </p:nvSpPr>
            <p:spPr>
              <a:xfrm flipV="1">
                <a:off x="9155983" y="975224"/>
                <a:ext cx="61169" cy="64389"/>
              </a:xfrm>
              <a:prstGeom prst="ellipse">
                <a:avLst/>
              </a:prstGeom>
              <a:solidFill>
                <a:srgbClr val="FEDF1F"/>
              </a:solidFill>
              <a:ln w="476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77" name="椭圆 76"/>
              <p:cNvSpPr/>
              <p:nvPr/>
            </p:nvSpPr>
            <p:spPr>
              <a:xfrm>
                <a:off x="9702221" y="376691"/>
                <a:ext cx="134670" cy="134670"/>
              </a:xfrm>
              <a:prstGeom prst="ellipse">
                <a:avLst/>
              </a:prstGeom>
              <a:noFill/>
              <a:ln w="635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nvGrpSpPr>
          <p:cNvPr id="2" name="组合 1"/>
          <p:cNvGrpSpPr/>
          <p:nvPr/>
        </p:nvGrpSpPr>
        <p:grpSpPr>
          <a:xfrm>
            <a:off x="4463913" y="1151679"/>
            <a:ext cx="3587444" cy="2763012"/>
            <a:chOff x="1115510" y="1856883"/>
            <a:chExt cx="3373016" cy="2534595"/>
          </a:xfrm>
        </p:grpSpPr>
        <p:sp>
          <p:nvSpPr>
            <p:cNvPr id="3" name="椭圆 2"/>
            <p:cNvSpPr/>
            <p:nvPr/>
          </p:nvSpPr>
          <p:spPr>
            <a:xfrm>
              <a:off x="1491683" y="1856883"/>
              <a:ext cx="2495550" cy="2495550"/>
            </a:xfrm>
            <a:prstGeom prst="ellipse">
              <a:avLst/>
            </a:prstGeom>
            <a:solidFill>
              <a:srgbClr val="FFDB01"/>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 name="任意多边形 736"/>
            <p:cNvSpPr/>
            <p:nvPr/>
          </p:nvSpPr>
          <p:spPr>
            <a:xfrm>
              <a:off x="2554288" y="1895928"/>
              <a:ext cx="1418998" cy="2495550"/>
            </a:xfrm>
            <a:custGeom>
              <a:avLst/>
              <a:gdLst>
                <a:gd name="connsiteX0" fmla="*/ 171223 w 1418998"/>
                <a:gd name="connsiteY0" fmla="*/ 0 h 2495550"/>
                <a:gd name="connsiteX1" fmla="*/ 1418998 w 1418998"/>
                <a:gd name="connsiteY1" fmla="*/ 1247775 h 2495550"/>
                <a:gd name="connsiteX2" fmla="*/ 171223 w 1418998"/>
                <a:gd name="connsiteY2" fmla="*/ 2495550 h 2495550"/>
                <a:gd name="connsiteX3" fmla="*/ 43645 w 1418998"/>
                <a:gd name="connsiteY3" fmla="*/ 2489108 h 2495550"/>
                <a:gd name="connsiteX4" fmla="*/ 0 w 1418998"/>
                <a:gd name="connsiteY4" fmla="*/ 2482447 h 2495550"/>
                <a:gd name="connsiteX5" fmla="*/ 65666 w 1418998"/>
                <a:gd name="connsiteY5" fmla="*/ 2479131 h 2495550"/>
                <a:gd name="connsiteX6" fmla="*/ 1185863 w 1418998"/>
                <a:gd name="connsiteY6" fmla="*/ 1237798 h 2495550"/>
                <a:gd name="connsiteX7" fmla="*/ 189558 w 1418998"/>
                <a:gd name="connsiteY7" fmla="*/ 15373 h 2495550"/>
                <a:gd name="connsiteX8" fmla="*/ 109312 w 1418998"/>
                <a:gd name="connsiteY8" fmla="*/ 3126 h 2495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18998" h="2495550">
                  <a:moveTo>
                    <a:pt x="171223" y="0"/>
                  </a:moveTo>
                  <a:cubicBezTo>
                    <a:pt x="860350" y="0"/>
                    <a:pt x="1418998" y="558648"/>
                    <a:pt x="1418998" y="1247775"/>
                  </a:cubicBezTo>
                  <a:cubicBezTo>
                    <a:pt x="1418998" y="1936902"/>
                    <a:pt x="860350" y="2495550"/>
                    <a:pt x="171223" y="2495550"/>
                  </a:cubicBezTo>
                  <a:cubicBezTo>
                    <a:pt x="128153" y="2495550"/>
                    <a:pt x="85592" y="2493368"/>
                    <a:pt x="43645" y="2489108"/>
                  </a:cubicBezTo>
                  <a:lnTo>
                    <a:pt x="0" y="2482447"/>
                  </a:lnTo>
                  <a:lnTo>
                    <a:pt x="65666" y="2479131"/>
                  </a:lnTo>
                  <a:cubicBezTo>
                    <a:pt x="694864" y="2415232"/>
                    <a:pt x="1185863" y="1883855"/>
                    <a:pt x="1185863" y="1237798"/>
                  </a:cubicBezTo>
                  <a:cubicBezTo>
                    <a:pt x="1185863" y="634812"/>
                    <a:pt x="758148" y="131724"/>
                    <a:pt x="189558" y="15373"/>
                  </a:cubicBezTo>
                  <a:lnTo>
                    <a:pt x="109312" y="3126"/>
                  </a:lnTo>
                  <a:close/>
                </a:path>
              </a:pathLst>
            </a:cu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 name="椭圆 4"/>
            <p:cNvSpPr/>
            <p:nvPr/>
          </p:nvSpPr>
          <p:spPr>
            <a:xfrm>
              <a:off x="1451428" y="1877786"/>
              <a:ext cx="2495550" cy="2495550"/>
            </a:xfrm>
            <a:prstGeom prst="ellipse">
              <a:avLst/>
            </a:prstGeom>
            <a:noFill/>
            <a:ln w="6667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6" name="组合 5"/>
            <p:cNvGrpSpPr/>
            <p:nvPr/>
          </p:nvGrpSpPr>
          <p:grpSpPr>
            <a:xfrm>
              <a:off x="1115510" y="2753872"/>
              <a:ext cx="3373016" cy="1202032"/>
              <a:chOff x="1115510" y="5439922"/>
              <a:chExt cx="3373016" cy="1202032"/>
            </a:xfrm>
          </p:grpSpPr>
          <p:sp>
            <p:nvSpPr>
              <p:cNvPr id="11" name="弧形 10"/>
              <p:cNvSpPr/>
              <p:nvPr/>
            </p:nvSpPr>
            <p:spPr>
              <a:xfrm rot="20304375">
                <a:off x="1115510" y="5439922"/>
                <a:ext cx="3373016" cy="1202032"/>
              </a:xfrm>
              <a:prstGeom prst="arc">
                <a:avLst>
                  <a:gd name="adj1" fmla="val 11137812"/>
                  <a:gd name="adj2" fmla="val 11876596"/>
                </a:avLst>
              </a:prstGeom>
              <a:noFill/>
              <a:ln w="6667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宋体" panose="02010600030101010101" pitchFamily="2" charset="-122"/>
                  <a:ea typeface="宋体" panose="02010600030101010101" pitchFamily="2" charset="-122"/>
                </a:endParaRPr>
              </a:p>
            </p:txBody>
          </p:sp>
          <p:sp>
            <p:nvSpPr>
              <p:cNvPr id="12" name="弧形 11"/>
              <p:cNvSpPr/>
              <p:nvPr/>
            </p:nvSpPr>
            <p:spPr>
              <a:xfrm rot="20304375">
                <a:off x="1115510" y="5439922"/>
                <a:ext cx="3373016" cy="1202032"/>
              </a:xfrm>
              <a:prstGeom prst="arc">
                <a:avLst>
                  <a:gd name="adj1" fmla="val 20501964"/>
                  <a:gd name="adj2" fmla="val 10793822"/>
                </a:avLst>
              </a:prstGeom>
              <a:noFill/>
              <a:ln w="66675"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lt1"/>
                  </a:solidFill>
                  <a:latin typeface="宋体" panose="02010600030101010101" pitchFamily="2" charset="-122"/>
                  <a:ea typeface="宋体" panose="02010600030101010101" pitchFamily="2" charset="-122"/>
                </a:endParaRPr>
              </a:p>
            </p:txBody>
          </p:sp>
        </p:grpSp>
        <p:sp>
          <p:nvSpPr>
            <p:cNvPr id="7" name="椭圆 6"/>
            <p:cNvSpPr/>
            <p:nvPr/>
          </p:nvSpPr>
          <p:spPr>
            <a:xfrm>
              <a:off x="2077989" y="2757669"/>
              <a:ext cx="399740" cy="399740"/>
            </a:xfrm>
            <a:prstGeom prst="ellipse">
              <a:avLst/>
            </a:pr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8" name="椭圆 7"/>
            <p:cNvSpPr/>
            <p:nvPr/>
          </p:nvSpPr>
          <p:spPr>
            <a:xfrm>
              <a:off x="3105425" y="3375484"/>
              <a:ext cx="212962" cy="212962"/>
            </a:xfrm>
            <a:prstGeom prst="ellipse">
              <a:avLst/>
            </a:pr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9" name="椭圆 8"/>
            <p:cNvSpPr/>
            <p:nvPr/>
          </p:nvSpPr>
          <p:spPr>
            <a:xfrm>
              <a:off x="3450046" y="2400300"/>
              <a:ext cx="149860" cy="149860"/>
            </a:xfrm>
            <a:prstGeom prst="ellipse">
              <a:avLst/>
            </a:prstGeom>
            <a:solidFill>
              <a:srgbClr val="FFDB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0" name="椭圆 9"/>
            <p:cNvSpPr/>
            <p:nvPr/>
          </p:nvSpPr>
          <p:spPr>
            <a:xfrm>
              <a:off x="3585029" y="2799806"/>
              <a:ext cx="232227" cy="232227"/>
            </a:xfrm>
            <a:prstGeom prst="ellipse">
              <a:avLst/>
            </a:prstGeom>
            <a:solidFill>
              <a:srgbClr val="FD85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13" name="组合 12"/>
          <p:cNvGrpSpPr/>
          <p:nvPr/>
        </p:nvGrpSpPr>
        <p:grpSpPr>
          <a:xfrm>
            <a:off x="2100434" y="1362375"/>
            <a:ext cx="8314401" cy="3353830"/>
            <a:chOff x="586804" y="6602349"/>
            <a:chExt cx="8314401" cy="3353830"/>
          </a:xfrm>
        </p:grpSpPr>
        <p:grpSp>
          <p:nvGrpSpPr>
            <p:cNvPr id="14" name="组合 13"/>
            <p:cNvGrpSpPr/>
            <p:nvPr/>
          </p:nvGrpSpPr>
          <p:grpSpPr>
            <a:xfrm>
              <a:off x="586804" y="6602349"/>
              <a:ext cx="8314401" cy="3353830"/>
              <a:chOff x="-1204686" y="768945"/>
              <a:chExt cx="12990285" cy="5239969"/>
            </a:xfrm>
          </p:grpSpPr>
          <p:sp>
            <p:nvSpPr>
              <p:cNvPr id="32" name="矩形 31"/>
              <p:cNvSpPr/>
              <p:nvPr/>
            </p:nvSpPr>
            <p:spPr>
              <a:xfrm>
                <a:off x="-1204686" y="5007428"/>
                <a:ext cx="12990285" cy="2577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33" name="组合 32"/>
              <p:cNvGrpSpPr/>
              <p:nvPr/>
            </p:nvGrpSpPr>
            <p:grpSpPr>
              <a:xfrm>
                <a:off x="-653143" y="768945"/>
                <a:ext cx="12322628" cy="5239969"/>
                <a:chOff x="624114" y="2481631"/>
                <a:chExt cx="12322628" cy="5239969"/>
              </a:xfrm>
            </p:grpSpPr>
            <p:sp>
              <p:nvSpPr>
                <p:cNvPr id="34" name="椭圆 33"/>
                <p:cNvSpPr/>
                <p:nvPr/>
              </p:nvSpPr>
              <p:spPr>
                <a:xfrm>
                  <a:off x="4746171" y="5704113"/>
                  <a:ext cx="1373121" cy="13731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5" name="椭圆 34"/>
                <p:cNvSpPr/>
                <p:nvPr/>
              </p:nvSpPr>
              <p:spPr>
                <a:xfrm>
                  <a:off x="4209142" y="6386285"/>
                  <a:ext cx="1335315" cy="13353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6" name="椭圆 35"/>
                <p:cNvSpPr/>
                <p:nvPr/>
              </p:nvSpPr>
              <p:spPr>
                <a:xfrm>
                  <a:off x="5963110" y="6057941"/>
                  <a:ext cx="1006335" cy="100633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7" name="椭圆 36"/>
                <p:cNvSpPr/>
                <p:nvPr/>
              </p:nvSpPr>
              <p:spPr>
                <a:xfrm>
                  <a:off x="6594476" y="6282419"/>
                  <a:ext cx="916668" cy="9166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8" name="椭圆 37"/>
                <p:cNvSpPr/>
                <p:nvPr/>
              </p:nvSpPr>
              <p:spPr>
                <a:xfrm>
                  <a:off x="7370084" y="6027512"/>
                  <a:ext cx="924832" cy="9248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9" name="椭圆 38"/>
                <p:cNvSpPr/>
                <p:nvPr/>
              </p:nvSpPr>
              <p:spPr>
                <a:xfrm>
                  <a:off x="7939667" y="5533211"/>
                  <a:ext cx="1063531" cy="106353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0" name="椭圆 39"/>
                <p:cNvSpPr/>
                <p:nvPr/>
              </p:nvSpPr>
              <p:spPr>
                <a:xfrm>
                  <a:off x="8208488" y="6154714"/>
                  <a:ext cx="1080657" cy="10806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1" name="椭圆 40"/>
                <p:cNvSpPr/>
                <p:nvPr/>
              </p:nvSpPr>
              <p:spPr>
                <a:xfrm>
                  <a:off x="6329991" y="2481631"/>
                  <a:ext cx="118155" cy="1181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2" name="Line 20"/>
                <p:cNvSpPr>
                  <a:spLocks noChangeShapeType="1"/>
                </p:cNvSpPr>
                <p:nvPr/>
              </p:nvSpPr>
              <p:spPr bwMode="auto">
                <a:xfrm flipH="1">
                  <a:off x="3538995" y="6700972"/>
                  <a:ext cx="41085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3" name="Freeform 21"/>
                <p:cNvSpPr/>
                <p:nvPr/>
              </p:nvSpPr>
              <p:spPr bwMode="auto">
                <a:xfrm>
                  <a:off x="4067433" y="6402041"/>
                  <a:ext cx="634694" cy="298930"/>
                </a:xfrm>
                <a:custGeom>
                  <a:avLst/>
                  <a:gdLst>
                    <a:gd name="T0" fmla="*/ 48 w 48"/>
                    <a:gd name="T1" fmla="*/ 0 h 22"/>
                    <a:gd name="T2" fmla="*/ 20 w 48"/>
                    <a:gd name="T3" fmla="*/ 22 h 22"/>
                    <a:gd name="T4" fmla="*/ 0 w 48"/>
                    <a:gd name="T5" fmla="*/ 22 h 22"/>
                  </a:gdLst>
                  <a:ahLst/>
                  <a:cxnLst>
                    <a:cxn ang="0">
                      <a:pos x="T0" y="T1"/>
                    </a:cxn>
                    <a:cxn ang="0">
                      <a:pos x="T2" y="T3"/>
                    </a:cxn>
                    <a:cxn ang="0">
                      <a:pos x="T4" y="T5"/>
                    </a:cxn>
                  </a:cxnLst>
                  <a:rect l="0" t="0" r="r" b="b"/>
                  <a:pathLst>
                    <a:path w="48" h="22">
                      <a:moveTo>
                        <a:pt x="48" y="0"/>
                      </a:moveTo>
                      <a:cubicBezTo>
                        <a:pt x="34" y="0"/>
                        <a:pt x="23" y="10"/>
                        <a:pt x="20" y="22"/>
                      </a:cubicBezTo>
                      <a:cubicBezTo>
                        <a:pt x="0" y="22"/>
                        <a:pt x="0" y="22"/>
                        <a:pt x="0" y="22"/>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4" name="Line 22"/>
                <p:cNvSpPr>
                  <a:spLocks noChangeShapeType="1"/>
                </p:cNvSpPr>
                <p:nvPr/>
              </p:nvSpPr>
              <p:spPr bwMode="auto">
                <a:xfrm>
                  <a:off x="9276746" y="6713722"/>
                  <a:ext cx="0"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5" name="Freeform 23"/>
                <p:cNvSpPr/>
                <p:nvPr/>
              </p:nvSpPr>
              <p:spPr bwMode="auto">
                <a:xfrm>
                  <a:off x="4702127" y="5668176"/>
                  <a:ext cx="2208680" cy="733865"/>
                </a:xfrm>
                <a:custGeom>
                  <a:avLst/>
                  <a:gdLst>
                    <a:gd name="T0" fmla="*/ 167 w 167"/>
                    <a:gd name="T1" fmla="*/ 48 h 54"/>
                    <a:gd name="T2" fmla="*/ 136 w 167"/>
                    <a:gd name="T3" fmla="*/ 27 h 54"/>
                    <a:gd name="T4" fmla="*/ 107 w 167"/>
                    <a:gd name="T5" fmla="*/ 43 h 54"/>
                    <a:gd name="T6" fmla="*/ 54 w 167"/>
                    <a:gd name="T7" fmla="*/ 0 h 54"/>
                    <a:gd name="T8" fmla="*/ 0 w 167"/>
                    <a:gd name="T9" fmla="*/ 54 h 54"/>
                  </a:gdLst>
                  <a:ahLst/>
                  <a:cxnLst>
                    <a:cxn ang="0">
                      <a:pos x="T0" y="T1"/>
                    </a:cxn>
                    <a:cxn ang="0">
                      <a:pos x="T2" y="T3"/>
                    </a:cxn>
                    <a:cxn ang="0">
                      <a:pos x="T4" y="T5"/>
                    </a:cxn>
                    <a:cxn ang="0">
                      <a:pos x="T6" y="T7"/>
                    </a:cxn>
                    <a:cxn ang="0">
                      <a:pos x="T8" y="T9"/>
                    </a:cxn>
                  </a:cxnLst>
                  <a:rect l="0" t="0" r="r" b="b"/>
                  <a:pathLst>
                    <a:path w="167" h="54">
                      <a:moveTo>
                        <a:pt x="167" y="48"/>
                      </a:moveTo>
                      <a:cubicBezTo>
                        <a:pt x="162" y="36"/>
                        <a:pt x="150" y="27"/>
                        <a:pt x="136" y="27"/>
                      </a:cubicBezTo>
                      <a:cubicBezTo>
                        <a:pt x="124" y="27"/>
                        <a:pt x="113" y="34"/>
                        <a:pt x="107" y="43"/>
                      </a:cubicBezTo>
                      <a:cubicBezTo>
                        <a:pt x="102" y="18"/>
                        <a:pt x="80" y="0"/>
                        <a:pt x="54" y="0"/>
                      </a:cubicBezTo>
                      <a:cubicBezTo>
                        <a:pt x="24" y="0"/>
                        <a:pt x="0" y="24"/>
                        <a:pt x="0" y="54"/>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6" name="Freeform 24"/>
                <p:cNvSpPr/>
                <p:nvPr/>
              </p:nvSpPr>
              <p:spPr bwMode="auto">
                <a:xfrm>
                  <a:off x="7094982" y="5518002"/>
                  <a:ext cx="3503570" cy="1182967"/>
                </a:xfrm>
                <a:custGeom>
                  <a:avLst/>
                  <a:gdLst>
                    <a:gd name="T0" fmla="*/ 265 w 265"/>
                    <a:gd name="T1" fmla="*/ 87 h 87"/>
                    <a:gd name="T2" fmla="*/ 165 w 265"/>
                    <a:gd name="T3" fmla="*/ 87 h 87"/>
                    <a:gd name="T4" fmla="*/ 166 w 265"/>
                    <a:gd name="T5" fmla="*/ 80 h 87"/>
                    <a:gd name="T6" fmla="*/ 143 w 265"/>
                    <a:gd name="T7" fmla="*/ 52 h 87"/>
                    <a:gd name="T8" fmla="*/ 145 w 265"/>
                    <a:gd name="T9" fmla="*/ 40 h 87"/>
                    <a:gd name="T10" fmla="*/ 105 w 265"/>
                    <a:gd name="T11" fmla="*/ 0 h 87"/>
                    <a:gd name="T12" fmla="*/ 65 w 265"/>
                    <a:gd name="T13" fmla="*/ 39 h 87"/>
                    <a:gd name="T14" fmla="*/ 53 w 265"/>
                    <a:gd name="T15" fmla="*/ 36 h 87"/>
                    <a:gd name="T16" fmla="*/ 24 w 265"/>
                    <a:gd name="T17" fmla="*/ 65 h 87"/>
                    <a:gd name="T18" fmla="*/ 24 w 265"/>
                    <a:gd name="T19" fmla="*/ 69 h 87"/>
                    <a:gd name="T20" fmla="*/ 0 w 265"/>
                    <a:gd name="T21" fmla="*/ 5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5" h="87">
                      <a:moveTo>
                        <a:pt x="265" y="87"/>
                      </a:moveTo>
                      <a:cubicBezTo>
                        <a:pt x="165" y="87"/>
                        <a:pt x="165" y="87"/>
                        <a:pt x="165" y="87"/>
                      </a:cubicBezTo>
                      <a:cubicBezTo>
                        <a:pt x="166" y="85"/>
                        <a:pt x="166" y="83"/>
                        <a:pt x="166" y="80"/>
                      </a:cubicBezTo>
                      <a:cubicBezTo>
                        <a:pt x="166" y="66"/>
                        <a:pt x="156" y="55"/>
                        <a:pt x="143" y="52"/>
                      </a:cubicBezTo>
                      <a:cubicBezTo>
                        <a:pt x="144" y="48"/>
                        <a:pt x="145" y="44"/>
                        <a:pt x="145" y="40"/>
                      </a:cubicBezTo>
                      <a:cubicBezTo>
                        <a:pt x="145" y="18"/>
                        <a:pt x="127" y="0"/>
                        <a:pt x="105" y="0"/>
                      </a:cubicBezTo>
                      <a:cubicBezTo>
                        <a:pt x="83" y="0"/>
                        <a:pt x="65" y="17"/>
                        <a:pt x="65" y="39"/>
                      </a:cubicBezTo>
                      <a:cubicBezTo>
                        <a:pt x="61" y="37"/>
                        <a:pt x="57" y="36"/>
                        <a:pt x="53" y="36"/>
                      </a:cubicBezTo>
                      <a:cubicBezTo>
                        <a:pt x="37" y="36"/>
                        <a:pt x="24" y="49"/>
                        <a:pt x="24" y="65"/>
                      </a:cubicBezTo>
                      <a:cubicBezTo>
                        <a:pt x="24" y="66"/>
                        <a:pt x="24" y="68"/>
                        <a:pt x="24" y="69"/>
                      </a:cubicBezTo>
                      <a:cubicBezTo>
                        <a:pt x="19" y="61"/>
                        <a:pt x="10" y="56"/>
                        <a:pt x="0" y="56"/>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7" name="Line 20"/>
                <p:cNvSpPr>
                  <a:spLocks noChangeShapeType="1"/>
                </p:cNvSpPr>
                <p:nvPr/>
              </p:nvSpPr>
              <p:spPr bwMode="auto">
                <a:xfrm flipH="1">
                  <a:off x="624114" y="6700972"/>
                  <a:ext cx="275967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8" name="Line 20"/>
                <p:cNvSpPr>
                  <a:spLocks noChangeShapeType="1"/>
                </p:cNvSpPr>
                <p:nvPr/>
              </p:nvSpPr>
              <p:spPr bwMode="auto">
                <a:xfrm flipH="1">
                  <a:off x="10842171" y="6700972"/>
                  <a:ext cx="27577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9" name="Line 20"/>
                <p:cNvSpPr>
                  <a:spLocks noChangeShapeType="1"/>
                </p:cNvSpPr>
                <p:nvPr/>
              </p:nvSpPr>
              <p:spPr bwMode="auto">
                <a:xfrm flipH="1">
                  <a:off x="11306627" y="6700972"/>
                  <a:ext cx="164011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nvGrpSpPr>
            <p:cNvPr id="15" name="组合 14"/>
            <p:cNvGrpSpPr/>
            <p:nvPr/>
          </p:nvGrpSpPr>
          <p:grpSpPr>
            <a:xfrm>
              <a:off x="1110331" y="8636504"/>
              <a:ext cx="6688050" cy="765943"/>
              <a:chOff x="1110331" y="8636504"/>
              <a:chExt cx="6688050" cy="765943"/>
            </a:xfrm>
          </p:grpSpPr>
          <p:sp>
            <p:nvSpPr>
              <p:cNvPr id="16" name="Line 20"/>
              <p:cNvSpPr>
                <a:spLocks noChangeShapeType="1"/>
              </p:cNvSpPr>
              <p:nvPr/>
            </p:nvSpPr>
            <p:spPr bwMode="auto">
              <a:xfrm flipH="1">
                <a:off x="1110331" y="9402447"/>
                <a:ext cx="552884"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7" name="Line 20"/>
              <p:cNvSpPr>
                <a:spLocks noChangeShapeType="1"/>
              </p:cNvSpPr>
              <p:nvPr/>
            </p:nvSpPr>
            <p:spPr bwMode="auto">
              <a:xfrm flipH="1">
                <a:off x="1799593" y="9402447"/>
                <a:ext cx="95833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8" name="Line 20"/>
              <p:cNvSpPr>
                <a:spLocks noChangeShapeType="1"/>
              </p:cNvSpPr>
              <p:nvPr/>
            </p:nvSpPr>
            <p:spPr bwMode="auto">
              <a:xfrm flipH="1">
                <a:off x="6877829" y="9402447"/>
                <a:ext cx="193509"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9" name="Line 20"/>
              <p:cNvSpPr>
                <a:spLocks noChangeShapeType="1"/>
              </p:cNvSpPr>
              <p:nvPr/>
            </p:nvSpPr>
            <p:spPr bwMode="auto">
              <a:xfrm flipH="1">
                <a:off x="7249183" y="9402447"/>
                <a:ext cx="549198"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20" name="组合 19"/>
              <p:cNvGrpSpPr/>
              <p:nvPr/>
            </p:nvGrpSpPr>
            <p:grpSpPr>
              <a:xfrm>
                <a:off x="3670404" y="8769196"/>
                <a:ext cx="570769" cy="570769"/>
                <a:chOff x="4789869" y="5633141"/>
                <a:chExt cx="983312" cy="983312"/>
              </a:xfrm>
            </p:grpSpPr>
            <p:sp>
              <p:nvSpPr>
                <p:cNvPr id="30" name="弧形 29"/>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1" name="弧形 30"/>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21" name="组合 20"/>
              <p:cNvGrpSpPr/>
              <p:nvPr/>
            </p:nvGrpSpPr>
            <p:grpSpPr>
              <a:xfrm rot="1244543">
                <a:off x="4528073" y="8968234"/>
                <a:ext cx="284412" cy="284412"/>
                <a:chOff x="4789869" y="5633141"/>
                <a:chExt cx="983312" cy="983312"/>
              </a:xfrm>
            </p:grpSpPr>
            <p:sp>
              <p:nvSpPr>
                <p:cNvPr id="28" name="弧形 27"/>
                <p:cNvSpPr/>
                <p:nvPr/>
              </p:nvSpPr>
              <p:spPr>
                <a:xfrm rot="16630693">
                  <a:off x="4789869" y="5633141"/>
                  <a:ext cx="983312" cy="983312"/>
                </a:xfrm>
                <a:prstGeom prst="arc">
                  <a:avLst>
                    <a:gd name="adj1" fmla="val 16200000"/>
                    <a:gd name="adj2" fmla="val 19167193"/>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9" name="弧形 28"/>
                <p:cNvSpPr/>
                <p:nvPr/>
              </p:nvSpPr>
              <p:spPr>
                <a:xfrm rot="16630693">
                  <a:off x="4789869" y="5633141"/>
                  <a:ext cx="983312" cy="983312"/>
                </a:xfrm>
                <a:prstGeom prst="arc">
                  <a:avLst>
                    <a:gd name="adj1" fmla="val 19943639"/>
                    <a:gd name="adj2" fmla="val 20223319"/>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22" name="组合 21"/>
              <p:cNvGrpSpPr/>
              <p:nvPr/>
            </p:nvGrpSpPr>
            <p:grpSpPr>
              <a:xfrm>
                <a:off x="5719760" y="8636504"/>
                <a:ext cx="570769" cy="570769"/>
                <a:chOff x="4789869" y="5633141"/>
                <a:chExt cx="983312" cy="983312"/>
              </a:xfrm>
            </p:grpSpPr>
            <p:sp>
              <p:nvSpPr>
                <p:cNvPr id="26" name="弧形 25"/>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7" name="弧形 26"/>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23" name="组合 22"/>
              <p:cNvGrpSpPr/>
              <p:nvPr/>
            </p:nvGrpSpPr>
            <p:grpSpPr>
              <a:xfrm rot="20246828">
                <a:off x="5375828" y="8942433"/>
                <a:ext cx="284412" cy="284412"/>
                <a:chOff x="4789869" y="5633141"/>
                <a:chExt cx="983312" cy="983312"/>
              </a:xfrm>
            </p:grpSpPr>
            <p:sp>
              <p:nvSpPr>
                <p:cNvPr id="24" name="弧形 23"/>
                <p:cNvSpPr/>
                <p:nvPr/>
              </p:nvSpPr>
              <p:spPr>
                <a:xfrm rot="16630693">
                  <a:off x="4789869" y="5633141"/>
                  <a:ext cx="983312" cy="983312"/>
                </a:xfrm>
                <a:prstGeom prst="arc">
                  <a:avLst>
                    <a:gd name="adj1" fmla="val 16200000"/>
                    <a:gd name="adj2" fmla="val 19167193"/>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5" name="弧形 24"/>
                <p:cNvSpPr/>
                <p:nvPr/>
              </p:nvSpPr>
              <p:spPr>
                <a:xfrm rot="16630693">
                  <a:off x="4789869" y="5633141"/>
                  <a:ext cx="983312" cy="983312"/>
                </a:xfrm>
                <a:prstGeom prst="arc">
                  <a:avLst>
                    <a:gd name="adj1" fmla="val 19943639"/>
                    <a:gd name="adj2" fmla="val 20223319"/>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sp>
        <p:nvSpPr>
          <p:cNvPr id="50" name="标题 4"/>
          <p:cNvSpPr txBox="1"/>
          <p:nvPr/>
        </p:nvSpPr>
        <p:spPr>
          <a:xfrm>
            <a:off x="3433700" y="2482779"/>
            <a:ext cx="5419185" cy="895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40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个人爱好</a:t>
            </a:r>
          </a:p>
        </p:txBody>
      </p:sp>
      <p:sp>
        <p:nvSpPr>
          <p:cNvPr id="51" name="文本框 50"/>
          <p:cNvSpPr txBox="1"/>
          <p:nvPr/>
        </p:nvSpPr>
        <p:spPr>
          <a:xfrm>
            <a:off x="5538512" y="1489950"/>
            <a:ext cx="1766323" cy="1200329"/>
          </a:xfrm>
          <a:prstGeom prst="rect">
            <a:avLst/>
          </a:prstGeom>
          <a:noFill/>
        </p:spPr>
        <p:txBody>
          <a:bodyPr wrap="square" rtlCol="0">
            <a:spAutoFit/>
          </a:bodyPr>
          <a:lstStyle/>
          <a:p>
            <a:r>
              <a:rPr lang="en-US" altLang="zh-CN" sz="72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02</a:t>
            </a:r>
            <a:endParaRPr lang="zh-CN" altLang="en-US" sz="72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par>
                          <p:cTn id="15" fill="hold">
                            <p:stCondLst>
                              <p:cond delay="1000"/>
                            </p:stCondLst>
                            <p:childTnLst>
                              <p:par>
                                <p:cTn id="16" presetID="21" presetClass="entr" presetSubtype="1" fill="hold" grpId="0" nodeType="afterEffect">
                                  <p:stCondLst>
                                    <p:cond delay="0"/>
                                  </p:stCondLst>
                                  <p:childTnLst>
                                    <p:set>
                                      <p:cBhvr>
                                        <p:cTn id="17" dur="1" fill="hold">
                                          <p:stCondLst>
                                            <p:cond delay="0"/>
                                          </p:stCondLst>
                                        </p:cTn>
                                        <p:tgtEl>
                                          <p:spTgt spid="50"/>
                                        </p:tgtEl>
                                        <p:attrNameLst>
                                          <p:attrName>style.visibility</p:attrName>
                                        </p:attrNameLst>
                                      </p:cBhvr>
                                      <p:to>
                                        <p:strVal val="visible"/>
                                      </p:to>
                                    </p:set>
                                    <p:animEffect transition="in" filter="wheel(1)">
                                      <p:cBhvr>
                                        <p:cTn id="18" dur="1000"/>
                                        <p:tgtEl>
                                          <p:spTgt spid="50"/>
                                        </p:tgtEl>
                                      </p:cBhvr>
                                    </p:animEffect>
                                  </p:childTnLst>
                                </p:cTn>
                              </p:par>
                              <p:par>
                                <p:cTn id="19" presetID="21" presetClass="entr" presetSubtype="1" fill="hold" grpId="0" nodeType="withEffect">
                                  <p:stCondLst>
                                    <p:cond delay="0"/>
                                  </p:stCondLst>
                                  <p:childTnLst>
                                    <p:set>
                                      <p:cBhvr>
                                        <p:cTn id="20" dur="1" fill="hold">
                                          <p:stCondLst>
                                            <p:cond delay="0"/>
                                          </p:stCondLst>
                                        </p:cTn>
                                        <p:tgtEl>
                                          <p:spTgt spid="51"/>
                                        </p:tgtEl>
                                        <p:attrNameLst>
                                          <p:attrName>style.visibility</p:attrName>
                                        </p:attrNameLst>
                                      </p:cBhvr>
                                      <p:to>
                                        <p:strVal val="visible"/>
                                      </p:to>
                                    </p:set>
                                    <p:animEffect transition="in" filter="wheel(1)">
                                      <p:cBhvr>
                                        <p:cTn id="21" dur="1000"/>
                                        <p:tgtEl>
                                          <p:spTgt spid="51"/>
                                        </p:tgtEl>
                                      </p:cBhvr>
                                    </p:animEffect>
                                  </p:childTnLst>
                                </p:cTn>
                              </p:par>
                            </p:childTnLst>
                          </p:cTn>
                        </p:par>
                        <p:par>
                          <p:cTn id="22" fill="hold">
                            <p:stCondLst>
                              <p:cond delay="2000"/>
                            </p:stCondLst>
                            <p:childTnLst>
                              <p:par>
                                <p:cTn id="23" presetID="10" presetClass="entr" presetSubtype="0" fill="hold" nodeType="afterEffect">
                                  <p:stCondLst>
                                    <p:cond delay="0"/>
                                  </p:stCondLst>
                                  <p:childTnLst>
                                    <p:set>
                                      <p:cBhvr>
                                        <p:cTn id="24" dur="1" fill="hold">
                                          <p:stCondLst>
                                            <p:cond delay="0"/>
                                          </p:stCondLst>
                                        </p:cTn>
                                        <p:tgtEl>
                                          <p:spTgt spid="111"/>
                                        </p:tgtEl>
                                        <p:attrNameLst>
                                          <p:attrName>style.visibility</p:attrName>
                                        </p:attrNameLst>
                                      </p:cBhvr>
                                      <p:to>
                                        <p:strVal val="visible"/>
                                      </p:to>
                                    </p:set>
                                    <p:animEffect transition="in" filter="fade">
                                      <p:cBhvr>
                                        <p:cTn id="25" dur="50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 name="图形 109"/>
          <p:cNvPicPr>
            <a:picLocks noChangeAspect="1"/>
          </p:cNvPicPr>
          <p:nvPr/>
        </p:nvPicPr>
        <p:blipFill rotWithShape="1">
          <a:blip r:embed="rId2">
            <a:extLst>
              <a:ext uri="{96DAC541-7B7A-43D3-8B79-37D633B846F1}">
                <asvg:svgBlip xmlns:asvg="http://schemas.microsoft.com/office/drawing/2016/SVG/main" r:embed="rId3"/>
              </a:ext>
            </a:extLst>
          </a:blip>
          <a:srcRect l="18506" t="19769" r="15120" b="15730"/>
          <a:stretch>
            <a:fillRect/>
          </a:stretch>
        </p:blipFill>
        <p:spPr>
          <a:xfrm>
            <a:off x="1" y="-1"/>
            <a:ext cx="12192000" cy="6858001"/>
          </a:xfrm>
          <a:prstGeom prst="rect">
            <a:avLst/>
          </a:prstGeom>
        </p:spPr>
      </p:pic>
      <p:graphicFrame>
        <p:nvGraphicFramePr>
          <p:cNvPr id="17" name="图表 21047"/>
          <p:cNvGraphicFramePr/>
          <p:nvPr/>
        </p:nvGraphicFramePr>
        <p:xfrm>
          <a:off x="614358" y="1175843"/>
          <a:ext cx="3569060" cy="1784212"/>
        </p:xfrm>
        <a:graphic>
          <a:graphicData uri="http://schemas.openxmlformats.org/drawingml/2006/chart">
            <c:chart xmlns:c="http://schemas.openxmlformats.org/drawingml/2006/chart" xmlns:r="http://schemas.openxmlformats.org/officeDocument/2006/relationships" r:id="rId4"/>
          </a:graphicData>
        </a:graphic>
      </p:graphicFrame>
      <p:sp>
        <p:nvSpPr>
          <p:cNvPr id="5" name="矩形 4"/>
          <p:cNvSpPr/>
          <p:nvPr/>
        </p:nvSpPr>
        <p:spPr bwMode="auto">
          <a:xfrm>
            <a:off x="858837" y="3576140"/>
            <a:ext cx="3079750" cy="1470659"/>
          </a:xfrm>
          <a:prstGeom prst="rect">
            <a:avLst/>
          </a:prstGeom>
        </p:spPr>
        <p:txBody>
          <a:bodyPr>
            <a:spAutoFit/>
          </a:bodyPr>
          <a:lstStyle/>
          <a:p>
            <a:pPr>
              <a:lnSpc>
                <a:spcPct val="130000"/>
              </a:lnSpc>
            </a:pPr>
            <a:r>
              <a:rPr lang="zh-CN" altLang="en-US" sz="14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点击此处添加文本信息标题数字等都可以通过点击和重新输入进行更改点击此处添加文本信息标题数字等都可以通过点击和重新输入进行更改</a:t>
            </a:r>
            <a:endParaRPr lang="en-US" altLang="zh-CN" sz="1400" dirty="0">
              <a:latin typeface="宋体" panose="02010600030101010101" pitchFamily="2" charset="-122"/>
              <a:ea typeface="宋体" panose="02010600030101010101" pitchFamily="2" charset="-122"/>
            </a:endParaRPr>
          </a:p>
          <a:p>
            <a:pPr>
              <a:lnSpc>
                <a:spcPct val="130000"/>
              </a:lnSpc>
            </a:pPr>
            <a:endParaRPr lang="en-US" altLang="zh-CN" sz="1400" dirty="0">
              <a:latin typeface="宋体" panose="02010600030101010101" pitchFamily="2" charset="-122"/>
              <a:ea typeface="宋体" panose="02010600030101010101" pitchFamily="2" charset="-122"/>
            </a:endParaRPr>
          </a:p>
        </p:txBody>
      </p:sp>
      <p:graphicFrame>
        <p:nvGraphicFramePr>
          <p:cNvPr id="16" name="图表 9272"/>
          <p:cNvGraphicFramePr/>
          <p:nvPr/>
        </p:nvGraphicFramePr>
        <p:xfrm>
          <a:off x="4311469" y="1190129"/>
          <a:ext cx="3569060" cy="1784212"/>
        </p:xfrm>
        <a:graphic>
          <a:graphicData uri="http://schemas.openxmlformats.org/drawingml/2006/chart">
            <c:chart xmlns:c="http://schemas.openxmlformats.org/drawingml/2006/chart" xmlns:r="http://schemas.openxmlformats.org/officeDocument/2006/relationships" r:id="rId5"/>
          </a:graphicData>
        </a:graphic>
      </p:graphicFrame>
      <p:sp>
        <p:nvSpPr>
          <p:cNvPr id="7" name="矩形 6"/>
          <p:cNvSpPr/>
          <p:nvPr/>
        </p:nvSpPr>
        <p:spPr bwMode="auto">
          <a:xfrm>
            <a:off x="4556124" y="3576140"/>
            <a:ext cx="3079750" cy="1190454"/>
          </a:xfrm>
          <a:prstGeom prst="rect">
            <a:avLst/>
          </a:prstGeom>
        </p:spPr>
        <p:txBody>
          <a:bodyPr>
            <a:spAutoFit/>
          </a:bodyPr>
          <a:lstStyle/>
          <a:p>
            <a:pPr>
              <a:lnSpc>
                <a:spcPct val="130000"/>
              </a:lnSpc>
            </a:pPr>
            <a:r>
              <a:rPr lang="zh-CN" altLang="en-US" sz="14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点击此处添加文本信息标题数字等都可以通过点击和重新输入进行更改点击此处添加文本信息标题数字等都可以通过点击和重新输入进行更改</a:t>
            </a:r>
            <a:endParaRPr lang="en-US" altLang="zh-CN" sz="1400" dirty="0">
              <a:latin typeface="宋体" panose="02010600030101010101" pitchFamily="2" charset="-122"/>
              <a:ea typeface="宋体" panose="02010600030101010101" pitchFamily="2" charset="-122"/>
            </a:endParaRPr>
          </a:p>
        </p:txBody>
      </p:sp>
      <p:graphicFrame>
        <p:nvGraphicFramePr>
          <p:cNvPr id="15" name="图表 9273"/>
          <p:cNvGraphicFramePr/>
          <p:nvPr/>
        </p:nvGraphicFramePr>
        <p:xfrm>
          <a:off x="8008582" y="1175843"/>
          <a:ext cx="3569060" cy="1784212"/>
        </p:xfrm>
        <a:graphic>
          <a:graphicData uri="http://schemas.openxmlformats.org/drawingml/2006/chart">
            <c:chart xmlns:c="http://schemas.openxmlformats.org/drawingml/2006/chart" xmlns:r="http://schemas.openxmlformats.org/officeDocument/2006/relationships" r:id="rId6"/>
          </a:graphicData>
        </a:graphic>
      </p:graphicFrame>
      <p:sp>
        <p:nvSpPr>
          <p:cNvPr id="9" name="矩形 8"/>
          <p:cNvSpPr/>
          <p:nvPr/>
        </p:nvSpPr>
        <p:spPr bwMode="auto">
          <a:xfrm>
            <a:off x="8253412" y="3576140"/>
            <a:ext cx="3079750" cy="1190454"/>
          </a:xfrm>
          <a:prstGeom prst="rect">
            <a:avLst/>
          </a:prstGeom>
        </p:spPr>
        <p:txBody>
          <a:bodyPr>
            <a:spAutoFit/>
          </a:bodyPr>
          <a:lstStyle/>
          <a:p>
            <a:pPr>
              <a:lnSpc>
                <a:spcPct val="130000"/>
              </a:lnSpc>
            </a:pPr>
            <a:r>
              <a:rPr lang="zh-CN" altLang="en-US" sz="14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点击此处添加文本信息标题数字等都可以通过点击和重新输入进行更改点击此处添加文本信息标题数字等都可以通过点击和重新输入进行更改</a:t>
            </a:r>
            <a:endParaRPr lang="en-US" altLang="zh-CN" sz="1400" dirty="0">
              <a:latin typeface="宋体" panose="02010600030101010101" pitchFamily="2" charset="-122"/>
              <a:ea typeface="宋体" panose="02010600030101010101" pitchFamily="2" charset="-122"/>
            </a:endParaRPr>
          </a:p>
        </p:txBody>
      </p:sp>
      <p:sp>
        <p:nvSpPr>
          <p:cNvPr id="10" name="TextBox 4"/>
          <p:cNvSpPr txBox="1">
            <a:spLocks noChangeArrowheads="1"/>
          </p:cNvSpPr>
          <p:nvPr/>
        </p:nvSpPr>
        <p:spPr bwMode="auto">
          <a:xfrm>
            <a:off x="2091005" y="3057026"/>
            <a:ext cx="6463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画画</a:t>
            </a:r>
          </a:p>
        </p:txBody>
      </p:sp>
      <p:sp>
        <p:nvSpPr>
          <p:cNvPr id="13" name="TextBox 20"/>
          <p:cNvSpPr txBox="1">
            <a:spLocks noChangeArrowheads="1"/>
          </p:cNvSpPr>
          <p:nvPr/>
        </p:nvSpPr>
        <p:spPr bwMode="auto">
          <a:xfrm>
            <a:off x="5687833" y="3057026"/>
            <a:ext cx="8771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打游戏</a:t>
            </a:r>
          </a:p>
        </p:txBody>
      </p:sp>
      <p:sp>
        <p:nvSpPr>
          <p:cNvPr id="14" name="TextBox 21"/>
          <p:cNvSpPr txBox="1">
            <a:spLocks noChangeArrowheads="1"/>
          </p:cNvSpPr>
          <p:nvPr/>
        </p:nvSpPr>
        <p:spPr bwMode="auto">
          <a:xfrm>
            <a:off x="9560315" y="3057026"/>
            <a:ext cx="6463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唱歌</a:t>
            </a:r>
          </a:p>
        </p:txBody>
      </p:sp>
      <p:grpSp>
        <p:nvGrpSpPr>
          <p:cNvPr id="64" name="组合 63"/>
          <p:cNvGrpSpPr/>
          <p:nvPr/>
        </p:nvGrpSpPr>
        <p:grpSpPr>
          <a:xfrm>
            <a:off x="-379864" y="5111460"/>
            <a:ext cx="13062676" cy="2171496"/>
            <a:chOff x="-379864" y="5111460"/>
            <a:chExt cx="13062676" cy="2171496"/>
          </a:xfrm>
        </p:grpSpPr>
        <p:grpSp>
          <p:nvGrpSpPr>
            <p:cNvPr id="65" name="组合 64"/>
            <p:cNvGrpSpPr/>
            <p:nvPr/>
          </p:nvGrpSpPr>
          <p:grpSpPr>
            <a:xfrm>
              <a:off x="901167" y="5872548"/>
              <a:ext cx="8314401" cy="1410408"/>
              <a:chOff x="586804" y="8545772"/>
              <a:chExt cx="8314401" cy="1410408"/>
            </a:xfrm>
          </p:grpSpPr>
          <p:grpSp>
            <p:nvGrpSpPr>
              <p:cNvPr id="75" name="组合 74"/>
              <p:cNvGrpSpPr/>
              <p:nvPr/>
            </p:nvGrpSpPr>
            <p:grpSpPr>
              <a:xfrm>
                <a:off x="586804" y="8545772"/>
                <a:ext cx="8314401" cy="1410408"/>
                <a:chOff x="-1204686" y="3805316"/>
                <a:chExt cx="12990285" cy="2203598"/>
              </a:xfrm>
            </p:grpSpPr>
            <p:sp>
              <p:nvSpPr>
                <p:cNvPr id="93" name="矩形 92"/>
                <p:cNvSpPr/>
                <p:nvPr/>
              </p:nvSpPr>
              <p:spPr>
                <a:xfrm>
                  <a:off x="-1204686" y="5007428"/>
                  <a:ext cx="12990285" cy="2577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94" name="组合 93"/>
                <p:cNvGrpSpPr/>
                <p:nvPr/>
              </p:nvGrpSpPr>
              <p:grpSpPr>
                <a:xfrm>
                  <a:off x="-653143" y="3805316"/>
                  <a:ext cx="12322628" cy="2203598"/>
                  <a:chOff x="624114" y="5518002"/>
                  <a:chExt cx="12322628" cy="2203598"/>
                </a:xfrm>
              </p:grpSpPr>
              <p:sp>
                <p:nvSpPr>
                  <p:cNvPr id="95" name="椭圆 94"/>
                  <p:cNvSpPr/>
                  <p:nvPr/>
                </p:nvSpPr>
                <p:spPr>
                  <a:xfrm>
                    <a:off x="4746171" y="5704113"/>
                    <a:ext cx="1373121" cy="13731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6" name="椭圆 95"/>
                  <p:cNvSpPr/>
                  <p:nvPr/>
                </p:nvSpPr>
                <p:spPr>
                  <a:xfrm>
                    <a:off x="4209142" y="6386285"/>
                    <a:ext cx="1335315" cy="13353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7" name="椭圆 96"/>
                  <p:cNvSpPr/>
                  <p:nvPr/>
                </p:nvSpPr>
                <p:spPr>
                  <a:xfrm>
                    <a:off x="5963110" y="6057941"/>
                    <a:ext cx="1006335" cy="100633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8" name="椭圆 97"/>
                  <p:cNvSpPr/>
                  <p:nvPr/>
                </p:nvSpPr>
                <p:spPr>
                  <a:xfrm>
                    <a:off x="6594476" y="6282419"/>
                    <a:ext cx="916668" cy="9166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9" name="椭圆 98"/>
                  <p:cNvSpPr/>
                  <p:nvPr/>
                </p:nvSpPr>
                <p:spPr>
                  <a:xfrm>
                    <a:off x="7370084" y="6027512"/>
                    <a:ext cx="924832" cy="9248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0" name="椭圆 99"/>
                  <p:cNvSpPr/>
                  <p:nvPr/>
                </p:nvSpPr>
                <p:spPr>
                  <a:xfrm>
                    <a:off x="7939667" y="5533211"/>
                    <a:ext cx="1063531" cy="106353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1" name="椭圆 100"/>
                  <p:cNvSpPr/>
                  <p:nvPr/>
                </p:nvSpPr>
                <p:spPr>
                  <a:xfrm>
                    <a:off x="8208488" y="6154714"/>
                    <a:ext cx="1080657" cy="10806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2" name="Line 20"/>
                  <p:cNvSpPr>
                    <a:spLocks noChangeShapeType="1"/>
                  </p:cNvSpPr>
                  <p:nvPr/>
                </p:nvSpPr>
                <p:spPr bwMode="auto">
                  <a:xfrm flipH="1">
                    <a:off x="3538995" y="6700972"/>
                    <a:ext cx="41085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3" name="Freeform 21"/>
                  <p:cNvSpPr/>
                  <p:nvPr/>
                </p:nvSpPr>
                <p:spPr bwMode="auto">
                  <a:xfrm>
                    <a:off x="4067433" y="6402041"/>
                    <a:ext cx="634694" cy="298930"/>
                  </a:xfrm>
                  <a:custGeom>
                    <a:avLst/>
                    <a:gdLst>
                      <a:gd name="T0" fmla="*/ 48 w 48"/>
                      <a:gd name="T1" fmla="*/ 0 h 22"/>
                      <a:gd name="T2" fmla="*/ 20 w 48"/>
                      <a:gd name="T3" fmla="*/ 22 h 22"/>
                      <a:gd name="T4" fmla="*/ 0 w 48"/>
                      <a:gd name="T5" fmla="*/ 22 h 22"/>
                    </a:gdLst>
                    <a:ahLst/>
                    <a:cxnLst>
                      <a:cxn ang="0">
                        <a:pos x="T0" y="T1"/>
                      </a:cxn>
                      <a:cxn ang="0">
                        <a:pos x="T2" y="T3"/>
                      </a:cxn>
                      <a:cxn ang="0">
                        <a:pos x="T4" y="T5"/>
                      </a:cxn>
                    </a:cxnLst>
                    <a:rect l="0" t="0" r="r" b="b"/>
                    <a:pathLst>
                      <a:path w="48" h="22">
                        <a:moveTo>
                          <a:pt x="48" y="0"/>
                        </a:moveTo>
                        <a:cubicBezTo>
                          <a:pt x="34" y="0"/>
                          <a:pt x="23" y="10"/>
                          <a:pt x="20" y="22"/>
                        </a:cubicBezTo>
                        <a:cubicBezTo>
                          <a:pt x="0" y="22"/>
                          <a:pt x="0" y="22"/>
                          <a:pt x="0" y="22"/>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4" name="Line 22"/>
                  <p:cNvSpPr>
                    <a:spLocks noChangeShapeType="1"/>
                  </p:cNvSpPr>
                  <p:nvPr/>
                </p:nvSpPr>
                <p:spPr bwMode="auto">
                  <a:xfrm>
                    <a:off x="9276746" y="6713722"/>
                    <a:ext cx="0"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5" name="Freeform 23"/>
                  <p:cNvSpPr/>
                  <p:nvPr/>
                </p:nvSpPr>
                <p:spPr bwMode="auto">
                  <a:xfrm>
                    <a:off x="4702127" y="5668176"/>
                    <a:ext cx="2208680" cy="733865"/>
                  </a:xfrm>
                  <a:custGeom>
                    <a:avLst/>
                    <a:gdLst>
                      <a:gd name="T0" fmla="*/ 167 w 167"/>
                      <a:gd name="T1" fmla="*/ 48 h 54"/>
                      <a:gd name="T2" fmla="*/ 136 w 167"/>
                      <a:gd name="T3" fmla="*/ 27 h 54"/>
                      <a:gd name="T4" fmla="*/ 107 w 167"/>
                      <a:gd name="T5" fmla="*/ 43 h 54"/>
                      <a:gd name="T6" fmla="*/ 54 w 167"/>
                      <a:gd name="T7" fmla="*/ 0 h 54"/>
                      <a:gd name="T8" fmla="*/ 0 w 167"/>
                      <a:gd name="T9" fmla="*/ 54 h 54"/>
                    </a:gdLst>
                    <a:ahLst/>
                    <a:cxnLst>
                      <a:cxn ang="0">
                        <a:pos x="T0" y="T1"/>
                      </a:cxn>
                      <a:cxn ang="0">
                        <a:pos x="T2" y="T3"/>
                      </a:cxn>
                      <a:cxn ang="0">
                        <a:pos x="T4" y="T5"/>
                      </a:cxn>
                      <a:cxn ang="0">
                        <a:pos x="T6" y="T7"/>
                      </a:cxn>
                      <a:cxn ang="0">
                        <a:pos x="T8" y="T9"/>
                      </a:cxn>
                    </a:cxnLst>
                    <a:rect l="0" t="0" r="r" b="b"/>
                    <a:pathLst>
                      <a:path w="167" h="54">
                        <a:moveTo>
                          <a:pt x="167" y="48"/>
                        </a:moveTo>
                        <a:cubicBezTo>
                          <a:pt x="162" y="36"/>
                          <a:pt x="150" y="27"/>
                          <a:pt x="136" y="27"/>
                        </a:cubicBezTo>
                        <a:cubicBezTo>
                          <a:pt x="124" y="27"/>
                          <a:pt x="113" y="34"/>
                          <a:pt x="107" y="43"/>
                        </a:cubicBezTo>
                        <a:cubicBezTo>
                          <a:pt x="102" y="18"/>
                          <a:pt x="80" y="0"/>
                          <a:pt x="54" y="0"/>
                        </a:cubicBezTo>
                        <a:cubicBezTo>
                          <a:pt x="24" y="0"/>
                          <a:pt x="0" y="24"/>
                          <a:pt x="0" y="54"/>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6" name="Freeform 24"/>
                  <p:cNvSpPr/>
                  <p:nvPr/>
                </p:nvSpPr>
                <p:spPr bwMode="auto">
                  <a:xfrm>
                    <a:off x="7094982" y="5518002"/>
                    <a:ext cx="3503570" cy="1182967"/>
                  </a:xfrm>
                  <a:custGeom>
                    <a:avLst/>
                    <a:gdLst>
                      <a:gd name="T0" fmla="*/ 265 w 265"/>
                      <a:gd name="T1" fmla="*/ 87 h 87"/>
                      <a:gd name="T2" fmla="*/ 165 w 265"/>
                      <a:gd name="T3" fmla="*/ 87 h 87"/>
                      <a:gd name="T4" fmla="*/ 166 w 265"/>
                      <a:gd name="T5" fmla="*/ 80 h 87"/>
                      <a:gd name="T6" fmla="*/ 143 w 265"/>
                      <a:gd name="T7" fmla="*/ 52 h 87"/>
                      <a:gd name="T8" fmla="*/ 145 w 265"/>
                      <a:gd name="T9" fmla="*/ 40 h 87"/>
                      <a:gd name="T10" fmla="*/ 105 w 265"/>
                      <a:gd name="T11" fmla="*/ 0 h 87"/>
                      <a:gd name="T12" fmla="*/ 65 w 265"/>
                      <a:gd name="T13" fmla="*/ 39 h 87"/>
                      <a:gd name="T14" fmla="*/ 53 w 265"/>
                      <a:gd name="T15" fmla="*/ 36 h 87"/>
                      <a:gd name="T16" fmla="*/ 24 w 265"/>
                      <a:gd name="T17" fmla="*/ 65 h 87"/>
                      <a:gd name="T18" fmla="*/ 24 w 265"/>
                      <a:gd name="T19" fmla="*/ 69 h 87"/>
                      <a:gd name="T20" fmla="*/ 0 w 265"/>
                      <a:gd name="T21" fmla="*/ 5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5" h="87">
                        <a:moveTo>
                          <a:pt x="265" y="87"/>
                        </a:moveTo>
                        <a:cubicBezTo>
                          <a:pt x="165" y="87"/>
                          <a:pt x="165" y="87"/>
                          <a:pt x="165" y="87"/>
                        </a:cubicBezTo>
                        <a:cubicBezTo>
                          <a:pt x="166" y="85"/>
                          <a:pt x="166" y="83"/>
                          <a:pt x="166" y="80"/>
                        </a:cubicBezTo>
                        <a:cubicBezTo>
                          <a:pt x="166" y="66"/>
                          <a:pt x="156" y="55"/>
                          <a:pt x="143" y="52"/>
                        </a:cubicBezTo>
                        <a:cubicBezTo>
                          <a:pt x="144" y="48"/>
                          <a:pt x="145" y="44"/>
                          <a:pt x="145" y="40"/>
                        </a:cubicBezTo>
                        <a:cubicBezTo>
                          <a:pt x="145" y="18"/>
                          <a:pt x="127" y="0"/>
                          <a:pt x="105" y="0"/>
                        </a:cubicBezTo>
                        <a:cubicBezTo>
                          <a:pt x="83" y="0"/>
                          <a:pt x="65" y="17"/>
                          <a:pt x="65" y="39"/>
                        </a:cubicBezTo>
                        <a:cubicBezTo>
                          <a:pt x="61" y="37"/>
                          <a:pt x="57" y="36"/>
                          <a:pt x="53" y="36"/>
                        </a:cubicBezTo>
                        <a:cubicBezTo>
                          <a:pt x="37" y="36"/>
                          <a:pt x="24" y="49"/>
                          <a:pt x="24" y="65"/>
                        </a:cubicBezTo>
                        <a:cubicBezTo>
                          <a:pt x="24" y="66"/>
                          <a:pt x="24" y="68"/>
                          <a:pt x="24" y="69"/>
                        </a:cubicBezTo>
                        <a:cubicBezTo>
                          <a:pt x="19" y="61"/>
                          <a:pt x="10" y="56"/>
                          <a:pt x="0" y="56"/>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7" name="Line 20"/>
                  <p:cNvSpPr>
                    <a:spLocks noChangeShapeType="1"/>
                  </p:cNvSpPr>
                  <p:nvPr/>
                </p:nvSpPr>
                <p:spPr bwMode="auto">
                  <a:xfrm flipH="1">
                    <a:off x="624114" y="6700972"/>
                    <a:ext cx="275967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8" name="Line 20"/>
                  <p:cNvSpPr>
                    <a:spLocks noChangeShapeType="1"/>
                  </p:cNvSpPr>
                  <p:nvPr/>
                </p:nvSpPr>
                <p:spPr bwMode="auto">
                  <a:xfrm flipH="1">
                    <a:off x="10842171" y="6700972"/>
                    <a:ext cx="27577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109" name="Line 20"/>
                  <p:cNvSpPr>
                    <a:spLocks noChangeShapeType="1"/>
                  </p:cNvSpPr>
                  <p:nvPr/>
                </p:nvSpPr>
                <p:spPr bwMode="auto">
                  <a:xfrm flipH="1">
                    <a:off x="11306627" y="6700972"/>
                    <a:ext cx="164011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nvGrpSpPr>
              <p:cNvPr id="76" name="组合 75"/>
              <p:cNvGrpSpPr/>
              <p:nvPr/>
            </p:nvGrpSpPr>
            <p:grpSpPr>
              <a:xfrm>
                <a:off x="1110331" y="8636504"/>
                <a:ext cx="6688050" cy="765943"/>
                <a:chOff x="1110331" y="8636504"/>
                <a:chExt cx="6688050" cy="765943"/>
              </a:xfrm>
            </p:grpSpPr>
            <p:sp>
              <p:nvSpPr>
                <p:cNvPr id="77" name="Line 20"/>
                <p:cNvSpPr>
                  <a:spLocks noChangeShapeType="1"/>
                </p:cNvSpPr>
                <p:nvPr/>
              </p:nvSpPr>
              <p:spPr bwMode="auto">
                <a:xfrm flipH="1">
                  <a:off x="1110331" y="9402447"/>
                  <a:ext cx="552884"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78" name="Line 20"/>
                <p:cNvSpPr>
                  <a:spLocks noChangeShapeType="1"/>
                </p:cNvSpPr>
                <p:nvPr/>
              </p:nvSpPr>
              <p:spPr bwMode="auto">
                <a:xfrm flipH="1">
                  <a:off x="1799593" y="9402447"/>
                  <a:ext cx="95833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79" name="Line 20"/>
                <p:cNvSpPr>
                  <a:spLocks noChangeShapeType="1"/>
                </p:cNvSpPr>
                <p:nvPr/>
              </p:nvSpPr>
              <p:spPr bwMode="auto">
                <a:xfrm flipH="1">
                  <a:off x="6877829" y="9402447"/>
                  <a:ext cx="193509"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0" name="Line 20"/>
                <p:cNvSpPr>
                  <a:spLocks noChangeShapeType="1"/>
                </p:cNvSpPr>
                <p:nvPr/>
              </p:nvSpPr>
              <p:spPr bwMode="auto">
                <a:xfrm flipH="1">
                  <a:off x="7249183" y="9402447"/>
                  <a:ext cx="549198"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81" name="组合 80"/>
                <p:cNvGrpSpPr/>
                <p:nvPr/>
              </p:nvGrpSpPr>
              <p:grpSpPr>
                <a:xfrm>
                  <a:off x="3670404" y="8769196"/>
                  <a:ext cx="570769" cy="570769"/>
                  <a:chOff x="4789869" y="5633141"/>
                  <a:chExt cx="983312" cy="983312"/>
                </a:xfrm>
              </p:grpSpPr>
              <p:sp>
                <p:nvSpPr>
                  <p:cNvPr id="91" name="弧形 90"/>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2" name="弧形 91"/>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82" name="组合 81"/>
                <p:cNvGrpSpPr/>
                <p:nvPr/>
              </p:nvGrpSpPr>
              <p:grpSpPr>
                <a:xfrm rot="1244543">
                  <a:off x="4528073" y="8968234"/>
                  <a:ext cx="284412" cy="284412"/>
                  <a:chOff x="4789869" y="5633141"/>
                  <a:chExt cx="983312" cy="983312"/>
                </a:xfrm>
              </p:grpSpPr>
              <p:sp>
                <p:nvSpPr>
                  <p:cNvPr id="89" name="弧形 88"/>
                  <p:cNvSpPr/>
                  <p:nvPr/>
                </p:nvSpPr>
                <p:spPr>
                  <a:xfrm rot="16630693">
                    <a:off x="4789869" y="5633141"/>
                    <a:ext cx="983312" cy="983312"/>
                  </a:xfrm>
                  <a:prstGeom prst="arc">
                    <a:avLst>
                      <a:gd name="adj1" fmla="val 16200000"/>
                      <a:gd name="adj2" fmla="val 19167193"/>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90" name="弧形 89"/>
                  <p:cNvSpPr/>
                  <p:nvPr/>
                </p:nvSpPr>
                <p:spPr>
                  <a:xfrm rot="16630693">
                    <a:off x="4789869" y="5633141"/>
                    <a:ext cx="983312" cy="983312"/>
                  </a:xfrm>
                  <a:prstGeom prst="arc">
                    <a:avLst>
                      <a:gd name="adj1" fmla="val 19943639"/>
                      <a:gd name="adj2" fmla="val 20223319"/>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83" name="组合 82"/>
                <p:cNvGrpSpPr/>
                <p:nvPr/>
              </p:nvGrpSpPr>
              <p:grpSpPr>
                <a:xfrm>
                  <a:off x="5719760" y="8636504"/>
                  <a:ext cx="570769" cy="570769"/>
                  <a:chOff x="4789869" y="5633141"/>
                  <a:chExt cx="983312" cy="983312"/>
                </a:xfrm>
              </p:grpSpPr>
              <p:sp>
                <p:nvSpPr>
                  <p:cNvPr id="87" name="弧形 86"/>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8" name="弧形 87"/>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84" name="组合 83"/>
                <p:cNvGrpSpPr/>
                <p:nvPr/>
              </p:nvGrpSpPr>
              <p:grpSpPr>
                <a:xfrm rot="20246828">
                  <a:off x="5375828" y="8942433"/>
                  <a:ext cx="284412" cy="284412"/>
                  <a:chOff x="4789869" y="5633141"/>
                  <a:chExt cx="983312" cy="983312"/>
                </a:xfrm>
              </p:grpSpPr>
              <p:sp>
                <p:nvSpPr>
                  <p:cNvPr id="85" name="弧形 84"/>
                  <p:cNvSpPr/>
                  <p:nvPr/>
                </p:nvSpPr>
                <p:spPr>
                  <a:xfrm rot="16630693">
                    <a:off x="4789869" y="5633141"/>
                    <a:ext cx="983312" cy="983312"/>
                  </a:xfrm>
                  <a:prstGeom prst="arc">
                    <a:avLst>
                      <a:gd name="adj1" fmla="val 16200000"/>
                      <a:gd name="adj2" fmla="val 19167193"/>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86" name="弧形 85"/>
                  <p:cNvSpPr/>
                  <p:nvPr/>
                </p:nvSpPr>
                <p:spPr>
                  <a:xfrm rot="16630693">
                    <a:off x="4789869" y="5633141"/>
                    <a:ext cx="983312" cy="983312"/>
                  </a:xfrm>
                  <a:prstGeom prst="arc">
                    <a:avLst>
                      <a:gd name="adj1" fmla="val 19943639"/>
                      <a:gd name="adj2" fmla="val 20223319"/>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grpSp>
          <p:nvGrpSpPr>
            <p:cNvPr id="66" name="组合 65"/>
            <p:cNvGrpSpPr/>
            <p:nvPr/>
          </p:nvGrpSpPr>
          <p:grpSpPr>
            <a:xfrm>
              <a:off x="8765720" y="5111460"/>
              <a:ext cx="1477606" cy="1015855"/>
              <a:chOff x="4748473" y="5289717"/>
              <a:chExt cx="1899885" cy="1306171"/>
            </a:xfrm>
          </p:grpSpPr>
          <p:pic>
            <p:nvPicPr>
              <p:cNvPr id="73" name="图片 7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748473" y="5289717"/>
                <a:ext cx="1899885" cy="1306171"/>
              </a:xfrm>
              <a:prstGeom prst="rect">
                <a:avLst/>
              </a:prstGeom>
            </p:spPr>
          </p:pic>
          <p:sp>
            <p:nvSpPr>
              <p:cNvPr id="74" name="矩形 73"/>
              <p:cNvSpPr/>
              <p:nvPr/>
            </p:nvSpPr>
            <p:spPr>
              <a:xfrm>
                <a:off x="5204262" y="5877235"/>
                <a:ext cx="751826" cy="41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67" name="组合 66"/>
            <p:cNvGrpSpPr/>
            <p:nvPr/>
          </p:nvGrpSpPr>
          <p:grpSpPr>
            <a:xfrm>
              <a:off x="-379864" y="5147188"/>
              <a:ext cx="2884935" cy="1923290"/>
              <a:chOff x="-264070" y="4725787"/>
              <a:chExt cx="2884935" cy="1923290"/>
            </a:xfrm>
          </p:grpSpPr>
          <p:pic>
            <p:nvPicPr>
              <p:cNvPr id="71" name="图片 7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64070" y="4725787"/>
                <a:ext cx="2884935" cy="1923290"/>
              </a:xfrm>
              <a:prstGeom prst="rect">
                <a:avLst/>
              </a:prstGeom>
            </p:spPr>
          </p:pic>
          <p:sp>
            <p:nvSpPr>
              <p:cNvPr id="72" name="矩形 71"/>
              <p:cNvSpPr/>
              <p:nvPr/>
            </p:nvSpPr>
            <p:spPr>
              <a:xfrm>
                <a:off x="587334" y="5495228"/>
                <a:ext cx="1032725" cy="705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68" name="组合 67"/>
            <p:cNvGrpSpPr/>
            <p:nvPr/>
          </p:nvGrpSpPr>
          <p:grpSpPr>
            <a:xfrm>
              <a:off x="10724191" y="5708937"/>
              <a:ext cx="1958621" cy="1305747"/>
              <a:chOff x="-264070" y="4725787"/>
              <a:chExt cx="2884935" cy="1923290"/>
            </a:xfrm>
          </p:grpSpPr>
          <p:pic>
            <p:nvPicPr>
              <p:cNvPr id="69" name="图片 6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64070" y="4725787"/>
                <a:ext cx="2884935" cy="1923290"/>
              </a:xfrm>
              <a:prstGeom prst="rect">
                <a:avLst/>
              </a:prstGeom>
            </p:spPr>
          </p:pic>
          <p:sp>
            <p:nvSpPr>
              <p:cNvPr id="70" name="矩形 69"/>
              <p:cNvSpPr/>
              <p:nvPr/>
            </p:nvSpPr>
            <p:spPr>
              <a:xfrm>
                <a:off x="587334" y="5495228"/>
                <a:ext cx="1032725" cy="705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wipe(down)">
                                      <p:cBhvr>
                                        <p:cTn id="7" dur="290">
                                          <p:stCondLst>
                                            <p:cond delay="0"/>
                                          </p:stCondLst>
                                        </p:cTn>
                                        <p:tgtEl>
                                          <p:spTgt spid="64"/>
                                        </p:tgtEl>
                                      </p:cBhvr>
                                    </p:animEffect>
                                    <p:anim calcmode="lin" valueType="num">
                                      <p:cBhvr>
                                        <p:cTn id="8" dur="911" tmFilter="0,0; 0.14,0.36; 0.43,0.73; 0.71,0.91; 1.0,1.0">
                                          <p:stCondLst>
                                            <p:cond delay="0"/>
                                          </p:stCondLst>
                                        </p:cTn>
                                        <p:tgtEl>
                                          <p:spTgt spid="64"/>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64"/>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64"/>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64"/>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64"/>
                                        </p:tgtEl>
                                        <p:attrNameLst>
                                          <p:attrName>ppt_y</p:attrName>
                                        </p:attrNameLst>
                                      </p:cBhvr>
                                      <p:tavLst>
                                        <p:tav tm="0" fmla="#ppt_y-sin(pi*$)/81">
                                          <p:val>
                                            <p:fltVal val="0"/>
                                          </p:val>
                                        </p:tav>
                                        <p:tav tm="100000">
                                          <p:val>
                                            <p:fltVal val="1"/>
                                          </p:val>
                                        </p:tav>
                                      </p:tavLst>
                                    </p:anim>
                                    <p:animScale>
                                      <p:cBhvr>
                                        <p:cTn id="13" dur="13">
                                          <p:stCondLst>
                                            <p:cond delay="325"/>
                                          </p:stCondLst>
                                        </p:cTn>
                                        <p:tgtEl>
                                          <p:spTgt spid="64"/>
                                        </p:tgtEl>
                                      </p:cBhvr>
                                      <p:to x="100000" y="60000"/>
                                    </p:animScale>
                                    <p:animScale>
                                      <p:cBhvr>
                                        <p:cTn id="14" dur="83" decel="50000">
                                          <p:stCondLst>
                                            <p:cond delay="338"/>
                                          </p:stCondLst>
                                        </p:cTn>
                                        <p:tgtEl>
                                          <p:spTgt spid="64"/>
                                        </p:tgtEl>
                                      </p:cBhvr>
                                      <p:to x="100000" y="100000"/>
                                    </p:animScale>
                                    <p:animScale>
                                      <p:cBhvr>
                                        <p:cTn id="15" dur="13">
                                          <p:stCondLst>
                                            <p:cond delay="656"/>
                                          </p:stCondLst>
                                        </p:cTn>
                                        <p:tgtEl>
                                          <p:spTgt spid="64"/>
                                        </p:tgtEl>
                                      </p:cBhvr>
                                      <p:to x="100000" y="80000"/>
                                    </p:animScale>
                                    <p:animScale>
                                      <p:cBhvr>
                                        <p:cTn id="16" dur="83" decel="50000">
                                          <p:stCondLst>
                                            <p:cond delay="669"/>
                                          </p:stCondLst>
                                        </p:cTn>
                                        <p:tgtEl>
                                          <p:spTgt spid="64"/>
                                        </p:tgtEl>
                                      </p:cBhvr>
                                      <p:to x="100000" y="100000"/>
                                    </p:animScale>
                                    <p:animScale>
                                      <p:cBhvr>
                                        <p:cTn id="17" dur="13">
                                          <p:stCondLst>
                                            <p:cond delay="821"/>
                                          </p:stCondLst>
                                        </p:cTn>
                                        <p:tgtEl>
                                          <p:spTgt spid="64"/>
                                        </p:tgtEl>
                                      </p:cBhvr>
                                      <p:to x="100000" y="90000"/>
                                    </p:animScale>
                                    <p:animScale>
                                      <p:cBhvr>
                                        <p:cTn id="18" dur="83" decel="50000">
                                          <p:stCondLst>
                                            <p:cond delay="834"/>
                                          </p:stCondLst>
                                        </p:cTn>
                                        <p:tgtEl>
                                          <p:spTgt spid="64"/>
                                        </p:tgtEl>
                                      </p:cBhvr>
                                      <p:to x="100000" y="100000"/>
                                    </p:animScale>
                                    <p:animScale>
                                      <p:cBhvr>
                                        <p:cTn id="19" dur="13">
                                          <p:stCondLst>
                                            <p:cond delay="904"/>
                                          </p:stCondLst>
                                        </p:cTn>
                                        <p:tgtEl>
                                          <p:spTgt spid="64"/>
                                        </p:tgtEl>
                                      </p:cBhvr>
                                      <p:to x="100000" y="95000"/>
                                    </p:animScale>
                                    <p:animScale>
                                      <p:cBhvr>
                                        <p:cTn id="20" dur="83" decel="50000">
                                          <p:stCondLst>
                                            <p:cond delay="917"/>
                                          </p:stCondLst>
                                        </p:cTn>
                                        <p:tgtEl>
                                          <p:spTgt spid="64"/>
                                        </p:tgtEl>
                                      </p:cBhvr>
                                      <p:to x="100000" y="100000"/>
                                    </p:animScale>
                                  </p:childTnLst>
                                </p:cTn>
                              </p:par>
                            </p:childTnLst>
                          </p:cTn>
                        </p:par>
                        <p:par>
                          <p:cTn id="21" fill="hold">
                            <p:stCondLst>
                              <p:cond delay="1000"/>
                            </p:stCondLst>
                            <p:childTnLst>
                              <p:par>
                                <p:cTn id="22" presetID="2" presetClass="entr" presetSubtype="4"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childTnLst>
                          </p:cTn>
                        </p:par>
                        <p:par>
                          <p:cTn id="26" fill="hold">
                            <p:stCondLst>
                              <p:cond delay="1500"/>
                            </p:stCondLst>
                            <p:childTnLst>
                              <p:par>
                                <p:cTn id="27" presetID="2" presetClass="entr" presetSubtype="4"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childTnLst>
                          </p:cTn>
                        </p:par>
                        <p:par>
                          <p:cTn id="31" fill="hold">
                            <p:stCondLst>
                              <p:cond delay="2000"/>
                            </p:stCondLst>
                            <p:childTnLst>
                              <p:par>
                                <p:cTn id="32" presetID="2" presetClass="entr" presetSubtype="4" fill="hold" grpId="0" nodeType="afterEffect">
                                  <p:stCondLst>
                                    <p:cond delay="0"/>
                                  </p:stCondLst>
                                  <p:childTnLst>
                                    <p:set>
                                      <p:cBhvr>
                                        <p:cTn id="33" dur="1" fill="hold">
                                          <p:stCondLst>
                                            <p:cond delay="0"/>
                                          </p:stCondLst>
                                        </p:cTn>
                                        <p:tgtEl>
                                          <p:spTgt spid="14"/>
                                        </p:tgtEl>
                                        <p:attrNameLst>
                                          <p:attrName>style.visibility</p:attrName>
                                        </p:attrNameLst>
                                      </p:cBhvr>
                                      <p:to>
                                        <p:strVal val="visible"/>
                                      </p:to>
                                    </p:set>
                                    <p:anim calcmode="lin" valueType="num">
                                      <p:cBhvr additive="base">
                                        <p:cTn id="34" dur="500" fill="hold"/>
                                        <p:tgtEl>
                                          <p:spTgt spid="14"/>
                                        </p:tgtEl>
                                        <p:attrNameLst>
                                          <p:attrName>ppt_x</p:attrName>
                                        </p:attrNameLst>
                                      </p:cBhvr>
                                      <p:tavLst>
                                        <p:tav tm="0">
                                          <p:val>
                                            <p:strVal val="#ppt_x"/>
                                          </p:val>
                                        </p:tav>
                                        <p:tav tm="100000">
                                          <p:val>
                                            <p:strVal val="#ppt_x"/>
                                          </p:val>
                                        </p:tav>
                                      </p:tavLst>
                                    </p:anim>
                                    <p:anim calcmode="lin" valueType="num">
                                      <p:cBhvr additive="base">
                                        <p:cTn id="35" dur="500" fill="hold"/>
                                        <p:tgtEl>
                                          <p:spTgt spid="14"/>
                                        </p:tgtEl>
                                        <p:attrNameLst>
                                          <p:attrName>ppt_y</p:attrName>
                                        </p:attrNameLst>
                                      </p:cBhvr>
                                      <p:tavLst>
                                        <p:tav tm="0">
                                          <p:val>
                                            <p:strVal val="1+#ppt_h/2"/>
                                          </p:val>
                                        </p:tav>
                                        <p:tav tm="100000">
                                          <p:val>
                                            <p:strVal val="#ppt_y"/>
                                          </p:val>
                                        </p:tav>
                                      </p:tavLst>
                                    </p:anim>
                                  </p:childTnLst>
                                </p:cTn>
                              </p:par>
                            </p:childTnLst>
                          </p:cTn>
                        </p:par>
                        <p:par>
                          <p:cTn id="36" fill="hold">
                            <p:stCondLst>
                              <p:cond delay="2500"/>
                            </p:stCondLst>
                            <p:childTnLst>
                              <p:par>
                                <p:cTn id="37" presetID="53" presetClass="entr" presetSubtype="16" fill="hold" grpId="0" nodeType="afterEffect">
                                  <p:stCondLst>
                                    <p:cond delay="0"/>
                                  </p:stCondLst>
                                  <p:childTnLst>
                                    <p:set>
                                      <p:cBhvr>
                                        <p:cTn id="38" dur="1" fill="hold">
                                          <p:stCondLst>
                                            <p:cond delay="0"/>
                                          </p:stCondLst>
                                        </p:cTn>
                                        <p:tgtEl>
                                          <p:spTgt spid="17"/>
                                        </p:tgtEl>
                                        <p:attrNameLst>
                                          <p:attrName>style.visibility</p:attrName>
                                        </p:attrNameLst>
                                      </p:cBhvr>
                                      <p:to>
                                        <p:strVal val="visible"/>
                                      </p:to>
                                    </p:set>
                                    <p:anim calcmode="lin" valueType="num">
                                      <p:cBhvr>
                                        <p:cTn id="39" dur="500" fill="hold"/>
                                        <p:tgtEl>
                                          <p:spTgt spid="17"/>
                                        </p:tgtEl>
                                        <p:attrNameLst>
                                          <p:attrName>ppt_w</p:attrName>
                                        </p:attrNameLst>
                                      </p:cBhvr>
                                      <p:tavLst>
                                        <p:tav tm="0">
                                          <p:val>
                                            <p:fltVal val="0"/>
                                          </p:val>
                                        </p:tav>
                                        <p:tav tm="100000">
                                          <p:val>
                                            <p:strVal val="#ppt_w"/>
                                          </p:val>
                                        </p:tav>
                                      </p:tavLst>
                                    </p:anim>
                                    <p:anim calcmode="lin" valueType="num">
                                      <p:cBhvr>
                                        <p:cTn id="40" dur="500" fill="hold"/>
                                        <p:tgtEl>
                                          <p:spTgt spid="17"/>
                                        </p:tgtEl>
                                        <p:attrNameLst>
                                          <p:attrName>ppt_h</p:attrName>
                                        </p:attrNameLst>
                                      </p:cBhvr>
                                      <p:tavLst>
                                        <p:tav tm="0">
                                          <p:val>
                                            <p:fltVal val="0"/>
                                          </p:val>
                                        </p:tav>
                                        <p:tav tm="100000">
                                          <p:val>
                                            <p:strVal val="#ppt_h"/>
                                          </p:val>
                                        </p:tav>
                                      </p:tavLst>
                                    </p:anim>
                                    <p:animEffect transition="in" filter="fade">
                                      <p:cBhvr>
                                        <p:cTn id="41" dur="500"/>
                                        <p:tgtEl>
                                          <p:spTgt spid="17"/>
                                        </p:tgtEl>
                                      </p:cBhvr>
                                    </p:animEffect>
                                  </p:childTnLst>
                                </p:cTn>
                              </p:par>
                              <p:par>
                                <p:cTn id="42" presetID="2" presetClass="entr" presetSubtype="4" fill="hold" grpId="0" nodeType="withEffect">
                                  <p:stCondLst>
                                    <p:cond delay="0"/>
                                  </p:stCondLst>
                                  <p:childTnLst>
                                    <p:set>
                                      <p:cBhvr>
                                        <p:cTn id="43" dur="1" fill="hold">
                                          <p:stCondLst>
                                            <p:cond delay="0"/>
                                          </p:stCondLst>
                                        </p:cTn>
                                        <p:tgtEl>
                                          <p:spTgt spid="5"/>
                                        </p:tgtEl>
                                        <p:attrNameLst>
                                          <p:attrName>style.visibility</p:attrName>
                                        </p:attrNameLst>
                                      </p:cBhvr>
                                      <p:to>
                                        <p:strVal val="visible"/>
                                      </p:to>
                                    </p:set>
                                    <p:anim calcmode="lin" valueType="num">
                                      <p:cBhvr additive="base">
                                        <p:cTn id="44" dur="500" fill="hold"/>
                                        <p:tgtEl>
                                          <p:spTgt spid="5"/>
                                        </p:tgtEl>
                                        <p:attrNameLst>
                                          <p:attrName>ppt_x</p:attrName>
                                        </p:attrNameLst>
                                      </p:cBhvr>
                                      <p:tavLst>
                                        <p:tav tm="0">
                                          <p:val>
                                            <p:strVal val="#ppt_x"/>
                                          </p:val>
                                        </p:tav>
                                        <p:tav tm="100000">
                                          <p:val>
                                            <p:strVal val="#ppt_x"/>
                                          </p:val>
                                        </p:tav>
                                      </p:tavLst>
                                    </p:anim>
                                    <p:anim calcmode="lin" valueType="num">
                                      <p:cBhvr additive="base">
                                        <p:cTn id="45" dur="500" fill="hold"/>
                                        <p:tgtEl>
                                          <p:spTgt spid="5"/>
                                        </p:tgtEl>
                                        <p:attrNameLst>
                                          <p:attrName>ppt_y</p:attrName>
                                        </p:attrNameLst>
                                      </p:cBhvr>
                                      <p:tavLst>
                                        <p:tav tm="0">
                                          <p:val>
                                            <p:strVal val="1+#ppt_h/2"/>
                                          </p:val>
                                        </p:tav>
                                        <p:tav tm="100000">
                                          <p:val>
                                            <p:strVal val="#ppt_y"/>
                                          </p:val>
                                        </p:tav>
                                      </p:tavLst>
                                    </p:anim>
                                  </p:childTnLst>
                                </p:cTn>
                              </p:par>
                            </p:childTnLst>
                          </p:cTn>
                        </p:par>
                        <p:par>
                          <p:cTn id="46" fill="hold">
                            <p:stCondLst>
                              <p:cond delay="3000"/>
                            </p:stCondLst>
                            <p:childTnLst>
                              <p:par>
                                <p:cTn id="47" presetID="53" presetClass="entr" presetSubtype="16" fill="hold" grpId="0" nodeType="after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p:cTn id="49" dur="500" fill="hold"/>
                                        <p:tgtEl>
                                          <p:spTgt spid="16"/>
                                        </p:tgtEl>
                                        <p:attrNameLst>
                                          <p:attrName>ppt_w</p:attrName>
                                        </p:attrNameLst>
                                      </p:cBhvr>
                                      <p:tavLst>
                                        <p:tav tm="0">
                                          <p:val>
                                            <p:fltVal val="0"/>
                                          </p:val>
                                        </p:tav>
                                        <p:tav tm="100000">
                                          <p:val>
                                            <p:strVal val="#ppt_w"/>
                                          </p:val>
                                        </p:tav>
                                      </p:tavLst>
                                    </p:anim>
                                    <p:anim calcmode="lin" valueType="num">
                                      <p:cBhvr>
                                        <p:cTn id="50" dur="500" fill="hold"/>
                                        <p:tgtEl>
                                          <p:spTgt spid="16"/>
                                        </p:tgtEl>
                                        <p:attrNameLst>
                                          <p:attrName>ppt_h</p:attrName>
                                        </p:attrNameLst>
                                      </p:cBhvr>
                                      <p:tavLst>
                                        <p:tav tm="0">
                                          <p:val>
                                            <p:fltVal val="0"/>
                                          </p:val>
                                        </p:tav>
                                        <p:tav tm="100000">
                                          <p:val>
                                            <p:strVal val="#ppt_h"/>
                                          </p:val>
                                        </p:tav>
                                      </p:tavLst>
                                    </p:anim>
                                    <p:animEffect transition="in" filter="fade">
                                      <p:cBhvr>
                                        <p:cTn id="51" dur="500"/>
                                        <p:tgtEl>
                                          <p:spTgt spid="16"/>
                                        </p:tgtEl>
                                      </p:cBhvr>
                                    </p:animEffect>
                                  </p:childTnLst>
                                </p:cTn>
                              </p:par>
                              <p:par>
                                <p:cTn id="52" presetID="2" presetClass="entr" presetSubtype="4" fill="hold" grpId="0" nodeType="withEffect">
                                  <p:stCondLst>
                                    <p:cond delay="0"/>
                                  </p:stCondLst>
                                  <p:childTnLst>
                                    <p:set>
                                      <p:cBhvr>
                                        <p:cTn id="53" dur="1" fill="hold">
                                          <p:stCondLst>
                                            <p:cond delay="0"/>
                                          </p:stCondLst>
                                        </p:cTn>
                                        <p:tgtEl>
                                          <p:spTgt spid="7"/>
                                        </p:tgtEl>
                                        <p:attrNameLst>
                                          <p:attrName>style.visibility</p:attrName>
                                        </p:attrNameLst>
                                      </p:cBhvr>
                                      <p:to>
                                        <p:strVal val="visible"/>
                                      </p:to>
                                    </p:set>
                                    <p:anim calcmode="lin" valueType="num">
                                      <p:cBhvr additive="base">
                                        <p:cTn id="54" dur="500" fill="hold"/>
                                        <p:tgtEl>
                                          <p:spTgt spid="7"/>
                                        </p:tgtEl>
                                        <p:attrNameLst>
                                          <p:attrName>ppt_x</p:attrName>
                                        </p:attrNameLst>
                                      </p:cBhvr>
                                      <p:tavLst>
                                        <p:tav tm="0">
                                          <p:val>
                                            <p:strVal val="#ppt_x"/>
                                          </p:val>
                                        </p:tav>
                                        <p:tav tm="100000">
                                          <p:val>
                                            <p:strVal val="#ppt_x"/>
                                          </p:val>
                                        </p:tav>
                                      </p:tavLst>
                                    </p:anim>
                                    <p:anim calcmode="lin" valueType="num">
                                      <p:cBhvr additive="base">
                                        <p:cTn id="55" dur="500" fill="hold"/>
                                        <p:tgtEl>
                                          <p:spTgt spid="7"/>
                                        </p:tgtEl>
                                        <p:attrNameLst>
                                          <p:attrName>ppt_y</p:attrName>
                                        </p:attrNameLst>
                                      </p:cBhvr>
                                      <p:tavLst>
                                        <p:tav tm="0">
                                          <p:val>
                                            <p:strVal val="1+#ppt_h/2"/>
                                          </p:val>
                                        </p:tav>
                                        <p:tav tm="100000">
                                          <p:val>
                                            <p:strVal val="#ppt_y"/>
                                          </p:val>
                                        </p:tav>
                                      </p:tavLst>
                                    </p:anim>
                                  </p:childTnLst>
                                </p:cTn>
                              </p:par>
                            </p:childTnLst>
                          </p:cTn>
                        </p:par>
                        <p:par>
                          <p:cTn id="56" fill="hold">
                            <p:stCondLst>
                              <p:cond delay="3500"/>
                            </p:stCondLst>
                            <p:childTnLst>
                              <p:par>
                                <p:cTn id="57" presetID="53" presetClass="entr" presetSubtype="16" fill="hold" grpId="0" nodeType="after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p:cTn id="59" dur="500" fill="hold"/>
                                        <p:tgtEl>
                                          <p:spTgt spid="15"/>
                                        </p:tgtEl>
                                        <p:attrNameLst>
                                          <p:attrName>ppt_w</p:attrName>
                                        </p:attrNameLst>
                                      </p:cBhvr>
                                      <p:tavLst>
                                        <p:tav tm="0">
                                          <p:val>
                                            <p:fltVal val="0"/>
                                          </p:val>
                                        </p:tav>
                                        <p:tav tm="100000">
                                          <p:val>
                                            <p:strVal val="#ppt_w"/>
                                          </p:val>
                                        </p:tav>
                                      </p:tavLst>
                                    </p:anim>
                                    <p:anim calcmode="lin" valueType="num">
                                      <p:cBhvr>
                                        <p:cTn id="60" dur="500" fill="hold"/>
                                        <p:tgtEl>
                                          <p:spTgt spid="15"/>
                                        </p:tgtEl>
                                        <p:attrNameLst>
                                          <p:attrName>ppt_h</p:attrName>
                                        </p:attrNameLst>
                                      </p:cBhvr>
                                      <p:tavLst>
                                        <p:tav tm="0">
                                          <p:val>
                                            <p:fltVal val="0"/>
                                          </p:val>
                                        </p:tav>
                                        <p:tav tm="100000">
                                          <p:val>
                                            <p:strVal val="#ppt_h"/>
                                          </p:val>
                                        </p:tav>
                                      </p:tavLst>
                                    </p:anim>
                                    <p:animEffect transition="in" filter="fade">
                                      <p:cBhvr>
                                        <p:cTn id="61" dur="500"/>
                                        <p:tgtEl>
                                          <p:spTgt spid="15"/>
                                        </p:tgtEl>
                                      </p:cBhvr>
                                    </p:animEffect>
                                  </p:childTnLst>
                                </p:cTn>
                              </p:par>
                              <p:par>
                                <p:cTn id="62" presetID="2" presetClass="entr" presetSubtype="4" fill="hold" grpId="0" nodeType="withEffect">
                                  <p:stCondLst>
                                    <p:cond delay="0"/>
                                  </p:stCondLst>
                                  <p:childTnLst>
                                    <p:set>
                                      <p:cBhvr>
                                        <p:cTn id="63" dur="1" fill="hold">
                                          <p:stCondLst>
                                            <p:cond delay="0"/>
                                          </p:stCondLst>
                                        </p:cTn>
                                        <p:tgtEl>
                                          <p:spTgt spid="9"/>
                                        </p:tgtEl>
                                        <p:attrNameLst>
                                          <p:attrName>style.visibility</p:attrName>
                                        </p:attrNameLst>
                                      </p:cBhvr>
                                      <p:to>
                                        <p:strVal val="visible"/>
                                      </p:to>
                                    </p:set>
                                    <p:anim calcmode="lin" valueType="num">
                                      <p:cBhvr additive="base">
                                        <p:cTn id="64" dur="500" fill="hold"/>
                                        <p:tgtEl>
                                          <p:spTgt spid="9"/>
                                        </p:tgtEl>
                                        <p:attrNameLst>
                                          <p:attrName>ppt_x</p:attrName>
                                        </p:attrNameLst>
                                      </p:cBhvr>
                                      <p:tavLst>
                                        <p:tav tm="0">
                                          <p:val>
                                            <p:strVal val="#ppt_x"/>
                                          </p:val>
                                        </p:tav>
                                        <p:tav tm="100000">
                                          <p:val>
                                            <p:strVal val="#ppt_x"/>
                                          </p:val>
                                        </p:tav>
                                      </p:tavLst>
                                    </p:anim>
                                    <p:anim calcmode="lin" valueType="num">
                                      <p:cBhvr additive="base">
                                        <p:cTn id="6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7" grpId="0">
        <p:bldAsOne/>
      </p:bldGraphic>
      <p:bldP spid="5" grpId="0"/>
      <p:bldGraphic spid="16" grpId="0">
        <p:bldAsOne/>
      </p:bldGraphic>
      <p:bldP spid="7" grpId="0"/>
      <p:bldGraphic spid="15" grpId="0">
        <p:bldAsOne/>
      </p:bldGraphic>
      <p:bldP spid="9" grpId="0"/>
      <p:bldP spid="10" grpId="0"/>
      <p:bldP spid="1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 name="图形 56"/>
          <p:cNvPicPr>
            <a:picLocks noChangeAspect="1"/>
          </p:cNvPicPr>
          <p:nvPr/>
        </p:nvPicPr>
        <p:blipFill rotWithShape="1">
          <a:blip r:embed="rId2">
            <a:extLst>
              <a:ext uri="{96DAC541-7B7A-43D3-8B79-37D633B846F1}">
                <asvg:svgBlip xmlns:asvg="http://schemas.microsoft.com/office/drawing/2016/SVG/main" r:embed="rId3"/>
              </a:ext>
            </a:extLst>
          </a:blip>
          <a:srcRect l="18506" t="19769" r="15120" b="15730"/>
          <a:stretch>
            <a:fillRect/>
          </a:stretch>
        </p:blipFill>
        <p:spPr>
          <a:xfrm>
            <a:off x="1" y="-1"/>
            <a:ext cx="12192000" cy="6858001"/>
          </a:xfrm>
          <a:prstGeom prst="rect">
            <a:avLst/>
          </a:prstGeom>
        </p:spPr>
      </p:pic>
      <p:sp>
        <p:nvSpPr>
          <p:cNvPr id="2" name="任意多边形 9"/>
          <p:cNvSpPr/>
          <p:nvPr/>
        </p:nvSpPr>
        <p:spPr>
          <a:xfrm rot="16200000">
            <a:off x="4294958" y="1938179"/>
            <a:ext cx="1409700" cy="1179188"/>
          </a:xfrm>
          <a:custGeom>
            <a:avLst/>
            <a:gdLst>
              <a:gd name="connsiteX0" fmla="*/ 1771650 w 1771650"/>
              <a:gd name="connsiteY0" fmla="*/ 0 h 1666875"/>
              <a:gd name="connsiteX1" fmla="*/ 1771650 w 1771650"/>
              <a:gd name="connsiteY1" fmla="*/ 1666875 h 1666875"/>
              <a:gd name="connsiteX2" fmla="*/ 0 w 1771650"/>
              <a:gd name="connsiteY2" fmla="*/ 1666875 h 1666875"/>
              <a:gd name="connsiteX3" fmla="*/ 553936 w 1771650"/>
              <a:gd name="connsiteY3" fmla="*/ 833438 h 1666875"/>
              <a:gd name="connsiteX4" fmla="*/ 0 w 1771650"/>
              <a:gd name="connsiteY4" fmla="*/ 0 h 1666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1650" h="1666875">
                <a:moveTo>
                  <a:pt x="1771650" y="0"/>
                </a:moveTo>
                <a:lnTo>
                  <a:pt x="1771650" y="1666875"/>
                </a:lnTo>
                <a:lnTo>
                  <a:pt x="0" y="1666875"/>
                </a:lnTo>
                <a:lnTo>
                  <a:pt x="553936" y="833438"/>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t"/>
          <a:lstStyle/>
          <a:p>
            <a:pPr algn="ctr"/>
            <a:r>
              <a:rPr lang="en-US" altLang="zh-CN" sz="5400" dirty="0">
                <a:solidFill>
                  <a:schemeClr val="bg1"/>
                </a:solidFill>
                <a:latin typeface="宋体" panose="02010600030101010101" pitchFamily="2" charset="-122"/>
                <a:ea typeface="宋体" panose="02010600030101010101" pitchFamily="2" charset="-122"/>
              </a:rPr>
              <a:t>01</a:t>
            </a:r>
            <a:endParaRPr lang="zh-CN" altLang="en-US" sz="5400" dirty="0">
              <a:solidFill>
                <a:schemeClr val="bg1"/>
              </a:solidFill>
              <a:latin typeface="宋体" panose="02010600030101010101" pitchFamily="2" charset="-122"/>
              <a:ea typeface="宋体" panose="02010600030101010101" pitchFamily="2" charset="-122"/>
            </a:endParaRPr>
          </a:p>
        </p:txBody>
      </p:sp>
      <p:sp>
        <p:nvSpPr>
          <p:cNvPr id="3" name="任意多边形 10"/>
          <p:cNvSpPr/>
          <p:nvPr/>
        </p:nvSpPr>
        <p:spPr>
          <a:xfrm rot="16200000">
            <a:off x="6108515" y="1938177"/>
            <a:ext cx="1409700" cy="1179188"/>
          </a:xfrm>
          <a:custGeom>
            <a:avLst/>
            <a:gdLst>
              <a:gd name="connsiteX0" fmla="*/ 1771650 w 1771650"/>
              <a:gd name="connsiteY0" fmla="*/ 0 h 1666875"/>
              <a:gd name="connsiteX1" fmla="*/ 1771650 w 1771650"/>
              <a:gd name="connsiteY1" fmla="*/ 1666875 h 1666875"/>
              <a:gd name="connsiteX2" fmla="*/ 0 w 1771650"/>
              <a:gd name="connsiteY2" fmla="*/ 1666875 h 1666875"/>
              <a:gd name="connsiteX3" fmla="*/ 553936 w 1771650"/>
              <a:gd name="connsiteY3" fmla="*/ 833438 h 1666875"/>
              <a:gd name="connsiteX4" fmla="*/ 0 w 1771650"/>
              <a:gd name="connsiteY4" fmla="*/ 0 h 1666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1650" h="1666875">
                <a:moveTo>
                  <a:pt x="1771650" y="0"/>
                </a:moveTo>
                <a:lnTo>
                  <a:pt x="1771650" y="1666875"/>
                </a:lnTo>
                <a:lnTo>
                  <a:pt x="0" y="1666875"/>
                </a:lnTo>
                <a:lnTo>
                  <a:pt x="553936" y="833438"/>
                </a:lnTo>
                <a:lnTo>
                  <a:pt x="0" y="0"/>
                </a:lnTo>
                <a:close/>
              </a:path>
            </a:pathLst>
          </a:custGeom>
          <a:solidFill>
            <a:srgbClr val="FFBC0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t"/>
          <a:lstStyle/>
          <a:p>
            <a:pPr algn="ctr"/>
            <a:r>
              <a:rPr lang="en-US" altLang="zh-CN" sz="5400" dirty="0">
                <a:solidFill>
                  <a:schemeClr val="bg1"/>
                </a:solidFill>
                <a:latin typeface="宋体" panose="02010600030101010101" pitchFamily="2" charset="-122"/>
                <a:ea typeface="宋体" panose="02010600030101010101" pitchFamily="2" charset="-122"/>
              </a:rPr>
              <a:t>02</a:t>
            </a:r>
            <a:endParaRPr lang="zh-CN" altLang="en-US" sz="5400" dirty="0">
              <a:solidFill>
                <a:schemeClr val="bg1"/>
              </a:solidFill>
              <a:latin typeface="宋体" panose="02010600030101010101" pitchFamily="2" charset="-122"/>
              <a:ea typeface="宋体" panose="02010600030101010101" pitchFamily="2" charset="-122"/>
            </a:endParaRPr>
          </a:p>
        </p:txBody>
      </p:sp>
      <p:sp>
        <p:nvSpPr>
          <p:cNvPr id="4" name="任意多边形 11"/>
          <p:cNvSpPr/>
          <p:nvPr/>
        </p:nvSpPr>
        <p:spPr>
          <a:xfrm rot="16200000">
            <a:off x="4275907" y="3652678"/>
            <a:ext cx="1409700" cy="1179189"/>
          </a:xfrm>
          <a:custGeom>
            <a:avLst/>
            <a:gdLst>
              <a:gd name="connsiteX0" fmla="*/ 1771650 w 1771650"/>
              <a:gd name="connsiteY0" fmla="*/ 0 h 1666875"/>
              <a:gd name="connsiteX1" fmla="*/ 1771650 w 1771650"/>
              <a:gd name="connsiteY1" fmla="*/ 1666875 h 1666875"/>
              <a:gd name="connsiteX2" fmla="*/ 0 w 1771650"/>
              <a:gd name="connsiteY2" fmla="*/ 1666875 h 1666875"/>
              <a:gd name="connsiteX3" fmla="*/ 553936 w 1771650"/>
              <a:gd name="connsiteY3" fmla="*/ 833438 h 1666875"/>
              <a:gd name="connsiteX4" fmla="*/ 0 w 1771650"/>
              <a:gd name="connsiteY4" fmla="*/ 0 h 1666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1650" h="1666875">
                <a:moveTo>
                  <a:pt x="1771650" y="0"/>
                </a:moveTo>
                <a:lnTo>
                  <a:pt x="1771650" y="1666875"/>
                </a:lnTo>
                <a:lnTo>
                  <a:pt x="0" y="1666875"/>
                </a:lnTo>
                <a:lnTo>
                  <a:pt x="553936" y="833438"/>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t"/>
          <a:lstStyle/>
          <a:p>
            <a:pPr algn="ctr"/>
            <a:r>
              <a:rPr lang="en-US" altLang="zh-CN" sz="5400" dirty="0">
                <a:solidFill>
                  <a:schemeClr val="bg1"/>
                </a:solidFill>
                <a:latin typeface="宋体" panose="02010600030101010101" pitchFamily="2" charset="-122"/>
                <a:ea typeface="宋体" panose="02010600030101010101" pitchFamily="2" charset="-122"/>
              </a:rPr>
              <a:t>03</a:t>
            </a:r>
            <a:endParaRPr lang="zh-CN" altLang="en-US" sz="5400" dirty="0">
              <a:solidFill>
                <a:schemeClr val="bg1"/>
              </a:solidFill>
              <a:latin typeface="宋体" panose="02010600030101010101" pitchFamily="2" charset="-122"/>
              <a:ea typeface="宋体" panose="02010600030101010101" pitchFamily="2" charset="-122"/>
            </a:endParaRPr>
          </a:p>
        </p:txBody>
      </p:sp>
      <p:sp>
        <p:nvSpPr>
          <p:cNvPr id="5" name="任意多边形 12"/>
          <p:cNvSpPr/>
          <p:nvPr/>
        </p:nvSpPr>
        <p:spPr>
          <a:xfrm rot="16200000">
            <a:off x="6089464" y="3652677"/>
            <a:ext cx="1409700" cy="1179188"/>
          </a:xfrm>
          <a:custGeom>
            <a:avLst/>
            <a:gdLst>
              <a:gd name="connsiteX0" fmla="*/ 1771650 w 1771650"/>
              <a:gd name="connsiteY0" fmla="*/ 0 h 1666875"/>
              <a:gd name="connsiteX1" fmla="*/ 1771650 w 1771650"/>
              <a:gd name="connsiteY1" fmla="*/ 1666875 h 1666875"/>
              <a:gd name="connsiteX2" fmla="*/ 0 w 1771650"/>
              <a:gd name="connsiteY2" fmla="*/ 1666875 h 1666875"/>
              <a:gd name="connsiteX3" fmla="*/ 553936 w 1771650"/>
              <a:gd name="connsiteY3" fmla="*/ 833438 h 1666875"/>
              <a:gd name="connsiteX4" fmla="*/ 0 w 1771650"/>
              <a:gd name="connsiteY4" fmla="*/ 0 h 1666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1650" h="1666875">
                <a:moveTo>
                  <a:pt x="1771650" y="0"/>
                </a:moveTo>
                <a:lnTo>
                  <a:pt x="1771650" y="1666875"/>
                </a:lnTo>
                <a:lnTo>
                  <a:pt x="0" y="1666875"/>
                </a:lnTo>
                <a:lnTo>
                  <a:pt x="553936" y="833438"/>
                </a:lnTo>
                <a:lnTo>
                  <a:pt x="0" y="0"/>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t"/>
          <a:lstStyle/>
          <a:p>
            <a:pPr algn="ctr"/>
            <a:r>
              <a:rPr lang="en-US" altLang="zh-CN" sz="5400" dirty="0">
                <a:solidFill>
                  <a:schemeClr val="bg1"/>
                </a:solidFill>
                <a:latin typeface="宋体" panose="02010600030101010101" pitchFamily="2" charset="-122"/>
                <a:ea typeface="宋体" panose="02010600030101010101" pitchFamily="2" charset="-122"/>
              </a:rPr>
              <a:t>04</a:t>
            </a:r>
            <a:endParaRPr lang="zh-CN" altLang="en-US" sz="5400" dirty="0">
              <a:solidFill>
                <a:schemeClr val="bg1"/>
              </a:solidFill>
              <a:latin typeface="宋体" panose="02010600030101010101" pitchFamily="2" charset="-122"/>
              <a:ea typeface="宋体" panose="02010600030101010101" pitchFamily="2" charset="-122"/>
            </a:endParaRPr>
          </a:p>
        </p:txBody>
      </p:sp>
      <p:sp>
        <p:nvSpPr>
          <p:cNvPr id="6" name="矩形 5"/>
          <p:cNvSpPr/>
          <p:nvPr/>
        </p:nvSpPr>
        <p:spPr>
          <a:xfrm>
            <a:off x="7597161" y="1822919"/>
            <a:ext cx="3319761" cy="1172689"/>
          </a:xfrm>
          <a:prstGeom prst="rect">
            <a:avLst/>
          </a:prstGeom>
        </p:spPr>
        <p:txBody>
          <a:bodyPr wrap="square" lIns="121917" tIns="60958" rIns="121917" bIns="60958">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在此添加关键字</a:t>
            </a:r>
          </a:p>
          <a:p>
            <a:pPr>
              <a:lnSpc>
                <a:spcPct val="130000"/>
              </a:lnSpc>
              <a:spcBef>
                <a:spcPts val="800"/>
              </a:spcBef>
            </a:pPr>
            <a:r>
              <a:rPr lang="zh-CN" altLang="en-US" sz="1200" dirty="0">
                <a:latin typeface="思源黑体 CN Normal" panose="020B0400000000000000" pitchFamily="34" charset="-122"/>
                <a:ea typeface="思源黑体 CN Normal" panose="020B0400000000000000" pitchFamily="34" charset="-122"/>
              </a:rPr>
              <a:t>顶部“开始”面板中可以对字体、字号、颜色、行距等进行修改。建议正文</a:t>
            </a:r>
            <a:r>
              <a:rPr lang="en-US" altLang="zh-CN" sz="1200" dirty="0">
                <a:latin typeface="思源黑体 CN Normal" panose="020B0400000000000000" pitchFamily="34" charset="-122"/>
                <a:ea typeface="思源黑体 CN Normal" panose="020B0400000000000000" pitchFamily="34" charset="-122"/>
              </a:rPr>
              <a:t>10</a:t>
            </a:r>
            <a:r>
              <a:rPr lang="zh-CN" altLang="en-US" sz="1200" dirty="0">
                <a:latin typeface="思源黑体 CN Normal" panose="020B0400000000000000" pitchFamily="34" charset="-122"/>
                <a:ea typeface="思源黑体 CN Normal" panose="020B0400000000000000" pitchFamily="34" charset="-122"/>
              </a:rPr>
              <a:t>号字，</a:t>
            </a:r>
            <a:r>
              <a:rPr lang="en-US" altLang="zh-CN" sz="1200" dirty="0">
                <a:latin typeface="思源黑体 CN Normal" panose="020B0400000000000000" pitchFamily="34" charset="-122"/>
                <a:ea typeface="思源黑体 CN Normal" panose="020B0400000000000000" pitchFamily="34" charset="-122"/>
              </a:rPr>
              <a:t>1.3</a:t>
            </a:r>
            <a:r>
              <a:rPr lang="zh-CN" altLang="en-US" sz="1200" dirty="0">
                <a:latin typeface="思源黑体 CN Normal" panose="020B0400000000000000" pitchFamily="34" charset="-122"/>
                <a:ea typeface="思源黑体 CN Normal" panose="020B0400000000000000" pitchFamily="34" charset="-122"/>
              </a:rPr>
              <a:t>倍字间距。</a:t>
            </a:r>
          </a:p>
        </p:txBody>
      </p:sp>
      <p:sp>
        <p:nvSpPr>
          <p:cNvPr id="7" name="矩形 6"/>
          <p:cNvSpPr/>
          <p:nvPr/>
        </p:nvSpPr>
        <p:spPr>
          <a:xfrm>
            <a:off x="7597161" y="3533899"/>
            <a:ext cx="3319761" cy="1172689"/>
          </a:xfrm>
          <a:prstGeom prst="rect">
            <a:avLst/>
          </a:prstGeom>
        </p:spPr>
        <p:txBody>
          <a:bodyPr wrap="square" lIns="121917" tIns="60958" rIns="121917" bIns="60958">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在此添加关键字</a:t>
            </a:r>
          </a:p>
          <a:p>
            <a:pPr>
              <a:lnSpc>
                <a:spcPct val="130000"/>
              </a:lnSpc>
              <a:spcBef>
                <a:spcPts val="800"/>
              </a:spcBef>
            </a:pPr>
            <a:r>
              <a:rPr lang="zh-CN" altLang="en-US" sz="1200" dirty="0">
                <a:latin typeface="思源黑体 CN Normal" panose="020B0400000000000000" pitchFamily="34" charset="-122"/>
                <a:ea typeface="思源黑体 CN Normal" panose="020B0400000000000000" pitchFamily="34" charset="-122"/>
              </a:rPr>
              <a:t>顶部“开始”面板中可以对字体、字号、颜色、行距等进行修改。建议正文</a:t>
            </a:r>
            <a:r>
              <a:rPr lang="en-US" altLang="zh-CN" sz="1200" dirty="0">
                <a:latin typeface="思源黑体 CN Normal" panose="020B0400000000000000" pitchFamily="34" charset="-122"/>
                <a:ea typeface="思源黑体 CN Normal" panose="020B0400000000000000" pitchFamily="34" charset="-122"/>
              </a:rPr>
              <a:t>10</a:t>
            </a:r>
            <a:r>
              <a:rPr lang="zh-CN" altLang="en-US" sz="1200" dirty="0">
                <a:latin typeface="思源黑体 CN Normal" panose="020B0400000000000000" pitchFamily="34" charset="-122"/>
                <a:ea typeface="思源黑体 CN Normal" panose="020B0400000000000000" pitchFamily="34" charset="-122"/>
              </a:rPr>
              <a:t>号字，</a:t>
            </a:r>
            <a:r>
              <a:rPr lang="en-US" altLang="zh-CN" sz="1200" dirty="0">
                <a:latin typeface="思源黑体 CN Normal" panose="020B0400000000000000" pitchFamily="34" charset="-122"/>
                <a:ea typeface="思源黑体 CN Normal" panose="020B0400000000000000" pitchFamily="34" charset="-122"/>
              </a:rPr>
              <a:t>1.3</a:t>
            </a:r>
            <a:r>
              <a:rPr lang="zh-CN" altLang="en-US" sz="1200" dirty="0">
                <a:latin typeface="思源黑体 CN Normal" panose="020B0400000000000000" pitchFamily="34" charset="-122"/>
                <a:ea typeface="思源黑体 CN Normal" panose="020B0400000000000000" pitchFamily="34" charset="-122"/>
              </a:rPr>
              <a:t>倍字间距。</a:t>
            </a:r>
          </a:p>
        </p:txBody>
      </p:sp>
      <p:sp>
        <p:nvSpPr>
          <p:cNvPr id="8" name="矩形 7"/>
          <p:cNvSpPr/>
          <p:nvPr/>
        </p:nvSpPr>
        <p:spPr>
          <a:xfrm>
            <a:off x="905897" y="1822919"/>
            <a:ext cx="3319761" cy="1172689"/>
          </a:xfrm>
          <a:prstGeom prst="rect">
            <a:avLst/>
          </a:prstGeom>
        </p:spPr>
        <p:txBody>
          <a:bodyPr wrap="square" lIns="121917" tIns="60958" rIns="121917" bIns="60958">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在此添加关键字</a:t>
            </a:r>
          </a:p>
          <a:p>
            <a:pPr algn="r">
              <a:lnSpc>
                <a:spcPct val="130000"/>
              </a:lnSpc>
              <a:spcBef>
                <a:spcPts val="800"/>
              </a:spcBef>
            </a:pPr>
            <a:r>
              <a:rPr lang="zh-CN" altLang="en-US" sz="1200" dirty="0">
                <a:latin typeface="思源黑体 CN Normal" panose="020B0400000000000000" pitchFamily="34" charset="-122"/>
                <a:ea typeface="思源黑体 CN Normal" panose="020B0400000000000000" pitchFamily="34" charset="-122"/>
              </a:rPr>
              <a:t>顶部“开始”面板中可以对字体、字号、颜色、行距等进行修改。建议正文</a:t>
            </a:r>
            <a:r>
              <a:rPr lang="en-US" altLang="zh-CN" sz="1200" dirty="0">
                <a:latin typeface="思源黑体 CN Normal" panose="020B0400000000000000" pitchFamily="34" charset="-122"/>
                <a:ea typeface="思源黑体 CN Normal" panose="020B0400000000000000" pitchFamily="34" charset="-122"/>
              </a:rPr>
              <a:t>10</a:t>
            </a:r>
            <a:r>
              <a:rPr lang="zh-CN" altLang="en-US" sz="1200" dirty="0">
                <a:latin typeface="思源黑体 CN Normal" panose="020B0400000000000000" pitchFamily="34" charset="-122"/>
                <a:ea typeface="思源黑体 CN Normal" panose="020B0400000000000000" pitchFamily="34" charset="-122"/>
              </a:rPr>
              <a:t>号字，</a:t>
            </a:r>
            <a:r>
              <a:rPr lang="en-US" altLang="zh-CN" sz="1200" dirty="0">
                <a:latin typeface="思源黑体 CN Normal" panose="020B0400000000000000" pitchFamily="34" charset="-122"/>
                <a:ea typeface="思源黑体 CN Normal" panose="020B0400000000000000" pitchFamily="34" charset="-122"/>
              </a:rPr>
              <a:t>1.3</a:t>
            </a:r>
            <a:r>
              <a:rPr lang="zh-CN" altLang="en-US" sz="1200" dirty="0">
                <a:latin typeface="思源黑体 CN Normal" panose="020B0400000000000000" pitchFamily="34" charset="-122"/>
                <a:ea typeface="思源黑体 CN Normal" panose="020B0400000000000000" pitchFamily="34" charset="-122"/>
              </a:rPr>
              <a:t>倍字间距。</a:t>
            </a:r>
          </a:p>
        </p:txBody>
      </p:sp>
      <p:sp>
        <p:nvSpPr>
          <p:cNvPr id="9" name="矩形 8"/>
          <p:cNvSpPr/>
          <p:nvPr/>
        </p:nvSpPr>
        <p:spPr>
          <a:xfrm>
            <a:off x="905897" y="3533899"/>
            <a:ext cx="3319761" cy="1172689"/>
          </a:xfrm>
          <a:prstGeom prst="rect">
            <a:avLst/>
          </a:prstGeom>
        </p:spPr>
        <p:txBody>
          <a:bodyPr wrap="square" lIns="121917" tIns="60958" rIns="121917" bIns="60958">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zh-CN" altLang="en-US" sz="1600" b="1"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在此添加关键字</a:t>
            </a:r>
          </a:p>
          <a:p>
            <a:pPr algn="r">
              <a:lnSpc>
                <a:spcPct val="130000"/>
              </a:lnSpc>
              <a:spcBef>
                <a:spcPts val="800"/>
              </a:spcBef>
            </a:pPr>
            <a:r>
              <a:rPr lang="zh-CN" altLang="en-US" sz="1200" dirty="0">
                <a:latin typeface="思源黑体 CN Normal" panose="020B0400000000000000" pitchFamily="34" charset="-122"/>
                <a:ea typeface="思源黑体 CN Normal" panose="020B0400000000000000" pitchFamily="34" charset="-122"/>
              </a:rPr>
              <a:t>顶部“开始”面板中可以对字体、字号、颜色、行距等进行修改。建议正文</a:t>
            </a:r>
            <a:r>
              <a:rPr lang="en-US" altLang="zh-CN" sz="1200" dirty="0">
                <a:latin typeface="思源黑体 CN Normal" panose="020B0400000000000000" pitchFamily="34" charset="-122"/>
                <a:ea typeface="思源黑体 CN Normal" panose="020B0400000000000000" pitchFamily="34" charset="-122"/>
              </a:rPr>
              <a:t>10</a:t>
            </a:r>
            <a:r>
              <a:rPr lang="zh-CN" altLang="en-US" sz="1200" dirty="0">
                <a:latin typeface="思源黑体 CN Normal" panose="020B0400000000000000" pitchFamily="34" charset="-122"/>
                <a:ea typeface="思源黑体 CN Normal" panose="020B0400000000000000" pitchFamily="34" charset="-122"/>
              </a:rPr>
              <a:t>号字，</a:t>
            </a:r>
            <a:r>
              <a:rPr lang="en-US" altLang="zh-CN" sz="1200" dirty="0">
                <a:latin typeface="思源黑体 CN Normal" panose="020B0400000000000000" pitchFamily="34" charset="-122"/>
                <a:ea typeface="思源黑体 CN Normal" panose="020B0400000000000000" pitchFamily="34" charset="-122"/>
              </a:rPr>
              <a:t>1.3</a:t>
            </a:r>
            <a:r>
              <a:rPr lang="zh-CN" altLang="en-US" sz="1200" dirty="0">
                <a:latin typeface="思源黑体 CN Normal" panose="020B0400000000000000" pitchFamily="34" charset="-122"/>
                <a:ea typeface="思源黑体 CN Normal" panose="020B0400000000000000" pitchFamily="34" charset="-122"/>
              </a:rPr>
              <a:t>倍字间距。</a:t>
            </a:r>
          </a:p>
        </p:txBody>
      </p:sp>
      <p:grpSp>
        <p:nvGrpSpPr>
          <p:cNvPr id="11" name="组合 10"/>
          <p:cNvGrpSpPr/>
          <p:nvPr/>
        </p:nvGrpSpPr>
        <p:grpSpPr>
          <a:xfrm>
            <a:off x="-379864" y="5111460"/>
            <a:ext cx="13062676" cy="2171496"/>
            <a:chOff x="-379864" y="5111460"/>
            <a:chExt cx="13062676" cy="2171496"/>
          </a:xfrm>
        </p:grpSpPr>
        <p:grpSp>
          <p:nvGrpSpPr>
            <p:cNvPr id="12" name="组合 11"/>
            <p:cNvGrpSpPr/>
            <p:nvPr/>
          </p:nvGrpSpPr>
          <p:grpSpPr>
            <a:xfrm>
              <a:off x="901167" y="5872548"/>
              <a:ext cx="8314401" cy="1410408"/>
              <a:chOff x="586804" y="8545772"/>
              <a:chExt cx="8314401" cy="1410408"/>
            </a:xfrm>
          </p:grpSpPr>
          <p:grpSp>
            <p:nvGrpSpPr>
              <p:cNvPr id="22" name="组合 21"/>
              <p:cNvGrpSpPr/>
              <p:nvPr/>
            </p:nvGrpSpPr>
            <p:grpSpPr>
              <a:xfrm>
                <a:off x="586804" y="8545772"/>
                <a:ext cx="8314401" cy="1410408"/>
                <a:chOff x="-1204686" y="3805316"/>
                <a:chExt cx="12990285" cy="2203598"/>
              </a:xfrm>
            </p:grpSpPr>
            <p:sp>
              <p:nvSpPr>
                <p:cNvPr id="40" name="矩形 39"/>
                <p:cNvSpPr/>
                <p:nvPr/>
              </p:nvSpPr>
              <p:spPr>
                <a:xfrm>
                  <a:off x="-1204686" y="5007428"/>
                  <a:ext cx="12990285" cy="2577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41" name="组合 40"/>
                <p:cNvGrpSpPr/>
                <p:nvPr/>
              </p:nvGrpSpPr>
              <p:grpSpPr>
                <a:xfrm>
                  <a:off x="-653143" y="3805316"/>
                  <a:ext cx="12322628" cy="2203598"/>
                  <a:chOff x="624114" y="5518002"/>
                  <a:chExt cx="12322628" cy="2203598"/>
                </a:xfrm>
              </p:grpSpPr>
              <p:sp>
                <p:nvSpPr>
                  <p:cNvPr id="42" name="椭圆 41"/>
                  <p:cNvSpPr/>
                  <p:nvPr/>
                </p:nvSpPr>
                <p:spPr>
                  <a:xfrm>
                    <a:off x="4746171" y="5704113"/>
                    <a:ext cx="1373121" cy="137312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3" name="椭圆 42"/>
                  <p:cNvSpPr/>
                  <p:nvPr/>
                </p:nvSpPr>
                <p:spPr>
                  <a:xfrm>
                    <a:off x="4209142" y="6386285"/>
                    <a:ext cx="1335315" cy="13353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4" name="椭圆 43"/>
                  <p:cNvSpPr/>
                  <p:nvPr/>
                </p:nvSpPr>
                <p:spPr>
                  <a:xfrm>
                    <a:off x="5963110" y="6057941"/>
                    <a:ext cx="1006335" cy="100633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5" name="椭圆 44"/>
                  <p:cNvSpPr/>
                  <p:nvPr/>
                </p:nvSpPr>
                <p:spPr>
                  <a:xfrm>
                    <a:off x="6594476" y="6282419"/>
                    <a:ext cx="916668" cy="9166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6" name="椭圆 45"/>
                  <p:cNvSpPr/>
                  <p:nvPr/>
                </p:nvSpPr>
                <p:spPr>
                  <a:xfrm>
                    <a:off x="7370084" y="6027512"/>
                    <a:ext cx="924832" cy="9248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7" name="椭圆 46"/>
                  <p:cNvSpPr/>
                  <p:nvPr/>
                </p:nvSpPr>
                <p:spPr>
                  <a:xfrm>
                    <a:off x="7939667" y="5533211"/>
                    <a:ext cx="1063531" cy="106353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8" name="椭圆 47"/>
                  <p:cNvSpPr/>
                  <p:nvPr/>
                </p:nvSpPr>
                <p:spPr>
                  <a:xfrm>
                    <a:off x="8208488" y="6154714"/>
                    <a:ext cx="1080657" cy="10806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49" name="Line 20"/>
                  <p:cNvSpPr>
                    <a:spLocks noChangeShapeType="1"/>
                  </p:cNvSpPr>
                  <p:nvPr/>
                </p:nvSpPr>
                <p:spPr bwMode="auto">
                  <a:xfrm flipH="1">
                    <a:off x="3538995" y="6700972"/>
                    <a:ext cx="41085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50" name="Freeform 21"/>
                  <p:cNvSpPr/>
                  <p:nvPr/>
                </p:nvSpPr>
                <p:spPr bwMode="auto">
                  <a:xfrm>
                    <a:off x="4067433" y="6402041"/>
                    <a:ext cx="634694" cy="298930"/>
                  </a:xfrm>
                  <a:custGeom>
                    <a:avLst/>
                    <a:gdLst>
                      <a:gd name="T0" fmla="*/ 48 w 48"/>
                      <a:gd name="T1" fmla="*/ 0 h 22"/>
                      <a:gd name="T2" fmla="*/ 20 w 48"/>
                      <a:gd name="T3" fmla="*/ 22 h 22"/>
                      <a:gd name="T4" fmla="*/ 0 w 48"/>
                      <a:gd name="T5" fmla="*/ 22 h 22"/>
                    </a:gdLst>
                    <a:ahLst/>
                    <a:cxnLst>
                      <a:cxn ang="0">
                        <a:pos x="T0" y="T1"/>
                      </a:cxn>
                      <a:cxn ang="0">
                        <a:pos x="T2" y="T3"/>
                      </a:cxn>
                      <a:cxn ang="0">
                        <a:pos x="T4" y="T5"/>
                      </a:cxn>
                    </a:cxnLst>
                    <a:rect l="0" t="0" r="r" b="b"/>
                    <a:pathLst>
                      <a:path w="48" h="22">
                        <a:moveTo>
                          <a:pt x="48" y="0"/>
                        </a:moveTo>
                        <a:cubicBezTo>
                          <a:pt x="34" y="0"/>
                          <a:pt x="23" y="10"/>
                          <a:pt x="20" y="22"/>
                        </a:cubicBezTo>
                        <a:cubicBezTo>
                          <a:pt x="0" y="22"/>
                          <a:pt x="0" y="22"/>
                          <a:pt x="0" y="22"/>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51" name="Line 22"/>
                  <p:cNvSpPr>
                    <a:spLocks noChangeShapeType="1"/>
                  </p:cNvSpPr>
                  <p:nvPr/>
                </p:nvSpPr>
                <p:spPr bwMode="auto">
                  <a:xfrm>
                    <a:off x="9276746" y="6713722"/>
                    <a:ext cx="0"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52" name="Freeform 23"/>
                  <p:cNvSpPr/>
                  <p:nvPr/>
                </p:nvSpPr>
                <p:spPr bwMode="auto">
                  <a:xfrm>
                    <a:off x="4702127" y="5668176"/>
                    <a:ext cx="2208680" cy="733865"/>
                  </a:xfrm>
                  <a:custGeom>
                    <a:avLst/>
                    <a:gdLst>
                      <a:gd name="T0" fmla="*/ 167 w 167"/>
                      <a:gd name="T1" fmla="*/ 48 h 54"/>
                      <a:gd name="T2" fmla="*/ 136 w 167"/>
                      <a:gd name="T3" fmla="*/ 27 h 54"/>
                      <a:gd name="T4" fmla="*/ 107 w 167"/>
                      <a:gd name="T5" fmla="*/ 43 h 54"/>
                      <a:gd name="T6" fmla="*/ 54 w 167"/>
                      <a:gd name="T7" fmla="*/ 0 h 54"/>
                      <a:gd name="T8" fmla="*/ 0 w 167"/>
                      <a:gd name="T9" fmla="*/ 54 h 54"/>
                    </a:gdLst>
                    <a:ahLst/>
                    <a:cxnLst>
                      <a:cxn ang="0">
                        <a:pos x="T0" y="T1"/>
                      </a:cxn>
                      <a:cxn ang="0">
                        <a:pos x="T2" y="T3"/>
                      </a:cxn>
                      <a:cxn ang="0">
                        <a:pos x="T4" y="T5"/>
                      </a:cxn>
                      <a:cxn ang="0">
                        <a:pos x="T6" y="T7"/>
                      </a:cxn>
                      <a:cxn ang="0">
                        <a:pos x="T8" y="T9"/>
                      </a:cxn>
                    </a:cxnLst>
                    <a:rect l="0" t="0" r="r" b="b"/>
                    <a:pathLst>
                      <a:path w="167" h="54">
                        <a:moveTo>
                          <a:pt x="167" y="48"/>
                        </a:moveTo>
                        <a:cubicBezTo>
                          <a:pt x="162" y="36"/>
                          <a:pt x="150" y="27"/>
                          <a:pt x="136" y="27"/>
                        </a:cubicBezTo>
                        <a:cubicBezTo>
                          <a:pt x="124" y="27"/>
                          <a:pt x="113" y="34"/>
                          <a:pt x="107" y="43"/>
                        </a:cubicBezTo>
                        <a:cubicBezTo>
                          <a:pt x="102" y="18"/>
                          <a:pt x="80" y="0"/>
                          <a:pt x="54" y="0"/>
                        </a:cubicBezTo>
                        <a:cubicBezTo>
                          <a:pt x="24" y="0"/>
                          <a:pt x="0" y="24"/>
                          <a:pt x="0" y="54"/>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53" name="Freeform 24"/>
                  <p:cNvSpPr/>
                  <p:nvPr/>
                </p:nvSpPr>
                <p:spPr bwMode="auto">
                  <a:xfrm>
                    <a:off x="7094982" y="5518002"/>
                    <a:ext cx="3503570" cy="1182967"/>
                  </a:xfrm>
                  <a:custGeom>
                    <a:avLst/>
                    <a:gdLst>
                      <a:gd name="T0" fmla="*/ 265 w 265"/>
                      <a:gd name="T1" fmla="*/ 87 h 87"/>
                      <a:gd name="T2" fmla="*/ 165 w 265"/>
                      <a:gd name="T3" fmla="*/ 87 h 87"/>
                      <a:gd name="T4" fmla="*/ 166 w 265"/>
                      <a:gd name="T5" fmla="*/ 80 h 87"/>
                      <a:gd name="T6" fmla="*/ 143 w 265"/>
                      <a:gd name="T7" fmla="*/ 52 h 87"/>
                      <a:gd name="T8" fmla="*/ 145 w 265"/>
                      <a:gd name="T9" fmla="*/ 40 h 87"/>
                      <a:gd name="T10" fmla="*/ 105 w 265"/>
                      <a:gd name="T11" fmla="*/ 0 h 87"/>
                      <a:gd name="T12" fmla="*/ 65 w 265"/>
                      <a:gd name="T13" fmla="*/ 39 h 87"/>
                      <a:gd name="T14" fmla="*/ 53 w 265"/>
                      <a:gd name="T15" fmla="*/ 36 h 87"/>
                      <a:gd name="T16" fmla="*/ 24 w 265"/>
                      <a:gd name="T17" fmla="*/ 65 h 87"/>
                      <a:gd name="T18" fmla="*/ 24 w 265"/>
                      <a:gd name="T19" fmla="*/ 69 h 87"/>
                      <a:gd name="T20" fmla="*/ 0 w 265"/>
                      <a:gd name="T21" fmla="*/ 56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5" h="87">
                        <a:moveTo>
                          <a:pt x="265" y="87"/>
                        </a:moveTo>
                        <a:cubicBezTo>
                          <a:pt x="165" y="87"/>
                          <a:pt x="165" y="87"/>
                          <a:pt x="165" y="87"/>
                        </a:cubicBezTo>
                        <a:cubicBezTo>
                          <a:pt x="166" y="85"/>
                          <a:pt x="166" y="83"/>
                          <a:pt x="166" y="80"/>
                        </a:cubicBezTo>
                        <a:cubicBezTo>
                          <a:pt x="166" y="66"/>
                          <a:pt x="156" y="55"/>
                          <a:pt x="143" y="52"/>
                        </a:cubicBezTo>
                        <a:cubicBezTo>
                          <a:pt x="144" y="48"/>
                          <a:pt x="145" y="44"/>
                          <a:pt x="145" y="40"/>
                        </a:cubicBezTo>
                        <a:cubicBezTo>
                          <a:pt x="145" y="18"/>
                          <a:pt x="127" y="0"/>
                          <a:pt x="105" y="0"/>
                        </a:cubicBezTo>
                        <a:cubicBezTo>
                          <a:pt x="83" y="0"/>
                          <a:pt x="65" y="17"/>
                          <a:pt x="65" y="39"/>
                        </a:cubicBezTo>
                        <a:cubicBezTo>
                          <a:pt x="61" y="37"/>
                          <a:pt x="57" y="36"/>
                          <a:pt x="53" y="36"/>
                        </a:cubicBezTo>
                        <a:cubicBezTo>
                          <a:pt x="37" y="36"/>
                          <a:pt x="24" y="49"/>
                          <a:pt x="24" y="65"/>
                        </a:cubicBezTo>
                        <a:cubicBezTo>
                          <a:pt x="24" y="66"/>
                          <a:pt x="24" y="68"/>
                          <a:pt x="24" y="69"/>
                        </a:cubicBezTo>
                        <a:cubicBezTo>
                          <a:pt x="19" y="61"/>
                          <a:pt x="10" y="56"/>
                          <a:pt x="0" y="56"/>
                        </a:cubicBezTo>
                      </a:path>
                    </a:pathLst>
                  </a:cu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54" name="Line 20"/>
                  <p:cNvSpPr>
                    <a:spLocks noChangeShapeType="1"/>
                  </p:cNvSpPr>
                  <p:nvPr/>
                </p:nvSpPr>
                <p:spPr bwMode="auto">
                  <a:xfrm flipH="1">
                    <a:off x="624114" y="6700972"/>
                    <a:ext cx="275967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55" name="Line 20"/>
                  <p:cNvSpPr>
                    <a:spLocks noChangeShapeType="1"/>
                  </p:cNvSpPr>
                  <p:nvPr/>
                </p:nvSpPr>
                <p:spPr bwMode="auto">
                  <a:xfrm flipH="1">
                    <a:off x="10842171" y="6700972"/>
                    <a:ext cx="27577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56" name="Line 20"/>
                  <p:cNvSpPr>
                    <a:spLocks noChangeShapeType="1"/>
                  </p:cNvSpPr>
                  <p:nvPr/>
                </p:nvSpPr>
                <p:spPr bwMode="auto">
                  <a:xfrm flipH="1">
                    <a:off x="11306627" y="6700972"/>
                    <a:ext cx="1640115"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nvGrpSpPr>
              <p:cNvPr id="23" name="组合 22"/>
              <p:cNvGrpSpPr/>
              <p:nvPr/>
            </p:nvGrpSpPr>
            <p:grpSpPr>
              <a:xfrm>
                <a:off x="1110331" y="8636504"/>
                <a:ext cx="6688050" cy="765943"/>
                <a:chOff x="1110331" y="8636504"/>
                <a:chExt cx="6688050" cy="765943"/>
              </a:xfrm>
            </p:grpSpPr>
            <p:sp>
              <p:nvSpPr>
                <p:cNvPr id="24" name="Line 20"/>
                <p:cNvSpPr>
                  <a:spLocks noChangeShapeType="1"/>
                </p:cNvSpPr>
                <p:nvPr/>
              </p:nvSpPr>
              <p:spPr bwMode="auto">
                <a:xfrm flipH="1">
                  <a:off x="1110331" y="9402447"/>
                  <a:ext cx="552884"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5" name="Line 20"/>
                <p:cNvSpPr>
                  <a:spLocks noChangeShapeType="1"/>
                </p:cNvSpPr>
                <p:nvPr/>
              </p:nvSpPr>
              <p:spPr bwMode="auto">
                <a:xfrm flipH="1">
                  <a:off x="1799593" y="9402447"/>
                  <a:ext cx="958332"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6" name="Line 20"/>
                <p:cNvSpPr>
                  <a:spLocks noChangeShapeType="1"/>
                </p:cNvSpPr>
                <p:nvPr/>
              </p:nvSpPr>
              <p:spPr bwMode="auto">
                <a:xfrm flipH="1">
                  <a:off x="6877829" y="9402447"/>
                  <a:ext cx="193509"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27" name="Line 20"/>
                <p:cNvSpPr>
                  <a:spLocks noChangeShapeType="1"/>
                </p:cNvSpPr>
                <p:nvPr/>
              </p:nvSpPr>
              <p:spPr bwMode="auto">
                <a:xfrm flipH="1">
                  <a:off x="7249183" y="9402447"/>
                  <a:ext cx="549198" cy="0"/>
                </a:xfrm>
                <a:prstGeom prst="line">
                  <a:avLst/>
                </a:prstGeom>
                <a:noFill/>
                <a:ln w="8255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nvGrpSpPr>
                <p:cNvPr id="28" name="组合 27"/>
                <p:cNvGrpSpPr/>
                <p:nvPr/>
              </p:nvGrpSpPr>
              <p:grpSpPr>
                <a:xfrm>
                  <a:off x="3670404" y="8769196"/>
                  <a:ext cx="570769" cy="570769"/>
                  <a:chOff x="4789869" y="5633141"/>
                  <a:chExt cx="983312" cy="983312"/>
                </a:xfrm>
              </p:grpSpPr>
              <p:sp>
                <p:nvSpPr>
                  <p:cNvPr id="38" name="弧形 37"/>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9" name="弧形 38"/>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29" name="组合 28"/>
                <p:cNvGrpSpPr/>
                <p:nvPr/>
              </p:nvGrpSpPr>
              <p:grpSpPr>
                <a:xfrm rot="1244543">
                  <a:off x="4528073" y="8968234"/>
                  <a:ext cx="284412" cy="284412"/>
                  <a:chOff x="4789869" y="5633141"/>
                  <a:chExt cx="983312" cy="983312"/>
                </a:xfrm>
              </p:grpSpPr>
              <p:sp>
                <p:nvSpPr>
                  <p:cNvPr id="36" name="弧形 35"/>
                  <p:cNvSpPr/>
                  <p:nvPr/>
                </p:nvSpPr>
                <p:spPr>
                  <a:xfrm rot="16630693">
                    <a:off x="4789869" y="5633141"/>
                    <a:ext cx="983312" cy="983312"/>
                  </a:xfrm>
                  <a:prstGeom prst="arc">
                    <a:avLst>
                      <a:gd name="adj1" fmla="val 16200000"/>
                      <a:gd name="adj2" fmla="val 19167193"/>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7" name="弧形 36"/>
                  <p:cNvSpPr/>
                  <p:nvPr/>
                </p:nvSpPr>
                <p:spPr>
                  <a:xfrm rot="16630693">
                    <a:off x="4789869" y="5633141"/>
                    <a:ext cx="983312" cy="983312"/>
                  </a:xfrm>
                  <a:prstGeom prst="arc">
                    <a:avLst>
                      <a:gd name="adj1" fmla="val 19943639"/>
                      <a:gd name="adj2" fmla="val 20223319"/>
                    </a:avLst>
                  </a:prstGeom>
                  <a:noFill/>
                  <a:ln w="3810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30" name="组合 29"/>
                <p:cNvGrpSpPr/>
                <p:nvPr/>
              </p:nvGrpSpPr>
              <p:grpSpPr>
                <a:xfrm>
                  <a:off x="5719760" y="8636504"/>
                  <a:ext cx="570769" cy="570769"/>
                  <a:chOff x="4789869" y="5633141"/>
                  <a:chExt cx="983312" cy="983312"/>
                </a:xfrm>
              </p:grpSpPr>
              <p:sp>
                <p:nvSpPr>
                  <p:cNvPr id="34" name="弧形 33"/>
                  <p:cNvSpPr/>
                  <p:nvPr/>
                </p:nvSpPr>
                <p:spPr>
                  <a:xfrm rot="16630693">
                    <a:off x="4789869" y="5633141"/>
                    <a:ext cx="983312" cy="983312"/>
                  </a:xfrm>
                  <a:prstGeom prst="arc">
                    <a:avLst>
                      <a:gd name="adj1" fmla="val 16200000"/>
                      <a:gd name="adj2" fmla="val 19167193"/>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5" name="弧形 34"/>
                  <p:cNvSpPr/>
                  <p:nvPr/>
                </p:nvSpPr>
                <p:spPr>
                  <a:xfrm rot="16630693">
                    <a:off x="4789869" y="5633141"/>
                    <a:ext cx="983312" cy="983312"/>
                  </a:xfrm>
                  <a:prstGeom prst="arc">
                    <a:avLst>
                      <a:gd name="adj1" fmla="val 19943639"/>
                      <a:gd name="adj2" fmla="val 20223319"/>
                    </a:avLst>
                  </a:prstGeom>
                  <a:noFill/>
                  <a:ln w="825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nvGrpSpPr>
                <p:cNvPr id="31" name="组合 30"/>
                <p:cNvGrpSpPr/>
                <p:nvPr/>
              </p:nvGrpSpPr>
              <p:grpSpPr>
                <a:xfrm rot="20246828">
                  <a:off x="5375828" y="8942433"/>
                  <a:ext cx="284412" cy="284412"/>
                  <a:chOff x="4789869" y="5633141"/>
                  <a:chExt cx="983312" cy="983312"/>
                </a:xfrm>
              </p:grpSpPr>
              <p:sp>
                <p:nvSpPr>
                  <p:cNvPr id="32" name="弧形 31"/>
                  <p:cNvSpPr/>
                  <p:nvPr/>
                </p:nvSpPr>
                <p:spPr>
                  <a:xfrm rot="16630693">
                    <a:off x="4789869" y="5633141"/>
                    <a:ext cx="983312" cy="983312"/>
                  </a:xfrm>
                  <a:prstGeom prst="arc">
                    <a:avLst>
                      <a:gd name="adj1" fmla="val 16200000"/>
                      <a:gd name="adj2" fmla="val 19167193"/>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sp>
                <p:nvSpPr>
                  <p:cNvPr id="33" name="弧形 32"/>
                  <p:cNvSpPr/>
                  <p:nvPr/>
                </p:nvSpPr>
                <p:spPr>
                  <a:xfrm rot="16630693">
                    <a:off x="4789869" y="5633141"/>
                    <a:ext cx="983312" cy="983312"/>
                  </a:xfrm>
                  <a:prstGeom prst="arc">
                    <a:avLst>
                      <a:gd name="adj1" fmla="val 19943639"/>
                      <a:gd name="adj2" fmla="val 20223319"/>
                    </a:avLst>
                  </a:prstGeom>
                  <a:noFill/>
                  <a:ln w="44450" cap="rnd">
                    <a:solidFill>
                      <a:srgbClr val="8AD5FE"/>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8BEFE"/>
                      </a:solidFill>
                      <a:latin typeface="宋体" panose="02010600030101010101" pitchFamily="2" charset="-122"/>
                      <a:ea typeface="宋体" panose="02010600030101010101" pitchFamily="2" charset="-122"/>
                    </a:endParaRPr>
                  </a:p>
                </p:txBody>
              </p:sp>
            </p:grpSp>
          </p:grpSp>
        </p:grpSp>
        <p:grpSp>
          <p:nvGrpSpPr>
            <p:cNvPr id="13" name="组合 12"/>
            <p:cNvGrpSpPr/>
            <p:nvPr/>
          </p:nvGrpSpPr>
          <p:grpSpPr>
            <a:xfrm>
              <a:off x="8765720" y="5111460"/>
              <a:ext cx="1477606" cy="1015855"/>
              <a:chOff x="4748473" y="5289717"/>
              <a:chExt cx="1899885" cy="1306171"/>
            </a:xfrm>
          </p:grpSpPr>
          <p:pic>
            <p:nvPicPr>
              <p:cNvPr id="20" name="图片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48473" y="5289717"/>
                <a:ext cx="1899885" cy="1306171"/>
              </a:xfrm>
              <a:prstGeom prst="rect">
                <a:avLst/>
              </a:prstGeom>
            </p:spPr>
          </p:pic>
          <p:sp>
            <p:nvSpPr>
              <p:cNvPr id="21" name="矩形 20"/>
              <p:cNvSpPr/>
              <p:nvPr/>
            </p:nvSpPr>
            <p:spPr>
              <a:xfrm>
                <a:off x="5204262" y="5877235"/>
                <a:ext cx="751826" cy="417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14" name="组合 13"/>
            <p:cNvGrpSpPr/>
            <p:nvPr/>
          </p:nvGrpSpPr>
          <p:grpSpPr>
            <a:xfrm>
              <a:off x="-379864" y="5147188"/>
              <a:ext cx="2884935" cy="1923290"/>
              <a:chOff x="-264070" y="4725787"/>
              <a:chExt cx="2884935" cy="1923290"/>
            </a:xfrm>
          </p:grpSpPr>
          <p:pic>
            <p:nvPicPr>
              <p:cNvPr id="18" name="图片 1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4070" y="4725787"/>
                <a:ext cx="2884935" cy="1923290"/>
              </a:xfrm>
              <a:prstGeom prst="rect">
                <a:avLst/>
              </a:prstGeom>
            </p:spPr>
          </p:pic>
          <p:sp>
            <p:nvSpPr>
              <p:cNvPr id="19" name="矩形 18"/>
              <p:cNvSpPr/>
              <p:nvPr/>
            </p:nvSpPr>
            <p:spPr>
              <a:xfrm>
                <a:off x="587334" y="5495228"/>
                <a:ext cx="1032725" cy="705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nvGrpSpPr>
            <p:cNvPr id="15" name="组合 14"/>
            <p:cNvGrpSpPr/>
            <p:nvPr/>
          </p:nvGrpSpPr>
          <p:grpSpPr>
            <a:xfrm>
              <a:off x="10724191" y="5708937"/>
              <a:ext cx="1958621" cy="1305747"/>
              <a:chOff x="-264070" y="4725787"/>
              <a:chExt cx="2884935" cy="1923290"/>
            </a:xfrm>
          </p:grpSpPr>
          <p:pic>
            <p:nvPicPr>
              <p:cNvPr id="16" name="图片 1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4070" y="4725787"/>
                <a:ext cx="2884935" cy="1923290"/>
              </a:xfrm>
              <a:prstGeom prst="rect">
                <a:avLst/>
              </a:prstGeom>
            </p:spPr>
          </p:pic>
          <p:sp>
            <p:nvSpPr>
              <p:cNvPr id="17" name="矩形 16"/>
              <p:cNvSpPr/>
              <p:nvPr/>
            </p:nvSpPr>
            <p:spPr>
              <a:xfrm>
                <a:off x="587334" y="5495228"/>
                <a:ext cx="1032725" cy="7057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290">
                                          <p:stCondLst>
                                            <p:cond delay="0"/>
                                          </p:stCondLst>
                                        </p:cTn>
                                        <p:tgtEl>
                                          <p:spTgt spid="11"/>
                                        </p:tgtEl>
                                      </p:cBhvr>
                                    </p:animEffect>
                                    <p:anim calcmode="lin" valueType="num">
                                      <p:cBhvr>
                                        <p:cTn id="8" dur="911"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11"/>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11"/>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11"/>
                                        </p:tgtEl>
                                        <p:attrNameLst>
                                          <p:attrName>ppt_y</p:attrName>
                                        </p:attrNameLst>
                                      </p:cBhvr>
                                      <p:tavLst>
                                        <p:tav tm="0" fmla="#ppt_y-sin(pi*$)/81">
                                          <p:val>
                                            <p:fltVal val="0"/>
                                          </p:val>
                                        </p:tav>
                                        <p:tav tm="100000">
                                          <p:val>
                                            <p:fltVal val="1"/>
                                          </p:val>
                                        </p:tav>
                                      </p:tavLst>
                                    </p:anim>
                                    <p:animScale>
                                      <p:cBhvr>
                                        <p:cTn id="13" dur="13">
                                          <p:stCondLst>
                                            <p:cond delay="325"/>
                                          </p:stCondLst>
                                        </p:cTn>
                                        <p:tgtEl>
                                          <p:spTgt spid="11"/>
                                        </p:tgtEl>
                                      </p:cBhvr>
                                      <p:to x="100000" y="60000"/>
                                    </p:animScale>
                                    <p:animScale>
                                      <p:cBhvr>
                                        <p:cTn id="14" dur="83" decel="50000">
                                          <p:stCondLst>
                                            <p:cond delay="338"/>
                                          </p:stCondLst>
                                        </p:cTn>
                                        <p:tgtEl>
                                          <p:spTgt spid="11"/>
                                        </p:tgtEl>
                                      </p:cBhvr>
                                      <p:to x="100000" y="100000"/>
                                    </p:animScale>
                                    <p:animScale>
                                      <p:cBhvr>
                                        <p:cTn id="15" dur="13">
                                          <p:stCondLst>
                                            <p:cond delay="656"/>
                                          </p:stCondLst>
                                        </p:cTn>
                                        <p:tgtEl>
                                          <p:spTgt spid="11"/>
                                        </p:tgtEl>
                                      </p:cBhvr>
                                      <p:to x="100000" y="80000"/>
                                    </p:animScale>
                                    <p:animScale>
                                      <p:cBhvr>
                                        <p:cTn id="16" dur="83" decel="50000">
                                          <p:stCondLst>
                                            <p:cond delay="669"/>
                                          </p:stCondLst>
                                        </p:cTn>
                                        <p:tgtEl>
                                          <p:spTgt spid="11"/>
                                        </p:tgtEl>
                                      </p:cBhvr>
                                      <p:to x="100000" y="100000"/>
                                    </p:animScale>
                                    <p:animScale>
                                      <p:cBhvr>
                                        <p:cTn id="17" dur="13">
                                          <p:stCondLst>
                                            <p:cond delay="821"/>
                                          </p:stCondLst>
                                        </p:cTn>
                                        <p:tgtEl>
                                          <p:spTgt spid="11"/>
                                        </p:tgtEl>
                                      </p:cBhvr>
                                      <p:to x="100000" y="90000"/>
                                    </p:animScale>
                                    <p:animScale>
                                      <p:cBhvr>
                                        <p:cTn id="18" dur="83" decel="50000">
                                          <p:stCondLst>
                                            <p:cond delay="834"/>
                                          </p:stCondLst>
                                        </p:cTn>
                                        <p:tgtEl>
                                          <p:spTgt spid="11"/>
                                        </p:tgtEl>
                                      </p:cBhvr>
                                      <p:to x="100000" y="100000"/>
                                    </p:animScale>
                                    <p:animScale>
                                      <p:cBhvr>
                                        <p:cTn id="19" dur="13">
                                          <p:stCondLst>
                                            <p:cond delay="904"/>
                                          </p:stCondLst>
                                        </p:cTn>
                                        <p:tgtEl>
                                          <p:spTgt spid="11"/>
                                        </p:tgtEl>
                                      </p:cBhvr>
                                      <p:to x="100000" y="95000"/>
                                    </p:animScale>
                                    <p:animScale>
                                      <p:cBhvr>
                                        <p:cTn id="20" dur="83" decel="50000">
                                          <p:stCondLst>
                                            <p:cond delay="917"/>
                                          </p:stCondLst>
                                        </p:cTn>
                                        <p:tgtEl>
                                          <p:spTgt spid="11"/>
                                        </p:tgtEl>
                                      </p:cBhvr>
                                      <p:to x="100000" y="100000"/>
                                    </p:animScale>
                                  </p:childTnLst>
                                </p:cTn>
                              </p:par>
                            </p:childTnLst>
                          </p:cTn>
                        </p:par>
                        <p:par>
                          <p:cTn id="21" fill="hold">
                            <p:stCondLst>
                              <p:cond delay="1000"/>
                            </p:stCondLst>
                            <p:childTnLst>
                              <p:par>
                                <p:cTn id="22" presetID="53" presetClass="entr" presetSubtype="16" fill="hold" grpId="0" nodeType="after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p:cTn id="24" dur="500" fill="hold"/>
                                        <p:tgtEl>
                                          <p:spTgt spid="2"/>
                                        </p:tgtEl>
                                        <p:attrNameLst>
                                          <p:attrName>ppt_w</p:attrName>
                                        </p:attrNameLst>
                                      </p:cBhvr>
                                      <p:tavLst>
                                        <p:tav tm="0">
                                          <p:val>
                                            <p:fltVal val="0"/>
                                          </p:val>
                                        </p:tav>
                                        <p:tav tm="100000">
                                          <p:val>
                                            <p:strVal val="#ppt_w"/>
                                          </p:val>
                                        </p:tav>
                                      </p:tavLst>
                                    </p:anim>
                                    <p:anim calcmode="lin" valueType="num">
                                      <p:cBhvr>
                                        <p:cTn id="25" dur="500" fill="hold"/>
                                        <p:tgtEl>
                                          <p:spTgt spid="2"/>
                                        </p:tgtEl>
                                        <p:attrNameLst>
                                          <p:attrName>ppt_h</p:attrName>
                                        </p:attrNameLst>
                                      </p:cBhvr>
                                      <p:tavLst>
                                        <p:tav tm="0">
                                          <p:val>
                                            <p:fltVal val="0"/>
                                          </p:val>
                                        </p:tav>
                                        <p:tav tm="100000">
                                          <p:val>
                                            <p:strVal val="#ppt_h"/>
                                          </p:val>
                                        </p:tav>
                                      </p:tavLst>
                                    </p:anim>
                                    <p:animEffect transition="in" filter="fade">
                                      <p:cBhvr>
                                        <p:cTn id="26" dur="500"/>
                                        <p:tgtEl>
                                          <p:spTgt spid="2"/>
                                        </p:tgtEl>
                                      </p:cBhvr>
                                    </p:animEffect>
                                  </p:childTnLst>
                                </p:cTn>
                              </p:par>
                              <p:par>
                                <p:cTn id="27" presetID="2" presetClass="entr" presetSubtype="8"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0-#ppt_w/2"/>
                                          </p:val>
                                        </p:tav>
                                        <p:tav tm="100000">
                                          <p:val>
                                            <p:strVal val="#ppt_x"/>
                                          </p:val>
                                        </p:tav>
                                      </p:tavLst>
                                    </p:anim>
                                    <p:anim calcmode="lin" valueType="num">
                                      <p:cBhvr additive="base">
                                        <p:cTn id="30" dur="500" fill="hold"/>
                                        <p:tgtEl>
                                          <p:spTgt spid="8"/>
                                        </p:tgtEl>
                                        <p:attrNameLst>
                                          <p:attrName>ppt_y</p:attrName>
                                        </p:attrNameLst>
                                      </p:cBhvr>
                                      <p:tavLst>
                                        <p:tav tm="0">
                                          <p:val>
                                            <p:strVal val="#ppt_y"/>
                                          </p:val>
                                        </p:tav>
                                        <p:tav tm="100000">
                                          <p:val>
                                            <p:strVal val="#ppt_y"/>
                                          </p:val>
                                        </p:tav>
                                      </p:tavLst>
                                    </p:anim>
                                  </p:childTnLst>
                                </p:cTn>
                              </p:par>
                            </p:childTnLst>
                          </p:cTn>
                        </p:par>
                        <p:par>
                          <p:cTn id="31" fill="hold">
                            <p:stCondLst>
                              <p:cond delay="1500"/>
                            </p:stCondLst>
                            <p:childTnLst>
                              <p:par>
                                <p:cTn id="32" presetID="53" presetClass="entr" presetSubtype="16" fill="hold" grpId="0" nodeType="afterEffect">
                                  <p:stCondLst>
                                    <p:cond delay="0"/>
                                  </p:stCondLst>
                                  <p:childTnLst>
                                    <p:set>
                                      <p:cBhvr>
                                        <p:cTn id="33" dur="1" fill="hold">
                                          <p:stCondLst>
                                            <p:cond delay="0"/>
                                          </p:stCondLst>
                                        </p:cTn>
                                        <p:tgtEl>
                                          <p:spTgt spid="3"/>
                                        </p:tgtEl>
                                        <p:attrNameLst>
                                          <p:attrName>style.visibility</p:attrName>
                                        </p:attrNameLst>
                                      </p:cBhvr>
                                      <p:to>
                                        <p:strVal val="visible"/>
                                      </p:to>
                                    </p:set>
                                    <p:anim calcmode="lin" valueType="num">
                                      <p:cBhvr>
                                        <p:cTn id="34" dur="500" fill="hold"/>
                                        <p:tgtEl>
                                          <p:spTgt spid="3"/>
                                        </p:tgtEl>
                                        <p:attrNameLst>
                                          <p:attrName>ppt_w</p:attrName>
                                        </p:attrNameLst>
                                      </p:cBhvr>
                                      <p:tavLst>
                                        <p:tav tm="0">
                                          <p:val>
                                            <p:fltVal val="0"/>
                                          </p:val>
                                        </p:tav>
                                        <p:tav tm="100000">
                                          <p:val>
                                            <p:strVal val="#ppt_w"/>
                                          </p:val>
                                        </p:tav>
                                      </p:tavLst>
                                    </p:anim>
                                    <p:anim calcmode="lin" valueType="num">
                                      <p:cBhvr>
                                        <p:cTn id="35" dur="500" fill="hold"/>
                                        <p:tgtEl>
                                          <p:spTgt spid="3"/>
                                        </p:tgtEl>
                                        <p:attrNameLst>
                                          <p:attrName>ppt_h</p:attrName>
                                        </p:attrNameLst>
                                      </p:cBhvr>
                                      <p:tavLst>
                                        <p:tav tm="0">
                                          <p:val>
                                            <p:fltVal val="0"/>
                                          </p:val>
                                        </p:tav>
                                        <p:tav tm="100000">
                                          <p:val>
                                            <p:strVal val="#ppt_h"/>
                                          </p:val>
                                        </p:tav>
                                      </p:tavLst>
                                    </p:anim>
                                    <p:animEffect transition="in" filter="fade">
                                      <p:cBhvr>
                                        <p:cTn id="36" dur="500"/>
                                        <p:tgtEl>
                                          <p:spTgt spid="3"/>
                                        </p:tgtEl>
                                      </p:cBhvr>
                                    </p:animEffect>
                                  </p:childTnLst>
                                </p:cTn>
                              </p:par>
                            </p:childTnLst>
                          </p:cTn>
                        </p:par>
                        <p:par>
                          <p:cTn id="37" fill="hold">
                            <p:stCondLst>
                              <p:cond delay="2000"/>
                            </p:stCondLst>
                            <p:childTnLst>
                              <p:par>
                                <p:cTn id="38" presetID="2" presetClass="entr" presetSubtype="2" fill="hold" grpId="0" nodeType="afterEffect">
                                  <p:stCondLst>
                                    <p:cond delay="0"/>
                                  </p:stCondLst>
                                  <p:childTnLst>
                                    <p:set>
                                      <p:cBhvr>
                                        <p:cTn id="39" dur="1" fill="hold">
                                          <p:stCondLst>
                                            <p:cond delay="0"/>
                                          </p:stCondLst>
                                        </p:cTn>
                                        <p:tgtEl>
                                          <p:spTgt spid="6"/>
                                        </p:tgtEl>
                                        <p:attrNameLst>
                                          <p:attrName>style.visibility</p:attrName>
                                        </p:attrNameLst>
                                      </p:cBhvr>
                                      <p:to>
                                        <p:strVal val="visible"/>
                                      </p:to>
                                    </p:set>
                                    <p:anim calcmode="lin" valueType="num">
                                      <p:cBhvr additive="base">
                                        <p:cTn id="40" dur="500" fill="hold"/>
                                        <p:tgtEl>
                                          <p:spTgt spid="6"/>
                                        </p:tgtEl>
                                        <p:attrNameLst>
                                          <p:attrName>ppt_x</p:attrName>
                                        </p:attrNameLst>
                                      </p:cBhvr>
                                      <p:tavLst>
                                        <p:tav tm="0">
                                          <p:val>
                                            <p:strVal val="1+#ppt_w/2"/>
                                          </p:val>
                                        </p:tav>
                                        <p:tav tm="100000">
                                          <p:val>
                                            <p:strVal val="#ppt_x"/>
                                          </p:val>
                                        </p:tav>
                                      </p:tavLst>
                                    </p:anim>
                                    <p:anim calcmode="lin" valueType="num">
                                      <p:cBhvr additive="base">
                                        <p:cTn id="41" dur="500" fill="hold"/>
                                        <p:tgtEl>
                                          <p:spTgt spid="6"/>
                                        </p:tgtEl>
                                        <p:attrNameLst>
                                          <p:attrName>ppt_y</p:attrName>
                                        </p:attrNameLst>
                                      </p:cBhvr>
                                      <p:tavLst>
                                        <p:tav tm="0">
                                          <p:val>
                                            <p:strVal val="#ppt_y"/>
                                          </p:val>
                                        </p:tav>
                                        <p:tav tm="100000">
                                          <p:val>
                                            <p:strVal val="#ppt_y"/>
                                          </p:val>
                                        </p:tav>
                                      </p:tavLst>
                                    </p:anim>
                                  </p:childTnLst>
                                </p:cTn>
                              </p:par>
                            </p:childTnLst>
                          </p:cTn>
                        </p:par>
                        <p:par>
                          <p:cTn id="42" fill="hold">
                            <p:stCondLst>
                              <p:cond delay="2500"/>
                            </p:stCondLst>
                            <p:childTnLst>
                              <p:par>
                                <p:cTn id="43" presetID="53" presetClass="entr" presetSubtype="16" fill="hold" grpId="0" nodeType="afterEffect">
                                  <p:stCondLst>
                                    <p:cond delay="0"/>
                                  </p:stCondLst>
                                  <p:childTnLst>
                                    <p:set>
                                      <p:cBhvr>
                                        <p:cTn id="44" dur="1" fill="hold">
                                          <p:stCondLst>
                                            <p:cond delay="0"/>
                                          </p:stCondLst>
                                        </p:cTn>
                                        <p:tgtEl>
                                          <p:spTgt spid="4"/>
                                        </p:tgtEl>
                                        <p:attrNameLst>
                                          <p:attrName>style.visibility</p:attrName>
                                        </p:attrNameLst>
                                      </p:cBhvr>
                                      <p:to>
                                        <p:strVal val="visible"/>
                                      </p:to>
                                    </p:set>
                                    <p:anim calcmode="lin" valueType="num">
                                      <p:cBhvr>
                                        <p:cTn id="45" dur="500" fill="hold"/>
                                        <p:tgtEl>
                                          <p:spTgt spid="4"/>
                                        </p:tgtEl>
                                        <p:attrNameLst>
                                          <p:attrName>ppt_w</p:attrName>
                                        </p:attrNameLst>
                                      </p:cBhvr>
                                      <p:tavLst>
                                        <p:tav tm="0">
                                          <p:val>
                                            <p:fltVal val="0"/>
                                          </p:val>
                                        </p:tav>
                                        <p:tav tm="100000">
                                          <p:val>
                                            <p:strVal val="#ppt_w"/>
                                          </p:val>
                                        </p:tav>
                                      </p:tavLst>
                                    </p:anim>
                                    <p:anim calcmode="lin" valueType="num">
                                      <p:cBhvr>
                                        <p:cTn id="46" dur="500" fill="hold"/>
                                        <p:tgtEl>
                                          <p:spTgt spid="4"/>
                                        </p:tgtEl>
                                        <p:attrNameLst>
                                          <p:attrName>ppt_h</p:attrName>
                                        </p:attrNameLst>
                                      </p:cBhvr>
                                      <p:tavLst>
                                        <p:tav tm="0">
                                          <p:val>
                                            <p:fltVal val="0"/>
                                          </p:val>
                                        </p:tav>
                                        <p:tav tm="100000">
                                          <p:val>
                                            <p:strVal val="#ppt_h"/>
                                          </p:val>
                                        </p:tav>
                                      </p:tavLst>
                                    </p:anim>
                                    <p:animEffect transition="in" filter="fade">
                                      <p:cBhvr>
                                        <p:cTn id="47" dur="500"/>
                                        <p:tgtEl>
                                          <p:spTgt spid="4"/>
                                        </p:tgtEl>
                                      </p:cBhvr>
                                    </p:animEffect>
                                  </p:childTnLst>
                                </p:cTn>
                              </p:par>
                            </p:childTnLst>
                          </p:cTn>
                        </p:par>
                        <p:par>
                          <p:cTn id="48" fill="hold">
                            <p:stCondLst>
                              <p:cond delay="3000"/>
                            </p:stCondLst>
                            <p:childTnLst>
                              <p:par>
                                <p:cTn id="49" presetID="2" presetClass="entr" presetSubtype="8" fill="hold" grpId="0" nodeType="afterEffect">
                                  <p:stCondLst>
                                    <p:cond delay="0"/>
                                  </p:stCondLst>
                                  <p:childTnLst>
                                    <p:set>
                                      <p:cBhvr>
                                        <p:cTn id="50" dur="1" fill="hold">
                                          <p:stCondLst>
                                            <p:cond delay="0"/>
                                          </p:stCondLst>
                                        </p:cTn>
                                        <p:tgtEl>
                                          <p:spTgt spid="9"/>
                                        </p:tgtEl>
                                        <p:attrNameLst>
                                          <p:attrName>style.visibility</p:attrName>
                                        </p:attrNameLst>
                                      </p:cBhvr>
                                      <p:to>
                                        <p:strVal val="visible"/>
                                      </p:to>
                                    </p:set>
                                    <p:anim calcmode="lin" valueType="num">
                                      <p:cBhvr additive="base">
                                        <p:cTn id="51" dur="500" fill="hold"/>
                                        <p:tgtEl>
                                          <p:spTgt spid="9"/>
                                        </p:tgtEl>
                                        <p:attrNameLst>
                                          <p:attrName>ppt_x</p:attrName>
                                        </p:attrNameLst>
                                      </p:cBhvr>
                                      <p:tavLst>
                                        <p:tav tm="0">
                                          <p:val>
                                            <p:strVal val="0-#ppt_w/2"/>
                                          </p:val>
                                        </p:tav>
                                        <p:tav tm="100000">
                                          <p:val>
                                            <p:strVal val="#ppt_x"/>
                                          </p:val>
                                        </p:tav>
                                      </p:tavLst>
                                    </p:anim>
                                    <p:anim calcmode="lin" valueType="num">
                                      <p:cBhvr additive="base">
                                        <p:cTn id="52" dur="500" fill="hold"/>
                                        <p:tgtEl>
                                          <p:spTgt spid="9"/>
                                        </p:tgtEl>
                                        <p:attrNameLst>
                                          <p:attrName>ppt_y</p:attrName>
                                        </p:attrNameLst>
                                      </p:cBhvr>
                                      <p:tavLst>
                                        <p:tav tm="0">
                                          <p:val>
                                            <p:strVal val="#ppt_y"/>
                                          </p:val>
                                        </p:tav>
                                        <p:tav tm="100000">
                                          <p:val>
                                            <p:strVal val="#ppt_y"/>
                                          </p:val>
                                        </p:tav>
                                      </p:tavLst>
                                    </p:anim>
                                  </p:childTnLst>
                                </p:cTn>
                              </p:par>
                            </p:childTnLst>
                          </p:cTn>
                        </p:par>
                        <p:par>
                          <p:cTn id="53" fill="hold">
                            <p:stCondLst>
                              <p:cond delay="3500"/>
                            </p:stCondLst>
                            <p:childTnLst>
                              <p:par>
                                <p:cTn id="54" presetID="53" presetClass="entr" presetSubtype="16" fill="hold" grpId="0" nodeType="afterEffect">
                                  <p:stCondLst>
                                    <p:cond delay="0"/>
                                  </p:stCondLst>
                                  <p:childTnLst>
                                    <p:set>
                                      <p:cBhvr>
                                        <p:cTn id="55" dur="1" fill="hold">
                                          <p:stCondLst>
                                            <p:cond delay="0"/>
                                          </p:stCondLst>
                                        </p:cTn>
                                        <p:tgtEl>
                                          <p:spTgt spid="5"/>
                                        </p:tgtEl>
                                        <p:attrNameLst>
                                          <p:attrName>style.visibility</p:attrName>
                                        </p:attrNameLst>
                                      </p:cBhvr>
                                      <p:to>
                                        <p:strVal val="visible"/>
                                      </p:to>
                                    </p:set>
                                    <p:anim calcmode="lin" valueType="num">
                                      <p:cBhvr>
                                        <p:cTn id="56" dur="500" fill="hold"/>
                                        <p:tgtEl>
                                          <p:spTgt spid="5"/>
                                        </p:tgtEl>
                                        <p:attrNameLst>
                                          <p:attrName>ppt_w</p:attrName>
                                        </p:attrNameLst>
                                      </p:cBhvr>
                                      <p:tavLst>
                                        <p:tav tm="0">
                                          <p:val>
                                            <p:fltVal val="0"/>
                                          </p:val>
                                        </p:tav>
                                        <p:tav tm="100000">
                                          <p:val>
                                            <p:strVal val="#ppt_w"/>
                                          </p:val>
                                        </p:tav>
                                      </p:tavLst>
                                    </p:anim>
                                    <p:anim calcmode="lin" valueType="num">
                                      <p:cBhvr>
                                        <p:cTn id="57" dur="500" fill="hold"/>
                                        <p:tgtEl>
                                          <p:spTgt spid="5"/>
                                        </p:tgtEl>
                                        <p:attrNameLst>
                                          <p:attrName>ppt_h</p:attrName>
                                        </p:attrNameLst>
                                      </p:cBhvr>
                                      <p:tavLst>
                                        <p:tav tm="0">
                                          <p:val>
                                            <p:fltVal val="0"/>
                                          </p:val>
                                        </p:tav>
                                        <p:tav tm="100000">
                                          <p:val>
                                            <p:strVal val="#ppt_h"/>
                                          </p:val>
                                        </p:tav>
                                      </p:tavLst>
                                    </p:anim>
                                    <p:animEffect transition="in" filter="fade">
                                      <p:cBhvr>
                                        <p:cTn id="58" dur="500"/>
                                        <p:tgtEl>
                                          <p:spTgt spid="5"/>
                                        </p:tgtEl>
                                      </p:cBhvr>
                                    </p:animEffect>
                                  </p:childTnLst>
                                </p:cTn>
                              </p:par>
                            </p:childTnLst>
                          </p:cTn>
                        </p:par>
                        <p:par>
                          <p:cTn id="59" fill="hold">
                            <p:stCondLst>
                              <p:cond delay="4000"/>
                            </p:stCondLst>
                            <p:childTnLst>
                              <p:par>
                                <p:cTn id="60" presetID="2" presetClass="entr" presetSubtype="2" fill="hold" grpId="0" nodeType="afterEffect">
                                  <p:stCondLst>
                                    <p:cond delay="0"/>
                                  </p:stCondLst>
                                  <p:childTnLst>
                                    <p:set>
                                      <p:cBhvr>
                                        <p:cTn id="61" dur="1" fill="hold">
                                          <p:stCondLst>
                                            <p:cond delay="0"/>
                                          </p:stCondLst>
                                        </p:cTn>
                                        <p:tgtEl>
                                          <p:spTgt spid="7"/>
                                        </p:tgtEl>
                                        <p:attrNameLst>
                                          <p:attrName>style.visibility</p:attrName>
                                        </p:attrNameLst>
                                      </p:cBhvr>
                                      <p:to>
                                        <p:strVal val="visible"/>
                                      </p:to>
                                    </p:set>
                                    <p:anim calcmode="lin" valueType="num">
                                      <p:cBhvr additive="base">
                                        <p:cTn id="62" dur="500" fill="hold"/>
                                        <p:tgtEl>
                                          <p:spTgt spid="7"/>
                                        </p:tgtEl>
                                        <p:attrNameLst>
                                          <p:attrName>ppt_x</p:attrName>
                                        </p:attrNameLst>
                                      </p:cBhvr>
                                      <p:tavLst>
                                        <p:tav tm="0">
                                          <p:val>
                                            <p:strVal val="1+#ppt_w/2"/>
                                          </p:val>
                                        </p:tav>
                                        <p:tav tm="100000">
                                          <p:val>
                                            <p:strVal val="#ppt_x"/>
                                          </p:val>
                                        </p:tav>
                                      </p:tavLst>
                                    </p:anim>
                                    <p:anim calcmode="lin" valueType="num">
                                      <p:cBhvr additive="base">
                                        <p:cTn id="63"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p:bldP spid="7" grpId="0"/>
      <p:bldP spid="8" grpId="0"/>
      <p:bldP spid="9" grpId="0"/>
    </p:bldLst>
  </p:timing>
</p:sld>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1185</Words>
  <Application>Microsoft Office PowerPoint</Application>
  <PresentationFormat>宽屏</PresentationFormat>
  <Paragraphs>120</Paragraphs>
  <Slides>17</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17</vt:i4>
      </vt:variant>
    </vt:vector>
  </HeadingPairs>
  <TitlesOfParts>
    <vt:vector size="24" baseType="lpstr">
      <vt:lpstr>Source Han Sans HW SC</vt:lpstr>
      <vt:lpstr>阿里巴巴普惠体 B</vt:lpstr>
      <vt:lpstr>思源黑体 CN Light</vt:lpstr>
      <vt:lpstr>思源黑体 CN Normal</vt:lpstr>
      <vt:lpstr>宋体</vt:lpstr>
      <vt:lpstr>Arial</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办公资源官网</Manager>
  <Company>办公资源网：www.bangongziyuan.com;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卡通儿童自我介绍竞聘竞选PPT模板</dc:title>
  <dc:subject>自我介绍PPT模板</dc:subject>
  <dc:creator>办公资源网</dc:creator>
  <cp:keywords>办公资源网：www.bangongziyuan.com</cp:keywords>
  <dc:description>办公资源网：www.bangongziyuan.com;</dc:description>
  <cp:lastModifiedBy>天 下</cp:lastModifiedBy>
  <cp:revision>24</cp:revision>
  <dcterms:created xsi:type="dcterms:W3CDTF">2019-06-17T07:00:00Z</dcterms:created>
  <dcterms:modified xsi:type="dcterms:W3CDTF">2021-01-04T15:33:32Z</dcterms:modified>
  <cp:category>PPT模板</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