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16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6"/>
  </p:notesMasterIdLst>
  <p:sldIdLst>
    <p:sldId id="258" r:id="rId2"/>
    <p:sldId id="259" r:id="rId3"/>
    <p:sldId id="11462" r:id="rId4"/>
    <p:sldId id="11463" r:id="rId5"/>
    <p:sldId id="11088457" r:id="rId6"/>
    <p:sldId id="11088458" r:id="rId7"/>
    <p:sldId id="11088459" r:id="rId8"/>
    <p:sldId id="11088460" r:id="rId9"/>
    <p:sldId id="11088461" r:id="rId10"/>
    <p:sldId id="11088464" r:id="rId11"/>
    <p:sldId id="11088462" r:id="rId12"/>
    <p:sldId id="11088463" r:id="rId13"/>
    <p:sldId id="11088465" r:id="rId14"/>
    <p:sldId id="11088466" r:id="rId15"/>
    <p:sldId id="11088467" r:id="rId16"/>
    <p:sldId id="11088468" r:id="rId17"/>
    <p:sldId id="11088469" r:id="rId18"/>
    <p:sldId id="11088470" r:id="rId19"/>
    <p:sldId id="11088471" r:id="rId20"/>
    <p:sldId id="11088472" r:id="rId21"/>
    <p:sldId id="11088473" r:id="rId22"/>
    <p:sldId id="11088474" r:id="rId23"/>
    <p:sldId id="11088475" r:id="rId24"/>
    <p:sldId id="11088476" r:id="rId25"/>
  </p:sldIdLst>
  <p:sldSz cx="12192000" cy="6858000"/>
  <p:notesSz cx="6858000" cy="9144000"/>
  <p:custDataLst>
    <p:tags r:id="rId2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CEB5AE1B-D00C-45EB-A351-DC4CDCCAA779}">
          <p14:sldIdLst>
            <p14:sldId id="258"/>
            <p14:sldId id="259"/>
            <p14:sldId id="11462"/>
            <p14:sldId id="11463"/>
            <p14:sldId id="11088457"/>
            <p14:sldId id="11088458"/>
            <p14:sldId id="11088459"/>
            <p14:sldId id="11088460"/>
            <p14:sldId id="11088461"/>
            <p14:sldId id="11088464"/>
            <p14:sldId id="11088462"/>
            <p14:sldId id="11088463"/>
            <p14:sldId id="11088465"/>
            <p14:sldId id="11088466"/>
            <p14:sldId id="11088467"/>
            <p14:sldId id="11088468"/>
            <p14:sldId id="11088469"/>
            <p14:sldId id="11088470"/>
            <p14:sldId id="11088471"/>
            <p14:sldId id="11088472"/>
            <p14:sldId id="11088473"/>
            <p14:sldId id="11088474"/>
            <p14:sldId id="11088475"/>
            <p14:sldId id="11088476"/>
          </p14:sldIdLst>
        </p14:section>
        <p14:section name="无标题节" id="{0C12FE61-FFF6-4DF7-A1A9-53B17188952F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BD0A"/>
    <a:srgbClr val="FCECC3"/>
    <a:srgbClr val="5A97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573" autoAdjust="0"/>
    <p:restoredTop sz="93202" autoAdjust="0"/>
  </p:normalViewPr>
  <p:slideViewPr>
    <p:cSldViewPr snapToGrid="0">
      <p:cViewPr varScale="1">
        <p:scale>
          <a:sx n="86" d="100"/>
          <a:sy n="86" d="100"/>
        </p:scale>
        <p:origin x="36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32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EC68C4-E129-4943-9EB7-A94F53245FFB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53BD35-1189-42DF-90F4-FF07692DA86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53BD35-1189-42DF-90F4-FF07692DA867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53BD35-1189-42DF-90F4-FF07692DA867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53BD35-1189-42DF-90F4-FF07692DA867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53BD35-1189-42DF-90F4-FF07692DA867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53BD35-1189-42DF-90F4-FF07692DA867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53BD35-1189-42DF-90F4-FF07692DA867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53BD35-1189-42DF-90F4-FF07692DA867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53BD35-1189-42DF-90F4-FF07692DA867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53BD35-1189-42DF-90F4-FF07692DA867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53BD35-1189-42DF-90F4-FF07692DA867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53BD35-1189-42DF-90F4-FF07692DA867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53BD35-1189-42DF-90F4-FF07692DA867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53BD35-1189-42DF-90F4-FF07692DA867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53BD35-1189-42DF-90F4-FF07692DA867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53BD35-1189-42DF-90F4-FF07692DA867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53BD35-1189-42DF-90F4-FF07692DA867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53BD35-1189-42DF-90F4-FF07692DA867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53BD35-1189-42DF-90F4-FF07692DA867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53BD35-1189-42DF-90F4-FF07692DA867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53BD35-1189-42DF-90F4-FF07692DA867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53BD35-1189-42DF-90F4-FF07692DA867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53BD35-1189-42DF-90F4-FF07692DA867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53BD35-1189-42DF-90F4-FF07692DA867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53BD35-1189-42DF-90F4-FF07692DA867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554EB-4C62-4957-B789-FDFDF47FEB37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F60E6-B9B1-456E-ACE7-5C7E49F806F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554EB-4C62-4957-B789-FDFDF47FEB37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F60E6-B9B1-456E-ACE7-5C7E49F806F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554EB-4C62-4957-B789-FDFDF47FEB37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F60E6-B9B1-456E-ACE7-5C7E49F806F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554EB-4C62-4957-B789-FDFDF47FEB37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F60E6-B9B1-456E-ACE7-5C7E49F806F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554EB-4C62-4957-B789-FDFDF47FEB37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F60E6-B9B1-456E-ACE7-5C7E49F806F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554EB-4C62-4957-B789-FDFDF47FEB37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F60E6-B9B1-456E-ACE7-5C7E49F806F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554EB-4C62-4957-B789-FDFDF47FEB37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F60E6-B9B1-456E-ACE7-5C7E49F806F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554EB-4C62-4957-B789-FDFDF47FEB37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F60E6-B9B1-456E-ACE7-5C7E49F806F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554EB-4C62-4957-B789-FDFDF47FEB37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F60E6-B9B1-456E-ACE7-5C7E49F806F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554EB-4C62-4957-B789-FDFDF47FEB37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F60E6-B9B1-456E-ACE7-5C7E49F806F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554EB-4C62-4957-B789-FDFDF47FEB37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F60E6-B9B1-456E-ACE7-5C7E49F806F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2554EB-4C62-4957-B789-FDFDF47FEB37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5F60E6-B9B1-456E-ACE7-5C7E49F806F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6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6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6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6.png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6.png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tags" Target="../tags/tag4.xml"/><Relationship Id="rId7" Type="http://schemas.openxmlformats.org/officeDocument/2006/relationships/image" Target="../media/image9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notesSlide" Target="../notesSlides/notesSlide16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5.xml"/><Relationship Id="rId9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8.xml"/><Relationship Id="rId7" Type="http://schemas.openxmlformats.org/officeDocument/2006/relationships/image" Target="../media/image10.png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image" Target="../media/image9.png"/><Relationship Id="rId5" Type="http://schemas.openxmlformats.org/officeDocument/2006/relationships/notesSlide" Target="../notesSlides/notesSlide17.xml"/><Relationship Id="rId10" Type="http://schemas.openxmlformats.org/officeDocument/2006/relationships/image" Target="../media/image21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6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6.png"/><Relationship Id="rId4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6.png"/><Relationship Id="rId4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6.png"/><Relationship Id="rId4" Type="http://schemas.openxmlformats.org/officeDocument/2006/relationships/image" Target="../media/image10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6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6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6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78510" y="2335814"/>
            <a:ext cx="5097376" cy="4652813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9676" y="181765"/>
            <a:ext cx="1621841" cy="162184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9496" y="652818"/>
            <a:ext cx="1316394" cy="1316394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1794" y="1764845"/>
            <a:ext cx="958029" cy="958029"/>
          </a:xfrm>
          <a:prstGeom prst="rect">
            <a:avLst/>
          </a:prstGeom>
        </p:spPr>
      </p:pic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1052440" y="1764845"/>
            <a:ext cx="6282070" cy="1314616"/>
          </a:xfrm>
        </p:spPr>
        <p:txBody>
          <a:bodyPr>
            <a:normAutofit fontScale="90000"/>
          </a:bodyPr>
          <a:lstStyle/>
          <a:p>
            <a:r>
              <a:rPr lang="zh-CN" altLang="en-US" sz="6600" dirty="0">
                <a:solidFill>
                  <a:srgbClr val="FCECC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印品雅圆体" panose="02010601030101010101" pitchFamily="2" charset="-122"/>
                <a:ea typeface="印品雅圆体" panose="02010601030101010101" pitchFamily="2" charset="-122"/>
              </a:rPr>
              <a:t>单击此处添加标题</a:t>
            </a:r>
          </a:p>
        </p:txBody>
      </p:sp>
      <p:sp>
        <p:nvSpPr>
          <p:cNvPr id="11" name="标题 1"/>
          <p:cNvSpPr txBox="1"/>
          <p:nvPr/>
        </p:nvSpPr>
        <p:spPr>
          <a:xfrm>
            <a:off x="2228946" y="3959968"/>
            <a:ext cx="4749564" cy="5401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zh-CN" altLang="en-US" sz="2800" dirty="0">
                <a:solidFill>
                  <a:srgbClr val="FCECC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小考拉体" panose="02000503000000000000" pitchFamily="2" charset="-122"/>
                <a:ea typeface="小考拉体" panose="02000503000000000000" pitchFamily="2" charset="-122"/>
              </a:rPr>
              <a:t>来自星星的孩子</a:t>
            </a:r>
            <a:r>
              <a:rPr lang="en-US" altLang="zh-CN" sz="2800" dirty="0">
                <a:solidFill>
                  <a:srgbClr val="FCECC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小考拉体" panose="02000503000000000000" pitchFamily="2" charset="-122"/>
                <a:ea typeface="小考拉体" panose="02000503000000000000" pitchFamily="2" charset="-122"/>
              </a:rPr>
              <a:t>/</a:t>
            </a:r>
            <a:r>
              <a:rPr lang="zh-CN" altLang="en-US" sz="2800" dirty="0">
                <a:solidFill>
                  <a:srgbClr val="FCECC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小考拉体" panose="02000503000000000000" pitchFamily="2" charset="-122"/>
                <a:ea typeface="小考拉体" panose="02000503000000000000" pitchFamily="2" charset="-122"/>
              </a:rPr>
              <a:t>有你不孤单</a:t>
            </a:r>
          </a:p>
        </p:txBody>
      </p:sp>
      <p:sp>
        <p:nvSpPr>
          <p:cNvPr id="12" name="矩形 11"/>
          <p:cNvSpPr/>
          <p:nvPr/>
        </p:nvSpPr>
        <p:spPr>
          <a:xfrm>
            <a:off x="882510" y="3018086"/>
            <a:ext cx="6096000" cy="8218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lnSpc>
                <a:spcPts val="3000"/>
              </a:lnSpc>
            </a:pPr>
            <a:r>
              <a:rPr lang="en-US" altLang="zh-CN" dirty="0">
                <a:solidFill>
                  <a:srgbClr val="FCECC3"/>
                </a:solidFill>
                <a:effectLst/>
                <a:latin typeface="小考拉体" panose="02000503000000000000" pitchFamily="2" charset="-122"/>
                <a:ea typeface="小考拉体" panose="02000503000000000000" pitchFamily="2" charset="-122"/>
              </a:rPr>
              <a:t>Time would heal almost all wounds. If your wounds have not been healed up, please wait for a short while. </a:t>
            </a:r>
            <a:endParaRPr lang="zh-CN" altLang="en-US" dirty="0">
              <a:solidFill>
                <a:srgbClr val="FCECC3"/>
              </a:solidFill>
              <a:latin typeface="小考拉体" panose="02000503000000000000" pitchFamily="2" charset="-122"/>
              <a:ea typeface="小考拉体" panose="02000503000000000000" pitchFamily="2" charset="-122"/>
            </a:endParaRPr>
          </a:p>
        </p:txBody>
      </p:sp>
      <p:sp>
        <p:nvSpPr>
          <p:cNvPr id="13" name="标题 1"/>
          <p:cNvSpPr txBox="1"/>
          <p:nvPr/>
        </p:nvSpPr>
        <p:spPr>
          <a:xfrm>
            <a:off x="3311226" y="4589445"/>
            <a:ext cx="3667284" cy="5401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zh-CN" altLang="en-US" sz="2000">
                <a:solidFill>
                  <a:srgbClr val="FCECC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小考拉体" panose="02000503000000000000" pitchFamily="2" charset="-122"/>
                <a:ea typeface="小考拉体" panose="02000503000000000000" pitchFamily="2" charset="-122"/>
              </a:rPr>
              <a:t>汇报人：</a:t>
            </a:r>
            <a:r>
              <a:rPr lang="en-US" altLang="zh-CN" sz="2000">
                <a:solidFill>
                  <a:srgbClr val="FCECC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小考拉体" panose="02000503000000000000" pitchFamily="2" charset="-122"/>
                <a:ea typeface="小考拉体" panose="02000503000000000000" pitchFamily="2" charset="-122"/>
              </a:rPr>
              <a:t>xiazaii  </a:t>
            </a:r>
            <a:r>
              <a:rPr lang="zh-CN" altLang="en-US" sz="2000">
                <a:solidFill>
                  <a:srgbClr val="FCECC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小考拉体" panose="02000503000000000000" pitchFamily="2" charset="-122"/>
                <a:ea typeface="小考拉体" panose="02000503000000000000" pitchFamily="2" charset="-122"/>
              </a:rPr>
              <a:t>时间：</a:t>
            </a:r>
            <a:r>
              <a:rPr lang="en-US" altLang="zh-CN" sz="2000">
                <a:solidFill>
                  <a:srgbClr val="FCECC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小考拉体" panose="02000503000000000000" pitchFamily="2" charset="-122"/>
                <a:ea typeface="小考拉体" panose="02000503000000000000" pitchFamily="2" charset="-122"/>
              </a:rPr>
              <a:t>2020.6</a:t>
            </a:r>
            <a:endParaRPr lang="zh-CN" altLang="en-US" sz="2000" dirty="0">
              <a:solidFill>
                <a:srgbClr val="FCECC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小考拉体" panose="02000503000000000000" pitchFamily="2" charset="-122"/>
              <a:ea typeface="小考拉体" panose="02000503000000000000" pitchFamily="2" charset="-122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206664">
            <a:off x="-238879" y="6487"/>
            <a:ext cx="2057479" cy="205747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switch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000"/>
                            </p:stCondLst>
                            <p:childTnLst>
                              <p:par>
                                <p:cTn id="5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00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8" cy="685800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887109" y="275771"/>
            <a:ext cx="315022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altLang="zh-CN" sz="3200" dirty="0">
                <a:solidFill>
                  <a:srgbClr val="FCECC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小考拉体" panose="02000503000000000000" pitchFamily="2" charset="-122"/>
                <a:ea typeface="小考拉体" panose="02000503000000000000" pitchFamily="2" charset="-122"/>
              </a:rPr>
              <a:t>02 </a:t>
            </a:r>
            <a:r>
              <a:rPr lang="zh-CN" altLang="en-US" sz="3200" dirty="0">
                <a:solidFill>
                  <a:srgbClr val="FCECC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小考拉体" panose="02000503000000000000" pitchFamily="2" charset="-122"/>
                <a:ea typeface="小考拉体" panose="02000503000000000000" pitchFamily="2" charset="-122"/>
              </a:rPr>
              <a:t>输入此处标题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183" y="275771"/>
            <a:ext cx="662926" cy="66292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206664">
            <a:off x="9724174" y="-8027"/>
            <a:ext cx="2057479" cy="2057479"/>
          </a:xfrm>
          <a:prstGeom prst="rect">
            <a:avLst/>
          </a:prstGeom>
        </p:spPr>
      </p:pic>
      <p:sp>
        <p:nvSpPr>
          <p:cNvPr id="9" name="椭圆 8"/>
          <p:cNvSpPr/>
          <p:nvPr/>
        </p:nvSpPr>
        <p:spPr>
          <a:xfrm>
            <a:off x="9109275" y="2107965"/>
            <a:ext cx="185988" cy="185988"/>
          </a:xfrm>
          <a:prstGeom prst="ellipse">
            <a:avLst/>
          </a:prstGeom>
          <a:solidFill>
            <a:srgbClr val="9D3A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765">
              <a:defRPr/>
            </a:pPr>
            <a:endParaRPr lang="zh-CN" altLang="en-US" sz="2000">
              <a:solidFill>
                <a:srgbClr val="FCECC3"/>
              </a:solidFill>
              <a:latin typeface="小考拉体" panose="02000503000000000000" pitchFamily="2" charset="-122"/>
              <a:ea typeface="小考拉体" panose="02000503000000000000" pitchFamily="2" charset="-122"/>
              <a:cs typeface="+mn-lt"/>
            </a:endParaRPr>
          </a:p>
        </p:txBody>
      </p:sp>
      <p:sp>
        <p:nvSpPr>
          <p:cNvPr id="10" name="3"/>
          <p:cNvSpPr txBox="1"/>
          <p:nvPr/>
        </p:nvSpPr>
        <p:spPr>
          <a:xfrm>
            <a:off x="8938827" y="2342079"/>
            <a:ext cx="577516" cy="1732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3765"/>
            <a:r>
              <a:rPr lang="zh-CN" altLang="en-US" sz="2665" dirty="0">
                <a:solidFill>
                  <a:srgbClr val="FCECC3"/>
                </a:solidFill>
                <a:latin typeface="小考拉体" panose="02000503000000000000" pitchFamily="2" charset="-122"/>
                <a:ea typeface="小考拉体" panose="02000503000000000000" pitchFamily="2" charset="-122"/>
              </a:rPr>
              <a:t>添加标题</a:t>
            </a:r>
          </a:p>
        </p:txBody>
      </p:sp>
      <p:sp>
        <p:nvSpPr>
          <p:cNvPr id="11" name="2"/>
          <p:cNvSpPr txBox="1"/>
          <p:nvPr/>
        </p:nvSpPr>
        <p:spPr>
          <a:xfrm>
            <a:off x="9479354" y="2374600"/>
            <a:ext cx="1146468" cy="271844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>
            <a:defPPr>
              <a:defRPr lang="zh-CN"/>
            </a:defPPr>
            <a:lvl1pPr defTabSz="913765" fontAlgn="auto">
              <a:lnSpc>
                <a:spcPts val="2500"/>
              </a:lnSpc>
              <a:defRPr sz="1400">
                <a:solidFill>
                  <a:schemeClr val="tx1">
                    <a:lumMod val="95000"/>
                    <a:lumOff val="5000"/>
                  </a:schemeClr>
                </a:solidFill>
                <a:latin typeface="义启小魏楷" panose="02010601030101010101" pitchFamily="2" charset="-122"/>
                <a:ea typeface="义启小魏楷" panose="02010601030101010101" pitchFamily="2" charset="-122"/>
              </a:defRPr>
            </a:lvl1pPr>
          </a:lstStyle>
          <a:p>
            <a:r>
              <a:rPr lang="zh-CN" altLang="en-US" dirty="0">
                <a:solidFill>
                  <a:srgbClr val="FCECC3"/>
                </a:solidFill>
                <a:latin typeface="小考拉体" panose="02000503000000000000" pitchFamily="2" charset="-122"/>
                <a:ea typeface="小考拉体" panose="02000503000000000000" pitchFamily="2" charset="-122"/>
                <a:sym typeface="+mn-ea"/>
              </a:rPr>
              <a:t>请在此处添加具体内容，文字尽量言简意赅，简单说明即可，不必过于繁琐，注意版面美观度。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986177" y="2449352"/>
            <a:ext cx="1787669" cy="271844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1600">
                <a:latin typeface="方正清刻本悦宋简体" panose="02000000000000000000" pitchFamily="2" charset="-122"/>
                <a:ea typeface="方正清刻本悦宋简体" panose="02000000000000000000" pitchFamily="2" charset="-122"/>
              </a:defRPr>
            </a:lvl1pPr>
          </a:lstStyle>
          <a:p>
            <a:pPr defTabSz="913765" fontAlgn="auto">
              <a:lnSpc>
                <a:spcPts val="2500"/>
              </a:lnSpc>
              <a:defRPr/>
            </a:pPr>
            <a:r>
              <a:rPr lang="zh-CN" altLang="en-US" sz="1400" dirty="0">
                <a:solidFill>
                  <a:srgbClr val="FCECC3"/>
                </a:solidFill>
                <a:latin typeface="小考拉体" panose="02000503000000000000" pitchFamily="2" charset="-122"/>
                <a:ea typeface="小考拉体" panose="02000503000000000000" pitchFamily="2" charset="-122"/>
                <a:sym typeface="+mn-ea"/>
              </a:rPr>
              <a:t>请在此处添加具体内容，文字尽量言简意赅，简单说明即可，不必过于繁琐，注意版面美观度。</a:t>
            </a:r>
            <a:endParaRPr lang="en-US" altLang="zh-CN" sz="1400" dirty="0">
              <a:solidFill>
                <a:srgbClr val="FCECC3"/>
              </a:solidFill>
              <a:latin typeface="小考拉体" panose="02000503000000000000" pitchFamily="2" charset="-122"/>
              <a:ea typeface="小考拉体" panose="02000503000000000000" pitchFamily="2" charset="-122"/>
              <a:cs typeface="+mn-ea"/>
              <a:sym typeface="FZKai-Z03S" panose="03000509000000000000" pitchFamily="65" charset="-122"/>
            </a:endParaRPr>
          </a:p>
          <a:p>
            <a:pPr defTabSz="913765">
              <a:lnSpc>
                <a:spcPts val="2500"/>
              </a:lnSpc>
              <a:defRPr/>
            </a:pPr>
            <a:endParaRPr lang="zh-CN" altLang="en-US" sz="1400" dirty="0">
              <a:solidFill>
                <a:srgbClr val="FCECC3"/>
              </a:solidFill>
              <a:latin typeface="小考拉体" panose="02000503000000000000" pitchFamily="2" charset="-122"/>
              <a:ea typeface="小考拉体" panose="02000503000000000000" pitchFamily="2" charset="-122"/>
            </a:endParaRPr>
          </a:p>
          <a:p>
            <a:pPr defTabSz="913765">
              <a:lnSpc>
                <a:spcPts val="2500"/>
              </a:lnSpc>
              <a:defRPr/>
            </a:pPr>
            <a:r>
              <a:rPr lang="zh-CN" altLang="en-US" sz="1400" dirty="0">
                <a:solidFill>
                  <a:srgbClr val="FCECC3"/>
                </a:solidFill>
                <a:latin typeface="小考拉体" panose="02000503000000000000" pitchFamily="2" charset="-122"/>
                <a:ea typeface="小考拉体" panose="02000503000000000000" pitchFamily="2" charset="-122"/>
              </a:rPr>
              <a:t>　</a:t>
            </a:r>
          </a:p>
        </p:txBody>
      </p:sp>
      <p:sp>
        <p:nvSpPr>
          <p:cNvPr id="13" name="1"/>
          <p:cNvSpPr/>
          <p:nvPr/>
        </p:nvSpPr>
        <p:spPr>
          <a:xfrm>
            <a:off x="2839437" y="2107965"/>
            <a:ext cx="185988" cy="185988"/>
          </a:xfrm>
          <a:prstGeom prst="ellipse">
            <a:avLst/>
          </a:prstGeom>
          <a:solidFill>
            <a:srgbClr val="9D3A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765">
              <a:defRPr/>
            </a:pPr>
            <a:endParaRPr lang="zh-CN" altLang="en-US" sz="2000">
              <a:solidFill>
                <a:srgbClr val="FCECC3"/>
              </a:solidFill>
              <a:latin typeface="小考拉体" panose="02000503000000000000" pitchFamily="2" charset="-122"/>
              <a:ea typeface="小考拉体" panose="02000503000000000000" pitchFamily="2" charset="-122"/>
              <a:cs typeface="+mn-lt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2701073" y="2342079"/>
            <a:ext cx="577516" cy="1732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 defTabSz="913765"/>
            <a:r>
              <a:rPr lang="zh-CN" altLang="en-US" sz="2665">
                <a:solidFill>
                  <a:srgbClr val="FCECC3"/>
                </a:solidFill>
                <a:latin typeface="小考拉体" panose="02000503000000000000" pitchFamily="2" charset="-122"/>
                <a:ea typeface="小考拉体" panose="02000503000000000000" pitchFamily="2" charset="-122"/>
              </a:rPr>
              <a:t>添加标题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30075" y="1723623"/>
            <a:ext cx="2461676" cy="36683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39773" y="1723623"/>
            <a:ext cx="2447885" cy="36683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pan dir="u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  <p:bldP spid="10" grpId="0"/>
      <p:bldP spid="11" grpId="0"/>
      <p:bldP spid="12" grpId="0"/>
      <p:bldP spid="13" grpId="0" animBg="1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8" cy="685800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887109" y="275771"/>
            <a:ext cx="315022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altLang="zh-CN" sz="3200" dirty="0">
                <a:solidFill>
                  <a:srgbClr val="FCECC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小考拉体" panose="02000503000000000000" pitchFamily="2" charset="-122"/>
                <a:ea typeface="小考拉体" panose="02000503000000000000" pitchFamily="2" charset="-122"/>
              </a:rPr>
              <a:t>02 </a:t>
            </a:r>
            <a:r>
              <a:rPr lang="zh-CN" altLang="en-US" sz="3200" dirty="0">
                <a:solidFill>
                  <a:srgbClr val="FCECC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小考拉体" panose="02000503000000000000" pitchFamily="2" charset="-122"/>
                <a:ea typeface="小考拉体" panose="02000503000000000000" pitchFamily="2" charset="-122"/>
              </a:rPr>
              <a:t>输入此处标题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183" y="275771"/>
            <a:ext cx="662926" cy="66292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206664">
            <a:off x="9724174" y="-8027"/>
            <a:ext cx="2057479" cy="2057479"/>
          </a:xfrm>
          <a:prstGeom prst="rect">
            <a:avLst/>
          </a:prstGeom>
        </p:spPr>
      </p:pic>
      <p:grpSp>
        <p:nvGrpSpPr>
          <p:cNvPr id="9" name="组合 8"/>
          <p:cNvGrpSpPr/>
          <p:nvPr/>
        </p:nvGrpSpPr>
        <p:grpSpPr>
          <a:xfrm>
            <a:off x="1477537" y="1995405"/>
            <a:ext cx="3121149" cy="1431140"/>
            <a:chOff x="898991" y="1986544"/>
            <a:chExt cx="3711568" cy="1431140"/>
          </a:xfrm>
        </p:grpSpPr>
        <p:sp>
          <p:nvSpPr>
            <p:cNvPr id="10" name="文本框 9"/>
            <p:cNvSpPr txBox="1"/>
            <p:nvPr/>
          </p:nvSpPr>
          <p:spPr>
            <a:xfrm>
              <a:off x="1084352" y="1986544"/>
              <a:ext cx="3291014" cy="4378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zh-CN" altLang="en-US" sz="2000" dirty="0">
                  <a:solidFill>
                    <a:srgbClr val="FCECC3"/>
                  </a:solidFill>
                  <a:latin typeface="小考拉体" panose="02000503000000000000" pitchFamily="2" charset="-122"/>
                  <a:ea typeface="小考拉体" panose="02000503000000000000" pitchFamily="2" charset="-122"/>
                  <a:cs typeface="+mn-ea"/>
                  <a:sym typeface="+mn-lt"/>
                </a:rPr>
                <a:t>添加标题</a:t>
              </a: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898991" y="2399969"/>
              <a:ext cx="3711568" cy="10177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lnSpc>
                  <a:spcPts val="2500"/>
                </a:lnSpc>
              </a:pPr>
              <a:r>
                <a:rPr lang="en-US" sz="1400" noProof="0" dirty="0">
                  <a:ln>
                    <a:noFill/>
                  </a:ln>
                  <a:solidFill>
                    <a:srgbClr val="FCECC3"/>
                  </a:solidFill>
                  <a:effectLst/>
                  <a:uLnTx/>
                  <a:uFillTx/>
                  <a:latin typeface="小考拉体" panose="02000503000000000000" pitchFamily="2" charset="-122"/>
                  <a:ea typeface="小考拉体" panose="02000503000000000000" pitchFamily="2" charset="-122"/>
                  <a:cs typeface="+mn-lt"/>
                  <a:sym typeface="+mn-ea"/>
                </a:rPr>
                <a:t>请在此处添加具体内容，文字尽量言简意赅，简单说明即可，不必过于繁琐，注意版面美观度。</a:t>
              </a: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915207" y="4165592"/>
            <a:ext cx="3094024" cy="1404593"/>
            <a:chOff x="888947" y="1986544"/>
            <a:chExt cx="3679312" cy="1404593"/>
          </a:xfrm>
        </p:grpSpPr>
        <p:sp>
          <p:nvSpPr>
            <p:cNvPr id="13" name="文本框 12"/>
            <p:cNvSpPr txBox="1"/>
            <p:nvPr/>
          </p:nvSpPr>
          <p:spPr>
            <a:xfrm>
              <a:off x="1034517" y="1986544"/>
              <a:ext cx="3340850" cy="4378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zh-CN" altLang="en-US" sz="2000" dirty="0">
                  <a:solidFill>
                    <a:srgbClr val="FCECC3"/>
                  </a:solidFill>
                  <a:latin typeface="小考拉体" panose="02000503000000000000" pitchFamily="2" charset="-122"/>
                  <a:ea typeface="小考拉体" panose="02000503000000000000" pitchFamily="2" charset="-122"/>
                  <a:cs typeface="+mn-ea"/>
                  <a:sym typeface="+mn-lt"/>
                </a:rPr>
                <a:t>添加标题</a:t>
              </a: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888947" y="2382784"/>
              <a:ext cx="3679312" cy="10083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lvl="0" algn="ctr">
                <a:lnSpc>
                  <a:spcPts val="2500"/>
                </a:lnSpc>
                <a:defRPr sz="1400">
                  <a:ln>
                    <a:noFill/>
                  </a:ln>
                  <a:solidFill>
                    <a:srgbClr val="FCECC3"/>
                  </a:solidFill>
                  <a:effectLst/>
                  <a:uLnTx/>
                  <a:uFillTx/>
                  <a:latin typeface="小考拉体" panose="02000503000000000000" pitchFamily="2" charset="-122"/>
                  <a:ea typeface="小考拉体" panose="02000503000000000000" pitchFamily="2" charset="-122"/>
                  <a:cs typeface="+mn-lt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>
                  <a:sym typeface="+mn-ea"/>
                </a:rPr>
                <a:t>请在此处添加具体内容，文字尽量言简意赅，简单说明即可，不必过于繁琐，注意版面美观度。</a:t>
              </a: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7482236" y="1846747"/>
            <a:ext cx="3450396" cy="1742974"/>
            <a:chOff x="-37676" y="1986300"/>
            <a:chExt cx="4103098" cy="1742974"/>
          </a:xfrm>
        </p:grpSpPr>
        <p:sp>
          <p:nvSpPr>
            <p:cNvPr id="16" name="文本框 15"/>
            <p:cNvSpPr txBox="1"/>
            <p:nvPr/>
          </p:nvSpPr>
          <p:spPr>
            <a:xfrm>
              <a:off x="-37676" y="1986300"/>
              <a:ext cx="4103098" cy="4378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zh-CN" altLang="en-US" sz="2000" dirty="0">
                  <a:solidFill>
                    <a:srgbClr val="FCECC3"/>
                  </a:solidFill>
                  <a:latin typeface="小考拉体" panose="02000503000000000000" pitchFamily="2" charset="-122"/>
                  <a:ea typeface="小考拉体" panose="02000503000000000000" pitchFamily="2" charset="-122"/>
                  <a:cs typeface="+mn-ea"/>
                  <a:sym typeface="+mn-lt"/>
                </a:rPr>
                <a:t>添加标题</a:t>
              </a: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316535" y="2400320"/>
              <a:ext cx="3422627" cy="13289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lvl="0" algn="ctr">
                <a:lnSpc>
                  <a:spcPts val="2500"/>
                </a:lnSpc>
                <a:defRPr sz="1400">
                  <a:ln>
                    <a:noFill/>
                  </a:ln>
                  <a:solidFill>
                    <a:srgbClr val="FCECC3"/>
                  </a:solidFill>
                  <a:effectLst/>
                  <a:uLnTx/>
                  <a:uFillTx/>
                  <a:latin typeface="小考拉体" panose="02000503000000000000" pitchFamily="2" charset="-122"/>
                  <a:ea typeface="小考拉体" panose="02000503000000000000" pitchFamily="2" charset="-122"/>
                  <a:cs typeface="+mn-lt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>
                  <a:sym typeface="+mn-ea"/>
                </a:rPr>
                <a:t>请在此处添加具体内容，文字尽量言简意赅，简单说明即可，不必过于繁琐，注意版面美观度。</a:t>
              </a:r>
              <a:endParaRPr lang="zh-CN" altLang="en-US" dirty="0">
                <a:sym typeface="+mn-lt"/>
              </a:endParaRPr>
            </a:p>
            <a:p>
              <a:endParaRPr lang="zh-CN" altLang="en-US" dirty="0">
                <a:sym typeface="+mn-lt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7727324" y="4035378"/>
            <a:ext cx="3450396" cy="1711840"/>
            <a:chOff x="228389" y="2057420"/>
            <a:chExt cx="4103098" cy="1711840"/>
          </a:xfrm>
        </p:grpSpPr>
        <p:sp>
          <p:nvSpPr>
            <p:cNvPr id="19" name="文本框 18"/>
            <p:cNvSpPr txBox="1"/>
            <p:nvPr/>
          </p:nvSpPr>
          <p:spPr>
            <a:xfrm>
              <a:off x="228389" y="2057420"/>
              <a:ext cx="4103098" cy="4378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zh-CN" altLang="en-US" sz="2000" dirty="0">
                  <a:solidFill>
                    <a:srgbClr val="FCECC3"/>
                  </a:solidFill>
                  <a:latin typeface="小考拉体" panose="02000503000000000000" pitchFamily="2" charset="-122"/>
                  <a:ea typeface="小考拉体" panose="02000503000000000000" pitchFamily="2" charset="-122"/>
                  <a:cs typeface="+mn-ea"/>
                  <a:sym typeface="+mn-lt"/>
                </a:rPr>
                <a:t>添加标题</a:t>
              </a: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453174" y="2430945"/>
              <a:ext cx="3710078" cy="13383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lvl="0" algn="ctr">
                <a:lnSpc>
                  <a:spcPts val="2500"/>
                </a:lnSpc>
                <a:defRPr sz="1400">
                  <a:ln>
                    <a:noFill/>
                  </a:ln>
                  <a:solidFill>
                    <a:srgbClr val="FCECC3"/>
                  </a:solidFill>
                  <a:effectLst/>
                  <a:uLnTx/>
                  <a:uFillTx/>
                  <a:latin typeface="小考拉体" panose="02000503000000000000" pitchFamily="2" charset="-122"/>
                  <a:ea typeface="小考拉体" panose="02000503000000000000" pitchFamily="2" charset="-122"/>
                  <a:cs typeface="+mn-lt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 err="1">
                  <a:sym typeface="+mn-ea"/>
                </a:rPr>
                <a:t>请在此处添加具体内容，文字尽量言简意赅，简单说明即可，不必过于繁琐，注意版面美观度</a:t>
              </a:r>
              <a:r>
                <a:rPr lang="en-US" dirty="0">
                  <a:sym typeface="+mn-ea"/>
                </a:rPr>
                <a:t>。</a:t>
              </a:r>
              <a:endParaRPr lang="en-US" dirty="0">
                <a:sym typeface="+mn-lt"/>
              </a:endParaRPr>
            </a:p>
            <a:p>
              <a:endParaRPr lang="en-US" dirty="0">
                <a:sym typeface="+mn-lt"/>
              </a:endParaRP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3341" y="990164"/>
            <a:ext cx="5397587" cy="462743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ferris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000"/>
                            </p:stCondLst>
                            <p:childTnLst>
                              <p:par>
                                <p:cTn id="3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000"/>
                            </p:stCondLst>
                            <p:childTnLst>
                              <p:par>
                                <p:cTn id="4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8" cy="685800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887109" y="275771"/>
            <a:ext cx="315022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altLang="zh-CN" sz="3200" dirty="0">
                <a:solidFill>
                  <a:srgbClr val="FCECC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小考拉体" panose="02000503000000000000" pitchFamily="2" charset="-122"/>
                <a:ea typeface="小考拉体" panose="02000503000000000000" pitchFamily="2" charset="-122"/>
              </a:rPr>
              <a:t>02 </a:t>
            </a:r>
            <a:r>
              <a:rPr lang="zh-CN" altLang="en-US" sz="3200" dirty="0">
                <a:solidFill>
                  <a:srgbClr val="FCECC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小考拉体" panose="02000503000000000000" pitchFamily="2" charset="-122"/>
                <a:ea typeface="小考拉体" panose="02000503000000000000" pitchFamily="2" charset="-122"/>
              </a:rPr>
              <a:t>输入此处标题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183" y="275771"/>
            <a:ext cx="662926" cy="66292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206664">
            <a:off x="9724174" y="-8027"/>
            <a:ext cx="2057479" cy="2057479"/>
          </a:xfrm>
          <a:prstGeom prst="rect">
            <a:avLst/>
          </a:prstGeom>
        </p:spPr>
      </p:pic>
      <p:grpSp>
        <p:nvGrpSpPr>
          <p:cNvPr id="9" name="组合 8"/>
          <p:cNvGrpSpPr/>
          <p:nvPr/>
        </p:nvGrpSpPr>
        <p:grpSpPr>
          <a:xfrm>
            <a:off x="1269962" y="2162302"/>
            <a:ext cx="4708422" cy="3071305"/>
            <a:chOff x="1337186" y="1954586"/>
            <a:chExt cx="4708422" cy="3071305"/>
          </a:xfrm>
        </p:grpSpPr>
        <p:grpSp>
          <p:nvGrpSpPr>
            <p:cNvPr id="10" name="组合 9"/>
            <p:cNvGrpSpPr/>
            <p:nvPr/>
          </p:nvGrpSpPr>
          <p:grpSpPr>
            <a:xfrm>
              <a:off x="1337186" y="1954586"/>
              <a:ext cx="776749" cy="1028291"/>
              <a:chOff x="1307690" y="1846432"/>
              <a:chExt cx="776749" cy="1028291"/>
            </a:xfrm>
          </p:grpSpPr>
          <p:cxnSp>
            <p:nvCxnSpPr>
              <p:cNvPr id="14" name="直接连接符 13"/>
              <p:cNvCxnSpPr/>
              <p:nvPr/>
            </p:nvCxnSpPr>
            <p:spPr>
              <a:xfrm>
                <a:off x="1307691" y="1846432"/>
                <a:ext cx="0" cy="102829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" name="直接连接符 14"/>
              <p:cNvCxnSpPr/>
              <p:nvPr/>
            </p:nvCxnSpPr>
            <p:spPr>
              <a:xfrm>
                <a:off x="1307690" y="1852167"/>
                <a:ext cx="776749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组合 10"/>
            <p:cNvGrpSpPr/>
            <p:nvPr/>
          </p:nvGrpSpPr>
          <p:grpSpPr>
            <a:xfrm rot="10800000">
              <a:off x="5268859" y="3997600"/>
              <a:ext cx="776749" cy="1028291"/>
              <a:chOff x="1307690" y="1889462"/>
              <a:chExt cx="776749" cy="1028291"/>
            </a:xfrm>
          </p:grpSpPr>
          <p:cxnSp>
            <p:nvCxnSpPr>
              <p:cNvPr id="12" name="直接连接符 11"/>
              <p:cNvCxnSpPr/>
              <p:nvPr/>
            </p:nvCxnSpPr>
            <p:spPr>
              <a:xfrm>
                <a:off x="1307691" y="1889462"/>
                <a:ext cx="0" cy="102829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" name="直接连接符 12"/>
              <p:cNvCxnSpPr/>
              <p:nvPr/>
            </p:nvCxnSpPr>
            <p:spPr>
              <a:xfrm>
                <a:off x="1307690" y="1895197"/>
                <a:ext cx="776749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7" name="文本框 16"/>
          <p:cNvSpPr txBox="1"/>
          <p:nvPr/>
        </p:nvSpPr>
        <p:spPr>
          <a:xfrm>
            <a:off x="6471598" y="2459798"/>
            <a:ext cx="4348310" cy="2899448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marL="0" marR="0" lvl="0" indent="0" defTabSz="914400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id-ID" sz="1400" kern="0" noProof="0" dirty="0">
                <a:ln>
                  <a:noFill/>
                </a:ln>
                <a:solidFill>
                  <a:srgbClr val="FCECC3"/>
                </a:solidFill>
                <a:effectLst/>
                <a:uLnTx/>
                <a:uFillTx/>
                <a:latin typeface="小考拉体" panose="02000503000000000000" pitchFamily="2" charset="-122"/>
                <a:ea typeface="小考拉体" panose="02000503000000000000" pitchFamily="2" charset="-122"/>
                <a:sym typeface="+mn-ea"/>
              </a:rPr>
              <a:t>请在此处添加具体内容，文字尽量言简意赅，简单说明即可，不必过于繁琐，注意版面美观度。</a:t>
            </a:r>
          </a:p>
          <a:p>
            <a:pPr marL="0" marR="0" lvl="0" indent="0" defTabSz="914400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FCECC3"/>
              </a:solidFill>
              <a:effectLst/>
              <a:uLnTx/>
              <a:uFillTx/>
              <a:latin typeface="小考拉体" panose="02000503000000000000" pitchFamily="2" charset="-122"/>
              <a:ea typeface="小考拉体" panose="02000503000000000000" pitchFamily="2" charset="-122"/>
            </a:endParaRPr>
          </a:p>
          <a:p>
            <a:pPr marL="0" marR="0" lvl="0" indent="0" defTabSz="914400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id-ID" sz="1400" kern="0" noProof="0" dirty="0">
                <a:ln>
                  <a:noFill/>
                </a:ln>
                <a:solidFill>
                  <a:srgbClr val="FCECC3"/>
                </a:solidFill>
                <a:effectLst/>
                <a:uLnTx/>
                <a:uFillTx/>
                <a:latin typeface="小考拉体" panose="02000503000000000000" pitchFamily="2" charset="-122"/>
                <a:ea typeface="小考拉体" panose="02000503000000000000" pitchFamily="2" charset="-122"/>
                <a:sym typeface="+mn-ea"/>
              </a:rPr>
              <a:t>请在此处添加具体内容，文字尽量言简意赅，简单说明即可，不必过于繁琐，注意版面美观度。</a:t>
            </a:r>
            <a:endParaRPr kumimoji="0" lang="id-ID" altLang="en-US" sz="1400" b="0" i="0" u="none" strike="noStrike" kern="0" cap="none" spc="0" normalizeH="0" baseline="0" noProof="0" dirty="0">
              <a:ln>
                <a:noFill/>
              </a:ln>
              <a:solidFill>
                <a:srgbClr val="FCECC3"/>
              </a:solidFill>
              <a:effectLst/>
              <a:uLnTx/>
              <a:uFillTx/>
              <a:latin typeface="小考拉体" panose="02000503000000000000" pitchFamily="2" charset="-122"/>
              <a:ea typeface="小考拉体" panose="02000503000000000000" pitchFamily="2" charset="-122"/>
              <a:cs typeface="+mn-ea"/>
              <a:sym typeface="+mn-ea"/>
            </a:endParaRPr>
          </a:p>
          <a:p>
            <a:pPr marL="0" marR="0" lvl="0" indent="0" defTabSz="914400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FCECC3"/>
              </a:solidFill>
              <a:effectLst/>
              <a:uLnTx/>
              <a:uFillTx/>
              <a:latin typeface="小考拉体" panose="02000503000000000000" pitchFamily="2" charset="-122"/>
              <a:ea typeface="小考拉体" panose="02000503000000000000" pitchFamily="2" charset="-122"/>
            </a:endParaRPr>
          </a:p>
          <a:p>
            <a:pPr marL="0" marR="0" lvl="0" indent="0" defTabSz="914400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id-ID" sz="1400" kern="0" noProof="0" dirty="0">
                <a:ln>
                  <a:noFill/>
                </a:ln>
                <a:solidFill>
                  <a:srgbClr val="FCECC3"/>
                </a:solidFill>
                <a:effectLst/>
                <a:uLnTx/>
                <a:uFillTx/>
                <a:latin typeface="小考拉体" panose="02000503000000000000" pitchFamily="2" charset="-122"/>
                <a:ea typeface="小考拉体" panose="02000503000000000000" pitchFamily="2" charset="-122"/>
                <a:sym typeface="+mn-ea"/>
              </a:rPr>
              <a:t>请在此处添加具体内容，文字尽量言简意赅，简单说明即可，不必过于繁琐，注意版面美观度。</a:t>
            </a:r>
            <a:endParaRPr kumimoji="0" lang="id-ID" altLang="en-US" sz="1600" b="0" i="0" u="none" strike="noStrike" kern="0" cap="none" spc="0" normalizeH="0" baseline="0" noProof="0" dirty="0">
              <a:ln>
                <a:noFill/>
              </a:ln>
              <a:solidFill>
                <a:srgbClr val="FCECC3"/>
              </a:solidFill>
              <a:effectLst/>
              <a:uLnTx/>
              <a:uFillTx/>
              <a:latin typeface="小考拉体" panose="02000503000000000000" pitchFamily="2" charset="-122"/>
              <a:ea typeface="小考拉体" panose="02000503000000000000" pitchFamily="2" charset="-122"/>
              <a:cs typeface="+mn-ea"/>
              <a:sym typeface="+mn-ea"/>
            </a:endParaRPr>
          </a:p>
          <a:p>
            <a:pPr marL="0" marR="0" lvl="0" indent="0" defTabSz="914400"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FCECC3"/>
              </a:solidFill>
              <a:effectLst/>
              <a:uLnTx/>
              <a:uFillTx/>
              <a:latin typeface="小考拉体" panose="02000503000000000000" pitchFamily="2" charset="-122"/>
              <a:ea typeface="小考拉体" panose="02000503000000000000" pitchFamily="2" charset="-122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403236" y="2310624"/>
            <a:ext cx="4453222" cy="279862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conveyor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"/>
            <a:ext cx="12192000" cy="6827520"/>
          </a:xfrm>
          <a:prstGeom prst="rect">
            <a:avLst/>
          </a:prstGeom>
        </p:spPr>
      </p:pic>
      <p:sp>
        <p:nvSpPr>
          <p:cNvPr id="7" name="标题 1"/>
          <p:cNvSpPr>
            <a:spLocks noGrp="1"/>
          </p:cNvSpPr>
          <p:nvPr>
            <p:ph type="title"/>
          </p:nvPr>
        </p:nvSpPr>
        <p:spPr>
          <a:xfrm rot="20182002">
            <a:off x="2111984" y="2238120"/>
            <a:ext cx="6282070" cy="1314616"/>
          </a:xfrm>
        </p:spPr>
        <p:txBody>
          <a:bodyPr>
            <a:noAutofit/>
          </a:bodyPr>
          <a:lstStyle/>
          <a:p>
            <a:pPr>
              <a:lnSpc>
                <a:spcPts val="6500"/>
              </a:lnSpc>
            </a:pPr>
            <a:r>
              <a:rPr lang="en-US" altLang="zh-CN" sz="4800" dirty="0">
                <a:solidFill>
                  <a:srgbClr val="FCECC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小考拉体" panose="02000503000000000000" pitchFamily="2" charset="-122"/>
                <a:ea typeface="小考拉体" panose="02000503000000000000" pitchFamily="2" charset="-122"/>
              </a:rPr>
              <a:t>PART THREE</a:t>
            </a:r>
            <a:br>
              <a:rPr lang="en-US" altLang="zh-CN" sz="4800" dirty="0">
                <a:solidFill>
                  <a:srgbClr val="FCECC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小考拉体" panose="02000503000000000000" pitchFamily="2" charset="-122"/>
                <a:ea typeface="小考拉体" panose="02000503000000000000" pitchFamily="2" charset="-122"/>
              </a:rPr>
            </a:br>
            <a:r>
              <a:rPr lang="zh-CN" altLang="en-US" sz="4800" dirty="0">
                <a:solidFill>
                  <a:srgbClr val="FCECC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小考拉体" panose="02000503000000000000" pitchFamily="2" charset="-122"/>
                <a:ea typeface="小考拉体" panose="02000503000000000000" pitchFamily="2" charset="-122"/>
              </a:rPr>
              <a:t>输入此处标题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window dir="ver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8" cy="685800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887109" y="275771"/>
            <a:ext cx="315022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altLang="zh-CN" sz="3200" dirty="0">
                <a:solidFill>
                  <a:srgbClr val="FCECC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小考拉体" panose="02000503000000000000" pitchFamily="2" charset="-122"/>
                <a:ea typeface="小考拉体" panose="02000503000000000000" pitchFamily="2" charset="-122"/>
              </a:rPr>
              <a:t>03 </a:t>
            </a:r>
            <a:r>
              <a:rPr lang="zh-CN" altLang="en-US" sz="3200" dirty="0">
                <a:solidFill>
                  <a:srgbClr val="FCECC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小考拉体" panose="02000503000000000000" pitchFamily="2" charset="-122"/>
                <a:ea typeface="小考拉体" panose="02000503000000000000" pitchFamily="2" charset="-122"/>
              </a:rPr>
              <a:t>输入此处标题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183" y="275771"/>
            <a:ext cx="662926" cy="66292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206664">
            <a:off x="9724174" y="-8027"/>
            <a:ext cx="2057479" cy="2057479"/>
          </a:xfrm>
          <a:prstGeom prst="rect">
            <a:avLst/>
          </a:prstGeom>
        </p:spPr>
      </p:pic>
      <p:grpSp>
        <p:nvGrpSpPr>
          <p:cNvPr id="18" name="组合 17"/>
          <p:cNvGrpSpPr/>
          <p:nvPr/>
        </p:nvGrpSpPr>
        <p:grpSpPr>
          <a:xfrm>
            <a:off x="4733114" y="2221070"/>
            <a:ext cx="2878172" cy="1116925"/>
            <a:chOff x="6283426" y="4766500"/>
            <a:chExt cx="4256839" cy="1116925"/>
          </a:xfrm>
        </p:grpSpPr>
        <p:sp>
          <p:nvSpPr>
            <p:cNvPr id="19" name="文本框 18"/>
            <p:cNvSpPr txBox="1"/>
            <p:nvPr/>
          </p:nvSpPr>
          <p:spPr>
            <a:xfrm>
              <a:off x="6283426" y="4766500"/>
              <a:ext cx="371159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1" i="0" u="none" strike="noStrike" kern="1200" cap="none" spc="600" normalizeH="0" baseline="0" noProof="0" dirty="0">
                  <a:ln>
                    <a:noFill/>
                  </a:ln>
                  <a:solidFill>
                    <a:srgbClr val="FCECC3"/>
                  </a:solidFill>
                  <a:effectLst/>
                  <a:uLnTx/>
                  <a:uFillTx/>
                  <a:latin typeface="小考拉体" panose="02000503000000000000" pitchFamily="2" charset="-122"/>
                  <a:ea typeface="小考拉体" panose="02000503000000000000" pitchFamily="2" charset="-122"/>
                  <a:sym typeface="Arial" panose="020B0604020202020204"/>
                </a:rPr>
                <a:t>点击添加标题</a:t>
              </a:r>
            </a:p>
          </p:txBody>
        </p:sp>
        <p:sp>
          <p:nvSpPr>
            <p:cNvPr id="20" name="矩形 39"/>
            <p:cNvSpPr>
              <a:spLocks noChangeArrowheads="1"/>
            </p:cNvSpPr>
            <p:nvPr/>
          </p:nvSpPr>
          <p:spPr bwMode="auto">
            <a:xfrm>
              <a:off x="6283429" y="5192530"/>
              <a:ext cx="4256836" cy="6908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defTabSz="121793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defTabSz="121793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defTabSz="121793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defTabSz="121793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defTabSz="121793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defTabSz="121793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defTabSz="121793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defTabSz="121793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defTabSz="121793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ts val="2500"/>
                </a:lnSpc>
              </a:pPr>
              <a:r>
                <a:rPr lang="zh-CN" altLang="en-US" sz="1200" dirty="0">
                  <a:solidFill>
                    <a:srgbClr val="FCECC3"/>
                  </a:solidFill>
                  <a:latin typeface="小考拉体" panose="02000503000000000000" pitchFamily="2" charset="-122"/>
                  <a:ea typeface="小考拉体" panose="02000503000000000000" pitchFamily="2" charset="-122"/>
                </a:rPr>
                <a:t>请在此处添加具体内容，文字尽量言简意赅，简单说明即可，不必过于繁琐，注意版面美观度。</a:t>
              </a:r>
              <a:endParaRPr lang="en-US" altLang="zh-CN" sz="1200" dirty="0">
                <a:solidFill>
                  <a:srgbClr val="FCECC3"/>
                </a:solidFill>
                <a:latin typeface="小考拉体" panose="02000503000000000000" pitchFamily="2" charset="-122"/>
                <a:ea typeface="小考拉体" panose="02000503000000000000" pitchFamily="2" charset="-122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4733114" y="3944221"/>
            <a:ext cx="2878171" cy="1058869"/>
            <a:chOff x="6283427" y="4766500"/>
            <a:chExt cx="4256838" cy="1058869"/>
          </a:xfrm>
        </p:grpSpPr>
        <p:sp>
          <p:nvSpPr>
            <p:cNvPr id="22" name="文本框 21"/>
            <p:cNvSpPr txBox="1"/>
            <p:nvPr/>
          </p:nvSpPr>
          <p:spPr>
            <a:xfrm>
              <a:off x="6283427" y="4766500"/>
              <a:ext cx="371159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1" i="0" u="none" strike="noStrike" kern="1200" cap="none" spc="600" normalizeH="0" baseline="0" noProof="0" dirty="0">
                  <a:ln>
                    <a:noFill/>
                  </a:ln>
                  <a:solidFill>
                    <a:srgbClr val="FCECC3"/>
                  </a:solidFill>
                  <a:effectLst/>
                  <a:uLnTx/>
                  <a:uFillTx/>
                  <a:latin typeface="小考拉体" panose="02000503000000000000" pitchFamily="2" charset="-122"/>
                  <a:ea typeface="小考拉体" panose="02000503000000000000" pitchFamily="2" charset="-122"/>
                  <a:sym typeface="Arial" panose="020B0604020202020204"/>
                </a:rPr>
                <a:t>点击添加标题</a:t>
              </a:r>
            </a:p>
          </p:txBody>
        </p:sp>
        <p:sp>
          <p:nvSpPr>
            <p:cNvPr id="23" name="矩形 39"/>
            <p:cNvSpPr>
              <a:spLocks noChangeArrowheads="1"/>
            </p:cNvSpPr>
            <p:nvPr/>
          </p:nvSpPr>
          <p:spPr bwMode="auto">
            <a:xfrm>
              <a:off x="6283428" y="5134474"/>
              <a:ext cx="4256837" cy="6908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defTabSz="121793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defTabSz="121793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defTabSz="121793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defTabSz="121793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defTabSz="121793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defTabSz="121793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defTabSz="121793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defTabSz="121793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defTabSz="121793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ts val="2500"/>
                </a:lnSpc>
              </a:pPr>
              <a:r>
                <a:rPr lang="zh-CN" altLang="en-US" sz="1200" dirty="0">
                  <a:solidFill>
                    <a:srgbClr val="FCECC3"/>
                  </a:solidFill>
                  <a:latin typeface="小考拉体" panose="02000503000000000000" pitchFamily="2" charset="-122"/>
                  <a:ea typeface="小考拉体" panose="02000503000000000000" pitchFamily="2" charset="-122"/>
                </a:rPr>
                <a:t>请在此处添加具体内容，文字尽量言简意赅，简单说明即可，不必过于繁琐，注意版面美观度。</a:t>
              </a:r>
              <a:endParaRPr lang="en-US" altLang="zh-CN" sz="1200" dirty="0">
                <a:solidFill>
                  <a:srgbClr val="FCECC3"/>
                </a:solidFill>
                <a:latin typeface="小考拉体" panose="02000503000000000000" pitchFamily="2" charset="-122"/>
                <a:ea typeface="小考拉体" panose="02000503000000000000" pitchFamily="2" charset="-122"/>
              </a:endParaRP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841" y="1578506"/>
            <a:ext cx="3959114" cy="4354355"/>
          </a:xfrm>
          <a:prstGeom prst="rect">
            <a:avLst/>
          </a:prstGeom>
        </p:spPr>
      </p:pic>
      <p:grpSp>
        <p:nvGrpSpPr>
          <p:cNvPr id="30" name="组合 29"/>
          <p:cNvGrpSpPr/>
          <p:nvPr/>
        </p:nvGrpSpPr>
        <p:grpSpPr>
          <a:xfrm>
            <a:off x="7950941" y="2221070"/>
            <a:ext cx="2878172" cy="1116925"/>
            <a:chOff x="6283426" y="4766500"/>
            <a:chExt cx="4256839" cy="1116925"/>
          </a:xfrm>
        </p:grpSpPr>
        <p:sp>
          <p:nvSpPr>
            <p:cNvPr id="31" name="文本框 30"/>
            <p:cNvSpPr txBox="1"/>
            <p:nvPr/>
          </p:nvSpPr>
          <p:spPr>
            <a:xfrm>
              <a:off x="6283426" y="4766500"/>
              <a:ext cx="371159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1" i="0" u="none" strike="noStrike" kern="1200" cap="none" spc="600" normalizeH="0" baseline="0" noProof="0" dirty="0">
                  <a:ln>
                    <a:noFill/>
                  </a:ln>
                  <a:solidFill>
                    <a:srgbClr val="FCECC3"/>
                  </a:solidFill>
                  <a:effectLst/>
                  <a:uLnTx/>
                  <a:uFillTx/>
                  <a:latin typeface="小考拉体" panose="02000503000000000000" pitchFamily="2" charset="-122"/>
                  <a:ea typeface="小考拉体" panose="02000503000000000000" pitchFamily="2" charset="-122"/>
                  <a:sym typeface="Arial" panose="020B0604020202020204"/>
                </a:rPr>
                <a:t>点击添加标题</a:t>
              </a:r>
            </a:p>
          </p:txBody>
        </p:sp>
        <p:sp>
          <p:nvSpPr>
            <p:cNvPr id="32" name="矩形 39"/>
            <p:cNvSpPr>
              <a:spLocks noChangeArrowheads="1"/>
            </p:cNvSpPr>
            <p:nvPr/>
          </p:nvSpPr>
          <p:spPr bwMode="auto">
            <a:xfrm>
              <a:off x="6283429" y="5192530"/>
              <a:ext cx="4256836" cy="6908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defTabSz="121793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defTabSz="121793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defTabSz="121793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defTabSz="121793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defTabSz="121793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defTabSz="121793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defTabSz="121793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defTabSz="121793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defTabSz="121793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ts val="2500"/>
                </a:lnSpc>
              </a:pPr>
              <a:r>
                <a:rPr lang="zh-CN" altLang="en-US" sz="1200" dirty="0">
                  <a:solidFill>
                    <a:srgbClr val="FCECC3"/>
                  </a:solidFill>
                  <a:latin typeface="小考拉体" panose="02000503000000000000" pitchFamily="2" charset="-122"/>
                  <a:ea typeface="小考拉体" panose="02000503000000000000" pitchFamily="2" charset="-122"/>
                </a:rPr>
                <a:t>请在此处添加具体内容，文字尽量言简意赅，简单说明即可，不必过于繁琐，注意版面美观度。</a:t>
              </a:r>
              <a:endParaRPr lang="en-US" altLang="zh-CN" sz="1200" dirty="0">
                <a:solidFill>
                  <a:srgbClr val="FCECC3"/>
                </a:solidFill>
                <a:latin typeface="小考拉体" panose="02000503000000000000" pitchFamily="2" charset="-122"/>
                <a:ea typeface="小考拉体" panose="02000503000000000000" pitchFamily="2" charset="-122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950941" y="3944221"/>
            <a:ext cx="2878171" cy="1058869"/>
            <a:chOff x="6283427" y="4766500"/>
            <a:chExt cx="4256838" cy="1058869"/>
          </a:xfrm>
        </p:grpSpPr>
        <p:sp>
          <p:nvSpPr>
            <p:cNvPr id="34" name="文本框 33"/>
            <p:cNvSpPr txBox="1"/>
            <p:nvPr/>
          </p:nvSpPr>
          <p:spPr>
            <a:xfrm>
              <a:off x="6283427" y="4766500"/>
              <a:ext cx="371159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1" i="0" u="none" strike="noStrike" kern="1200" cap="none" spc="600" normalizeH="0" baseline="0" noProof="0" dirty="0">
                  <a:ln>
                    <a:noFill/>
                  </a:ln>
                  <a:solidFill>
                    <a:srgbClr val="FCECC3"/>
                  </a:solidFill>
                  <a:effectLst/>
                  <a:uLnTx/>
                  <a:uFillTx/>
                  <a:latin typeface="小考拉体" panose="02000503000000000000" pitchFamily="2" charset="-122"/>
                  <a:ea typeface="小考拉体" panose="02000503000000000000" pitchFamily="2" charset="-122"/>
                  <a:sym typeface="Arial" panose="020B0604020202020204"/>
                </a:rPr>
                <a:t>点击添加标题</a:t>
              </a:r>
            </a:p>
          </p:txBody>
        </p:sp>
        <p:sp>
          <p:nvSpPr>
            <p:cNvPr id="35" name="矩形 39"/>
            <p:cNvSpPr>
              <a:spLocks noChangeArrowheads="1"/>
            </p:cNvSpPr>
            <p:nvPr/>
          </p:nvSpPr>
          <p:spPr bwMode="auto">
            <a:xfrm>
              <a:off x="6283428" y="5134474"/>
              <a:ext cx="4256837" cy="6908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defTabSz="121793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defTabSz="121793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defTabSz="121793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defTabSz="121793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defTabSz="121793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defTabSz="121793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defTabSz="121793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defTabSz="121793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defTabSz="121793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ts val="2500"/>
                </a:lnSpc>
              </a:pPr>
              <a:r>
                <a:rPr lang="zh-CN" altLang="en-US" sz="1200" dirty="0">
                  <a:solidFill>
                    <a:srgbClr val="FCECC3"/>
                  </a:solidFill>
                  <a:latin typeface="小考拉体" panose="02000503000000000000" pitchFamily="2" charset="-122"/>
                  <a:ea typeface="小考拉体" panose="02000503000000000000" pitchFamily="2" charset="-122"/>
                </a:rPr>
                <a:t>请在此处添加具体内容，文字尽量言简意赅，简单说明即可，不必过于繁琐，注意版面美观度。</a:t>
              </a:r>
              <a:endParaRPr lang="en-US" altLang="zh-CN" sz="1200" dirty="0">
                <a:solidFill>
                  <a:srgbClr val="FCECC3"/>
                </a:solidFill>
                <a:latin typeface="小考拉体" panose="02000503000000000000" pitchFamily="2" charset="-122"/>
                <a:ea typeface="小考拉体" panose="02000503000000000000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prism isContent="1" isInverted="1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500"/>
                            </p:stCondLst>
                            <p:childTnLst>
                              <p:par>
                                <p:cTn id="3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500"/>
                            </p:stCondLst>
                            <p:childTnLst>
                              <p:par>
                                <p:cTn id="4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8" cy="685800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887109" y="275771"/>
            <a:ext cx="315022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altLang="zh-CN" sz="3200" dirty="0">
                <a:solidFill>
                  <a:srgbClr val="FCECC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小考拉体" panose="02000503000000000000" pitchFamily="2" charset="-122"/>
                <a:ea typeface="小考拉体" panose="02000503000000000000" pitchFamily="2" charset="-122"/>
              </a:rPr>
              <a:t>03 </a:t>
            </a:r>
            <a:r>
              <a:rPr lang="zh-CN" altLang="en-US" sz="3200" dirty="0">
                <a:solidFill>
                  <a:srgbClr val="FCECC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小考拉体" panose="02000503000000000000" pitchFamily="2" charset="-122"/>
                <a:ea typeface="小考拉体" panose="02000503000000000000" pitchFamily="2" charset="-122"/>
              </a:rPr>
              <a:t>输入此处标题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183" y="275771"/>
            <a:ext cx="662926" cy="66292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206664">
            <a:off x="9724174" y="-8027"/>
            <a:ext cx="2057479" cy="2057479"/>
          </a:xfrm>
          <a:prstGeom prst="rect">
            <a:avLst/>
          </a:prstGeom>
        </p:spPr>
      </p:pic>
      <p:grpSp>
        <p:nvGrpSpPr>
          <p:cNvPr id="9" name="组合 8"/>
          <p:cNvGrpSpPr/>
          <p:nvPr/>
        </p:nvGrpSpPr>
        <p:grpSpPr>
          <a:xfrm>
            <a:off x="1081476" y="2245829"/>
            <a:ext cx="3140887" cy="3256652"/>
            <a:chOff x="1898945" y="1453617"/>
            <a:chExt cx="4335605" cy="3256652"/>
          </a:xfrm>
        </p:grpSpPr>
        <p:sp>
          <p:nvSpPr>
            <p:cNvPr id="10" name="矩形 9"/>
            <p:cNvSpPr/>
            <p:nvPr/>
          </p:nvSpPr>
          <p:spPr>
            <a:xfrm>
              <a:off x="2460501" y="1453617"/>
              <a:ext cx="3695827" cy="496060"/>
            </a:xfrm>
            <a:prstGeom prst="rect">
              <a:avLst/>
            </a:prstGeom>
            <a:solidFill>
              <a:srgbClr val="F7BD0A"/>
            </a:solidFill>
            <a:ln>
              <a:noFill/>
            </a:ln>
            <a:effectLst>
              <a:outerShdw blurRad="50800" dist="152400" dir="2040000" algn="ctr" rotWithShape="0">
                <a:schemeClr val="tx1">
                  <a:lumMod val="95000"/>
                  <a:lumOff val="5000"/>
                  <a:alpha val="43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CECC3"/>
                </a:solidFill>
                <a:effectLst/>
                <a:uLnTx/>
                <a:uFillTx/>
                <a:latin typeface="义启小魏楷" panose="02010601030101010101" pitchFamily="2" charset="-122"/>
                <a:ea typeface="义启小魏楷" panose="02010601030101010101" pitchFamily="2" charset="-122"/>
                <a:cs typeface="+mn-lt"/>
              </a:endParaRPr>
            </a:p>
          </p:txBody>
        </p:sp>
        <p:grpSp>
          <p:nvGrpSpPr>
            <p:cNvPr id="11" name="组合 10"/>
            <p:cNvGrpSpPr/>
            <p:nvPr/>
          </p:nvGrpSpPr>
          <p:grpSpPr>
            <a:xfrm>
              <a:off x="1898945" y="1496930"/>
              <a:ext cx="4335605" cy="3213339"/>
              <a:chOff x="1898945" y="1496930"/>
              <a:chExt cx="4335605" cy="3213339"/>
            </a:xfrm>
          </p:grpSpPr>
          <p:sp>
            <p:nvSpPr>
              <p:cNvPr id="12" name="矩形 11"/>
              <p:cNvSpPr/>
              <p:nvPr/>
            </p:nvSpPr>
            <p:spPr>
              <a:xfrm>
                <a:off x="3618802" y="1496930"/>
                <a:ext cx="2379146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lang="zh-CN" altLang="en-US" sz="2000" b="1" dirty="0">
                    <a:solidFill>
                      <a:srgbClr val="FCECC3"/>
                    </a:solidFill>
                    <a:latin typeface="义启小魏楷" panose="02010601030101010101" pitchFamily="2" charset="-122"/>
                    <a:ea typeface="义启小魏楷" panose="02010601030101010101" pitchFamily="2" charset="-122"/>
                    <a:cs typeface="+mn-lt"/>
                  </a:rPr>
                  <a:t>输入此处标题</a:t>
                </a:r>
                <a:endPara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CECC3"/>
                  </a:solidFill>
                  <a:effectLst/>
                  <a:uLnTx/>
                  <a:uFillTx/>
                  <a:latin typeface="义启小魏楷" panose="02010601030101010101" pitchFamily="2" charset="-122"/>
                  <a:ea typeface="义启小魏楷" panose="02010601030101010101" pitchFamily="2" charset="-122"/>
                  <a:cs typeface="+mn-lt"/>
                </a:endParaRPr>
              </a:p>
            </p:txBody>
          </p:sp>
          <p:sp>
            <p:nvSpPr>
              <p:cNvPr id="13" name="矩形 12"/>
              <p:cNvSpPr/>
              <p:nvPr/>
            </p:nvSpPr>
            <p:spPr>
              <a:xfrm>
                <a:off x="1898945" y="2133410"/>
                <a:ext cx="4335605" cy="257685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R="0" lvl="0" indent="0" algn="r" fontAlgn="auto">
                  <a:lnSpc>
                    <a:spcPts val="25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lang="id-ID" sz="1400" kern="0" dirty="0">
                    <a:solidFill>
                      <a:srgbClr val="FCECC3"/>
                    </a:solidFill>
                    <a:latin typeface="义启小魏楷" panose="02010601030101010101" pitchFamily="2" charset="-122"/>
                    <a:ea typeface="义启小魏楷" panose="02010601030101010101" pitchFamily="2" charset="-122"/>
                    <a:sym typeface="+mn-ea"/>
                  </a:rPr>
                  <a:t>请在此处添加具体内容，文字尽量言简意赅，简单说明即可，不必过于繁琐，注意版面美观度。</a:t>
                </a:r>
              </a:p>
              <a:p>
                <a:pPr marR="0" lvl="0" indent="0" algn="r" fontAlgn="auto">
                  <a:lnSpc>
                    <a:spcPts val="25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lang="en-US" altLang="zh-CN" sz="1400" kern="0" dirty="0">
                  <a:solidFill>
                    <a:srgbClr val="FCECC3"/>
                  </a:solidFill>
                  <a:latin typeface="义启小魏楷" panose="02010601030101010101" pitchFamily="2" charset="-122"/>
                  <a:ea typeface="义启小魏楷" panose="02010601030101010101" pitchFamily="2" charset="-122"/>
                </a:endParaRPr>
              </a:p>
              <a:p>
                <a:pPr algn="r">
                  <a:lnSpc>
                    <a:spcPts val="2500"/>
                  </a:lnSpc>
                  <a:defRPr/>
                </a:pPr>
                <a:r>
                  <a:rPr lang="id-ID" sz="1400" kern="0" dirty="0">
                    <a:solidFill>
                      <a:srgbClr val="FCECC3"/>
                    </a:solidFill>
                    <a:latin typeface="义启小魏楷" panose="02010601030101010101" pitchFamily="2" charset="-122"/>
                    <a:ea typeface="义启小魏楷" panose="02010601030101010101" pitchFamily="2" charset="-122"/>
                    <a:sym typeface="+mn-ea"/>
                  </a:rPr>
                  <a:t>请在此处添加具体内容，文字尽量言简意赅，简单说明即可，不必过于繁琐，注意版面美观度。</a:t>
                </a:r>
                <a:endParaRPr lang="id-ID" altLang="en-US" sz="1400" kern="0" dirty="0">
                  <a:solidFill>
                    <a:srgbClr val="FCECC3"/>
                  </a:solidFill>
                  <a:latin typeface="义启小魏楷" panose="02010601030101010101" pitchFamily="2" charset="-122"/>
                  <a:ea typeface="义启小魏楷" panose="02010601030101010101" pitchFamily="2" charset="-122"/>
                  <a:sym typeface="+mn-ea"/>
                </a:endParaRPr>
              </a:p>
              <a:p>
                <a:pPr marL="0" marR="0" lvl="0" indent="0" algn="r" defTabSz="914400" fontAlgn="auto">
                  <a:lnSpc>
                    <a:spcPts val="2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altLang="zh-CN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CECC3"/>
                  </a:solidFill>
                  <a:effectLst/>
                  <a:uLnTx/>
                  <a:uFillTx/>
                  <a:latin typeface="义启小魏楷" panose="02010601030101010101" pitchFamily="2" charset="-122"/>
                  <a:ea typeface="义启小魏楷" panose="02010601030101010101" pitchFamily="2" charset="-122"/>
                </a:endParaRPr>
              </a:p>
            </p:txBody>
          </p:sp>
        </p:grpSp>
      </p:grpSp>
      <p:grpSp>
        <p:nvGrpSpPr>
          <p:cNvPr id="14" name="组合 13"/>
          <p:cNvGrpSpPr/>
          <p:nvPr/>
        </p:nvGrpSpPr>
        <p:grpSpPr>
          <a:xfrm>
            <a:off x="8154671" y="2321543"/>
            <a:ext cx="3221557" cy="3180938"/>
            <a:chOff x="646687" y="1453617"/>
            <a:chExt cx="4446960" cy="3180938"/>
          </a:xfrm>
        </p:grpSpPr>
        <p:sp>
          <p:nvSpPr>
            <p:cNvPr id="15" name="矩形 14"/>
            <p:cNvSpPr/>
            <p:nvPr/>
          </p:nvSpPr>
          <p:spPr>
            <a:xfrm>
              <a:off x="776474" y="1453617"/>
              <a:ext cx="3588336" cy="496060"/>
            </a:xfrm>
            <a:prstGeom prst="rect">
              <a:avLst/>
            </a:prstGeom>
            <a:solidFill>
              <a:srgbClr val="5A97DC"/>
            </a:solidFill>
            <a:ln>
              <a:noFill/>
            </a:ln>
            <a:effectLst>
              <a:outerShdw blurRad="50800" dist="152400" dir="2040000" algn="ctr" rotWithShape="0">
                <a:schemeClr val="tx1">
                  <a:lumMod val="95000"/>
                  <a:lumOff val="5000"/>
                  <a:alpha val="43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CECC3"/>
                </a:solidFill>
                <a:effectLst/>
                <a:uLnTx/>
                <a:uFillTx/>
                <a:latin typeface="义启小魏楷" panose="02010601030101010101" pitchFamily="2" charset="-122"/>
                <a:ea typeface="义启小魏楷" panose="02010601030101010101" pitchFamily="2" charset="-122"/>
                <a:cs typeface="+mn-lt"/>
              </a:endParaRPr>
            </a:p>
          </p:txBody>
        </p:sp>
        <p:grpSp>
          <p:nvGrpSpPr>
            <p:cNvPr id="16" name="组合 15"/>
            <p:cNvGrpSpPr/>
            <p:nvPr/>
          </p:nvGrpSpPr>
          <p:grpSpPr>
            <a:xfrm>
              <a:off x="646687" y="1495663"/>
              <a:ext cx="4446960" cy="3138892"/>
              <a:chOff x="646687" y="1495663"/>
              <a:chExt cx="4446960" cy="3138892"/>
            </a:xfrm>
          </p:grpSpPr>
          <p:sp>
            <p:nvSpPr>
              <p:cNvPr id="17" name="矩形 16"/>
              <p:cNvSpPr/>
              <p:nvPr/>
            </p:nvSpPr>
            <p:spPr>
              <a:xfrm>
                <a:off x="799016" y="1495663"/>
                <a:ext cx="2379146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CECC3"/>
                    </a:solidFill>
                    <a:effectLst/>
                    <a:uLnTx/>
                    <a:uFillTx/>
                    <a:latin typeface="义启小魏楷" panose="02010601030101010101" pitchFamily="2" charset="-122"/>
                    <a:ea typeface="义启小魏楷" panose="02010601030101010101" pitchFamily="2" charset="-122"/>
                    <a:cs typeface="+mn-lt"/>
                  </a:rPr>
                  <a:t>输入此处标题</a:t>
                </a:r>
                <a:endPara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CECC3"/>
                  </a:solidFill>
                  <a:effectLst/>
                  <a:uLnTx/>
                  <a:uFillTx/>
                  <a:latin typeface="义启小魏楷" panose="02010601030101010101" pitchFamily="2" charset="-122"/>
                  <a:ea typeface="义启小魏楷" panose="02010601030101010101" pitchFamily="2" charset="-122"/>
                  <a:cs typeface="+mn-lt"/>
                </a:endParaRPr>
              </a:p>
            </p:txBody>
          </p:sp>
          <p:sp>
            <p:nvSpPr>
              <p:cNvPr id="18" name="矩形 17"/>
              <p:cNvSpPr/>
              <p:nvPr/>
            </p:nvSpPr>
            <p:spPr>
              <a:xfrm>
                <a:off x="646687" y="2121816"/>
                <a:ext cx="4446960" cy="25127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ts val="2500"/>
                  </a:lnSpc>
                </a:pPr>
                <a:r>
                  <a:rPr lang="id-ID" sz="1400" kern="0" dirty="0">
                    <a:solidFill>
                      <a:srgbClr val="FCECC3"/>
                    </a:solidFill>
                    <a:latin typeface="义启小魏楷" panose="02010601030101010101" pitchFamily="2" charset="-122"/>
                    <a:ea typeface="义启小魏楷" panose="02010601030101010101" pitchFamily="2" charset="-122"/>
                    <a:sym typeface="+mn-ea"/>
                  </a:rPr>
                  <a:t>请在此处添加具体内容，文字尽量言简意赅，简单说明即可，不必过于繁琐，注意版面美观度。</a:t>
                </a:r>
              </a:p>
              <a:p>
                <a:pPr>
                  <a:lnSpc>
                    <a:spcPts val="2000"/>
                  </a:lnSpc>
                </a:pPr>
                <a:endParaRPr lang="en-US" altLang="zh-CN" sz="1400" kern="0" dirty="0">
                  <a:solidFill>
                    <a:srgbClr val="FCECC3"/>
                  </a:solidFill>
                  <a:latin typeface="义启小魏楷" panose="02010601030101010101" pitchFamily="2" charset="-122"/>
                  <a:ea typeface="义启小魏楷" panose="02010601030101010101" pitchFamily="2" charset="-122"/>
                </a:endParaRPr>
              </a:p>
              <a:p>
                <a:pPr>
                  <a:lnSpc>
                    <a:spcPts val="2500"/>
                  </a:lnSpc>
                </a:pPr>
                <a:r>
                  <a:rPr lang="id-ID" sz="1400" kern="0" dirty="0">
                    <a:solidFill>
                      <a:srgbClr val="FCECC3"/>
                    </a:solidFill>
                    <a:latin typeface="义启小魏楷" panose="02010601030101010101" pitchFamily="2" charset="-122"/>
                    <a:ea typeface="义启小魏楷" panose="02010601030101010101" pitchFamily="2" charset="-122"/>
                    <a:sym typeface="+mn-ea"/>
                  </a:rPr>
                  <a:t>请在此处添加具体内容，文字尽量言简意赅，简单说明即可，不必过于繁琐，注意版面美观度。</a:t>
                </a:r>
                <a:endParaRPr lang="id-ID" altLang="en-US" sz="1400" kern="0" dirty="0">
                  <a:solidFill>
                    <a:srgbClr val="FCECC3"/>
                  </a:solidFill>
                  <a:latin typeface="义启小魏楷" panose="02010601030101010101" pitchFamily="2" charset="-122"/>
                  <a:ea typeface="义启小魏楷" panose="02010601030101010101" pitchFamily="2" charset="-122"/>
                  <a:sym typeface="+mn-ea"/>
                </a:endParaRPr>
              </a:p>
              <a:p>
                <a:pPr>
                  <a:lnSpc>
                    <a:spcPts val="2000"/>
                  </a:lnSpc>
                </a:pPr>
                <a:endParaRPr lang="en-US" altLang="zh-CN" sz="1400" kern="0" dirty="0">
                  <a:solidFill>
                    <a:srgbClr val="FCECC3"/>
                  </a:solidFill>
                  <a:latin typeface="义启小魏楷" panose="02010601030101010101" pitchFamily="2" charset="-122"/>
                  <a:ea typeface="义启小魏楷" panose="02010601030101010101" pitchFamily="2" charset="-122"/>
                </a:endParaRPr>
              </a:p>
            </p:txBody>
          </p:sp>
        </p:grpSp>
      </p:grpSp>
      <p:pic>
        <p:nvPicPr>
          <p:cNvPr id="4" name="图片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1532" y="1900461"/>
            <a:ext cx="4154974" cy="443130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flythrough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8" cy="685800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887109" y="275771"/>
            <a:ext cx="315022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altLang="zh-CN" sz="3200" dirty="0">
                <a:solidFill>
                  <a:srgbClr val="FCECC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小考拉体" panose="02000503000000000000" pitchFamily="2" charset="-122"/>
                <a:ea typeface="小考拉体" panose="02000503000000000000" pitchFamily="2" charset="-122"/>
              </a:rPr>
              <a:t>03 </a:t>
            </a:r>
            <a:r>
              <a:rPr lang="zh-CN" altLang="en-US" sz="3200" dirty="0">
                <a:solidFill>
                  <a:srgbClr val="FCECC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小考拉体" panose="02000503000000000000" pitchFamily="2" charset="-122"/>
                <a:ea typeface="小考拉体" panose="02000503000000000000" pitchFamily="2" charset="-122"/>
              </a:rPr>
              <a:t>输入此处标题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183" y="275771"/>
            <a:ext cx="662926" cy="66292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206664">
            <a:off x="9724174" y="-8027"/>
            <a:ext cx="2057479" cy="2057479"/>
          </a:xfrm>
          <a:prstGeom prst="rect">
            <a:avLst/>
          </a:prstGeom>
        </p:spPr>
      </p:pic>
      <p:grpSp>
        <p:nvGrpSpPr>
          <p:cNvPr id="9" name="组合 8"/>
          <p:cNvGrpSpPr/>
          <p:nvPr/>
        </p:nvGrpSpPr>
        <p:grpSpPr>
          <a:xfrm>
            <a:off x="1268358" y="4189254"/>
            <a:ext cx="2229451" cy="1253949"/>
            <a:chOff x="1268358" y="4189254"/>
            <a:chExt cx="2229451" cy="1253949"/>
          </a:xfrm>
        </p:grpSpPr>
        <p:sp>
          <p:nvSpPr>
            <p:cNvPr id="10" name="TextBox 12"/>
            <p:cNvSpPr txBox="1"/>
            <p:nvPr/>
          </p:nvSpPr>
          <p:spPr>
            <a:xfrm>
              <a:off x="1268358" y="4582778"/>
              <a:ext cx="2229451" cy="8604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fontAlgn="auto">
                <a:lnSpc>
                  <a:spcPts val="2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id-ID" sz="1100" kern="0" noProof="0" dirty="0">
                  <a:ln>
                    <a:noFill/>
                  </a:ln>
                  <a:solidFill>
                    <a:srgbClr val="FCECC3"/>
                  </a:solidFill>
                  <a:effectLst/>
                  <a:uLnTx/>
                  <a:uFillTx/>
                  <a:latin typeface="小考拉体" panose="02000503000000000000" pitchFamily="2" charset="-122"/>
                  <a:ea typeface="小考拉体" panose="02000503000000000000" pitchFamily="2" charset="-122"/>
                  <a:sym typeface="+mn-ea"/>
                </a:rPr>
                <a:t>请在此处添加具体内容，文字尽量言简意赅，简单说明即可，不必过于繁琐，注意版面美观度。</a:t>
              </a:r>
              <a:endParaRPr kumimoji="0" lang="id-ID" alt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FCECC3"/>
                </a:solidFill>
                <a:effectLst/>
                <a:uLnTx/>
                <a:uFillTx/>
                <a:latin typeface="小考拉体" panose="02000503000000000000" pitchFamily="2" charset="-122"/>
                <a:ea typeface="小考拉体" panose="02000503000000000000" pitchFamily="2" charset="-122"/>
                <a:cs typeface="+mn-ea"/>
                <a:sym typeface="+mn-ea"/>
              </a:endParaRPr>
            </a:p>
          </p:txBody>
        </p:sp>
        <p:sp>
          <p:nvSpPr>
            <p:cNvPr id="11" name="MH_SubTitle_1"/>
            <p:cNvSpPr txBox="1"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1594142" y="4189254"/>
              <a:ext cx="1522043" cy="249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normAutofit fontScale="92500" lnSpcReduction="20000"/>
            </a:bodyPr>
            <a:lstStyle>
              <a:lvl1pPr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CECC3"/>
                  </a:solidFill>
                  <a:effectLst/>
                  <a:uLnTx/>
                  <a:uFillTx/>
                  <a:latin typeface="小考拉体" panose="02000503000000000000" pitchFamily="2" charset="-122"/>
                  <a:ea typeface="小考拉体" panose="02000503000000000000" pitchFamily="2" charset="-122"/>
                </a:rPr>
                <a:t>添加标题</a:t>
              </a:r>
            </a:p>
          </p:txBody>
        </p:sp>
        <p:cxnSp>
          <p:nvCxnSpPr>
            <p:cNvPr id="12" name="直接连接符 11"/>
            <p:cNvCxnSpPr/>
            <p:nvPr/>
          </p:nvCxnSpPr>
          <p:spPr>
            <a:xfrm>
              <a:off x="1875119" y="4501568"/>
              <a:ext cx="960089" cy="0"/>
            </a:xfrm>
            <a:prstGeom prst="line">
              <a:avLst/>
            </a:prstGeom>
            <a:ln w="12700">
              <a:solidFill>
                <a:schemeClr val="accent3">
                  <a:lumMod val="60000"/>
                  <a:lumOff val="4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组合 12"/>
          <p:cNvGrpSpPr/>
          <p:nvPr/>
        </p:nvGrpSpPr>
        <p:grpSpPr>
          <a:xfrm>
            <a:off x="1619669" y="2558660"/>
            <a:ext cx="1215539" cy="1215539"/>
            <a:chOff x="2480041" y="2031530"/>
            <a:chExt cx="1629996" cy="1629996"/>
          </a:xfrm>
        </p:grpSpPr>
        <p:grpSp>
          <p:nvGrpSpPr>
            <p:cNvPr id="14" name="组合 13"/>
            <p:cNvGrpSpPr/>
            <p:nvPr/>
          </p:nvGrpSpPr>
          <p:grpSpPr>
            <a:xfrm>
              <a:off x="2480041" y="2031530"/>
              <a:ext cx="1629996" cy="1629996"/>
              <a:chOff x="2651082" y="1797127"/>
              <a:chExt cx="1629996" cy="1629996"/>
            </a:xfrm>
          </p:grpSpPr>
          <p:sp>
            <p:nvSpPr>
              <p:cNvPr id="16" name="椭圆 15"/>
              <p:cNvSpPr/>
              <p:nvPr/>
            </p:nvSpPr>
            <p:spPr>
              <a:xfrm>
                <a:off x="2651082" y="1797127"/>
                <a:ext cx="1629996" cy="1629996"/>
              </a:xfrm>
              <a:prstGeom prst="ellipse">
                <a:avLst/>
              </a:prstGeom>
              <a:solidFill>
                <a:srgbClr val="5A97DC"/>
              </a:solidFill>
              <a:ln>
                <a:solidFill>
                  <a:schemeClr val="bg1">
                    <a:lumMod val="9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CECC3"/>
                  </a:solidFill>
                  <a:effectLst/>
                  <a:uLnTx/>
                  <a:uFillTx/>
                  <a:latin typeface="小考拉体" panose="02000503000000000000" pitchFamily="2" charset="-122"/>
                  <a:ea typeface="小考拉体" panose="02000503000000000000" pitchFamily="2" charset="-122"/>
                  <a:cs typeface="+mn-lt"/>
                </a:endParaRPr>
              </a:p>
            </p:txBody>
          </p:sp>
          <p:sp>
            <p:nvSpPr>
              <p:cNvPr id="17" name="椭圆 16"/>
              <p:cNvSpPr/>
              <p:nvPr/>
            </p:nvSpPr>
            <p:spPr>
              <a:xfrm>
                <a:off x="2710775" y="1856820"/>
                <a:ext cx="1510610" cy="1510610"/>
              </a:xfrm>
              <a:prstGeom prst="ellipse">
                <a:avLst/>
              </a:prstGeom>
              <a:noFill/>
              <a:ln>
                <a:solidFill>
                  <a:srgbClr val="F7BD0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CECC3"/>
                  </a:solidFill>
                  <a:effectLst/>
                  <a:uLnTx/>
                  <a:uFillTx/>
                  <a:latin typeface="小考拉体" panose="02000503000000000000" pitchFamily="2" charset="-122"/>
                  <a:ea typeface="小考拉体" panose="02000503000000000000" pitchFamily="2" charset="-122"/>
                  <a:cs typeface="+mn-lt"/>
                </a:endParaRPr>
              </a:p>
            </p:txBody>
          </p:sp>
        </p:grpSp>
        <p:sp>
          <p:nvSpPr>
            <p:cNvPr id="15" name="文本框 14"/>
            <p:cNvSpPr txBox="1"/>
            <p:nvPr/>
          </p:nvSpPr>
          <p:spPr>
            <a:xfrm>
              <a:off x="2691353" y="2385184"/>
              <a:ext cx="1207371" cy="8667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CECC3"/>
                  </a:solidFill>
                  <a:effectLst/>
                  <a:uLnTx/>
                  <a:uFillTx/>
                  <a:latin typeface="小考拉体" panose="02000503000000000000" pitchFamily="2" charset="-122"/>
                  <a:ea typeface="小考拉体" panose="02000503000000000000" pitchFamily="2" charset="-122"/>
                  <a:cs typeface="+mn-lt"/>
                </a:rPr>
                <a:t>01</a:t>
              </a: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3742645" y="4189254"/>
            <a:ext cx="2229451" cy="1253949"/>
            <a:chOff x="3742645" y="4189254"/>
            <a:chExt cx="2229451" cy="1253949"/>
          </a:xfrm>
        </p:grpSpPr>
        <p:sp>
          <p:nvSpPr>
            <p:cNvPr id="19" name="TextBox 12"/>
            <p:cNvSpPr txBox="1"/>
            <p:nvPr/>
          </p:nvSpPr>
          <p:spPr>
            <a:xfrm>
              <a:off x="3742645" y="4582778"/>
              <a:ext cx="2229451" cy="8604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fontAlgn="auto">
                <a:lnSpc>
                  <a:spcPts val="2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id-ID" sz="1100" kern="0" noProof="0" dirty="0">
                  <a:ln>
                    <a:noFill/>
                  </a:ln>
                  <a:solidFill>
                    <a:srgbClr val="FCECC3"/>
                  </a:solidFill>
                  <a:effectLst/>
                  <a:uLnTx/>
                  <a:uFillTx/>
                  <a:latin typeface="小考拉体" panose="02000503000000000000" pitchFamily="2" charset="-122"/>
                  <a:ea typeface="小考拉体" panose="02000503000000000000" pitchFamily="2" charset="-122"/>
                  <a:sym typeface="+mn-ea"/>
                </a:rPr>
                <a:t>请在此处添加具体内容，文字尽量言简意赅，简单说明即可，不必过于繁琐，注意版面美观度。</a:t>
              </a:r>
              <a:endParaRPr kumimoji="0" lang="id-ID" alt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FCECC3"/>
                </a:solidFill>
                <a:effectLst/>
                <a:uLnTx/>
                <a:uFillTx/>
                <a:latin typeface="小考拉体" panose="02000503000000000000" pitchFamily="2" charset="-122"/>
                <a:ea typeface="小考拉体" panose="02000503000000000000" pitchFamily="2" charset="-122"/>
                <a:cs typeface="+mn-ea"/>
                <a:sym typeface="+mn-ea"/>
              </a:endParaRPr>
            </a:p>
          </p:txBody>
        </p:sp>
        <p:sp>
          <p:nvSpPr>
            <p:cNvPr id="20" name="MH_SubTitle_1"/>
            <p:cNvSpPr txBox="1"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4068429" y="4189254"/>
              <a:ext cx="1522043" cy="249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normAutofit fontScale="92500" lnSpcReduction="20000"/>
            </a:bodyPr>
            <a:lstStyle>
              <a:lvl1pPr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CECC3"/>
                  </a:solidFill>
                  <a:effectLst/>
                  <a:uLnTx/>
                  <a:uFillTx/>
                  <a:latin typeface="小考拉体" panose="02000503000000000000" pitchFamily="2" charset="-122"/>
                  <a:ea typeface="小考拉体" panose="02000503000000000000" pitchFamily="2" charset="-122"/>
                </a:rPr>
                <a:t>添加标题</a:t>
              </a:r>
            </a:p>
          </p:txBody>
        </p:sp>
        <p:cxnSp>
          <p:nvCxnSpPr>
            <p:cNvPr id="21" name="直接连接符 20"/>
            <p:cNvCxnSpPr/>
            <p:nvPr/>
          </p:nvCxnSpPr>
          <p:spPr>
            <a:xfrm>
              <a:off x="4349406" y="4501568"/>
              <a:ext cx="960089" cy="0"/>
            </a:xfrm>
            <a:prstGeom prst="line">
              <a:avLst/>
            </a:prstGeom>
            <a:ln w="12700">
              <a:solidFill>
                <a:schemeClr val="accent3">
                  <a:lumMod val="60000"/>
                  <a:lumOff val="4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组合 21"/>
          <p:cNvGrpSpPr/>
          <p:nvPr/>
        </p:nvGrpSpPr>
        <p:grpSpPr>
          <a:xfrm>
            <a:off x="4093956" y="2558660"/>
            <a:ext cx="1215539" cy="1215539"/>
            <a:chOff x="2480041" y="2031530"/>
            <a:chExt cx="1629996" cy="1629996"/>
          </a:xfrm>
        </p:grpSpPr>
        <p:grpSp>
          <p:nvGrpSpPr>
            <p:cNvPr id="23" name="组合 22"/>
            <p:cNvGrpSpPr/>
            <p:nvPr/>
          </p:nvGrpSpPr>
          <p:grpSpPr>
            <a:xfrm>
              <a:off x="2480041" y="2031530"/>
              <a:ext cx="1629996" cy="1629996"/>
              <a:chOff x="2651082" y="1797127"/>
              <a:chExt cx="1629996" cy="1629996"/>
            </a:xfrm>
          </p:grpSpPr>
          <p:sp>
            <p:nvSpPr>
              <p:cNvPr id="25" name="椭圆 24"/>
              <p:cNvSpPr/>
              <p:nvPr/>
            </p:nvSpPr>
            <p:spPr>
              <a:xfrm>
                <a:off x="2651082" y="1797127"/>
                <a:ext cx="1629996" cy="1629996"/>
              </a:xfrm>
              <a:prstGeom prst="ellipse">
                <a:avLst/>
              </a:prstGeom>
              <a:solidFill>
                <a:srgbClr val="F7BD0A"/>
              </a:solidFill>
              <a:ln>
                <a:solidFill>
                  <a:schemeClr val="bg1">
                    <a:lumMod val="9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CECC3"/>
                  </a:solidFill>
                  <a:effectLst/>
                  <a:uLnTx/>
                  <a:uFillTx/>
                  <a:latin typeface="小考拉体" panose="02000503000000000000" pitchFamily="2" charset="-122"/>
                  <a:ea typeface="小考拉体" panose="02000503000000000000" pitchFamily="2" charset="-122"/>
                  <a:cs typeface="+mn-lt"/>
                </a:endParaRPr>
              </a:p>
            </p:txBody>
          </p:sp>
          <p:sp>
            <p:nvSpPr>
              <p:cNvPr id="26" name="椭圆 25"/>
              <p:cNvSpPr/>
              <p:nvPr/>
            </p:nvSpPr>
            <p:spPr>
              <a:xfrm>
                <a:off x="2710775" y="1856820"/>
                <a:ext cx="1510610" cy="1510610"/>
              </a:xfrm>
              <a:prstGeom prst="ellipse">
                <a:avLst/>
              </a:prstGeom>
              <a:noFill/>
              <a:ln>
                <a:solidFill>
                  <a:srgbClr val="5A97D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CECC3"/>
                  </a:solidFill>
                  <a:effectLst/>
                  <a:uLnTx/>
                  <a:uFillTx/>
                  <a:latin typeface="小考拉体" panose="02000503000000000000" pitchFamily="2" charset="-122"/>
                  <a:ea typeface="小考拉体" panose="02000503000000000000" pitchFamily="2" charset="-122"/>
                  <a:cs typeface="+mn-lt"/>
                </a:endParaRPr>
              </a:p>
            </p:txBody>
          </p:sp>
        </p:grpSp>
        <p:sp>
          <p:nvSpPr>
            <p:cNvPr id="24" name="文本框 23"/>
            <p:cNvSpPr txBox="1"/>
            <p:nvPr/>
          </p:nvSpPr>
          <p:spPr>
            <a:xfrm>
              <a:off x="2691353" y="2385184"/>
              <a:ext cx="1207371" cy="8667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CECC3"/>
                  </a:solidFill>
                  <a:effectLst/>
                  <a:uLnTx/>
                  <a:uFillTx/>
                  <a:latin typeface="小考拉体" panose="02000503000000000000" pitchFamily="2" charset="-122"/>
                  <a:ea typeface="小考拉体" panose="02000503000000000000" pitchFamily="2" charset="-122"/>
                  <a:cs typeface="+mn-lt"/>
                </a:rPr>
                <a:t>02</a:t>
              </a: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6216932" y="4189254"/>
            <a:ext cx="2229451" cy="1253949"/>
            <a:chOff x="6216932" y="4189254"/>
            <a:chExt cx="2229451" cy="1253949"/>
          </a:xfrm>
        </p:grpSpPr>
        <p:sp>
          <p:nvSpPr>
            <p:cNvPr id="28" name="TextBox 12"/>
            <p:cNvSpPr txBox="1"/>
            <p:nvPr/>
          </p:nvSpPr>
          <p:spPr>
            <a:xfrm>
              <a:off x="6216932" y="4582778"/>
              <a:ext cx="2229451" cy="8604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fontAlgn="auto">
                <a:lnSpc>
                  <a:spcPts val="2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id-ID" sz="1100" kern="0" noProof="0" dirty="0">
                  <a:ln>
                    <a:noFill/>
                  </a:ln>
                  <a:solidFill>
                    <a:srgbClr val="FCECC3"/>
                  </a:solidFill>
                  <a:effectLst/>
                  <a:uLnTx/>
                  <a:uFillTx/>
                  <a:latin typeface="小考拉体" panose="02000503000000000000" pitchFamily="2" charset="-122"/>
                  <a:ea typeface="小考拉体" panose="02000503000000000000" pitchFamily="2" charset="-122"/>
                  <a:sym typeface="+mn-ea"/>
                </a:rPr>
                <a:t>请在此处添加具体内容，文字尽量言简意赅，简单说明即可，不必过于繁琐，注意版面美观度。</a:t>
              </a:r>
              <a:endParaRPr kumimoji="0" lang="id-ID" alt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FCECC3"/>
                </a:solidFill>
                <a:effectLst/>
                <a:uLnTx/>
                <a:uFillTx/>
                <a:latin typeface="小考拉体" panose="02000503000000000000" pitchFamily="2" charset="-122"/>
                <a:ea typeface="小考拉体" panose="02000503000000000000" pitchFamily="2" charset="-122"/>
                <a:cs typeface="+mn-ea"/>
                <a:sym typeface="+mn-ea"/>
              </a:endParaRPr>
            </a:p>
          </p:txBody>
        </p:sp>
        <p:sp>
          <p:nvSpPr>
            <p:cNvPr id="29" name="MH_SubTitle_1"/>
            <p:cNvSpPr txBox="1"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6542716" y="4189254"/>
              <a:ext cx="1522043" cy="249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normAutofit fontScale="92500" lnSpcReduction="20000"/>
            </a:bodyPr>
            <a:lstStyle>
              <a:lvl1pPr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CECC3"/>
                  </a:solidFill>
                  <a:effectLst/>
                  <a:uLnTx/>
                  <a:uFillTx/>
                  <a:latin typeface="小考拉体" panose="02000503000000000000" pitchFamily="2" charset="-122"/>
                  <a:ea typeface="小考拉体" panose="02000503000000000000" pitchFamily="2" charset="-122"/>
                </a:rPr>
                <a:t>添加标题</a:t>
              </a:r>
            </a:p>
          </p:txBody>
        </p:sp>
        <p:cxnSp>
          <p:nvCxnSpPr>
            <p:cNvPr id="30" name="直接连接符 29"/>
            <p:cNvCxnSpPr/>
            <p:nvPr/>
          </p:nvCxnSpPr>
          <p:spPr>
            <a:xfrm>
              <a:off x="6823693" y="4501568"/>
              <a:ext cx="960089" cy="0"/>
            </a:xfrm>
            <a:prstGeom prst="line">
              <a:avLst/>
            </a:prstGeom>
            <a:ln w="12700">
              <a:solidFill>
                <a:schemeClr val="accent3">
                  <a:lumMod val="60000"/>
                  <a:lumOff val="4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组合 30"/>
          <p:cNvGrpSpPr/>
          <p:nvPr/>
        </p:nvGrpSpPr>
        <p:grpSpPr>
          <a:xfrm>
            <a:off x="6568243" y="2558660"/>
            <a:ext cx="1215539" cy="1215539"/>
            <a:chOff x="2480041" y="2031530"/>
            <a:chExt cx="1629996" cy="1629996"/>
          </a:xfrm>
        </p:grpSpPr>
        <p:grpSp>
          <p:nvGrpSpPr>
            <p:cNvPr id="32" name="组合 31"/>
            <p:cNvGrpSpPr/>
            <p:nvPr/>
          </p:nvGrpSpPr>
          <p:grpSpPr>
            <a:xfrm>
              <a:off x="2480041" y="2031530"/>
              <a:ext cx="1629996" cy="1629996"/>
              <a:chOff x="2651082" y="1797127"/>
              <a:chExt cx="1629996" cy="1629996"/>
            </a:xfrm>
          </p:grpSpPr>
          <p:sp>
            <p:nvSpPr>
              <p:cNvPr id="34" name="椭圆 33"/>
              <p:cNvSpPr/>
              <p:nvPr/>
            </p:nvSpPr>
            <p:spPr>
              <a:xfrm>
                <a:off x="2651082" y="1797127"/>
                <a:ext cx="1629996" cy="1629996"/>
              </a:xfrm>
              <a:prstGeom prst="ellipse">
                <a:avLst/>
              </a:prstGeom>
              <a:solidFill>
                <a:srgbClr val="5A97DC"/>
              </a:solidFill>
              <a:ln>
                <a:solidFill>
                  <a:schemeClr val="bg1">
                    <a:lumMod val="9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CECC3"/>
                  </a:solidFill>
                  <a:effectLst/>
                  <a:uLnTx/>
                  <a:uFillTx/>
                  <a:latin typeface="小考拉体" panose="02000503000000000000" pitchFamily="2" charset="-122"/>
                  <a:ea typeface="小考拉体" panose="02000503000000000000" pitchFamily="2" charset="-122"/>
                  <a:cs typeface="+mn-lt"/>
                </a:endParaRPr>
              </a:p>
            </p:txBody>
          </p:sp>
          <p:sp>
            <p:nvSpPr>
              <p:cNvPr id="35" name="椭圆 34"/>
              <p:cNvSpPr/>
              <p:nvPr/>
            </p:nvSpPr>
            <p:spPr>
              <a:xfrm>
                <a:off x="2710775" y="1856820"/>
                <a:ext cx="1510610" cy="1510610"/>
              </a:xfrm>
              <a:prstGeom prst="ellipse">
                <a:avLst/>
              </a:prstGeom>
              <a:noFill/>
              <a:ln>
                <a:solidFill>
                  <a:srgbClr val="F7BD0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CECC3"/>
                  </a:solidFill>
                  <a:effectLst/>
                  <a:uLnTx/>
                  <a:uFillTx/>
                  <a:latin typeface="小考拉体" panose="02000503000000000000" pitchFamily="2" charset="-122"/>
                  <a:ea typeface="小考拉体" panose="02000503000000000000" pitchFamily="2" charset="-122"/>
                  <a:cs typeface="+mn-lt"/>
                </a:endParaRPr>
              </a:p>
            </p:txBody>
          </p:sp>
        </p:grpSp>
        <p:sp>
          <p:nvSpPr>
            <p:cNvPr id="33" name="文本框 32"/>
            <p:cNvSpPr txBox="1"/>
            <p:nvPr/>
          </p:nvSpPr>
          <p:spPr>
            <a:xfrm>
              <a:off x="2691353" y="2385184"/>
              <a:ext cx="1207371" cy="8667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CECC3"/>
                  </a:solidFill>
                  <a:effectLst/>
                  <a:uLnTx/>
                  <a:uFillTx/>
                  <a:latin typeface="小考拉体" panose="02000503000000000000" pitchFamily="2" charset="-122"/>
                  <a:ea typeface="小考拉体" panose="02000503000000000000" pitchFamily="2" charset="-122"/>
                  <a:cs typeface="+mn-lt"/>
                </a:rPr>
                <a:t>03</a:t>
              </a: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8691219" y="4189254"/>
            <a:ext cx="2229451" cy="1253949"/>
            <a:chOff x="8691219" y="4189254"/>
            <a:chExt cx="2229451" cy="1253949"/>
          </a:xfrm>
        </p:grpSpPr>
        <p:sp>
          <p:nvSpPr>
            <p:cNvPr id="37" name="TextBox 12"/>
            <p:cNvSpPr txBox="1"/>
            <p:nvPr/>
          </p:nvSpPr>
          <p:spPr>
            <a:xfrm>
              <a:off x="8691219" y="4582778"/>
              <a:ext cx="2229451" cy="8604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fontAlgn="auto">
                <a:lnSpc>
                  <a:spcPts val="2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id-ID" sz="1100" kern="0" noProof="0" dirty="0">
                  <a:ln>
                    <a:noFill/>
                  </a:ln>
                  <a:solidFill>
                    <a:srgbClr val="FCECC3"/>
                  </a:solidFill>
                  <a:effectLst/>
                  <a:uLnTx/>
                  <a:uFillTx/>
                  <a:latin typeface="小考拉体" panose="02000503000000000000" pitchFamily="2" charset="-122"/>
                  <a:ea typeface="小考拉体" panose="02000503000000000000" pitchFamily="2" charset="-122"/>
                  <a:sym typeface="+mn-ea"/>
                </a:rPr>
                <a:t>请在此处添加具体内容，文字尽量言简意赅，简单说明即可，不必过于繁琐，注意版面美观度。</a:t>
              </a:r>
              <a:endParaRPr kumimoji="0" lang="id-ID" alt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FCECC3"/>
                </a:solidFill>
                <a:effectLst/>
                <a:uLnTx/>
                <a:uFillTx/>
                <a:latin typeface="小考拉体" panose="02000503000000000000" pitchFamily="2" charset="-122"/>
                <a:ea typeface="小考拉体" panose="02000503000000000000" pitchFamily="2" charset="-122"/>
                <a:cs typeface="+mn-ea"/>
                <a:sym typeface="+mn-ea"/>
              </a:endParaRPr>
            </a:p>
          </p:txBody>
        </p:sp>
        <p:sp>
          <p:nvSpPr>
            <p:cNvPr id="38" name="MH_SubTitle_1"/>
            <p:cNvSpPr txBox="1"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9017003" y="4189254"/>
              <a:ext cx="1522043" cy="249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normAutofit fontScale="92500" lnSpcReduction="20000"/>
            </a:bodyPr>
            <a:lstStyle>
              <a:lvl1pPr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CECC3"/>
                  </a:solidFill>
                  <a:effectLst/>
                  <a:uLnTx/>
                  <a:uFillTx/>
                  <a:latin typeface="小考拉体" panose="02000503000000000000" pitchFamily="2" charset="-122"/>
                  <a:ea typeface="小考拉体" panose="02000503000000000000" pitchFamily="2" charset="-122"/>
                </a:rPr>
                <a:t>添加标题</a:t>
              </a:r>
            </a:p>
          </p:txBody>
        </p:sp>
        <p:cxnSp>
          <p:nvCxnSpPr>
            <p:cNvPr id="39" name="直接连接符 38"/>
            <p:cNvCxnSpPr/>
            <p:nvPr/>
          </p:nvCxnSpPr>
          <p:spPr>
            <a:xfrm>
              <a:off x="9297980" y="4501568"/>
              <a:ext cx="960089" cy="0"/>
            </a:xfrm>
            <a:prstGeom prst="line">
              <a:avLst/>
            </a:prstGeom>
            <a:ln w="12700">
              <a:solidFill>
                <a:schemeClr val="accent3">
                  <a:lumMod val="60000"/>
                  <a:lumOff val="4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组合 39"/>
          <p:cNvGrpSpPr/>
          <p:nvPr/>
        </p:nvGrpSpPr>
        <p:grpSpPr>
          <a:xfrm>
            <a:off x="9042530" y="2558660"/>
            <a:ext cx="1215539" cy="1215539"/>
            <a:chOff x="2480041" y="2031530"/>
            <a:chExt cx="1629996" cy="1629996"/>
          </a:xfrm>
        </p:grpSpPr>
        <p:grpSp>
          <p:nvGrpSpPr>
            <p:cNvPr id="41" name="组合 40"/>
            <p:cNvGrpSpPr/>
            <p:nvPr/>
          </p:nvGrpSpPr>
          <p:grpSpPr>
            <a:xfrm>
              <a:off x="2480041" y="2031530"/>
              <a:ext cx="1629996" cy="1629996"/>
              <a:chOff x="2651082" y="1797127"/>
              <a:chExt cx="1629996" cy="1629996"/>
            </a:xfrm>
          </p:grpSpPr>
          <p:sp>
            <p:nvSpPr>
              <p:cNvPr id="43" name="椭圆 42"/>
              <p:cNvSpPr/>
              <p:nvPr/>
            </p:nvSpPr>
            <p:spPr>
              <a:xfrm>
                <a:off x="2651082" y="1797127"/>
                <a:ext cx="1629996" cy="1629996"/>
              </a:xfrm>
              <a:prstGeom prst="ellipse">
                <a:avLst/>
              </a:prstGeom>
              <a:solidFill>
                <a:srgbClr val="F7BD0A"/>
              </a:solidFill>
              <a:ln>
                <a:solidFill>
                  <a:schemeClr val="bg1">
                    <a:lumMod val="9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CECC3"/>
                  </a:solidFill>
                  <a:effectLst/>
                  <a:uLnTx/>
                  <a:uFillTx/>
                  <a:latin typeface="小考拉体" panose="02000503000000000000" pitchFamily="2" charset="-122"/>
                  <a:ea typeface="小考拉体" panose="02000503000000000000" pitchFamily="2" charset="-122"/>
                  <a:cs typeface="+mn-lt"/>
                </a:endParaRPr>
              </a:p>
            </p:txBody>
          </p:sp>
          <p:sp>
            <p:nvSpPr>
              <p:cNvPr id="44" name="椭圆 43"/>
              <p:cNvSpPr/>
              <p:nvPr/>
            </p:nvSpPr>
            <p:spPr>
              <a:xfrm>
                <a:off x="2710775" y="1856820"/>
                <a:ext cx="1510610" cy="1510610"/>
              </a:xfrm>
              <a:prstGeom prst="ellipse">
                <a:avLst/>
              </a:prstGeom>
              <a:noFill/>
              <a:ln>
                <a:solidFill>
                  <a:srgbClr val="5A97D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CECC3"/>
                  </a:solidFill>
                  <a:effectLst/>
                  <a:uLnTx/>
                  <a:uFillTx/>
                  <a:latin typeface="小考拉体" panose="02000503000000000000" pitchFamily="2" charset="-122"/>
                  <a:ea typeface="小考拉体" panose="02000503000000000000" pitchFamily="2" charset="-122"/>
                  <a:cs typeface="+mn-lt"/>
                </a:endParaRPr>
              </a:p>
            </p:txBody>
          </p:sp>
        </p:grpSp>
        <p:sp>
          <p:nvSpPr>
            <p:cNvPr id="42" name="文本框 41"/>
            <p:cNvSpPr txBox="1"/>
            <p:nvPr/>
          </p:nvSpPr>
          <p:spPr>
            <a:xfrm>
              <a:off x="2691353" y="2385184"/>
              <a:ext cx="1207371" cy="8667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CECC3"/>
                  </a:solidFill>
                  <a:effectLst/>
                  <a:uLnTx/>
                  <a:uFillTx/>
                  <a:latin typeface="小考拉体" panose="02000503000000000000" pitchFamily="2" charset="-122"/>
                  <a:ea typeface="小考拉体" panose="02000503000000000000" pitchFamily="2" charset="-122"/>
                  <a:cs typeface="+mn-lt"/>
                </a:rPr>
                <a:t>04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flip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8" cy="685800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887109" y="275771"/>
            <a:ext cx="315022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altLang="zh-CN" sz="3200" dirty="0">
                <a:solidFill>
                  <a:srgbClr val="FCECC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小考拉体" panose="02000503000000000000" pitchFamily="2" charset="-122"/>
                <a:ea typeface="小考拉体" panose="02000503000000000000" pitchFamily="2" charset="-122"/>
              </a:rPr>
              <a:t>03 </a:t>
            </a:r>
            <a:r>
              <a:rPr lang="zh-CN" altLang="en-US" sz="3200" dirty="0">
                <a:solidFill>
                  <a:srgbClr val="FCECC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小考拉体" panose="02000503000000000000" pitchFamily="2" charset="-122"/>
                <a:ea typeface="小考拉体" panose="02000503000000000000" pitchFamily="2" charset="-122"/>
              </a:rPr>
              <a:t>输入此处标题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183" y="275771"/>
            <a:ext cx="662926" cy="66292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206664">
            <a:off x="9724174" y="-8027"/>
            <a:ext cx="2057479" cy="2057479"/>
          </a:xfrm>
          <a:prstGeom prst="rect">
            <a:avLst/>
          </a:prstGeom>
        </p:spPr>
      </p:pic>
      <p:grpSp>
        <p:nvGrpSpPr>
          <p:cNvPr id="9" name="3"/>
          <p:cNvGrpSpPr/>
          <p:nvPr>
            <p:custDataLst>
              <p:tags r:id="rId1"/>
            </p:custDataLst>
          </p:nvPr>
        </p:nvGrpSpPr>
        <p:grpSpPr>
          <a:xfrm>
            <a:off x="2446026" y="1617185"/>
            <a:ext cx="4401166" cy="1110468"/>
            <a:chOff x="7648523" y="1705121"/>
            <a:chExt cx="2855414" cy="1110468"/>
          </a:xfrm>
        </p:grpSpPr>
        <p:sp>
          <p:nvSpPr>
            <p:cNvPr id="10" name="TextBox 32"/>
            <p:cNvSpPr txBox="1"/>
            <p:nvPr/>
          </p:nvSpPr>
          <p:spPr>
            <a:xfrm>
              <a:off x="7662958" y="2125993"/>
              <a:ext cx="2840979" cy="689596"/>
            </a:xfrm>
            <a:prstGeom prst="rect">
              <a:avLst/>
            </a:prstGeom>
          </p:spPr>
          <p:txBody>
            <a:bodyPr vert="horz" wrap="square" lIns="91440" tIns="45720" rIns="91440" bIns="45720">
              <a:normAutofit fontScale="70000" lnSpcReduction="20000"/>
            </a:bodyPr>
            <a:lstStyle/>
            <a:p>
              <a:pPr lvl="0">
                <a:lnSpc>
                  <a:spcPts val="2500"/>
                </a:lnSpc>
                <a:buClr>
                  <a:srgbClr val="CC0099"/>
                </a:buClr>
                <a:defRPr/>
              </a:pPr>
              <a:r>
                <a:rPr lang="zh-CN" altLang="en-US" sz="1200" dirty="0">
                  <a:solidFill>
                    <a:srgbClr val="FCECC3"/>
                  </a:solidFill>
                  <a:latin typeface="小考拉体" panose="02000503000000000000" pitchFamily="2" charset="-122"/>
                  <a:ea typeface="小考拉体" panose="02000503000000000000" pitchFamily="2" charset="-122"/>
                </a:rPr>
                <a:t>请在此处添加具体内容，文字尽量言简意赅，简单说明即可，不必过于繁琐，注意版面美观度。</a:t>
              </a:r>
              <a:endParaRPr lang="en-US" altLang="zh-CN" sz="1200" dirty="0">
                <a:solidFill>
                  <a:srgbClr val="FCECC3"/>
                </a:solidFill>
                <a:latin typeface="小考拉体" panose="02000503000000000000" pitchFamily="2" charset="-122"/>
                <a:ea typeface="小考拉体" panose="02000503000000000000" pitchFamily="2" charset="-122"/>
              </a:endParaRPr>
            </a:p>
          </p:txBody>
        </p:sp>
        <p:sp>
          <p:nvSpPr>
            <p:cNvPr id="11" name="TextBox 33"/>
            <p:cNvSpPr txBox="1"/>
            <p:nvPr/>
          </p:nvSpPr>
          <p:spPr>
            <a:xfrm>
              <a:off x="7648523" y="1705121"/>
              <a:ext cx="1876499" cy="369332"/>
            </a:xfrm>
            <a:prstGeom prst="rect">
              <a:avLst/>
            </a:prstGeom>
            <a:noFill/>
          </p:spPr>
          <p:txBody>
            <a:bodyPr wrap="none">
              <a:normAutofit lnSpcReduction="10000"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CECC3"/>
                  </a:solidFill>
                  <a:effectLst/>
                  <a:uLnTx/>
                  <a:uFillTx/>
                  <a:latin typeface="小考拉体" panose="02000503000000000000" pitchFamily="2" charset="-122"/>
                  <a:ea typeface="小考拉体" panose="02000503000000000000" pitchFamily="2" charset="-122"/>
                </a:rPr>
                <a:t>输入标题文本</a:t>
              </a:r>
            </a:p>
          </p:txBody>
        </p:sp>
      </p:grpSp>
      <p:grpSp>
        <p:nvGrpSpPr>
          <p:cNvPr id="12" name="2"/>
          <p:cNvGrpSpPr/>
          <p:nvPr>
            <p:custDataLst>
              <p:tags r:id="rId2"/>
            </p:custDataLst>
          </p:nvPr>
        </p:nvGrpSpPr>
        <p:grpSpPr>
          <a:xfrm>
            <a:off x="2318655" y="3270197"/>
            <a:ext cx="4401168" cy="1148515"/>
            <a:chOff x="7648523" y="1705121"/>
            <a:chExt cx="2855416" cy="1148515"/>
          </a:xfrm>
        </p:grpSpPr>
        <p:sp>
          <p:nvSpPr>
            <p:cNvPr id="13" name="TextBox 32"/>
            <p:cNvSpPr txBox="1"/>
            <p:nvPr/>
          </p:nvSpPr>
          <p:spPr>
            <a:xfrm>
              <a:off x="7662959" y="2125993"/>
              <a:ext cx="2840980" cy="727643"/>
            </a:xfrm>
            <a:prstGeom prst="rect">
              <a:avLst/>
            </a:prstGeom>
          </p:spPr>
          <p:txBody>
            <a:bodyPr vert="horz" wrap="square" lIns="91440" tIns="45720" rIns="91440" bIns="45720">
              <a:normAutofit/>
            </a:bodyPr>
            <a:lstStyle/>
            <a:p>
              <a:pPr lvl="0">
                <a:lnSpc>
                  <a:spcPts val="2500"/>
                </a:lnSpc>
                <a:buClr>
                  <a:srgbClr val="CC0099"/>
                </a:buClr>
                <a:defRPr/>
              </a:pPr>
              <a:r>
                <a:rPr lang="zh-CN" altLang="en-US" sz="1200" dirty="0">
                  <a:solidFill>
                    <a:srgbClr val="FCECC3"/>
                  </a:solidFill>
                  <a:latin typeface="小考拉体" panose="02000503000000000000" pitchFamily="2" charset="-122"/>
                  <a:ea typeface="小考拉体" panose="02000503000000000000" pitchFamily="2" charset="-122"/>
                </a:rPr>
                <a:t>请在此处添加具体内容，文字尽量言简意赅，简单说明即可，不必过于繁琐，注意版面美观度。</a:t>
              </a:r>
              <a:endParaRPr lang="en-US" altLang="zh-CN" sz="1200" dirty="0">
                <a:solidFill>
                  <a:srgbClr val="FCECC3"/>
                </a:solidFill>
                <a:latin typeface="小考拉体" panose="02000503000000000000" pitchFamily="2" charset="-122"/>
                <a:ea typeface="小考拉体" panose="02000503000000000000" pitchFamily="2" charset="-122"/>
              </a:endParaRPr>
            </a:p>
          </p:txBody>
        </p:sp>
        <p:sp>
          <p:nvSpPr>
            <p:cNvPr id="14" name="TextBox 33"/>
            <p:cNvSpPr txBox="1"/>
            <p:nvPr/>
          </p:nvSpPr>
          <p:spPr>
            <a:xfrm>
              <a:off x="7648523" y="1705121"/>
              <a:ext cx="1876499" cy="369332"/>
            </a:xfrm>
            <a:prstGeom prst="rect">
              <a:avLst/>
            </a:prstGeom>
            <a:noFill/>
          </p:spPr>
          <p:txBody>
            <a:bodyPr wrap="none">
              <a:normAutofit lnSpcReduction="10000"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CECC3"/>
                  </a:solidFill>
                  <a:effectLst/>
                  <a:uLnTx/>
                  <a:uFillTx/>
                  <a:latin typeface="小考拉体" panose="02000503000000000000" pitchFamily="2" charset="-122"/>
                  <a:ea typeface="小考拉体" panose="02000503000000000000" pitchFamily="2" charset="-122"/>
                </a:rPr>
                <a:t>输入标题文本</a:t>
              </a:r>
            </a:p>
          </p:txBody>
        </p:sp>
      </p:grpSp>
      <p:grpSp>
        <p:nvGrpSpPr>
          <p:cNvPr id="18" name="1"/>
          <p:cNvGrpSpPr/>
          <p:nvPr>
            <p:custDataLst>
              <p:tags r:id="rId3"/>
            </p:custDataLst>
          </p:nvPr>
        </p:nvGrpSpPr>
        <p:grpSpPr>
          <a:xfrm>
            <a:off x="2262958" y="4937776"/>
            <a:ext cx="4401168" cy="1148517"/>
            <a:chOff x="7648523" y="1705121"/>
            <a:chExt cx="2855416" cy="1148517"/>
          </a:xfrm>
        </p:grpSpPr>
        <p:sp>
          <p:nvSpPr>
            <p:cNvPr id="19" name="TextBox 32"/>
            <p:cNvSpPr txBox="1"/>
            <p:nvPr/>
          </p:nvSpPr>
          <p:spPr>
            <a:xfrm>
              <a:off x="7662959" y="2125994"/>
              <a:ext cx="2840980" cy="727644"/>
            </a:xfrm>
            <a:prstGeom prst="rect">
              <a:avLst/>
            </a:prstGeom>
          </p:spPr>
          <p:txBody>
            <a:bodyPr vert="horz" wrap="square" lIns="91440" tIns="45720" rIns="91440" bIns="45720">
              <a:normAutofit/>
            </a:bodyPr>
            <a:lstStyle/>
            <a:p>
              <a:pPr lvl="0">
                <a:lnSpc>
                  <a:spcPts val="2500"/>
                </a:lnSpc>
                <a:buClr>
                  <a:srgbClr val="CC0099"/>
                </a:buClr>
                <a:defRPr/>
              </a:pPr>
              <a:r>
                <a:rPr lang="zh-CN" altLang="en-US" sz="1200" dirty="0">
                  <a:solidFill>
                    <a:srgbClr val="FCECC3"/>
                  </a:solidFill>
                  <a:latin typeface="小考拉体" panose="02000503000000000000" pitchFamily="2" charset="-122"/>
                  <a:ea typeface="小考拉体" panose="02000503000000000000" pitchFamily="2" charset="-122"/>
                </a:rPr>
                <a:t>请在此处添加具体内容，文字尽量言简意赅，简单说明即可，不必过于繁琐，注意版面美观度。</a:t>
              </a:r>
              <a:endParaRPr lang="en-US" altLang="zh-CN" sz="1200" dirty="0">
                <a:solidFill>
                  <a:srgbClr val="FCECC3"/>
                </a:solidFill>
                <a:latin typeface="小考拉体" panose="02000503000000000000" pitchFamily="2" charset="-122"/>
                <a:ea typeface="小考拉体" panose="02000503000000000000" pitchFamily="2" charset="-122"/>
              </a:endParaRPr>
            </a:p>
          </p:txBody>
        </p:sp>
        <p:sp>
          <p:nvSpPr>
            <p:cNvPr id="20" name="TextBox 33"/>
            <p:cNvSpPr txBox="1"/>
            <p:nvPr/>
          </p:nvSpPr>
          <p:spPr>
            <a:xfrm>
              <a:off x="7648523" y="1705121"/>
              <a:ext cx="1876499" cy="369332"/>
            </a:xfrm>
            <a:prstGeom prst="rect">
              <a:avLst/>
            </a:prstGeom>
            <a:noFill/>
          </p:spPr>
          <p:txBody>
            <a:bodyPr wrap="none">
              <a:normAutofit lnSpcReduction="10000"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CECC3"/>
                  </a:solidFill>
                  <a:effectLst/>
                  <a:uLnTx/>
                  <a:uFillTx/>
                  <a:latin typeface="小考拉体" panose="02000503000000000000" pitchFamily="2" charset="-122"/>
                  <a:ea typeface="小考拉体" panose="02000503000000000000" pitchFamily="2" charset="-122"/>
                </a:rPr>
                <a:t>输入标题文本</a:t>
              </a:r>
            </a:p>
          </p:txBody>
        </p:sp>
      </p:grpSp>
      <p:pic>
        <p:nvPicPr>
          <p:cNvPr id="22" name="图片 2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9345" y="1573607"/>
            <a:ext cx="928899" cy="928899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0888" y="3317836"/>
            <a:ext cx="928899" cy="928899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6161" y="5035729"/>
            <a:ext cx="928899" cy="928899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196726" y="1500877"/>
            <a:ext cx="2892324" cy="44121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gallery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"/>
            <a:ext cx="12192000" cy="6827520"/>
          </a:xfrm>
          <a:prstGeom prst="rect">
            <a:avLst/>
          </a:prstGeom>
        </p:spPr>
      </p:pic>
      <p:sp>
        <p:nvSpPr>
          <p:cNvPr id="7" name="标题 1"/>
          <p:cNvSpPr>
            <a:spLocks noGrp="1"/>
          </p:cNvSpPr>
          <p:nvPr>
            <p:ph type="title"/>
          </p:nvPr>
        </p:nvSpPr>
        <p:spPr>
          <a:xfrm rot="20182002">
            <a:off x="2111984" y="2238120"/>
            <a:ext cx="6282070" cy="1314616"/>
          </a:xfrm>
        </p:spPr>
        <p:txBody>
          <a:bodyPr>
            <a:noAutofit/>
          </a:bodyPr>
          <a:lstStyle/>
          <a:p>
            <a:pPr>
              <a:lnSpc>
                <a:spcPts val="6500"/>
              </a:lnSpc>
            </a:pPr>
            <a:r>
              <a:rPr lang="en-US" altLang="zh-CN" sz="4800" dirty="0">
                <a:solidFill>
                  <a:srgbClr val="FCECC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小考拉体" panose="02000503000000000000" pitchFamily="2" charset="-122"/>
                <a:ea typeface="小考拉体" panose="02000503000000000000" pitchFamily="2" charset="-122"/>
              </a:rPr>
              <a:t>PART FOUR</a:t>
            </a:r>
            <a:br>
              <a:rPr lang="en-US" altLang="zh-CN" sz="4800" dirty="0">
                <a:solidFill>
                  <a:srgbClr val="FCECC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小考拉体" panose="02000503000000000000" pitchFamily="2" charset="-122"/>
                <a:ea typeface="小考拉体" panose="02000503000000000000" pitchFamily="2" charset="-122"/>
              </a:rPr>
            </a:br>
            <a:r>
              <a:rPr lang="zh-CN" altLang="en-US" sz="4800" dirty="0">
                <a:solidFill>
                  <a:srgbClr val="FCECC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小考拉体" panose="02000503000000000000" pitchFamily="2" charset="-122"/>
                <a:ea typeface="小考拉体" panose="02000503000000000000" pitchFamily="2" charset="-122"/>
              </a:rPr>
              <a:t>输入此处标题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prism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图片 3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8" cy="685800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887109" y="275771"/>
            <a:ext cx="315022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altLang="zh-CN" sz="3200" dirty="0">
                <a:solidFill>
                  <a:srgbClr val="FCECC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小考拉体" panose="02000503000000000000" pitchFamily="2" charset="-122"/>
                <a:ea typeface="小考拉体" panose="02000503000000000000" pitchFamily="2" charset="-122"/>
              </a:rPr>
              <a:t>04 </a:t>
            </a:r>
            <a:r>
              <a:rPr lang="zh-CN" altLang="en-US" sz="3200" dirty="0">
                <a:solidFill>
                  <a:srgbClr val="FCECC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小考拉体" panose="02000503000000000000" pitchFamily="2" charset="-122"/>
                <a:ea typeface="小考拉体" panose="02000503000000000000" pitchFamily="2" charset="-122"/>
              </a:rPr>
              <a:t>输入此处标题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183" y="275771"/>
            <a:ext cx="662926" cy="66292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206664">
            <a:off x="9724174" y="-8027"/>
            <a:ext cx="2057479" cy="2057479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237" y="2079465"/>
            <a:ext cx="4221392" cy="3440268"/>
          </a:xfrm>
          <a:prstGeom prst="rect">
            <a:avLst/>
          </a:prstGeom>
        </p:spPr>
      </p:pic>
      <p:sp>
        <p:nvSpPr>
          <p:cNvPr id="23" name="文本框 22"/>
          <p:cNvSpPr txBox="1">
            <a:spLocks noChangeArrowheads="1"/>
          </p:cNvSpPr>
          <p:nvPr/>
        </p:nvSpPr>
        <p:spPr bwMode="auto">
          <a:xfrm>
            <a:off x="6150075" y="2034068"/>
            <a:ext cx="3515460" cy="4603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/>
            <a:lvl2pPr marL="742950" indent="-285750"/>
            <a:lvl3pPr/>
            <a:lvl4pPr/>
            <a:lvl5pPr/>
            <a:lvl6pPr/>
            <a:lvl7pPr/>
            <a:lvl8pPr/>
            <a:lvl9pPr/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CECC3"/>
                </a:solidFill>
                <a:effectLst/>
                <a:uLnTx/>
                <a:uFillTx/>
                <a:latin typeface="小考拉体" panose="02000503000000000000" pitchFamily="2" charset="-122"/>
                <a:ea typeface="小考拉体" panose="02000503000000000000" pitchFamily="2" charset="-122"/>
              </a:rPr>
              <a:t>添加标题</a:t>
            </a:r>
          </a:p>
        </p:txBody>
      </p:sp>
      <p:sp>
        <p:nvSpPr>
          <p:cNvPr id="24" name="矩形 23"/>
          <p:cNvSpPr>
            <a:spLocks noChangeArrowheads="1"/>
          </p:cNvSpPr>
          <p:nvPr/>
        </p:nvSpPr>
        <p:spPr bwMode="auto">
          <a:xfrm>
            <a:off x="6156699" y="2419533"/>
            <a:ext cx="4079104" cy="57868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200" dirty="0">
                <a:solidFill>
                  <a:srgbClr val="FCECC3"/>
                </a:solidFill>
                <a:latin typeface="小考拉体" panose="02000503000000000000" pitchFamily="2" charset="-122"/>
                <a:ea typeface="小考拉体" panose="02000503000000000000" pitchFamily="2" charset="-122"/>
                <a:cs typeface="+mn-ea"/>
                <a:sym typeface="+mn-lt"/>
              </a:rPr>
              <a:t>请在此处添加具体内容，文字尽量言简意赅，简单说明即可不必过于繁琐，注意版面美观度。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FCECC3"/>
              </a:solidFill>
              <a:effectLst/>
              <a:uLnTx/>
              <a:uFillTx/>
              <a:latin typeface="小考拉体" panose="02000503000000000000" pitchFamily="2" charset="-122"/>
              <a:ea typeface="小考拉体" panose="02000503000000000000" pitchFamily="2" charset="-122"/>
              <a:cs typeface="+mn-ea"/>
              <a:sym typeface="+mn-lt"/>
            </a:endParaRPr>
          </a:p>
        </p:txBody>
      </p:sp>
      <p:sp>
        <p:nvSpPr>
          <p:cNvPr id="25" name="文本框 24"/>
          <p:cNvSpPr txBox="1">
            <a:spLocks noChangeArrowheads="1"/>
          </p:cNvSpPr>
          <p:nvPr/>
        </p:nvSpPr>
        <p:spPr bwMode="auto">
          <a:xfrm>
            <a:off x="6178397" y="3331699"/>
            <a:ext cx="3515460" cy="4603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/>
            <a:lvl2pPr marL="742950" indent="-285750"/>
            <a:lvl3pPr/>
            <a:lvl4pPr/>
            <a:lvl5pPr/>
            <a:lvl6pPr/>
            <a:lvl7pPr/>
            <a:lvl8pPr/>
            <a:lvl9pPr/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CECC3"/>
                </a:solidFill>
                <a:effectLst/>
                <a:uLnTx/>
                <a:uFillTx/>
                <a:latin typeface="小考拉体" panose="02000503000000000000" pitchFamily="2" charset="-122"/>
                <a:ea typeface="小考拉体" panose="02000503000000000000" pitchFamily="2" charset="-122"/>
              </a:rPr>
              <a:t>添加标题</a:t>
            </a:r>
          </a:p>
        </p:txBody>
      </p:sp>
      <p:sp>
        <p:nvSpPr>
          <p:cNvPr id="26" name="矩形 25"/>
          <p:cNvSpPr>
            <a:spLocks noChangeArrowheads="1"/>
          </p:cNvSpPr>
          <p:nvPr/>
        </p:nvSpPr>
        <p:spPr bwMode="auto">
          <a:xfrm>
            <a:off x="6185021" y="3717164"/>
            <a:ext cx="4116391" cy="57868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lvl="0" algn="l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lang="zh-CN" altLang="en-US" sz="1200" dirty="0">
                <a:solidFill>
                  <a:srgbClr val="FCECC3"/>
                </a:solidFill>
                <a:latin typeface="小考拉体" panose="02000503000000000000" pitchFamily="2" charset="-122"/>
                <a:ea typeface="小考拉体" panose="02000503000000000000" pitchFamily="2" charset="-122"/>
                <a:cs typeface="+mn-ea"/>
                <a:sym typeface="+mn-lt"/>
              </a:rPr>
              <a:t>请在此处添加具体内容，文字尽量言简意赅，简单说明即可不必过于繁琐，注意版面美观度。</a:t>
            </a:r>
          </a:p>
        </p:txBody>
      </p:sp>
      <p:sp>
        <p:nvSpPr>
          <p:cNvPr id="27" name="文本框 26"/>
          <p:cNvSpPr txBox="1">
            <a:spLocks noChangeArrowheads="1"/>
          </p:cNvSpPr>
          <p:nvPr/>
        </p:nvSpPr>
        <p:spPr bwMode="auto">
          <a:xfrm>
            <a:off x="6169184" y="4713200"/>
            <a:ext cx="3515460" cy="4603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/>
            <a:lvl2pPr marL="742950" indent="-285750"/>
            <a:lvl3pPr/>
            <a:lvl4pPr/>
            <a:lvl5pPr/>
            <a:lvl6pPr/>
            <a:lvl7pPr/>
            <a:lvl8pPr/>
            <a:lvl9pPr/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CECC3"/>
                </a:solidFill>
                <a:effectLst/>
                <a:uLnTx/>
                <a:uFillTx/>
                <a:latin typeface="小考拉体" panose="02000503000000000000" pitchFamily="2" charset="-122"/>
                <a:ea typeface="小考拉体" panose="02000503000000000000" pitchFamily="2" charset="-122"/>
              </a:rPr>
              <a:t>添加标题</a:t>
            </a:r>
          </a:p>
        </p:txBody>
      </p:sp>
      <p:sp>
        <p:nvSpPr>
          <p:cNvPr id="28" name="矩形 27"/>
          <p:cNvSpPr>
            <a:spLocks noChangeArrowheads="1"/>
          </p:cNvSpPr>
          <p:nvPr/>
        </p:nvSpPr>
        <p:spPr bwMode="auto">
          <a:xfrm>
            <a:off x="6175809" y="5098665"/>
            <a:ext cx="4072120" cy="57868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lvl="0" algn="l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lang="zh-CN" altLang="en-US" sz="1200" dirty="0">
                <a:solidFill>
                  <a:srgbClr val="FCECC3"/>
                </a:solidFill>
                <a:latin typeface="小考拉体" panose="02000503000000000000" pitchFamily="2" charset="-122"/>
                <a:ea typeface="小考拉体" panose="02000503000000000000" pitchFamily="2" charset="-122"/>
                <a:cs typeface="+mn-ea"/>
                <a:sym typeface="+mn-lt"/>
              </a:rPr>
              <a:t>请在此处添加具体内容，文字尽量言简意赅，简单说明即可不必过于繁琐，注意版面美观度。</a:t>
            </a:r>
          </a:p>
        </p:txBody>
      </p:sp>
      <p:grpSp>
        <p:nvGrpSpPr>
          <p:cNvPr id="29" name="组合 28"/>
          <p:cNvGrpSpPr/>
          <p:nvPr/>
        </p:nvGrpSpPr>
        <p:grpSpPr>
          <a:xfrm>
            <a:off x="5314231" y="2264256"/>
            <a:ext cx="623019" cy="622852"/>
            <a:chOff x="4980402" y="1833982"/>
            <a:chExt cx="623019" cy="622852"/>
          </a:xfrm>
        </p:grpSpPr>
        <p:sp>
          <p:nvSpPr>
            <p:cNvPr id="30" name="矩形 29"/>
            <p:cNvSpPr/>
            <p:nvPr/>
          </p:nvSpPr>
          <p:spPr>
            <a:xfrm>
              <a:off x="4980402" y="1833982"/>
              <a:ext cx="622852" cy="622852"/>
            </a:xfrm>
            <a:prstGeom prst="rect">
              <a:avLst/>
            </a:prstGeom>
            <a:solidFill>
              <a:srgbClr val="FCE1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CECC3"/>
                </a:solidFill>
                <a:latin typeface="小考拉体" panose="02000503000000000000" pitchFamily="2" charset="-122"/>
                <a:ea typeface="小考拉体" panose="02000503000000000000" pitchFamily="2" charset="-122"/>
              </a:endParaRPr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4980569" y="1891423"/>
              <a:ext cx="6228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CECC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小考拉体" panose="02000503000000000000" pitchFamily="2" charset="-122"/>
                  <a:ea typeface="小考拉体" panose="02000503000000000000" pitchFamily="2" charset="-122"/>
                  <a:cs typeface="+mn-lt"/>
                </a:rPr>
                <a:t>01</a:t>
              </a: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5282927" y="3597595"/>
            <a:ext cx="631813" cy="622852"/>
            <a:chOff x="4949098" y="3167321"/>
            <a:chExt cx="631813" cy="622852"/>
          </a:xfrm>
        </p:grpSpPr>
        <p:sp>
          <p:nvSpPr>
            <p:cNvPr id="33" name="矩形 32"/>
            <p:cNvSpPr/>
            <p:nvPr/>
          </p:nvSpPr>
          <p:spPr>
            <a:xfrm>
              <a:off x="4958059" y="3167321"/>
              <a:ext cx="622852" cy="622852"/>
            </a:xfrm>
            <a:prstGeom prst="rect">
              <a:avLst/>
            </a:prstGeom>
            <a:solidFill>
              <a:srgbClr val="A1CD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CECC3"/>
                </a:solidFill>
                <a:latin typeface="小考拉体" panose="02000503000000000000" pitchFamily="2" charset="-122"/>
                <a:ea typeface="小考拉体" panose="02000503000000000000" pitchFamily="2" charset="-122"/>
              </a:endParaRPr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4949098" y="3223014"/>
              <a:ext cx="6228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CECC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小考拉体" panose="02000503000000000000" pitchFamily="2" charset="-122"/>
                  <a:ea typeface="小考拉体" panose="02000503000000000000" pitchFamily="2" charset="-122"/>
                  <a:cs typeface="+mn-lt"/>
                </a:rPr>
                <a:t>02</a:t>
              </a: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5276298" y="4778535"/>
            <a:ext cx="638442" cy="622852"/>
            <a:chOff x="4942469" y="4348261"/>
            <a:chExt cx="638442" cy="622852"/>
          </a:xfrm>
        </p:grpSpPr>
        <p:sp>
          <p:nvSpPr>
            <p:cNvPr id="36" name="矩形 35"/>
            <p:cNvSpPr/>
            <p:nvPr/>
          </p:nvSpPr>
          <p:spPr>
            <a:xfrm>
              <a:off x="4958059" y="4348261"/>
              <a:ext cx="622852" cy="622852"/>
            </a:xfrm>
            <a:prstGeom prst="rect">
              <a:avLst/>
            </a:prstGeom>
            <a:solidFill>
              <a:srgbClr val="788E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CECC3"/>
                </a:solidFill>
                <a:latin typeface="小考拉体" panose="02000503000000000000" pitchFamily="2" charset="-122"/>
                <a:ea typeface="小考拉体" panose="02000503000000000000" pitchFamily="2" charset="-122"/>
              </a:endParaRPr>
            </a:p>
          </p:txBody>
        </p:sp>
        <p:sp>
          <p:nvSpPr>
            <p:cNvPr id="37" name="文本框 36"/>
            <p:cNvSpPr txBox="1"/>
            <p:nvPr/>
          </p:nvSpPr>
          <p:spPr>
            <a:xfrm>
              <a:off x="4942469" y="4423540"/>
              <a:ext cx="6228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CECC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小考拉体" panose="02000503000000000000" pitchFamily="2" charset="-122"/>
                  <a:ea typeface="小考拉体" panose="02000503000000000000" pitchFamily="2" charset="-122"/>
                  <a:cs typeface="+mn-lt"/>
                </a:rPr>
                <a:t>03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doors dir="ver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0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0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94712"/>
            <a:ext cx="4833257" cy="676328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206664">
            <a:off x="9724174" y="-8027"/>
            <a:ext cx="2057479" cy="2057479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3097311" y="1476995"/>
            <a:ext cx="4145193" cy="911291"/>
            <a:chOff x="1201858" y="2901609"/>
            <a:chExt cx="4145193" cy="911291"/>
          </a:xfrm>
        </p:grpSpPr>
        <p:grpSp>
          <p:nvGrpSpPr>
            <p:cNvPr id="9" name="组合 8"/>
            <p:cNvGrpSpPr/>
            <p:nvPr/>
          </p:nvGrpSpPr>
          <p:grpSpPr>
            <a:xfrm>
              <a:off x="1201858" y="2975575"/>
              <a:ext cx="746498" cy="478931"/>
              <a:chOff x="1201858" y="2919307"/>
              <a:chExt cx="746498" cy="478931"/>
            </a:xfrm>
          </p:grpSpPr>
          <p:sp>
            <p:nvSpPr>
              <p:cNvPr id="13" name="矩形: 圆角 12"/>
              <p:cNvSpPr/>
              <p:nvPr/>
            </p:nvSpPr>
            <p:spPr>
              <a:xfrm>
                <a:off x="1324947" y="2943808"/>
                <a:ext cx="512610" cy="454430"/>
              </a:xfrm>
              <a:prstGeom prst="roundRect">
                <a:avLst>
                  <a:gd name="adj" fmla="val 8975"/>
                </a:avLst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CECC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小考拉体" panose="02000503000000000000" pitchFamily="2" charset="-122"/>
                  <a:ea typeface="小考拉体" panose="02000503000000000000" pitchFamily="2" charset="-122"/>
                </a:endParaRPr>
              </a:p>
            </p:txBody>
          </p:sp>
          <p:sp>
            <p:nvSpPr>
              <p:cNvPr id="14" name="文本框 13"/>
              <p:cNvSpPr txBox="1"/>
              <p:nvPr/>
            </p:nvSpPr>
            <p:spPr>
              <a:xfrm>
                <a:off x="1201858" y="2919307"/>
                <a:ext cx="74649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CECC3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小考拉体" panose="02000503000000000000" pitchFamily="2" charset="-122"/>
                    <a:ea typeface="小考拉体" panose="02000503000000000000" pitchFamily="2" charset="-122"/>
                  </a:rPr>
                  <a:t>01</a:t>
                </a:r>
                <a:endPara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CECC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小考拉体" panose="02000503000000000000" pitchFamily="2" charset="-122"/>
                  <a:ea typeface="小考拉体" panose="02000503000000000000" pitchFamily="2" charset="-122"/>
                </a:endParaRPr>
              </a:p>
            </p:txBody>
          </p:sp>
        </p:grpSp>
        <p:grpSp>
          <p:nvGrpSpPr>
            <p:cNvPr id="10" name="组合 9"/>
            <p:cNvGrpSpPr/>
            <p:nvPr/>
          </p:nvGrpSpPr>
          <p:grpSpPr>
            <a:xfrm>
              <a:off x="1940792" y="2901609"/>
              <a:ext cx="3406259" cy="911291"/>
              <a:chOff x="1940792" y="2919776"/>
              <a:chExt cx="3406259" cy="911291"/>
            </a:xfrm>
          </p:grpSpPr>
          <p:sp>
            <p:nvSpPr>
              <p:cNvPr id="11" name="文本框 10"/>
              <p:cNvSpPr txBox="1"/>
              <p:nvPr/>
            </p:nvSpPr>
            <p:spPr>
              <a:xfrm>
                <a:off x="1940792" y="2919776"/>
                <a:ext cx="271219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CECC3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小考拉体" panose="02000503000000000000" pitchFamily="2" charset="-122"/>
                    <a:ea typeface="小考拉体" panose="02000503000000000000" pitchFamily="2" charset="-122"/>
                  </a:rPr>
                  <a:t>输入此处标题</a:t>
                </a:r>
              </a:p>
            </p:txBody>
          </p:sp>
          <p:sp>
            <p:nvSpPr>
              <p:cNvPr id="12" name="文本框 11"/>
              <p:cNvSpPr txBox="1"/>
              <p:nvPr/>
            </p:nvSpPr>
            <p:spPr>
              <a:xfrm>
                <a:off x="1940792" y="3294125"/>
                <a:ext cx="3406259" cy="5369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ts val="18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3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CECC3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小考拉体" panose="02000503000000000000" pitchFamily="2" charset="-122"/>
                    <a:ea typeface="小考拉体" panose="02000503000000000000" pitchFamily="2" charset="-122"/>
                  </a:rPr>
                  <a:t>To the world you may be one person,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ts val="18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3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CECC3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小考拉体" panose="02000503000000000000" pitchFamily="2" charset="-122"/>
                    <a:ea typeface="小考拉体" panose="02000503000000000000" pitchFamily="2" charset="-122"/>
                  </a:rPr>
                  <a:t>but to one person you may be the world.</a:t>
                </a:r>
                <a:endParaRPr kumimoji="0" lang="zh-CN" alt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FCECC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小考拉体" panose="02000503000000000000" pitchFamily="2" charset="-122"/>
                  <a:ea typeface="小考拉体" panose="02000503000000000000" pitchFamily="2" charset="-122"/>
                </a:endParaRPr>
              </a:p>
            </p:txBody>
          </p:sp>
        </p:grpSp>
      </p:grpSp>
      <p:grpSp>
        <p:nvGrpSpPr>
          <p:cNvPr id="15" name="组合 14"/>
          <p:cNvGrpSpPr/>
          <p:nvPr/>
        </p:nvGrpSpPr>
        <p:grpSpPr>
          <a:xfrm>
            <a:off x="3089747" y="2681765"/>
            <a:ext cx="4010312" cy="911291"/>
            <a:chOff x="1206086" y="2901609"/>
            <a:chExt cx="4010312" cy="911291"/>
          </a:xfrm>
        </p:grpSpPr>
        <p:grpSp>
          <p:nvGrpSpPr>
            <p:cNvPr id="16" name="组合 15"/>
            <p:cNvGrpSpPr/>
            <p:nvPr/>
          </p:nvGrpSpPr>
          <p:grpSpPr>
            <a:xfrm>
              <a:off x="1206086" y="3000076"/>
              <a:ext cx="746498" cy="485192"/>
              <a:chOff x="1206086" y="2943808"/>
              <a:chExt cx="746498" cy="485192"/>
            </a:xfrm>
          </p:grpSpPr>
          <p:sp>
            <p:nvSpPr>
              <p:cNvPr id="20" name="矩形: 圆角 19"/>
              <p:cNvSpPr/>
              <p:nvPr/>
            </p:nvSpPr>
            <p:spPr>
              <a:xfrm>
                <a:off x="1324947" y="2943808"/>
                <a:ext cx="485192" cy="485192"/>
              </a:xfrm>
              <a:prstGeom prst="roundRect">
                <a:avLst>
                  <a:gd name="adj" fmla="val 8975"/>
                </a:avLst>
              </a:prstGeom>
              <a:solidFill>
                <a:srgbClr val="5A97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CECC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小考拉体" panose="02000503000000000000" pitchFamily="2" charset="-122"/>
                  <a:ea typeface="小考拉体" panose="02000503000000000000" pitchFamily="2" charset="-122"/>
                </a:endParaRPr>
              </a:p>
            </p:txBody>
          </p:sp>
          <p:sp>
            <p:nvSpPr>
              <p:cNvPr id="21" name="文本框 20"/>
              <p:cNvSpPr txBox="1"/>
              <p:nvPr/>
            </p:nvSpPr>
            <p:spPr>
              <a:xfrm>
                <a:off x="1206086" y="2959499"/>
                <a:ext cx="74649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CECC3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小考拉体" panose="02000503000000000000" pitchFamily="2" charset="-122"/>
                    <a:ea typeface="小考拉体" panose="02000503000000000000" pitchFamily="2" charset="-122"/>
                  </a:rPr>
                  <a:t>02</a:t>
                </a:r>
                <a:endPara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CECC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小考拉体" panose="02000503000000000000" pitchFamily="2" charset="-122"/>
                  <a:ea typeface="小考拉体" panose="02000503000000000000" pitchFamily="2" charset="-122"/>
                </a:endParaRPr>
              </a:p>
            </p:txBody>
          </p:sp>
        </p:grpSp>
        <p:grpSp>
          <p:nvGrpSpPr>
            <p:cNvPr id="17" name="组合 16"/>
            <p:cNvGrpSpPr/>
            <p:nvPr/>
          </p:nvGrpSpPr>
          <p:grpSpPr>
            <a:xfrm>
              <a:off x="1940792" y="2901609"/>
              <a:ext cx="3275606" cy="911291"/>
              <a:chOff x="1940792" y="2919776"/>
              <a:chExt cx="3275606" cy="911291"/>
            </a:xfrm>
          </p:grpSpPr>
          <p:sp>
            <p:nvSpPr>
              <p:cNvPr id="18" name="文本框 17"/>
              <p:cNvSpPr txBox="1"/>
              <p:nvPr/>
            </p:nvSpPr>
            <p:spPr>
              <a:xfrm>
                <a:off x="1940792" y="2919776"/>
                <a:ext cx="271219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>
                  <a:defRPr/>
                </a:pPr>
                <a:r>
                  <a:rPr lang="zh-CN" altLang="en-US" sz="2400" b="1" dirty="0">
                    <a:solidFill>
                      <a:srgbClr val="FCECC3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小考拉体" panose="02000503000000000000" pitchFamily="2" charset="-122"/>
                    <a:ea typeface="小考拉体" panose="02000503000000000000" pitchFamily="2" charset="-122"/>
                  </a:rPr>
                  <a:t>输入此处标题</a:t>
                </a:r>
              </a:p>
            </p:txBody>
          </p:sp>
          <p:sp>
            <p:nvSpPr>
              <p:cNvPr id="19" name="文本框 18"/>
              <p:cNvSpPr txBox="1"/>
              <p:nvPr/>
            </p:nvSpPr>
            <p:spPr>
              <a:xfrm>
                <a:off x="1940792" y="3294125"/>
                <a:ext cx="3275606" cy="5369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R="0" lvl="0" indent="0" fontAlgn="auto">
                  <a:lnSpc>
                    <a:spcPts val="18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kumimoji="0" sz="1300" b="0" i="0" u="none" strike="noStrike" cap="none" spc="0" normalizeH="0" baseline="0">
                    <a:ln>
                      <a:noFill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uLnTx/>
                    <a:uFillTx/>
                    <a:latin typeface="印品天逸黑" panose="02000500000000000000" pitchFamily="2" charset="-122"/>
                    <a:ea typeface="印品天逸黑" panose="02000500000000000000" pitchFamily="2" charset="-122"/>
                  </a:defRPr>
                </a:lvl1pPr>
              </a:lstStyle>
              <a:p>
                <a:pPr marL="0" marR="0" lvl="0" indent="0" algn="l" defTabSz="914400" rtl="0" eaLnBrk="1" fontAlgn="auto" latinLnBrk="0" hangingPunct="1">
                  <a:lnSpc>
                    <a:spcPts val="18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3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CECC3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小考拉体" panose="02000503000000000000" pitchFamily="2" charset="-122"/>
                    <a:ea typeface="小考拉体" panose="02000503000000000000" pitchFamily="2" charset="-122"/>
                  </a:rPr>
                  <a:t>To the world you may be one person,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ts val="18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3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CECC3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小考拉体" panose="02000503000000000000" pitchFamily="2" charset="-122"/>
                    <a:ea typeface="小考拉体" panose="02000503000000000000" pitchFamily="2" charset="-122"/>
                  </a:rPr>
                  <a:t>but to one person you may be the world.</a:t>
                </a:r>
                <a:endParaRPr kumimoji="0" lang="zh-CN" alt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FCECC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小考拉体" panose="02000503000000000000" pitchFamily="2" charset="-122"/>
                  <a:ea typeface="小考拉体" panose="02000503000000000000" pitchFamily="2" charset="-122"/>
                </a:endParaRPr>
              </a:p>
            </p:txBody>
          </p:sp>
        </p:grpSp>
      </p:grpSp>
      <p:grpSp>
        <p:nvGrpSpPr>
          <p:cNvPr id="22" name="组合 21"/>
          <p:cNvGrpSpPr/>
          <p:nvPr/>
        </p:nvGrpSpPr>
        <p:grpSpPr>
          <a:xfrm>
            <a:off x="3073478" y="3927820"/>
            <a:ext cx="3941758" cy="911291"/>
            <a:chOff x="1188854" y="2901609"/>
            <a:chExt cx="3941758" cy="911291"/>
          </a:xfrm>
        </p:grpSpPr>
        <p:grpSp>
          <p:nvGrpSpPr>
            <p:cNvPr id="23" name="组合 22"/>
            <p:cNvGrpSpPr/>
            <p:nvPr/>
          </p:nvGrpSpPr>
          <p:grpSpPr>
            <a:xfrm>
              <a:off x="1188854" y="2994299"/>
              <a:ext cx="746495" cy="490969"/>
              <a:chOff x="1188854" y="2938031"/>
              <a:chExt cx="746495" cy="490969"/>
            </a:xfrm>
          </p:grpSpPr>
          <p:sp>
            <p:nvSpPr>
              <p:cNvPr id="27" name="矩形: 圆角 26"/>
              <p:cNvSpPr/>
              <p:nvPr/>
            </p:nvSpPr>
            <p:spPr>
              <a:xfrm>
                <a:off x="1324947" y="2943808"/>
                <a:ext cx="485192" cy="485192"/>
              </a:xfrm>
              <a:prstGeom prst="roundRect">
                <a:avLst>
                  <a:gd name="adj" fmla="val 8975"/>
                </a:avLst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CECC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小考拉体" panose="02000503000000000000" pitchFamily="2" charset="-122"/>
                  <a:ea typeface="小考拉体" panose="02000503000000000000" pitchFamily="2" charset="-122"/>
                </a:endParaRPr>
              </a:p>
            </p:txBody>
          </p:sp>
          <p:sp>
            <p:nvSpPr>
              <p:cNvPr id="28" name="文本框 27"/>
              <p:cNvSpPr txBox="1"/>
              <p:nvPr/>
            </p:nvSpPr>
            <p:spPr>
              <a:xfrm>
                <a:off x="1188854" y="2938031"/>
                <a:ext cx="74649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CECC3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小考拉体" panose="02000503000000000000" pitchFamily="2" charset="-122"/>
                    <a:ea typeface="小考拉体" panose="02000503000000000000" pitchFamily="2" charset="-122"/>
                  </a:rPr>
                  <a:t>03</a:t>
                </a:r>
                <a:endPara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CECC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小考拉体" panose="02000503000000000000" pitchFamily="2" charset="-122"/>
                  <a:ea typeface="小考拉体" panose="02000503000000000000" pitchFamily="2" charset="-122"/>
                </a:endParaRPr>
              </a:p>
            </p:txBody>
          </p:sp>
        </p:grpSp>
        <p:grpSp>
          <p:nvGrpSpPr>
            <p:cNvPr id="24" name="组合 23"/>
            <p:cNvGrpSpPr/>
            <p:nvPr/>
          </p:nvGrpSpPr>
          <p:grpSpPr>
            <a:xfrm>
              <a:off x="1940791" y="2901609"/>
              <a:ext cx="3189821" cy="911291"/>
              <a:chOff x="1940791" y="2919776"/>
              <a:chExt cx="3189821" cy="911291"/>
            </a:xfrm>
          </p:grpSpPr>
          <p:sp>
            <p:nvSpPr>
              <p:cNvPr id="25" name="文本框 24"/>
              <p:cNvSpPr txBox="1"/>
              <p:nvPr/>
            </p:nvSpPr>
            <p:spPr>
              <a:xfrm>
                <a:off x="1940792" y="2919776"/>
                <a:ext cx="271219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>
                  <a:defRPr/>
                </a:pPr>
                <a:r>
                  <a:rPr lang="zh-CN" altLang="en-US" sz="2400" b="1" dirty="0">
                    <a:solidFill>
                      <a:srgbClr val="FCECC3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小考拉体" panose="02000503000000000000" pitchFamily="2" charset="-122"/>
                    <a:ea typeface="小考拉体" panose="02000503000000000000" pitchFamily="2" charset="-122"/>
                  </a:rPr>
                  <a:t>输入此处标题</a:t>
                </a:r>
              </a:p>
            </p:txBody>
          </p:sp>
          <p:sp>
            <p:nvSpPr>
              <p:cNvPr id="26" name="文本框 25"/>
              <p:cNvSpPr txBox="1"/>
              <p:nvPr/>
            </p:nvSpPr>
            <p:spPr>
              <a:xfrm>
                <a:off x="1940791" y="3294125"/>
                <a:ext cx="3189821" cy="5369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R="0" lvl="0" indent="0" fontAlgn="auto">
                  <a:lnSpc>
                    <a:spcPts val="18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kumimoji="0" sz="1300" b="0" i="0" u="none" strike="noStrike" cap="none" spc="0" normalizeH="0" baseline="0">
                    <a:ln>
                      <a:noFill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uLnTx/>
                    <a:uFillTx/>
                    <a:latin typeface="印品天逸黑" panose="02000500000000000000" pitchFamily="2" charset="-122"/>
                    <a:ea typeface="印品天逸黑" panose="02000500000000000000" pitchFamily="2" charset="-122"/>
                  </a:defRPr>
                </a:lvl1pPr>
              </a:lstStyle>
              <a:p>
                <a:pPr marL="0" marR="0" lvl="0" indent="0" algn="l" defTabSz="914400" rtl="0" eaLnBrk="1" fontAlgn="auto" latinLnBrk="0" hangingPunct="1">
                  <a:lnSpc>
                    <a:spcPts val="18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3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CECC3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小考拉体" panose="02000503000000000000" pitchFamily="2" charset="-122"/>
                    <a:ea typeface="小考拉体" panose="02000503000000000000" pitchFamily="2" charset="-122"/>
                  </a:rPr>
                  <a:t>To the world you may be one person,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ts val="18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3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CECC3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小考拉体" panose="02000503000000000000" pitchFamily="2" charset="-122"/>
                    <a:ea typeface="小考拉体" panose="02000503000000000000" pitchFamily="2" charset="-122"/>
                  </a:rPr>
                  <a:t>but to one person you may be the world.</a:t>
                </a:r>
                <a:endParaRPr kumimoji="0" lang="zh-CN" alt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FCECC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小考拉体" panose="02000503000000000000" pitchFamily="2" charset="-122"/>
                  <a:ea typeface="小考拉体" panose="02000503000000000000" pitchFamily="2" charset="-122"/>
                </a:endParaRPr>
              </a:p>
            </p:txBody>
          </p:sp>
        </p:grpSp>
      </p:grpSp>
      <p:grpSp>
        <p:nvGrpSpPr>
          <p:cNvPr id="29" name="组合 28"/>
          <p:cNvGrpSpPr/>
          <p:nvPr/>
        </p:nvGrpSpPr>
        <p:grpSpPr>
          <a:xfrm>
            <a:off x="3085269" y="5171617"/>
            <a:ext cx="4047813" cy="911291"/>
            <a:chOff x="1206087" y="2901609"/>
            <a:chExt cx="4047813" cy="911291"/>
          </a:xfrm>
        </p:grpSpPr>
        <p:grpSp>
          <p:nvGrpSpPr>
            <p:cNvPr id="30" name="组合 29"/>
            <p:cNvGrpSpPr/>
            <p:nvPr/>
          </p:nvGrpSpPr>
          <p:grpSpPr>
            <a:xfrm>
              <a:off x="1206087" y="3000076"/>
              <a:ext cx="746498" cy="485192"/>
              <a:chOff x="1206087" y="2943808"/>
              <a:chExt cx="746498" cy="485192"/>
            </a:xfrm>
          </p:grpSpPr>
          <p:sp>
            <p:nvSpPr>
              <p:cNvPr id="34" name="矩形: 圆角 33"/>
              <p:cNvSpPr/>
              <p:nvPr/>
            </p:nvSpPr>
            <p:spPr>
              <a:xfrm>
                <a:off x="1324947" y="2943808"/>
                <a:ext cx="485192" cy="485192"/>
              </a:xfrm>
              <a:prstGeom prst="roundRect">
                <a:avLst>
                  <a:gd name="adj" fmla="val 8975"/>
                </a:avLst>
              </a:prstGeom>
              <a:solidFill>
                <a:srgbClr val="5A97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CECC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小考拉体" panose="02000503000000000000" pitchFamily="2" charset="-122"/>
                  <a:ea typeface="小考拉体" panose="02000503000000000000" pitchFamily="2" charset="-122"/>
                </a:endParaRPr>
              </a:p>
            </p:txBody>
          </p:sp>
          <p:sp>
            <p:nvSpPr>
              <p:cNvPr id="35" name="文本框 34"/>
              <p:cNvSpPr txBox="1"/>
              <p:nvPr/>
            </p:nvSpPr>
            <p:spPr>
              <a:xfrm>
                <a:off x="1206087" y="2959619"/>
                <a:ext cx="74649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CECC3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小考拉体" panose="02000503000000000000" pitchFamily="2" charset="-122"/>
                    <a:ea typeface="小考拉体" panose="02000503000000000000" pitchFamily="2" charset="-122"/>
                  </a:rPr>
                  <a:t>04</a:t>
                </a:r>
                <a:endPara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CECC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小考拉体" panose="02000503000000000000" pitchFamily="2" charset="-122"/>
                  <a:ea typeface="小考拉体" panose="02000503000000000000" pitchFamily="2" charset="-122"/>
                </a:endParaRPr>
              </a:p>
            </p:txBody>
          </p:sp>
        </p:grpSp>
        <p:grpSp>
          <p:nvGrpSpPr>
            <p:cNvPr id="31" name="组合 30"/>
            <p:cNvGrpSpPr/>
            <p:nvPr/>
          </p:nvGrpSpPr>
          <p:grpSpPr>
            <a:xfrm>
              <a:off x="1940791" y="2901609"/>
              <a:ext cx="3313109" cy="911291"/>
              <a:chOff x="1940791" y="2919776"/>
              <a:chExt cx="3313109" cy="911291"/>
            </a:xfrm>
          </p:grpSpPr>
          <p:sp>
            <p:nvSpPr>
              <p:cNvPr id="32" name="文本框 31"/>
              <p:cNvSpPr txBox="1"/>
              <p:nvPr/>
            </p:nvSpPr>
            <p:spPr>
              <a:xfrm>
                <a:off x="1940792" y="2919776"/>
                <a:ext cx="271219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>
                  <a:defRPr/>
                </a:pPr>
                <a:r>
                  <a:rPr lang="zh-CN" altLang="en-US" sz="2400" b="1" dirty="0">
                    <a:solidFill>
                      <a:srgbClr val="FCECC3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小考拉体" panose="02000503000000000000" pitchFamily="2" charset="-122"/>
                    <a:ea typeface="小考拉体" panose="02000503000000000000" pitchFamily="2" charset="-122"/>
                  </a:rPr>
                  <a:t>输入此处标题</a:t>
                </a:r>
              </a:p>
            </p:txBody>
          </p:sp>
          <p:sp>
            <p:nvSpPr>
              <p:cNvPr id="33" name="文本框 32"/>
              <p:cNvSpPr txBox="1"/>
              <p:nvPr/>
            </p:nvSpPr>
            <p:spPr>
              <a:xfrm>
                <a:off x="1940791" y="3294125"/>
                <a:ext cx="3313109" cy="5369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R="0" lvl="0" indent="0" fontAlgn="auto">
                  <a:lnSpc>
                    <a:spcPts val="18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kumimoji="0" sz="1300" b="0" i="0" u="none" strike="noStrike" cap="none" spc="0" normalizeH="0" baseline="0">
                    <a:ln>
                      <a:noFill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uLnTx/>
                    <a:uFillTx/>
                    <a:latin typeface="印品天逸黑" panose="02000500000000000000" pitchFamily="2" charset="-122"/>
                    <a:ea typeface="印品天逸黑" panose="02000500000000000000" pitchFamily="2" charset="-122"/>
                  </a:defRPr>
                </a:lvl1pPr>
              </a:lstStyle>
              <a:p>
                <a:pPr marL="0" marR="0" lvl="0" indent="0" algn="l" defTabSz="914400" rtl="0" eaLnBrk="1" fontAlgn="auto" latinLnBrk="0" hangingPunct="1">
                  <a:lnSpc>
                    <a:spcPts val="18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3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CECC3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小考拉体" panose="02000503000000000000" pitchFamily="2" charset="-122"/>
                    <a:ea typeface="小考拉体" panose="02000503000000000000" pitchFamily="2" charset="-122"/>
                  </a:rPr>
                  <a:t>To the world you may be one person,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ts val="18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3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CECC3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小考拉体" panose="02000503000000000000" pitchFamily="2" charset="-122"/>
                    <a:ea typeface="小考拉体" panose="02000503000000000000" pitchFamily="2" charset="-122"/>
                  </a:rPr>
                  <a:t>but to one person you may be the world.</a:t>
                </a:r>
                <a:endParaRPr kumimoji="0" lang="zh-CN" alt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FCECC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小考拉体" panose="02000503000000000000" pitchFamily="2" charset="-122"/>
                  <a:ea typeface="小考拉体" panose="02000503000000000000" pitchFamily="2" charset="-122"/>
                </a:endParaRPr>
              </a:p>
            </p:txBody>
          </p:sp>
        </p:grpSp>
      </p:grpSp>
      <p:grpSp>
        <p:nvGrpSpPr>
          <p:cNvPr id="36" name="组合 35"/>
          <p:cNvGrpSpPr/>
          <p:nvPr/>
        </p:nvGrpSpPr>
        <p:grpSpPr>
          <a:xfrm>
            <a:off x="1281604" y="1270626"/>
            <a:ext cx="1468729" cy="2841837"/>
            <a:chOff x="3448969" y="1703102"/>
            <a:chExt cx="3044362" cy="1981564"/>
          </a:xfrm>
        </p:grpSpPr>
        <p:sp>
          <p:nvSpPr>
            <p:cNvPr id="37" name="文本框 36"/>
            <p:cNvSpPr txBox="1"/>
            <p:nvPr/>
          </p:nvSpPr>
          <p:spPr>
            <a:xfrm>
              <a:off x="3448969" y="1703102"/>
              <a:ext cx="1913866" cy="115802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srgbClr val="FCECC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小考拉体" panose="02000503000000000000" pitchFamily="2" charset="-122"/>
                  <a:ea typeface="小考拉体" panose="02000503000000000000" pitchFamily="2" charset="-122"/>
                </a:rPr>
                <a:t>目录</a:t>
              </a:r>
            </a:p>
          </p:txBody>
        </p:sp>
        <p:sp>
          <p:nvSpPr>
            <p:cNvPr id="38" name="文本框 37"/>
            <p:cNvSpPr txBox="1"/>
            <p:nvPr/>
          </p:nvSpPr>
          <p:spPr>
            <a:xfrm>
              <a:off x="5217421" y="1870231"/>
              <a:ext cx="1275910" cy="1814435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i="0" u="none" strike="noStrike" kern="1200" cap="none" spc="600" normalizeH="0" baseline="0" noProof="0" dirty="0">
                  <a:ln>
                    <a:noFill/>
                  </a:ln>
                  <a:solidFill>
                    <a:srgbClr val="FCECC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小考拉体" panose="02000503000000000000" pitchFamily="2" charset="-122"/>
                  <a:ea typeface="小考拉体" panose="02000503000000000000" pitchFamily="2" charset="-122"/>
                </a:rPr>
                <a:t>CONTENTS</a:t>
              </a:r>
              <a:endParaRPr kumimoji="0" lang="zh-CN" altLang="en-US" sz="2800" b="1" i="0" u="none" strike="noStrike" kern="1200" cap="none" spc="600" normalizeH="0" baseline="0" noProof="0" dirty="0">
                <a:ln>
                  <a:noFill/>
                </a:ln>
                <a:solidFill>
                  <a:srgbClr val="FCECC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小考拉体" panose="02000503000000000000" pitchFamily="2" charset="-122"/>
                <a:ea typeface="小考拉体" panose="02000503000000000000" pitchFamily="2" charset="-122"/>
              </a:endParaRPr>
            </a:p>
          </p:txBody>
        </p:sp>
      </p:grpSp>
      <p:pic>
        <p:nvPicPr>
          <p:cNvPr id="39" name="图片 3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73600">
            <a:off x="328578" y="16294"/>
            <a:ext cx="1621841" cy="1621841"/>
          </a:xfrm>
          <a:prstGeom prst="rect">
            <a:avLst/>
          </a:prstGeom>
        </p:spPr>
      </p:pic>
      <p:pic>
        <p:nvPicPr>
          <p:cNvPr id="40" name="图片 3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307" y="2841213"/>
            <a:ext cx="1316394" cy="1316394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91" y="1673997"/>
            <a:ext cx="958029" cy="95802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flip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8" cy="685800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887109" y="275771"/>
            <a:ext cx="315022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altLang="zh-CN" sz="3200" dirty="0">
                <a:solidFill>
                  <a:srgbClr val="FCECC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小考拉体" panose="02000503000000000000" pitchFamily="2" charset="-122"/>
                <a:ea typeface="小考拉体" panose="02000503000000000000" pitchFamily="2" charset="-122"/>
              </a:rPr>
              <a:t>04 </a:t>
            </a:r>
            <a:r>
              <a:rPr lang="zh-CN" altLang="en-US" sz="3200" dirty="0">
                <a:solidFill>
                  <a:srgbClr val="FCECC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小考拉体" panose="02000503000000000000" pitchFamily="2" charset="-122"/>
                <a:ea typeface="小考拉体" panose="02000503000000000000" pitchFamily="2" charset="-122"/>
              </a:rPr>
              <a:t>输入此处标题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183" y="275771"/>
            <a:ext cx="662926" cy="66292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206664">
            <a:off x="9724174" y="-8027"/>
            <a:ext cx="2057479" cy="2057479"/>
          </a:xfrm>
          <a:prstGeom prst="rect">
            <a:avLst/>
          </a:prstGeom>
        </p:spPr>
      </p:pic>
      <p:sp>
        <p:nvSpPr>
          <p:cNvPr id="9" name="4"/>
          <p:cNvSpPr txBox="1"/>
          <p:nvPr/>
        </p:nvSpPr>
        <p:spPr>
          <a:xfrm>
            <a:off x="1110262" y="3884206"/>
            <a:ext cx="2779864" cy="1194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3765" fontAlgn="auto">
              <a:lnSpc>
                <a:spcPts val="3000"/>
              </a:lnSpc>
              <a:defRPr/>
            </a:pPr>
            <a:r>
              <a:rPr lang="zh-CN" altLang="en-US" sz="1400" dirty="0">
                <a:solidFill>
                  <a:srgbClr val="FCECC3"/>
                </a:solidFill>
                <a:latin typeface="小考拉体" panose="02000503000000000000" pitchFamily="2" charset="-122"/>
                <a:ea typeface="小考拉体" panose="02000503000000000000" pitchFamily="2" charset="-122"/>
                <a:sym typeface="+mn-ea"/>
              </a:rPr>
              <a:t>请在此处添加具体内容，文字尽量言简意赅，简单说明即可，不必过于繁琐，注意版面美观度。</a:t>
            </a:r>
          </a:p>
        </p:txBody>
      </p:sp>
      <p:grpSp>
        <p:nvGrpSpPr>
          <p:cNvPr id="10" name="组合 9"/>
          <p:cNvGrpSpPr/>
          <p:nvPr/>
        </p:nvGrpSpPr>
        <p:grpSpPr>
          <a:xfrm>
            <a:off x="8694701" y="2872434"/>
            <a:ext cx="1817791" cy="676469"/>
            <a:chOff x="6521025" y="2154326"/>
            <a:chExt cx="1363343" cy="507352"/>
          </a:xfrm>
        </p:grpSpPr>
        <p:sp>
          <p:nvSpPr>
            <p:cNvPr id="11" name="矩形 10"/>
            <p:cNvSpPr/>
            <p:nvPr/>
          </p:nvSpPr>
          <p:spPr>
            <a:xfrm>
              <a:off x="6521025" y="2154326"/>
              <a:ext cx="1363343" cy="507352"/>
            </a:xfrm>
            <a:prstGeom prst="rect">
              <a:avLst/>
            </a:prstGeom>
            <a:solidFill>
              <a:srgbClr val="F7BD0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765">
                <a:defRPr/>
              </a:pPr>
              <a:endParaRPr lang="zh-CN" altLang="en-US" sz="2135">
                <a:solidFill>
                  <a:srgbClr val="FCECC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小考拉体" panose="02000503000000000000" pitchFamily="2" charset="-122"/>
                <a:ea typeface="小考拉体" panose="02000503000000000000" pitchFamily="2" charset="-122"/>
                <a:cs typeface="+mn-lt"/>
              </a:endParaRPr>
            </a:p>
          </p:txBody>
        </p:sp>
        <p:sp>
          <p:nvSpPr>
            <p:cNvPr id="12" name="3"/>
            <p:cNvSpPr txBox="1"/>
            <p:nvPr/>
          </p:nvSpPr>
          <p:spPr>
            <a:xfrm>
              <a:off x="6598499" y="2216883"/>
              <a:ext cx="1250680" cy="3452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3765">
                <a:defRPr/>
              </a:pPr>
              <a:r>
                <a:rPr lang="zh-CN" altLang="en-US" sz="2400" dirty="0">
                  <a:solidFill>
                    <a:srgbClr val="FCECC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小考拉体" panose="02000503000000000000" pitchFamily="2" charset="-122"/>
                  <a:ea typeface="小考拉体" panose="02000503000000000000" pitchFamily="2" charset="-122"/>
                </a:rPr>
                <a:t>添加标题</a:t>
              </a: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1570625" y="2885832"/>
            <a:ext cx="1817791" cy="676469"/>
            <a:chOff x="1177968" y="2164374"/>
            <a:chExt cx="1363343" cy="507352"/>
          </a:xfrm>
        </p:grpSpPr>
        <p:sp>
          <p:nvSpPr>
            <p:cNvPr id="14" name="2"/>
            <p:cNvSpPr/>
            <p:nvPr/>
          </p:nvSpPr>
          <p:spPr>
            <a:xfrm>
              <a:off x="1177968" y="2164374"/>
              <a:ext cx="1363343" cy="507352"/>
            </a:xfrm>
            <a:prstGeom prst="rect">
              <a:avLst/>
            </a:prstGeom>
            <a:solidFill>
              <a:srgbClr val="5A97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765">
                <a:defRPr/>
              </a:pPr>
              <a:endParaRPr lang="zh-CN" altLang="en-US" sz="2135">
                <a:solidFill>
                  <a:srgbClr val="FCECC3"/>
                </a:solidFill>
                <a:latin typeface="小考拉体" panose="02000503000000000000" pitchFamily="2" charset="-122"/>
                <a:ea typeface="小考拉体" panose="02000503000000000000" pitchFamily="2" charset="-122"/>
                <a:cs typeface="+mn-lt"/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1234299" y="2228323"/>
              <a:ext cx="1250680" cy="3452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defTabSz="913765">
                <a:defRPr/>
              </a:pPr>
              <a:r>
                <a:rPr lang="zh-CN" altLang="en-US" sz="2400" dirty="0">
                  <a:solidFill>
                    <a:srgbClr val="FCECC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小考拉体" panose="02000503000000000000" pitchFamily="2" charset="-122"/>
                  <a:ea typeface="小考拉体" panose="02000503000000000000" pitchFamily="2" charset="-122"/>
                </a:rPr>
                <a:t>添加标题</a:t>
              </a:r>
            </a:p>
          </p:txBody>
        </p:sp>
      </p:grpSp>
      <p:sp>
        <p:nvSpPr>
          <p:cNvPr id="17" name="矩形 16"/>
          <p:cNvSpPr/>
          <p:nvPr/>
        </p:nvSpPr>
        <p:spPr>
          <a:xfrm>
            <a:off x="4707251" y="3889382"/>
            <a:ext cx="2779864" cy="1194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3765">
              <a:lnSpc>
                <a:spcPts val="3000"/>
              </a:lnSpc>
            </a:pPr>
            <a:r>
              <a:rPr lang="zh-CN" altLang="en-US" sz="1400" dirty="0">
                <a:solidFill>
                  <a:srgbClr val="FCECC3"/>
                </a:solidFill>
                <a:latin typeface="小考拉体" panose="02000503000000000000" pitchFamily="2" charset="-122"/>
                <a:ea typeface="小考拉体" panose="02000503000000000000" pitchFamily="2" charset="-122"/>
                <a:sym typeface="+mn-ea"/>
              </a:rPr>
              <a:t>请在此处添加具体内容，文字尽量言简意赅，简单说明即可，不必过于繁琐，注意版面美观度。</a:t>
            </a:r>
            <a:endParaRPr lang="zh-CN" altLang="en-US" sz="1400" dirty="0">
              <a:solidFill>
                <a:srgbClr val="FCECC3"/>
              </a:solidFill>
              <a:latin typeface="小考拉体" panose="02000503000000000000" pitchFamily="2" charset="-122"/>
              <a:ea typeface="小考拉体" panose="02000503000000000000" pitchFamily="2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8213664" y="3884206"/>
            <a:ext cx="2779864" cy="1194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3765">
              <a:lnSpc>
                <a:spcPts val="3000"/>
              </a:lnSpc>
            </a:pPr>
            <a:r>
              <a:rPr lang="zh-CN" altLang="en-US" sz="1400">
                <a:solidFill>
                  <a:srgbClr val="FCECC3"/>
                </a:solidFill>
                <a:latin typeface="小考拉体" panose="02000503000000000000" pitchFamily="2" charset="-122"/>
                <a:ea typeface="小考拉体" panose="02000503000000000000" pitchFamily="2" charset="-122"/>
                <a:sym typeface="+mn-ea"/>
              </a:rPr>
              <a:t>请在此处添加具体内容，文字尽量言简意赅，简单说明即可，不必过于繁琐，注意版面美观度。</a:t>
            </a:r>
            <a:endParaRPr lang="zh-CN" altLang="en-US" sz="1400" dirty="0">
              <a:solidFill>
                <a:srgbClr val="FCECC3"/>
              </a:solidFill>
              <a:latin typeface="小考拉体" panose="02000503000000000000" pitchFamily="2" charset="-122"/>
              <a:ea typeface="小考拉体" panose="02000503000000000000" pitchFamily="2" charset="-122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09481" y="986852"/>
            <a:ext cx="3227364" cy="294589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prism isInverted="1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7" grpId="0"/>
      <p:bldP spid="1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8" cy="685800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887109" y="275771"/>
            <a:ext cx="315022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altLang="zh-CN" sz="3200" dirty="0">
                <a:solidFill>
                  <a:srgbClr val="FCECC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小考拉体" panose="02000503000000000000" pitchFamily="2" charset="-122"/>
                <a:ea typeface="小考拉体" panose="02000503000000000000" pitchFamily="2" charset="-122"/>
              </a:rPr>
              <a:t>04 </a:t>
            </a:r>
            <a:r>
              <a:rPr lang="zh-CN" altLang="en-US" sz="3200" dirty="0">
                <a:solidFill>
                  <a:srgbClr val="FCECC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小考拉体" panose="02000503000000000000" pitchFamily="2" charset="-122"/>
                <a:ea typeface="小考拉体" panose="02000503000000000000" pitchFamily="2" charset="-122"/>
              </a:rPr>
              <a:t>输入此处标题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183" y="275771"/>
            <a:ext cx="662926" cy="66292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206664">
            <a:off x="9724174" y="-8027"/>
            <a:ext cx="2057479" cy="2057479"/>
          </a:xfrm>
          <a:prstGeom prst="rect">
            <a:avLst/>
          </a:prstGeom>
        </p:spPr>
      </p:pic>
      <p:sp>
        <p:nvSpPr>
          <p:cNvPr id="10" name="Content Placeholder 2"/>
          <p:cNvSpPr txBox="1"/>
          <p:nvPr/>
        </p:nvSpPr>
        <p:spPr bwMode="auto">
          <a:xfrm>
            <a:off x="4549360" y="2865216"/>
            <a:ext cx="2447289" cy="112756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id-ID" sz="1200" kern="0" noProof="0" dirty="0">
                <a:ln>
                  <a:noFill/>
                </a:ln>
                <a:solidFill>
                  <a:srgbClr val="FCECC3"/>
                </a:solidFill>
                <a:effectLst/>
                <a:uLnTx/>
                <a:uFillTx/>
                <a:latin typeface="小考拉体" panose="02000503000000000000" pitchFamily="2" charset="-122"/>
                <a:ea typeface="小考拉体" panose="02000503000000000000" pitchFamily="2" charset="-122"/>
                <a:sym typeface="+mn-ea"/>
              </a:rPr>
              <a:t>请在此处添加具体内容，文字尽量言简意赅，简单说明即可，不必过于繁琐，注意版面美观度。</a:t>
            </a:r>
            <a:endParaRPr kumimoji="0" lang="id-ID" altLang="en-US" b="0" i="0" u="none" strike="noStrike" kern="0" cap="none" spc="0" normalizeH="0" baseline="0" noProof="0" dirty="0">
              <a:ln>
                <a:noFill/>
              </a:ln>
              <a:solidFill>
                <a:srgbClr val="FCECC3"/>
              </a:solidFill>
              <a:effectLst/>
              <a:uLnTx/>
              <a:uFillTx/>
              <a:latin typeface="小考拉体" panose="02000503000000000000" pitchFamily="2" charset="-122"/>
              <a:ea typeface="小考拉体" panose="02000503000000000000" pitchFamily="2" charset="-122"/>
              <a:cs typeface="+mn-ea"/>
              <a:sym typeface="+mn-ea"/>
            </a:endParaRPr>
          </a:p>
          <a:p>
            <a:pPr marL="0" marR="0" lvl="0" indent="0" algn="ctr" defTabSz="914400" rtl="0"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FCECC3"/>
              </a:solidFill>
              <a:effectLst/>
              <a:uLnTx/>
              <a:uFillTx/>
              <a:latin typeface="小考拉体" panose="02000503000000000000" pitchFamily="2" charset="-122"/>
              <a:ea typeface="小考拉体" panose="02000503000000000000" pitchFamily="2" charset="-122"/>
            </a:endParaRPr>
          </a:p>
        </p:txBody>
      </p:sp>
      <p:sp>
        <p:nvSpPr>
          <p:cNvPr id="11" name="Content Placeholder 2"/>
          <p:cNvSpPr txBox="1"/>
          <p:nvPr/>
        </p:nvSpPr>
        <p:spPr bwMode="auto">
          <a:xfrm>
            <a:off x="7551384" y="2873288"/>
            <a:ext cx="2447289" cy="115917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algn="ctr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lang="id-ID" sz="1200" kern="0" noProof="0" dirty="0">
                <a:ln>
                  <a:noFill/>
                </a:ln>
                <a:solidFill>
                  <a:srgbClr val="FCECC3"/>
                </a:solidFill>
                <a:effectLst/>
                <a:uLnTx/>
                <a:uFillTx/>
                <a:latin typeface="小考拉体" panose="02000503000000000000" pitchFamily="2" charset="-122"/>
                <a:ea typeface="小考拉体" panose="02000503000000000000" pitchFamily="2" charset="-122"/>
                <a:sym typeface="+mn-ea"/>
              </a:rPr>
              <a:t>请在此处添加具体内容，文字尽量言简意赅，简单说明即可，不必过于繁琐，注意版面美观度。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4651340" y="2368233"/>
            <a:ext cx="1599820" cy="4616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defTabSz="1218565"/>
            <a:r>
              <a:rPr lang="zh-CN" altLang="en-US" sz="2400" dirty="0">
                <a:solidFill>
                  <a:srgbClr val="FCECC3"/>
                </a:solidFill>
                <a:latin typeface="小考拉体" panose="02000503000000000000" pitchFamily="2" charset="-122"/>
                <a:ea typeface="小考拉体" panose="02000503000000000000" pitchFamily="2" charset="-122"/>
                <a:cs typeface="+mn-lt"/>
              </a:rPr>
              <a:t>添加标题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7589484" y="2451898"/>
            <a:ext cx="1599820" cy="4616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defTabSz="1218565"/>
            <a:r>
              <a:rPr lang="zh-CN" altLang="en-US" sz="2400" dirty="0">
                <a:solidFill>
                  <a:srgbClr val="FCECC3"/>
                </a:solidFill>
                <a:latin typeface="小考拉体" panose="02000503000000000000" pitchFamily="2" charset="-122"/>
                <a:ea typeface="小考拉体" panose="02000503000000000000" pitchFamily="2" charset="-122"/>
                <a:cs typeface="+mn-lt"/>
              </a:rPr>
              <a:t>添加标题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122" y="1214468"/>
            <a:ext cx="3113782" cy="5101771"/>
          </a:xfrm>
          <a:prstGeom prst="rect">
            <a:avLst/>
          </a:prstGeom>
        </p:spPr>
      </p:pic>
      <p:sp>
        <p:nvSpPr>
          <p:cNvPr id="14" name="Content Placeholder 2"/>
          <p:cNvSpPr txBox="1"/>
          <p:nvPr/>
        </p:nvSpPr>
        <p:spPr bwMode="auto">
          <a:xfrm>
            <a:off x="4549360" y="4634068"/>
            <a:ext cx="2447289" cy="112756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id-ID" sz="1200" kern="0" noProof="0" dirty="0">
                <a:ln>
                  <a:noFill/>
                </a:ln>
                <a:solidFill>
                  <a:srgbClr val="FCECC3"/>
                </a:solidFill>
                <a:effectLst/>
                <a:uLnTx/>
                <a:uFillTx/>
                <a:latin typeface="小考拉体" panose="02000503000000000000" pitchFamily="2" charset="-122"/>
                <a:ea typeface="小考拉体" panose="02000503000000000000" pitchFamily="2" charset="-122"/>
                <a:sym typeface="+mn-ea"/>
              </a:rPr>
              <a:t>请在此处添加具体内容，文字尽量言简意赅，简单说明即可，不必过于繁琐，注意版面美观度。</a:t>
            </a:r>
            <a:endParaRPr kumimoji="0" lang="id-ID" altLang="en-US" b="0" i="0" u="none" strike="noStrike" kern="0" cap="none" spc="0" normalizeH="0" baseline="0" noProof="0" dirty="0">
              <a:ln>
                <a:noFill/>
              </a:ln>
              <a:solidFill>
                <a:srgbClr val="FCECC3"/>
              </a:solidFill>
              <a:effectLst/>
              <a:uLnTx/>
              <a:uFillTx/>
              <a:latin typeface="小考拉体" panose="02000503000000000000" pitchFamily="2" charset="-122"/>
              <a:ea typeface="小考拉体" panose="02000503000000000000" pitchFamily="2" charset="-122"/>
              <a:cs typeface="+mn-ea"/>
              <a:sym typeface="+mn-ea"/>
            </a:endParaRPr>
          </a:p>
          <a:p>
            <a:pPr marL="0" marR="0" lvl="0" indent="0" algn="ctr" defTabSz="914400" rtl="0"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FCECC3"/>
              </a:solidFill>
              <a:effectLst/>
              <a:uLnTx/>
              <a:uFillTx/>
              <a:latin typeface="小考拉体" panose="02000503000000000000" pitchFamily="2" charset="-122"/>
              <a:ea typeface="小考拉体" panose="02000503000000000000" pitchFamily="2" charset="-122"/>
            </a:endParaRPr>
          </a:p>
        </p:txBody>
      </p:sp>
      <p:sp>
        <p:nvSpPr>
          <p:cNvPr id="15" name="Content Placeholder 2"/>
          <p:cNvSpPr txBox="1"/>
          <p:nvPr/>
        </p:nvSpPr>
        <p:spPr bwMode="auto">
          <a:xfrm>
            <a:off x="7551384" y="4642140"/>
            <a:ext cx="2447289" cy="115917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algn="ctr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lang="id-ID" sz="1200" kern="0" noProof="0" dirty="0">
                <a:ln>
                  <a:noFill/>
                </a:ln>
                <a:solidFill>
                  <a:srgbClr val="FCECC3"/>
                </a:solidFill>
                <a:effectLst/>
                <a:uLnTx/>
                <a:uFillTx/>
                <a:latin typeface="小考拉体" panose="02000503000000000000" pitchFamily="2" charset="-122"/>
                <a:ea typeface="小考拉体" panose="02000503000000000000" pitchFamily="2" charset="-122"/>
                <a:sym typeface="+mn-ea"/>
              </a:rPr>
              <a:t>请在此处添加具体内容，文字尽量言简意赅，简单说明即可，不必过于繁琐，注意版面美观度。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4651340" y="4137085"/>
            <a:ext cx="1599820" cy="4616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defTabSz="1218565"/>
            <a:r>
              <a:rPr lang="zh-CN" altLang="en-US" sz="2400" dirty="0">
                <a:solidFill>
                  <a:srgbClr val="FCECC3"/>
                </a:solidFill>
                <a:latin typeface="小考拉体" panose="02000503000000000000" pitchFamily="2" charset="-122"/>
                <a:ea typeface="小考拉体" panose="02000503000000000000" pitchFamily="2" charset="-122"/>
                <a:cs typeface="+mn-lt"/>
              </a:rPr>
              <a:t>添加标题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7589484" y="4220750"/>
            <a:ext cx="1599820" cy="4616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defTabSz="1218565"/>
            <a:r>
              <a:rPr lang="zh-CN" altLang="en-US" sz="2400" dirty="0">
                <a:solidFill>
                  <a:srgbClr val="FCECC3"/>
                </a:solidFill>
                <a:latin typeface="小考拉体" panose="02000503000000000000" pitchFamily="2" charset="-122"/>
                <a:ea typeface="小考拉体" panose="02000503000000000000" pitchFamily="2" charset="-122"/>
                <a:cs typeface="+mn-lt"/>
              </a:rPr>
              <a:t>添加标题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comb/>
      </p:transition>
    </mc:Choice>
    <mc:Fallback xmlns="">
      <p:transition spd="slow" advClick="0" advTm="0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8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9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10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8" cy="685800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887109" y="275771"/>
            <a:ext cx="315022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altLang="zh-CN" sz="3200" dirty="0">
                <a:solidFill>
                  <a:srgbClr val="FCECC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小考拉体" panose="02000503000000000000" pitchFamily="2" charset="-122"/>
                <a:ea typeface="小考拉体" panose="02000503000000000000" pitchFamily="2" charset="-122"/>
              </a:rPr>
              <a:t>04 </a:t>
            </a:r>
            <a:r>
              <a:rPr lang="zh-CN" altLang="en-US" sz="3200" dirty="0">
                <a:solidFill>
                  <a:srgbClr val="FCECC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小考拉体" panose="02000503000000000000" pitchFamily="2" charset="-122"/>
                <a:ea typeface="小考拉体" panose="02000503000000000000" pitchFamily="2" charset="-122"/>
              </a:rPr>
              <a:t>输入此处标题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183" y="275771"/>
            <a:ext cx="662926" cy="66292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206664">
            <a:off x="9724174" y="-8027"/>
            <a:ext cx="2057479" cy="2057479"/>
          </a:xfrm>
          <a:prstGeom prst="rect">
            <a:avLst/>
          </a:prstGeom>
        </p:spPr>
      </p:pic>
      <p:sp>
        <p:nvSpPr>
          <p:cNvPr id="9" name="Freeform 11"/>
          <p:cNvSpPr/>
          <p:nvPr/>
        </p:nvSpPr>
        <p:spPr bwMode="auto">
          <a:xfrm>
            <a:off x="1732960" y="3253662"/>
            <a:ext cx="3155361" cy="761461"/>
          </a:xfrm>
          <a:custGeom>
            <a:avLst/>
            <a:gdLst>
              <a:gd name="T0" fmla="*/ 856 w 878"/>
              <a:gd name="T1" fmla="*/ 33 h 210"/>
              <a:gd name="T2" fmla="*/ 418 w 878"/>
              <a:gd name="T3" fmla="*/ 33 h 210"/>
              <a:gd name="T4" fmla="*/ 396 w 878"/>
              <a:gd name="T5" fmla="*/ 0 h 210"/>
              <a:gd name="T6" fmla="*/ 375 w 878"/>
              <a:gd name="T7" fmla="*/ 33 h 210"/>
              <a:gd name="T8" fmla="*/ 22 w 878"/>
              <a:gd name="T9" fmla="*/ 33 h 210"/>
              <a:gd name="T10" fmla="*/ 0 w 878"/>
              <a:gd name="T11" fmla="*/ 56 h 210"/>
              <a:gd name="T12" fmla="*/ 0 w 878"/>
              <a:gd name="T13" fmla="*/ 187 h 210"/>
              <a:gd name="T14" fmla="*/ 22 w 878"/>
              <a:gd name="T15" fmla="*/ 210 h 210"/>
              <a:gd name="T16" fmla="*/ 856 w 878"/>
              <a:gd name="T17" fmla="*/ 210 h 210"/>
              <a:gd name="T18" fmla="*/ 878 w 878"/>
              <a:gd name="T19" fmla="*/ 187 h 210"/>
              <a:gd name="T20" fmla="*/ 878 w 878"/>
              <a:gd name="T21" fmla="*/ 56 h 210"/>
              <a:gd name="T22" fmla="*/ 856 w 878"/>
              <a:gd name="T23" fmla="*/ 33 h 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878" h="210">
                <a:moveTo>
                  <a:pt x="856" y="33"/>
                </a:moveTo>
                <a:cubicBezTo>
                  <a:pt x="418" y="33"/>
                  <a:pt x="418" y="33"/>
                  <a:pt x="418" y="33"/>
                </a:cubicBezTo>
                <a:cubicBezTo>
                  <a:pt x="396" y="0"/>
                  <a:pt x="396" y="0"/>
                  <a:pt x="396" y="0"/>
                </a:cubicBezTo>
                <a:cubicBezTo>
                  <a:pt x="375" y="33"/>
                  <a:pt x="375" y="33"/>
                  <a:pt x="375" y="33"/>
                </a:cubicBezTo>
                <a:cubicBezTo>
                  <a:pt x="22" y="33"/>
                  <a:pt x="22" y="33"/>
                  <a:pt x="22" y="33"/>
                </a:cubicBezTo>
                <a:cubicBezTo>
                  <a:pt x="10" y="33"/>
                  <a:pt x="0" y="43"/>
                  <a:pt x="0" y="56"/>
                </a:cubicBezTo>
                <a:cubicBezTo>
                  <a:pt x="0" y="187"/>
                  <a:pt x="0" y="187"/>
                  <a:pt x="0" y="187"/>
                </a:cubicBezTo>
                <a:cubicBezTo>
                  <a:pt x="0" y="200"/>
                  <a:pt x="10" y="210"/>
                  <a:pt x="22" y="210"/>
                </a:cubicBezTo>
                <a:cubicBezTo>
                  <a:pt x="856" y="210"/>
                  <a:pt x="856" y="210"/>
                  <a:pt x="856" y="210"/>
                </a:cubicBezTo>
                <a:cubicBezTo>
                  <a:pt x="868" y="210"/>
                  <a:pt x="878" y="200"/>
                  <a:pt x="878" y="187"/>
                </a:cubicBezTo>
                <a:cubicBezTo>
                  <a:pt x="878" y="56"/>
                  <a:pt x="878" y="56"/>
                  <a:pt x="878" y="56"/>
                </a:cubicBezTo>
                <a:cubicBezTo>
                  <a:pt x="878" y="43"/>
                  <a:pt x="868" y="33"/>
                  <a:pt x="856" y="33"/>
                </a:cubicBezTo>
                <a:close/>
              </a:path>
            </a:pathLst>
          </a:custGeom>
          <a:solidFill>
            <a:srgbClr val="F7BD0A"/>
          </a:solidFill>
          <a:ln>
            <a:solidFill>
              <a:schemeClr val="bg1"/>
            </a:solidFill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FCECC3"/>
              </a:solidFill>
              <a:effectLst/>
              <a:uLnTx/>
              <a:uFillTx/>
              <a:latin typeface="小考拉体" panose="02000503000000000000" pitchFamily="2" charset="-122"/>
              <a:ea typeface="小考拉体" panose="02000503000000000000" pitchFamily="2" charset="-122"/>
              <a:cs typeface="+mn-lt"/>
            </a:endParaRPr>
          </a:p>
        </p:txBody>
      </p:sp>
      <p:sp>
        <p:nvSpPr>
          <p:cNvPr id="10" name="Freeform 12"/>
          <p:cNvSpPr/>
          <p:nvPr/>
        </p:nvSpPr>
        <p:spPr bwMode="auto">
          <a:xfrm>
            <a:off x="4556936" y="3373766"/>
            <a:ext cx="3160164" cy="761461"/>
          </a:xfrm>
          <a:custGeom>
            <a:avLst/>
            <a:gdLst>
              <a:gd name="T0" fmla="*/ 856 w 879"/>
              <a:gd name="T1" fmla="*/ 0 h 210"/>
              <a:gd name="T2" fmla="*/ 23 w 879"/>
              <a:gd name="T3" fmla="*/ 0 h 210"/>
              <a:gd name="T4" fmla="*/ 0 w 879"/>
              <a:gd name="T5" fmla="*/ 23 h 210"/>
              <a:gd name="T6" fmla="*/ 0 w 879"/>
              <a:gd name="T7" fmla="*/ 154 h 210"/>
              <a:gd name="T8" fmla="*/ 23 w 879"/>
              <a:gd name="T9" fmla="*/ 177 h 210"/>
              <a:gd name="T10" fmla="*/ 397 w 879"/>
              <a:gd name="T11" fmla="*/ 177 h 210"/>
              <a:gd name="T12" fmla="*/ 418 w 879"/>
              <a:gd name="T13" fmla="*/ 210 h 210"/>
              <a:gd name="T14" fmla="*/ 440 w 879"/>
              <a:gd name="T15" fmla="*/ 177 h 210"/>
              <a:gd name="T16" fmla="*/ 856 w 879"/>
              <a:gd name="T17" fmla="*/ 177 h 210"/>
              <a:gd name="T18" fmla="*/ 879 w 879"/>
              <a:gd name="T19" fmla="*/ 154 h 210"/>
              <a:gd name="T20" fmla="*/ 879 w 879"/>
              <a:gd name="T21" fmla="*/ 23 h 210"/>
              <a:gd name="T22" fmla="*/ 856 w 879"/>
              <a:gd name="T23" fmla="*/ 0 h 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879" h="210">
                <a:moveTo>
                  <a:pt x="856" y="0"/>
                </a:moveTo>
                <a:cubicBezTo>
                  <a:pt x="23" y="0"/>
                  <a:pt x="23" y="0"/>
                  <a:pt x="23" y="0"/>
                </a:cubicBezTo>
                <a:cubicBezTo>
                  <a:pt x="10" y="0"/>
                  <a:pt x="0" y="10"/>
                  <a:pt x="0" y="23"/>
                </a:cubicBezTo>
                <a:cubicBezTo>
                  <a:pt x="0" y="154"/>
                  <a:pt x="0" y="154"/>
                  <a:pt x="0" y="154"/>
                </a:cubicBezTo>
                <a:cubicBezTo>
                  <a:pt x="0" y="167"/>
                  <a:pt x="10" y="177"/>
                  <a:pt x="23" y="177"/>
                </a:cubicBezTo>
                <a:cubicBezTo>
                  <a:pt x="397" y="177"/>
                  <a:pt x="397" y="177"/>
                  <a:pt x="397" y="177"/>
                </a:cubicBezTo>
                <a:cubicBezTo>
                  <a:pt x="418" y="210"/>
                  <a:pt x="418" y="210"/>
                  <a:pt x="418" y="210"/>
                </a:cubicBezTo>
                <a:cubicBezTo>
                  <a:pt x="440" y="177"/>
                  <a:pt x="440" y="177"/>
                  <a:pt x="440" y="177"/>
                </a:cubicBezTo>
                <a:cubicBezTo>
                  <a:pt x="856" y="177"/>
                  <a:pt x="856" y="177"/>
                  <a:pt x="856" y="177"/>
                </a:cubicBezTo>
                <a:cubicBezTo>
                  <a:pt x="869" y="177"/>
                  <a:pt x="879" y="167"/>
                  <a:pt x="879" y="154"/>
                </a:cubicBezTo>
                <a:cubicBezTo>
                  <a:pt x="879" y="23"/>
                  <a:pt x="879" y="23"/>
                  <a:pt x="879" y="23"/>
                </a:cubicBezTo>
                <a:cubicBezTo>
                  <a:pt x="879" y="10"/>
                  <a:pt x="869" y="0"/>
                  <a:pt x="856" y="0"/>
                </a:cubicBezTo>
                <a:close/>
              </a:path>
            </a:pathLst>
          </a:custGeom>
          <a:solidFill>
            <a:srgbClr val="5A97DC"/>
          </a:solidFill>
          <a:ln>
            <a:solidFill>
              <a:schemeClr val="bg1"/>
            </a:solidFill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FCECC3"/>
              </a:solidFill>
              <a:effectLst/>
              <a:uLnTx/>
              <a:uFillTx/>
              <a:latin typeface="小考拉体" panose="02000503000000000000" pitchFamily="2" charset="-122"/>
              <a:ea typeface="小考拉体" panose="02000503000000000000" pitchFamily="2" charset="-122"/>
              <a:cs typeface="+mn-lt"/>
            </a:endParaRPr>
          </a:p>
        </p:txBody>
      </p:sp>
      <p:sp>
        <p:nvSpPr>
          <p:cNvPr id="11" name="Freeform 13"/>
          <p:cNvSpPr/>
          <p:nvPr/>
        </p:nvSpPr>
        <p:spPr bwMode="auto">
          <a:xfrm>
            <a:off x="7296867" y="3253662"/>
            <a:ext cx="3152959" cy="761461"/>
          </a:xfrm>
          <a:custGeom>
            <a:avLst/>
            <a:gdLst>
              <a:gd name="T0" fmla="*/ 856 w 878"/>
              <a:gd name="T1" fmla="*/ 33 h 210"/>
              <a:gd name="T2" fmla="*/ 418 w 878"/>
              <a:gd name="T3" fmla="*/ 33 h 210"/>
              <a:gd name="T4" fmla="*/ 396 w 878"/>
              <a:gd name="T5" fmla="*/ 0 h 210"/>
              <a:gd name="T6" fmla="*/ 375 w 878"/>
              <a:gd name="T7" fmla="*/ 33 h 210"/>
              <a:gd name="T8" fmla="*/ 22 w 878"/>
              <a:gd name="T9" fmla="*/ 33 h 210"/>
              <a:gd name="T10" fmla="*/ 0 w 878"/>
              <a:gd name="T11" fmla="*/ 56 h 210"/>
              <a:gd name="T12" fmla="*/ 0 w 878"/>
              <a:gd name="T13" fmla="*/ 187 h 210"/>
              <a:gd name="T14" fmla="*/ 22 w 878"/>
              <a:gd name="T15" fmla="*/ 210 h 210"/>
              <a:gd name="T16" fmla="*/ 856 w 878"/>
              <a:gd name="T17" fmla="*/ 210 h 210"/>
              <a:gd name="T18" fmla="*/ 878 w 878"/>
              <a:gd name="T19" fmla="*/ 187 h 210"/>
              <a:gd name="T20" fmla="*/ 878 w 878"/>
              <a:gd name="T21" fmla="*/ 56 h 210"/>
              <a:gd name="T22" fmla="*/ 856 w 878"/>
              <a:gd name="T23" fmla="*/ 33 h 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878" h="210">
                <a:moveTo>
                  <a:pt x="856" y="33"/>
                </a:moveTo>
                <a:cubicBezTo>
                  <a:pt x="418" y="33"/>
                  <a:pt x="418" y="33"/>
                  <a:pt x="418" y="33"/>
                </a:cubicBezTo>
                <a:cubicBezTo>
                  <a:pt x="396" y="0"/>
                  <a:pt x="396" y="0"/>
                  <a:pt x="396" y="0"/>
                </a:cubicBezTo>
                <a:cubicBezTo>
                  <a:pt x="375" y="33"/>
                  <a:pt x="375" y="33"/>
                  <a:pt x="375" y="33"/>
                </a:cubicBezTo>
                <a:cubicBezTo>
                  <a:pt x="22" y="33"/>
                  <a:pt x="22" y="33"/>
                  <a:pt x="22" y="33"/>
                </a:cubicBezTo>
                <a:cubicBezTo>
                  <a:pt x="10" y="33"/>
                  <a:pt x="0" y="43"/>
                  <a:pt x="0" y="56"/>
                </a:cubicBezTo>
                <a:cubicBezTo>
                  <a:pt x="0" y="187"/>
                  <a:pt x="0" y="187"/>
                  <a:pt x="0" y="187"/>
                </a:cubicBezTo>
                <a:cubicBezTo>
                  <a:pt x="0" y="200"/>
                  <a:pt x="10" y="210"/>
                  <a:pt x="22" y="210"/>
                </a:cubicBezTo>
                <a:cubicBezTo>
                  <a:pt x="856" y="210"/>
                  <a:pt x="856" y="210"/>
                  <a:pt x="856" y="210"/>
                </a:cubicBezTo>
                <a:cubicBezTo>
                  <a:pt x="868" y="210"/>
                  <a:pt x="878" y="200"/>
                  <a:pt x="878" y="187"/>
                </a:cubicBezTo>
                <a:cubicBezTo>
                  <a:pt x="878" y="56"/>
                  <a:pt x="878" y="56"/>
                  <a:pt x="878" y="56"/>
                </a:cubicBezTo>
                <a:cubicBezTo>
                  <a:pt x="878" y="43"/>
                  <a:pt x="868" y="33"/>
                  <a:pt x="856" y="33"/>
                </a:cubicBezTo>
                <a:close/>
              </a:path>
            </a:pathLst>
          </a:custGeom>
          <a:solidFill>
            <a:srgbClr val="F7BD0A"/>
          </a:solidFill>
          <a:ln>
            <a:solidFill>
              <a:schemeClr val="bg1"/>
            </a:solidFill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FCECC3"/>
              </a:solidFill>
              <a:effectLst/>
              <a:uLnTx/>
              <a:uFillTx/>
              <a:latin typeface="小考拉体" panose="02000503000000000000" pitchFamily="2" charset="-122"/>
              <a:ea typeface="小考拉体" panose="02000503000000000000" pitchFamily="2" charset="-122"/>
              <a:cs typeface="+mn-lt"/>
            </a:endParaRPr>
          </a:p>
        </p:txBody>
      </p:sp>
      <p:sp>
        <p:nvSpPr>
          <p:cNvPr id="12" name="Text Box 30"/>
          <p:cNvSpPr txBox="1">
            <a:spLocks noChangeArrowheads="1"/>
          </p:cNvSpPr>
          <p:nvPr/>
        </p:nvSpPr>
        <p:spPr bwMode="auto">
          <a:xfrm>
            <a:off x="2512185" y="3518906"/>
            <a:ext cx="141577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CECC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小考拉体" panose="02000503000000000000" pitchFamily="2" charset="-122"/>
                <a:ea typeface="小考拉体" panose="02000503000000000000" pitchFamily="2" charset="-122"/>
                <a:cs typeface="+mn-lt"/>
              </a:rPr>
              <a:t>输入此处标题</a:t>
            </a:r>
            <a:endParaRPr kumimoji="0" lang="zh-CN" altLang="zh-CN" sz="1600" b="1" i="0" u="none" strike="noStrike" kern="1200" cap="none" spc="0" normalizeH="0" baseline="0" noProof="0" dirty="0">
              <a:ln>
                <a:noFill/>
              </a:ln>
              <a:solidFill>
                <a:srgbClr val="FCECC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小考拉体" panose="02000503000000000000" pitchFamily="2" charset="-122"/>
              <a:ea typeface="小考拉体" panose="02000503000000000000" pitchFamily="2" charset="-122"/>
              <a:cs typeface="+mn-lt"/>
            </a:endParaRPr>
          </a:p>
        </p:txBody>
      </p:sp>
      <p:sp>
        <p:nvSpPr>
          <p:cNvPr id="13" name="Text Box 31"/>
          <p:cNvSpPr txBox="1">
            <a:spLocks noChangeArrowheads="1"/>
          </p:cNvSpPr>
          <p:nvPr/>
        </p:nvSpPr>
        <p:spPr bwMode="auto">
          <a:xfrm>
            <a:off x="5344748" y="3534706"/>
            <a:ext cx="141577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zh-CN" altLang="en-US" sz="1600" b="1" dirty="0">
                <a:solidFill>
                  <a:srgbClr val="FCECC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小考拉体" panose="02000503000000000000" pitchFamily="2" charset="-122"/>
                <a:ea typeface="小考拉体" panose="02000503000000000000" pitchFamily="2" charset="-122"/>
                <a:cs typeface="+mn-lt"/>
              </a:rPr>
              <a:t>输入此处标题</a:t>
            </a:r>
            <a:endParaRPr lang="zh-CN" altLang="zh-CN" sz="1600" b="1" dirty="0">
              <a:solidFill>
                <a:srgbClr val="FCECC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小考拉体" panose="02000503000000000000" pitchFamily="2" charset="-122"/>
              <a:ea typeface="小考拉体" panose="02000503000000000000" pitchFamily="2" charset="-122"/>
              <a:cs typeface="+mn-lt"/>
            </a:endParaRPr>
          </a:p>
        </p:txBody>
      </p:sp>
      <p:sp>
        <p:nvSpPr>
          <p:cNvPr id="14" name="Text Box 32"/>
          <p:cNvSpPr txBox="1">
            <a:spLocks noChangeArrowheads="1"/>
          </p:cNvSpPr>
          <p:nvPr/>
        </p:nvSpPr>
        <p:spPr bwMode="auto">
          <a:xfrm>
            <a:off x="8059811" y="3533288"/>
            <a:ext cx="141577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zh-CN" altLang="en-US" sz="1600" b="1" dirty="0">
                <a:solidFill>
                  <a:srgbClr val="FCECC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小考拉体" panose="02000503000000000000" pitchFamily="2" charset="-122"/>
                <a:ea typeface="小考拉体" panose="02000503000000000000" pitchFamily="2" charset="-122"/>
                <a:cs typeface="+mn-lt"/>
              </a:rPr>
              <a:t>输入此处标题</a:t>
            </a:r>
            <a:endParaRPr lang="zh-CN" altLang="zh-CN" sz="1600" b="1" dirty="0">
              <a:solidFill>
                <a:srgbClr val="FCECC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小考拉体" panose="02000503000000000000" pitchFamily="2" charset="-122"/>
              <a:ea typeface="小考拉体" panose="02000503000000000000" pitchFamily="2" charset="-122"/>
              <a:cs typeface="+mn-lt"/>
            </a:endParaRPr>
          </a:p>
        </p:txBody>
      </p:sp>
      <p:sp>
        <p:nvSpPr>
          <p:cNvPr id="15" name="Text Box 38"/>
          <p:cNvSpPr txBox="1">
            <a:spLocks noChangeArrowheads="1"/>
          </p:cNvSpPr>
          <p:nvPr/>
        </p:nvSpPr>
        <p:spPr bwMode="auto">
          <a:xfrm>
            <a:off x="2912935" y="4092113"/>
            <a:ext cx="46519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FCECC3"/>
                </a:solidFill>
                <a:effectLst/>
                <a:uLnTx/>
                <a:uFillTx/>
                <a:latin typeface="小考拉体" panose="02000503000000000000" pitchFamily="2" charset="-122"/>
                <a:ea typeface="小考拉体" panose="02000503000000000000" pitchFamily="2" charset="-122"/>
                <a:cs typeface="+mn-lt"/>
              </a:rPr>
              <a:t>01</a:t>
            </a:r>
          </a:p>
        </p:txBody>
      </p:sp>
      <p:sp>
        <p:nvSpPr>
          <p:cNvPr id="16" name="Text Box 39"/>
          <p:cNvSpPr txBox="1">
            <a:spLocks noChangeArrowheads="1"/>
          </p:cNvSpPr>
          <p:nvPr/>
        </p:nvSpPr>
        <p:spPr bwMode="auto">
          <a:xfrm>
            <a:off x="8529359" y="4151468"/>
            <a:ext cx="52450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FCECC3"/>
                </a:solidFill>
                <a:effectLst/>
                <a:uLnTx/>
                <a:uFillTx/>
                <a:latin typeface="小考拉体" panose="02000503000000000000" pitchFamily="2" charset="-122"/>
                <a:ea typeface="小考拉体" panose="02000503000000000000" pitchFamily="2" charset="-122"/>
                <a:cs typeface="+mn-lt"/>
              </a:rPr>
              <a:t>03</a:t>
            </a:r>
          </a:p>
        </p:txBody>
      </p:sp>
      <p:sp>
        <p:nvSpPr>
          <p:cNvPr id="17" name="Text Box 40"/>
          <p:cNvSpPr txBox="1">
            <a:spLocks noChangeArrowheads="1"/>
          </p:cNvSpPr>
          <p:nvPr/>
        </p:nvSpPr>
        <p:spPr bwMode="auto">
          <a:xfrm>
            <a:off x="5792492" y="2669406"/>
            <a:ext cx="53091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FCECC3"/>
                </a:solidFill>
                <a:effectLst/>
                <a:uLnTx/>
                <a:uFillTx/>
                <a:latin typeface="小考拉体" panose="02000503000000000000" pitchFamily="2" charset="-122"/>
                <a:ea typeface="小考拉体" panose="02000503000000000000" pitchFamily="2" charset="-122"/>
                <a:cs typeface="+mn-lt"/>
              </a:rPr>
              <a:t>02</a:t>
            </a:r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auto">
          <a:xfrm>
            <a:off x="1802383" y="2279746"/>
            <a:ext cx="2698665" cy="86042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914400" rtl="0"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200" dirty="0">
                <a:solidFill>
                  <a:srgbClr val="FCECC3"/>
                </a:solidFill>
                <a:latin typeface="小考拉体" panose="02000503000000000000" pitchFamily="2" charset="-122"/>
                <a:ea typeface="小考拉体" panose="02000503000000000000" pitchFamily="2" charset="-122"/>
                <a:cs typeface="+mn-ea"/>
                <a:sym typeface="+mn-lt"/>
              </a:rPr>
              <a:t>请在此处添加具体内容，文字尽量言简意赅，简单说明即可不必过于繁琐，注意版面美观度。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FCECC3"/>
              </a:solidFill>
              <a:effectLst/>
              <a:uLnTx/>
              <a:uFillTx/>
              <a:latin typeface="小考拉体" panose="02000503000000000000" pitchFamily="2" charset="-122"/>
              <a:ea typeface="小考拉体" panose="02000503000000000000" pitchFamily="2" charset="-122"/>
              <a:cs typeface="+mn-ea"/>
              <a:sym typeface="+mn-lt"/>
            </a:endParaRPr>
          </a:p>
        </p:txBody>
      </p:sp>
      <p:sp>
        <p:nvSpPr>
          <p:cNvPr id="19" name="矩形 23"/>
          <p:cNvSpPr>
            <a:spLocks noChangeArrowheads="1"/>
          </p:cNvSpPr>
          <p:nvPr/>
        </p:nvSpPr>
        <p:spPr bwMode="auto">
          <a:xfrm>
            <a:off x="4703301" y="4296167"/>
            <a:ext cx="2698665" cy="86042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lvl="0" algn="ctr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lang="zh-CN" altLang="en-US" sz="1200" dirty="0">
                <a:solidFill>
                  <a:srgbClr val="FCECC3"/>
                </a:solidFill>
                <a:latin typeface="小考拉体" panose="02000503000000000000" pitchFamily="2" charset="-122"/>
                <a:ea typeface="小考拉体" panose="02000503000000000000" pitchFamily="2" charset="-122"/>
                <a:cs typeface="+mn-ea"/>
                <a:sym typeface="+mn-lt"/>
              </a:rPr>
              <a:t>请在此处添加具体内容，文字尽量言简意赅，简单说明即可不必过于繁琐，注意版面美观度。</a:t>
            </a:r>
          </a:p>
        </p:txBody>
      </p:sp>
      <p:sp>
        <p:nvSpPr>
          <p:cNvPr id="20" name="矩形 23"/>
          <p:cNvSpPr>
            <a:spLocks noChangeArrowheads="1"/>
          </p:cNvSpPr>
          <p:nvPr/>
        </p:nvSpPr>
        <p:spPr bwMode="auto">
          <a:xfrm>
            <a:off x="7316519" y="2269788"/>
            <a:ext cx="2698665" cy="86042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lvl="0" algn="ctr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lang="zh-CN" altLang="en-US" sz="1200" dirty="0">
                <a:solidFill>
                  <a:srgbClr val="FCECC3"/>
                </a:solidFill>
                <a:latin typeface="小考拉体" panose="02000503000000000000" pitchFamily="2" charset="-122"/>
                <a:ea typeface="小考拉体" panose="02000503000000000000" pitchFamily="2" charset="-122"/>
                <a:cs typeface="+mn-ea"/>
                <a:sym typeface="+mn-lt"/>
              </a:rPr>
              <a:t>请在此处添加具体内容，文字尽量言简意赅，简单说明即可不必过于繁琐，注意版面美观度。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warp dir="in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  <p:bldP spid="10" grpId="0" animBg="1"/>
      <p:bldP spid="11" grpId="0" animBg="1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8" cy="685800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887109" y="275771"/>
            <a:ext cx="315022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altLang="zh-CN" sz="3200" dirty="0">
                <a:solidFill>
                  <a:srgbClr val="FCECC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小考拉体" panose="02000503000000000000" pitchFamily="2" charset="-122"/>
                <a:ea typeface="小考拉体" panose="02000503000000000000" pitchFamily="2" charset="-122"/>
              </a:rPr>
              <a:t>04 </a:t>
            </a:r>
            <a:r>
              <a:rPr lang="zh-CN" altLang="en-US" sz="3200" dirty="0">
                <a:solidFill>
                  <a:srgbClr val="FCECC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小考拉体" panose="02000503000000000000" pitchFamily="2" charset="-122"/>
                <a:ea typeface="小考拉体" panose="02000503000000000000" pitchFamily="2" charset="-122"/>
              </a:rPr>
              <a:t>输入此处标题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183" y="275771"/>
            <a:ext cx="662926" cy="66292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206664">
            <a:off x="9724174" y="-8027"/>
            <a:ext cx="2057479" cy="2057479"/>
          </a:xfrm>
          <a:prstGeom prst="rect">
            <a:avLst/>
          </a:prstGeom>
        </p:spPr>
      </p:pic>
      <p:sp>
        <p:nvSpPr>
          <p:cNvPr id="9" name="4"/>
          <p:cNvSpPr/>
          <p:nvPr/>
        </p:nvSpPr>
        <p:spPr>
          <a:xfrm>
            <a:off x="9716757" y="2262319"/>
            <a:ext cx="715011" cy="17090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765">
              <a:defRPr/>
            </a:pPr>
            <a:r>
              <a:rPr lang="zh-CN" altLang="en-US" sz="2800" dirty="0">
                <a:solidFill>
                  <a:srgbClr val="FCECC3"/>
                </a:solidFill>
                <a:latin typeface="小考拉体" panose="02000503000000000000" pitchFamily="2" charset="-122"/>
                <a:ea typeface="小考拉体" panose="02000503000000000000" pitchFamily="2" charset="-122"/>
              </a:rPr>
              <a:t>添加标题</a:t>
            </a:r>
          </a:p>
        </p:txBody>
      </p:sp>
      <p:sp>
        <p:nvSpPr>
          <p:cNvPr id="10" name="3"/>
          <p:cNvSpPr txBox="1"/>
          <p:nvPr/>
        </p:nvSpPr>
        <p:spPr>
          <a:xfrm>
            <a:off x="8788048" y="2267263"/>
            <a:ext cx="1146468" cy="303022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 defTabSz="608965" fontAlgn="auto">
              <a:lnSpc>
                <a:spcPts val="2500"/>
              </a:lnSpc>
              <a:defRPr/>
            </a:pPr>
            <a:r>
              <a:rPr lang="zh-CN" altLang="en-US" sz="1400" dirty="0">
                <a:solidFill>
                  <a:srgbClr val="FCECC3"/>
                </a:solidFill>
                <a:latin typeface="小考拉体" panose="02000503000000000000" pitchFamily="2" charset="-122"/>
                <a:ea typeface="小考拉体" panose="02000503000000000000" pitchFamily="2" charset="-122"/>
                <a:sym typeface="+mn-ea"/>
              </a:rPr>
              <a:t>请在此处添加具体内容，文字尽量言简意赅，简单说明即可，不必过于繁琐，注意版面美观度。</a:t>
            </a:r>
            <a:endParaRPr lang="zh-CN" altLang="en-US" sz="1400" dirty="0">
              <a:solidFill>
                <a:srgbClr val="FCECC3"/>
              </a:solidFill>
              <a:latin typeface="小考拉体" panose="02000503000000000000" pitchFamily="2" charset="-122"/>
              <a:ea typeface="小考拉体" panose="02000503000000000000" pitchFamily="2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1891" y="1858551"/>
            <a:ext cx="4225557" cy="422555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2"/>
          <p:cNvSpPr/>
          <p:nvPr/>
        </p:nvSpPr>
        <p:spPr>
          <a:xfrm>
            <a:off x="2770759" y="2269597"/>
            <a:ext cx="715011" cy="17090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765">
              <a:defRPr/>
            </a:pPr>
            <a:r>
              <a:rPr lang="zh-CN" altLang="en-US" sz="2800" dirty="0">
                <a:solidFill>
                  <a:srgbClr val="FCECC3"/>
                </a:solidFill>
                <a:latin typeface="小考拉体" panose="02000503000000000000" pitchFamily="2" charset="-122"/>
                <a:ea typeface="小考拉体" panose="02000503000000000000" pitchFamily="2" charset="-122"/>
              </a:rPr>
              <a:t>添加标题</a:t>
            </a:r>
          </a:p>
        </p:txBody>
      </p:sp>
      <p:sp>
        <p:nvSpPr>
          <p:cNvPr id="13" name="1"/>
          <p:cNvSpPr txBox="1"/>
          <p:nvPr/>
        </p:nvSpPr>
        <p:spPr>
          <a:xfrm>
            <a:off x="1842050" y="2274541"/>
            <a:ext cx="1146468" cy="303022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 defTabSz="608965" fontAlgn="auto">
              <a:lnSpc>
                <a:spcPts val="2500"/>
              </a:lnSpc>
              <a:defRPr/>
            </a:pPr>
            <a:r>
              <a:rPr lang="zh-CN" altLang="en-US" sz="1400" dirty="0">
                <a:solidFill>
                  <a:srgbClr val="FCECC3"/>
                </a:solidFill>
                <a:latin typeface="小考拉体" panose="02000503000000000000" pitchFamily="2" charset="-122"/>
                <a:ea typeface="小考拉体" panose="02000503000000000000" pitchFamily="2" charset="-122"/>
                <a:sym typeface="+mn-ea"/>
              </a:rPr>
              <a:t>请在此处添加具体内容，文字尽量言简意赅，简单说明即可，不必过于繁琐，注意版面美观度。</a:t>
            </a:r>
            <a:endParaRPr lang="zh-CN" altLang="en-US" sz="1400" dirty="0">
              <a:solidFill>
                <a:srgbClr val="FCECC3"/>
              </a:solidFill>
              <a:latin typeface="小考拉体" panose="02000503000000000000" pitchFamily="2" charset="-122"/>
              <a:ea typeface="小考拉体" panose="02000503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pan dir="u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  <p:bldP spid="12" grpId="0"/>
      <p:bldP spid="1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78510" y="2335814"/>
            <a:ext cx="5097376" cy="4652813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9676" y="181765"/>
            <a:ext cx="1621841" cy="162184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9496" y="652818"/>
            <a:ext cx="1316394" cy="1316394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1794" y="1764845"/>
            <a:ext cx="958029" cy="958029"/>
          </a:xfrm>
          <a:prstGeom prst="rect">
            <a:avLst/>
          </a:prstGeom>
        </p:spPr>
      </p:pic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789860" y="2593477"/>
            <a:ext cx="6282070" cy="1314616"/>
          </a:xfrm>
        </p:spPr>
        <p:txBody>
          <a:bodyPr>
            <a:normAutofit/>
          </a:bodyPr>
          <a:lstStyle/>
          <a:p>
            <a:pPr algn="r"/>
            <a:r>
              <a:rPr lang="zh-CN" altLang="en-US" sz="7200" dirty="0">
                <a:solidFill>
                  <a:srgbClr val="FCECC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印品雅圆体" panose="02010601030101010101" pitchFamily="2" charset="-122"/>
                <a:ea typeface="印品雅圆体" panose="02010601030101010101" pitchFamily="2" charset="-122"/>
              </a:rPr>
              <a:t>感谢您的欣赏</a:t>
            </a:r>
          </a:p>
        </p:txBody>
      </p:sp>
      <p:sp>
        <p:nvSpPr>
          <p:cNvPr id="11" name="标题 1"/>
          <p:cNvSpPr txBox="1"/>
          <p:nvPr/>
        </p:nvSpPr>
        <p:spPr>
          <a:xfrm>
            <a:off x="2322366" y="3857383"/>
            <a:ext cx="4749564" cy="5401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zh-CN" altLang="en-US" sz="2800" dirty="0">
                <a:solidFill>
                  <a:srgbClr val="FCECC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小考拉体" panose="02000503000000000000" pitchFamily="2" charset="-122"/>
                <a:ea typeface="小考拉体" panose="02000503000000000000" pitchFamily="2" charset="-122"/>
              </a:rPr>
              <a:t>来自星星的孩子</a:t>
            </a:r>
            <a:r>
              <a:rPr lang="en-US" altLang="zh-CN" sz="2800" dirty="0">
                <a:solidFill>
                  <a:srgbClr val="FCECC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小考拉体" panose="02000503000000000000" pitchFamily="2" charset="-122"/>
                <a:ea typeface="小考拉体" panose="02000503000000000000" pitchFamily="2" charset="-122"/>
              </a:rPr>
              <a:t>/</a:t>
            </a:r>
            <a:r>
              <a:rPr lang="zh-CN" altLang="en-US" sz="2800" dirty="0">
                <a:solidFill>
                  <a:srgbClr val="FCECC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小考拉体" panose="02000503000000000000" pitchFamily="2" charset="-122"/>
                <a:ea typeface="小考拉体" panose="02000503000000000000" pitchFamily="2" charset="-122"/>
              </a:rPr>
              <a:t>有你不孤单</a:t>
            </a: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206664">
            <a:off x="-238879" y="6487"/>
            <a:ext cx="2057479" cy="205747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conveyor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"/>
            <a:ext cx="12192000" cy="6827520"/>
          </a:xfrm>
          <a:prstGeom prst="rect">
            <a:avLst/>
          </a:prstGeom>
        </p:spPr>
      </p:pic>
      <p:sp>
        <p:nvSpPr>
          <p:cNvPr id="7" name="标题 1"/>
          <p:cNvSpPr>
            <a:spLocks noGrp="1"/>
          </p:cNvSpPr>
          <p:nvPr>
            <p:ph type="title"/>
          </p:nvPr>
        </p:nvSpPr>
        <p:spPr>
          <a:xfrm rot="20182002">
            <a:off x="2111984" y="2238120"/>
            <a:ext cx="6282070" cy="1314616"/>
          </a:xfrm>
        </p:spPr>
        <p:txBody>
          <a:bodyPr>
            <a:noAutofit/>
          </a:bodyPr>
          <a:lstStyle/>
          <a:p>
            <a:pPr>
              <a:lnSpc>
                <a:spcPts val="6500"/>
              </a:lnSpc>
            </a:pPr>
            <a:r>
              <a:rPr lang="en-US" altLang="zh-CN" sz="4800" dirty="0">
                <a:solidFill>
                  <a:srgbClr val="FCECC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小考拉体" panose="02000503000000000000" pitchFamily="2" charset="-122"/>
                <a:ea typeface="小考拉体" panose="02000503000000000000" pitchFamily="2" charset="-122"/>
              </a:rPr>
              <a:t>PART ONE</a:t>
            </a:r>
            <a:br>
              <a:rPr lang="en-US" altLang="zh-CN" sz="4800" dirty="0">
                <a:solidFill>
                  <a:srgbClr val="FCECC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小考拉体" panose="02000503000000000000" pitchFamily="2" charset="-122"/>
                <a:ea typeface="小考拉体" panose="02000503000000000000" pitchFamily="2" charset="-122"/>
              </a:rPr>
            </a:br>
            <a:r>
              <a:rPr lang="zh-CN" altLang="en-US" sz="4800" dirty="0">
                <a:solidFill>
                  <a:srgbClr val="FCECC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小考拉体" panose="02000503000000000000" pitchFamily="2" charset="-122"/>
                <a:ea typeface="小考拉体" panose="02000503000000000000" pitchFamily="2" charset="-122"/>
              </a:rPr>
              <a:t>输入此处标题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gallery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8" cy="685800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887109" y="275771"/>
            <a:ext cx="307648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altLang="zh-CN" sz="3200" dirty="0">
                <a:solidFill>
                  <a:srgbClr val="FCECC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小考拉体" panose="02000503000000000000" pitchFamily="2" charset="-122"/>
                <a:ea typeface="小考拉体" panose="02000503000000000000" pitchFamily="2" charset="-122"/>
              </a:rPr>
              <a:t>01 </a:t>
            </a:r>
            <a:r>
              <a:rPr lang="zh-CN" altLang="en-US" sz="3200" dirty="0">
                <a:solidFill>
                  <a:srgbClr val="FCECC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小考拉体" panose="02000503000000000000" pitchFamily="2" charset="-122"/>
                <a:ea typeface="小考拉体" panose="02000503000000000000" pitchFamily="2" charset="-122"/>
              </a:rPr>
              <a:t>输入此处标题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183" y="275771"/>
            <a:ext cx="662926" cy="66292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206664">
            <a:off x="9724174" y="-8027"/>
            <a:ext cx="2057479" cy="2057479"/>
          </a:xfrm>
          <a:prstGeom prst="rect">
            <a:avLst/>
          </a:prstGeom>
        </p:spPr>
      </p:pic>
      <p:sp>
        <p:nvSpPr>
          <p:cNvPr id="46" name="文本框 49"/>
          <p:cNvSpPr txBox="1"/>
          <p:nvPr/>
        </p:nvSpPr>
        <p:spPr>
          <a:xfrm>
            <a:off x="3019074" y="1966335"/>
            <a:ext cx="2602025" cy="461522"/>
          </a:xfrm>
          <a:prstGeom prst="rect">
            <a:avLst/>
          </a:prstGeom>
          <a:noFill/>
        </p:spPr>
        <p:txBody>
          <a:bodyPr wrap="square" lIns="91424" tIns="45713" rIns="91424" bIns="45713" rtlCol="0">
            <a:spAutoFit/>
          </a:bodyPr>
          <a:lstStyle/>
          <a:p>
            <a:pPr defTabSz="1218565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dirty="0">
                <a:solidFill>
                  <a:srgbClr val="FCECC3"/>
                </a:solidFill>
                <a:latin typeface="小考拉体" panose="02000503000000000000" pitchFamily="2" charset="-122"/>
                <a:ea typeface="小考拉体" panose="02000503000000000000" pitchFamily="2" charset="-122"/>
                <a:cs typeface="+mn-ea"/>
                <a:sym typeface="+mn-lt"/>
              </a:rPr>
              <a:t>添加标题</a:t>
            </a:r>
          </a:p>
        </p:txBody>
      </p:sp>
      <p:sp>
        <p:nvSpPr>
          <p:cNvPr id="47" name="文本框 49"/>
          <p:cNvSpPr txBox="1"/>
          <p:nvPr/>
        </p:nvSpPr>
        <p:spPr>
          <a:xfrm>
            <a:off x="3019074" y="4000305"/>
            <a:ext cx="2383618" cy="461522"/>
          </a:xfrm>
          <a:prstGeom prst="rect">
            <a:avLst/>
          </a:prstGeom>
          <a:noFill/>
        </p:spPr>
        <p:txBody>
          <a:bodyPr wrap="square" lIns="91424" tIns="45713" rIns="91424" bIns="45713" rtlCol="0">
            <a:spAutoFit/>
          </a:bodyPr>
          <a:lstStyle/>
          <a:p>
            <a:pPr defTabSz="1218565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dirty="0">
                <a:solidFill>
                  <a:srgbClr val="FCECC3"/>
                </a:solidFill>
                <a:latin typeface="小考拉体" panose="02000503000000000000" pitchFamily="2" charset="-122"/>
                <a:ea typeface="小考拉体" panose="02000503000000000000" pitchFamily="2" charset="-122"/>
                <a:cs typeface="+mn-ea"/>
                <a:sym typeface="+mn-lt"/>
              </a:rPr>
              <a:t>添加标题</a:t>
            </a:r>
          </a:p>
        </p:txBody>
      </p:sp>
      <p:sp>
        <p:nvSpPr>
          <p:cNvPr id="48" name="文本框 49"/>
          <p:cNvSpPr txBox="1"/>
          <p:nvPr/>
        </p:nvSpPr>
        <p:spPr>
          <a:xfrm>
            <a:off x="8111689" y="1970907"/>
            <a:ext cx="2089852" cy="461522"/>
          </a:xfrm>
          <a:prstGeom prst="rect">
            <a:avLst/>
          </a:prstGeom>
          <a:noFill/>
        </p:spPr>
        <p:txBody>
          <a:bodyPr wrap="square" lIns="91424" tIns="45713" rIns="91424" bIns="45713" rtlCol="0">
            <a:spAutoFit/>
          </a:bodyPr>
          <a:lstStyle/>
          <a:p>
            <a:pPr defTabSz="1218565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dirty="0">
                <a:solidFill>
                  <a:srgbClr val="FCECC3"/>
                </a:solidFill>
                <a:latin typeface="小考拉体" panose="02000503000000000000" pitchFamily="2" charset="-122"/>
                <a:ea typeface="小考拉体" panose="02000503000000000000" pitchFamily="2" charset="-122"/>
                <a:cs typeface="+mn-ea"/>
                <a:sym typeface="+mn-lt"/>
              </a:rPr>
              <a:t>添加标题</a:t>
            </a:r>
          </a:p>
        </p:txBody>
      </p:sp>
      <p:sp>
        <p:nvSpPr>
          <p:cNvPr id="49" name="文本框 49"/>
          <p:cNvSpPr txBox="1"/>
          <p:nvPr/>
        </p:nvSpPr>
        <p:spPr>
          <a:xfrm>
            <a:off x="8111688" y="4077917"/>
            <a:ext cx="2484100" cy="461522"/>
          </a:xfrm>
          <a:prstGeom prst="rect">
            <a:avLst/>
          </a:prstGeom>
          <a:noFill/>
        </p:spPr>
        <p:txBody>
          <a:bodyPr wrap="square" lIns="91424" tIns="45713" rIns="91424" bIns="45713" rtlCol="0">
            <a:spAutoFit/>
          </a:bodyPr>
          <a:lstStyle/>
          <a:p>
            <a:pPr defTabSz="1218565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dirty="0">
                <a:solidFill>
                  <a:srgbClr val="FCECC3"/>
                </a:solidFill>
                <a:latin typeface="小考拉体" panose="02000503000000000000" pitchFamily="2" charset="-122"/>
                <a:ea typeface="小考拉体" panose="02000503000000000000" pitchFamily="2" charset="-122"/>
                <a:cs typeface="+mn-ea"/>
                <a:sym typeface="+mn-lt"/>
              </a:rPr>
              <a:t>添加标题</a:t>
            </a:r>
          </a:p>
        </p:txBody>
      </p:sp>
      <p:grpSp>
        <p:nvGrpSpPr>
          <p:cNvPr id="50" name="组合 49"/>
          <p:cNvGrpSpPr/>
          <p:nvPr/>
        </p:nvGrpSpPr>
        <p:grpSpPr>
          <a:xfrm>
            <a:off x="1384929" y="2163124"/>
            <a:ext cx="4472437" cy="1144890"/>
            <a:chOff x="1390067" y="2282758"/>
            <a:chExt cx="4473817" cy="1145244"/>
          </a:xfrm>
        </p:grpSpPr>
        <p:grpSp>
          <p:nvGrpSpPr>
            <p:cNvPr id="51" name="组合 50"/>
            <p:cNvGrpSpPr/>
            <p:nvPr/>
          </p:nvGrpSpPr>
          <p:grpSpPr>
            <a:xfrm>
              <a:off x="1390067" y="2282758"/>
              <a:ext cx="1543634" cy="1095559"/>
              <a:chOff x="863017" y="2149408"/>
              <a:chExt cx="1543634" cy="1095559"/>
            </a:xfrm>
          </p:grpSpPr>
          <p:cxnSp>
            <p:nvCxnSpPr>
              <p:cNvPr id="53" name="直接连接符 52"/>
              <p:cNvCxnSpPr/>
              <p:nvPr/>
            </p:nvCxnSpPr>
            <p:spPr>
              <a:xfrm>
                <a:off x="1952226" y="2697189"/>
                <a:ext cx="454425" cy="803"/>
              </a:xfrm>
              <a:prstGeom prst="line">
                <a:avLst/>
              </a:prstGeom>
              <a:ln>
                <a:solidFill>
                  <a:srgbClr val="FCECC3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接连接符 53"/>
              <p:cNvCxnSpPr/>
              <p:nvPr/>
            </p:nvCxnSpPr>
            <p:spPr>
              <a:xfrm>
                <a:off x="2406651" y="2200698"/>
                <a:ext cx="0" cy="994588"/>
              </a:xfrm>
              <a:prstGeom prst="line">
                <a:avLst/>
              </a:prstGeom>
              <a:ln>
                <a:solidFill>
                  <a:srgbClr val="FCECC3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5" name="组合 54"/>
              <p:cNvGrpSpPr/>
              <p:nvPr/>
            </p:nvGrpSpPr>
            <p:grpSpPr>
              <a:xfrm>
                <a:off x="863017" y="2149408"/>
                <a:ext cx="1095558" cy="1095559"/>
                <a:chOff x="808238" y="1990456"/>
                <a:chExt cx="1205114" cy="1205114"/>
              </a:xfrm>
            </p:grpSpPr>
            <p:sp>
              <p:nvSpPr>
                <p:cNvPr id="56" name="椭圆 55"/>
                <p:cNvSpPr/>
                <p:nvPr/>
              </p:nvSpPr>
              <p:spPr>
                <a:xfrm rot="5400000">
                  <a:off x="808238" y="1990456"/>
                  <a:ext cx="1205114" cy="1205114"/>
                </a:xfrm>
                <a:prstGeom prst="ellipse">
                  <a:avLst/>
                </a:prstGeom>
                <a:solidFill>
                  <a:srgbClr val="5A97DC">
                    <a:alpha val="26000"/>
                  </a:srgb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 defTabSz="1218565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sz="1350" dirty="0">
                    <a:solidFill>
                      <a:srgbClr val="FCECC3"/>
                    </a:solidFill>
                    <a:latin typeface="小考拉体" panose="02000503000000000000" pitchFamily="2" charset="-122"/>
                    <a:ea typeface="小考拉体" panose="02000503000000000000" pitchFamily="2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57" name="椭圆 56"/>
                <p:cNvSpPr/>
                <p:nvPr/>
              </p:nvSpPr>
              <p:spPr>
                <a:xfrm>
                  <a:off x="915793" y="2098012"/>
                  <a:ext cx="989999" cy="990000"/>
                </a:xfrm>
                <a:prstGeom prst="ellipse">
                  <a:avLst/>
                </a:prstGeom>
                <a:solidFill>
                  <a:srgbClr val="5A97D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1218565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zh-CN" sz="2000" b="1" dirty="0">
                      <a:solidFill>
                        <a:srgbClr val="FCECC3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小考拉体" panose="02000503000000000000" pitchFamily="2" charset="-122"/>
                      <a:ea typeface="小考拉体" panose="02000503000000000000" pitchFamily="2" charset="-122"/>
                      <a:cs typeface="+mn-ea"/>
                      <a:sym typeface="+mn-lt"/>
                    </a:rPr>
                    <a:t>01</a:t>
                  </a:r>
                  <a:endParaRPr sz="2000" b="1" dirty="0">
                    <a:solidFill>
                      <a:srgbClr val="FCECC3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小考拉体" panose="02000503000000000000" pitchFamily="2" charset="-122"/>
                    <a:ea typeface="小考拉体" panose="02000503000000000000" pitchFamily="2" charset="-122"/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52" name="矩形 51"/>
            <p:cNvSpPr/>
            <p:nvPr/>
          </p:nvSpPr>
          <p:spPr>
            <a:xfrm>
              <a:off x="2990674" y="2565961"/>
              <a:ext cx="2873210" cy="862041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ts val="2000"/>
                </a:lnSpc>
                <a:spcBef>
                  <a:spcPct val="20000"/>
                </a:spcBef>
                <a:buFont typeface="Arial" panose="020B0604020202020204" pitchFamily="34" charset="0"/>
                <a:buNone/>
              </a:pPr>
              <a:r>
                <a:rPr lang="zh-CN" altLang="en-US" sz="1200" dirty="0">
                  <a:solidFill>
                    <a:srgbClr val="FCECC3"/>
                  </a:solidFill>
                  <a:latin typeface="小考拉体" panose="02000503000000000000" pitchFamily="2" charset="-122"/>
                  <a:ea typeface="小考拉体" panose="02000503000000000000" pitchFamily="2" charset="-122"/>
                  <a:cs typeface="+mn-lt"/>
                  <a:sym typeface="FZHei-B01S" panose="02010601030101010101" pitchFamily="2" charset="-122"/>
                </a:rPr>
                <a:t>请在此处添加具体内容，文字尽量言简意赅，简单说明即可，不必过于繁琐，注意板面美观度。</a:t>
              </a:r>
              <a:endParaRPr lang="zh-CN" altLang="zh-CN" sz="1200" dirty="0">
                <a:solidFill>
                  <a:srgbClr val="FCECC3"/>
                </a:solidFill>
                <a:latin typeface="小考拉体" panose="02000503000000000000" pitchFamily="2" charset="-122"/>
                <a:ea typeface="小考拉体" panose="02000503000000000000" pitchFamily="2" charset="-122"/>
                <a:cs typeface="+mn-lt"/>
                <a:sym typeface="+mn-ea"/>
              </a:endParaRPr>
            </a:p>
          </p:txBody>
        </p:sp>
      </p:grpSp>
      <p:grpSp>
        <p:nvGrpSpPr>
          <p:cNvPr id="58" name="组合 57"/>
          <p:cNvGrpSpPr/>
          <p:nvPr/>
        </p:nvGrpSpPr>
        <p:grpSpPr>
          <a:xfrm>
            <a:off x="1384299" y="4229558"/>
            <a:ext cx="4472437" cy="1121883"/>
            <a:chOff x="1390067" y="3960813"/>
            <a:chExt cx="4473817" cy="1122229"/>
          </a:xfrm>
        </p:grpSpPr>
        <p:grpSp>
          <p:nvGrpSpPr>
            <p:cNvPr id="59" name="组合 58"/>
            <p:cNvGrpSpPr/>
            <p:nvPr/>
          </p:nvGrpSpPr>
          <p:grpSpPr>
            <a:xfrm>
              <a:off x="1390067" y="3960813"/>
              <a:ext cx="1543634" cy="1095559"/>
              <a:chOff x="863017" y="2149408"/>
              <a:chExt cx="1543634" cy="1095559"/>
            </a:xfrm>
          </p:grpSpPr>
          <p:cxnSp>
            <p:nvCxnSpPr>
              <p:cNvPr id="61" name="直接连接符 60"/>
              <p:cNvCxnSpPr/>
              <p:nvPr/>
            </p:nvCxnSpPr>
            <p:spPr>
              <a:xfrm>
                <a:off x="1952226" y="2697189"/>
                <a:ext cx="454425" cy="803"/>
              </a:xfrm>
              <a:prstGeom prst="line">
                <a:avLst/>
              </a:prstGeom>
              <a:ln>
                <a:solidFill>
                  <a:srgbClr val="FCECC3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直接连接符 61"/>
              <p:cNvCxnSpPr/>
              <p:nvPr/>
            </p:nvCxnSpPr>
            <p:spPr>
              <a:xfrm>
                <a:off x="2406651" y="2200698"/>
                <a:ext cx="0" cy="994588"/>
              </a:xfrm>
              <a:prstGeom prst="line">
                <a:avLst/>
              </a:prstGeom>
              <a:ln>
                <a:solidFill>
                  <a:srgbClr val="FCECC3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3" name="组合 62"/>
              <p:cNvGrpSpPr/>
              <p:nvPr/>
            </p:nvGrpSpPr>
            <p:grpSpPr>
              <a:xfrm>
                <a:off x="863017" y="2149408"/>
                <a:ext cx="1095558" cy="1095559"/>
                <a:chOff x="808238" y="1990456"/>
                <a:chExt cx="1205114" cy="1205114"/>
              </a:xfrm>
            </p:grpSpPr>
            <p:sp>
              <p:nvSpPr>
                <p:cNvPr id="64" name="椭圆 63"/>
                <p:cNvSpPr/>
                <p:nvPr/>
              </p:nvSpPr>
              <p:spPr>
                <a:xfrm rot="5400000">
                  <a:off x="808238" y="1990456"/>
                  <a:ext cx="1205114" cy="1205114"/>
                </a:xfrm>
                <a:prstGeom prst="ellipse">
                  <a:avLst/>
                </a:prstGeom>
                <a:solidFill>
                  <a:srgbClr val="5A97DC">
                    <a:alpha val="26000"/>
                  </a:srgb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 defTabSz="1218565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sz="1350" dirty="0">
                    <a:solidFill>
                      <a:srgbClr val="FCECC3"/>
                    </a:solidFill>
                    <a:latin typeface="小考拉体" panose="02000503000000000000" pitchFamily="2" charset="-122"/>
                    <a:ea typeface="小考拉体" panose="02000503000000000000" pitchFamily="2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65" name="椭圆 64"/>
                <p:cNvSpPr/>
                <p:nvPr/>
              </p:nvSpPr>
              <p:spPr>
                <a:xfrm>
                  <a:off x="915793" y="2098012"/>
                  <a:ext cx="990000" cy="989999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1218565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zh-CN" sz="2000" b="1" dirty="0">
                      <a:solidFill>
                        <a:srgbClr val="FCECC3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小考拉体" panose="02000503000000000000" pitchFamily="2" charset="-122"/>
                      <a:ea typeface="小考拉体" panose="02000503000000000000" pitchFamily="2" charset="-122"/>
                      <a:cs typeface="+mn-ea"/>
                      <a:sym typeface="+mn-lt"/>
                    </a:rPr>
                    <a:t>03</a:t>
                  </a:r>
                  <a:endParaRPr sz="2000" b="1" dirty="0">
                    <a:solidFill>
                      <a:srgbClr val="FCECC3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小考拉体" panose="02000503000000000000" pitchFamily="2" charset="-122"/>
                    <a:ea typeface="小考拉体" panose="02000503000000000000" pitchFamily="2" charset="-122"/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60" name="矩形 59"/>
            <p:cNvSpPr/>
            <p:nvPr/>
          </p:nvSpPr>
          <p:spPr>
            <a:xfrm>
              <a:off x="2990674" y="4221002"/>
              <a:ext cx="2873210" cy="86204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ts val="2000"/>
                </a:lnSpc>
                <a:spcBef>
                  <a:spcPct val="20000"/>
                </a:spcBef>
                <a:buFont typeface="Arial" panose="020B0604020202020204" pitchFamily="34" charset="0"/>
                <a:buNone/>
              </a:pPr>
              <a:r>
                <a:rPr lang="zh-CN" altLang="en-US" sz="1200" dirty="0">
                  <a:solidFill>
                    <a:srgbClr val="FCECC3"/>
                  </a:solidFill>
                  <a:latin typeface="小考拉体" panose="02000503000000000000" pitchFamily="2" charset="-122"/>
                  <a:ea typeface="小考拉体" panose="02000503000000000000" pitchFamily="2" charset="-122"/>
                  <a:cs typeface="+mn-lt"/>
                  <a:sym typeface="FZHei-B01S" panose="02010601030101010101" pitchFamily="2" charset="-122"/>
                </a:rPr>
                <a:t>请在此处添加具体内容，文字尽量言简意赅，简单说明即可，不必过于繁琐，注意板面美观度。</a:t>
              </a:r>
              <a:endParaRPr lang="zh-CN" altLang="zh-CN" sz="1200" dirty="0">
                <a:solidFill>
                  <a:srgbClr val="FCECC3"/>
                </a:solidFill>
                <a:latin typeface="小考拉体" panose="02000503000000000000" pitchFamily="2" charset="-122"/>
                <a:ea typeface="小考拉体" panose="02000503000000000000" pitchFamily="2" charset="-122"/>
                <a:cs typeface="+mn-lt"/>
                <a:sym typeface="+mn-ea"/>
              </a:endParaRPr>
            </a:p>
          </p:txBody>
        </p:sp>
      </p:grpSp>
      <p:grpSp>
        <p:nvGrpSpPr>
          <p:cNvPr id="66" name="组合 65"/>
          <p:cNvGrpSpPr/>
          <p:nvPr/>
        </p:nvGrpSpPr>
        <p:grpSpPr>
          <a:xfrm>
            <a:off x="6542742" y="2163123"/>
            <a:ext cx="4472614" cy="1110288"/>
            <a:chOff x="6447842" y="2282758"/>
            <a:chExt cx="4473994" cy="1110631"/>
          </a:xfrm>
        </p:grpSpPr>
        <p:grpSp>
          <p:nvGrpSpPr>
            <p:cNvPr id="67" name="组合 66"/>
            <p:cNvGrpSpPr/>
            <p:nvPr/>
          </p:nvGrpSpPr>
          <p:grpSpPr>
            <a:xfrm>
              <a:off x="6447842" y="2282758"/>
              <a:ext cx="1543634" cy="1095559"/>
              <a:chOff x="863017" y="2149408"/>
              <a:chExt cx="1543634" cy="1095559"/>
            </a:xfrm>
          </p:grpSpPr>
          <p:cxnSp>
            <p:nvCxnSpPr>
              <p:cNvPr id="69" name="直接连接符 68"/>
              <p:cNvCxnSpPr/>
              <p:nvPr/>
            </p:nvCxnSpPr>
            <p:spPr>
              <a:xfrm>
                <a:off x="1952226" y="2697189"/>
                <a:ext cx="454425" cy="803"/>
              </a:xfrm>
              <a:prstGeom prst="line">
                <a:avLst/>
              </a:prstGeom>
              <a:ln>
                <a:solidFill>
                  <a:srgbClr val="FCECC3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直接连接符 69"/>
              <p:cNvCxnSpPr/>
              <p:nvPr/>
            </p:nvCxnSpPr>
            <p:spPr>
              <a:xfrm>
                <a:off x="2406651" y="2200698"/>
                <a:ext cx="0" cy="994588"/>
              </a:xfrm>
              <a:prstGeom prst="line">
                <a:avLst/>
              </a:prstGeom>
              <a:ln>
                <a:solidFill>
                  <a:srgbClr val="FCECC3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71" name="组合 70"/>
              <p:cNvGrpSpPr/>
              <p:nvPr/>
            </p:nvGrpSpPr>
            <p:grpSpPr>
              <a:xfrm>
                <a:off x="863017" y="2149408"/>
                <a:ext cx="1095558" cy="1095559"/>
                <a:chOff x="808238" y="1990456"/>
                <a:chExt cx="1205114" cy="1205114"/>
              </a:xfrm>
            </p:grpSpPr>
            <p:sp>
              <p:nvSpPr>
                <p:cNvPr id="72" name="椭圆 71"/>
                <p:cNvSpPr/>
                <p:nvPr/>
              </p:nvSpPr>
              <p:spPr>
                <a:xfrm rot="5400000">
                  <a:off x="808238" y="1990456"/>
                  <a:ext cx="1205114" cy="1205114"/>
                </a:xfrm>
                <a:prstGeom prst="ellipse">
                  <a:avLst/>
                </a:prstGeom>
                <a:solidFill>
                  <a:srgbClr val="5A97DC">
                    <a:alpha val="26000"/>
                  </a:srgb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 defTabSz="1218565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sz="1350" dirty="0">
                    <a:solidFill>
                      <a:srgbClr val="FCECC3"/>
                    </a:solidFill>
                    <a:latin typeface="小考拉体" panose="02000503000000000000" pitchFamily="2" charset="-122"/>
                    <a:ea typeface="小考拉体" panose="02000503000000000000" pitchFamily="2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73" name="椭圆 72"/>
                <p:cNvSpPr/>
                <p:nvPr/>
              </p:nvSpPr>
              <p:spPr>
                <a:xfrm>
                  <a:off x="915793" y="2098012"/>
                  <a:ext cx="990000" cy="989999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1218565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zh-CN" sz="2000" b="1" dirty="0">
                      <a:solidFill>
                        <a:srgbClr val="FCECC3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小考拉体" panose="02000503000000000000" pitchFamily="2" charset="-122"/>
                      <a:ea typeface="小考拉体" panose="02000503000000000000" pitchFamily="2" charset="-122"/>
                      <a:cs typeface="+mn-ea"/>
                      <a:sym typeface="+mn-lt"/>
                    </a:rPr>
                    <a:t>02</a:t>
                  </a:r>
                  <a:endParaRPr sz="2000" b="1" dirty="0">
                    <a:solidFill>
                      <a:srgbClr val="FCECC3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小考拉体" panose="02000503000000000000" pitchFamily="2" charset="-122"/>
                    <a:ea typeface="小考拉体" panose="02000503000000000000" pitchFamily="2" charset="-122"/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68" name="矩形 67"/>
            <p:cNvSpPr/>
            <p:nvPr/>
          </p:nvSpPr>
          <p:spPr>
            <a:xfrm>
              <a:off x="8048626" y="2531349"/>
              <a:ext cx="2873210" cy="86204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ts val="2000"/>
                </a:lnSpc>
                <a:spcBef>
                  <a:spcPct val="20000"/>
                </a:spcBef>
                <a:buFont typeface="Arial" panose="020B0604020202020204" pitchFamily="34" charset="0"/>
                <a:buNone/>
              </a:pPr>
              <a:r>
                <a:rPr lang="zh-CN" altLang="en-US" sz="1200" dirty="0">
                  <a:solidFill>
                    <a:srgbClr val="FCECC3"/>
                  </a:solidFill>
                  <a:latin typeface="小考拉体" panose="02000503000000000000" pitchFamily="2" charset="-122"/>
                  <a:ea typeface="小考拉体" panose="02000503000000000000" pitchFamily="2" charset="-122"/>
                  <a:cs typeface="+mn-lt"/>
                  <a:sym typeface="FZHei-B01S" panose="02010601030101010101" pitchFamily="2" charset="-122"/>
                </a:rPr>
                <a:t>请在此处添加具体内容，文字尽量言简意赅，简单说明即可，不必过于繁琐，注意板面美观度。</a:t>
              </a:r>
              <a:endParaRPr lang="zh-CN" altLang="zh-CN" sz="1200" dirty="0">
                <a:solidFill>
                  <a:srgbClr val="FCECC3"/>
                </a:solidFill>
                <a:latin typeface="小考拉体" panose="02000503000000000000" pitchFamily="2" charset="-122"/>
                <a:ea typeface="小考拉体" panose="02000503000000000000" pitchFamily="2" charset="-122"/>
                <a:cs typeface="+mn-lt"/>
                <a:sym typeface="+mn-ea"/>
              </a:endParaRPr>
            </a:p>
          </p:txBody>
        </p:sp>
      </p:grpSp>
      <p:grpSp>
        <p:nvGrpSpPr>
          <p:cNvPr id="74" name="组合 73"/>
          <p:cNvGrpSpPr/>
          <p:nvPr/>
        </p:nvGrpSpPr>
        <p:grpSpPr>
          <a:xfrm>
            <a:off x="6542742" y="4201733"/>
            <a:ext cx="4472614" cy="1183263"/>
            <a:chOff x="6447842" y="3960813"/>
            <a:chExt cx="4473994" cy="1183629"/>
          </a:xfrm>
        </p:grpSpPr>
        <p:grpSp>
          <p:nvGrpSpPr>
            <p:cNvPr id="75" name="组合 74"/>
            <p:cNvGrpSpPr/>
            <p:nvPr/>
          </p:nvGrpSpPr>
          <p:grpSpPr>
            <a:xfrm>
              <a:off x="6447842" y="3960813"/>
              <a:ext cx="1543634" cy="1095559"/>
              <a:chOff x="863017" y="2149408"/>
              <a:chExt cx="1543634" cy="1095559"/>
            </a:xfrm>
          </p:grpSpPr>
          <p:cxnSp>
            <p:nvCxnSpPr>
              <p:cNvPr id="77" name="直接连接符 76"/>
              <p:cNvCxnSpPr/>
              <p:nvPr/>
            </p:nvCxnSpPr>
            <p:spPr>
              <a:xfrm>
                <a:off x="1952226" y="2697189"/>
                <a:ext cx="454425" cy="803"/>
              </a:xfrm>
              <a:prstGeom prst="line">
                <a:avLst/>
              </a:prstGeom>
              <a:ln>
                <a:solidFill>
                  <a:srgbClr val="FCECC3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直接连接符 77"/>
              <p:cNvCxnSpPr/>
              <p:nvPr/>
            </p:nvCxnSpPr>
            <p:spPr>
              <a:xfrm>
                <a:off x="2406651" y="2200698"/>
                <a:ext cx="0" cy="994588"/>
              </a:xfrm>
              <a:prstGeom prst="line">
                <a:avLst/>
              </a:prstGeom>
              <a:ln>
                <a:solidFill>
                  <a:srgbClr val="FCECC3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79" name="组合 78"/>
              <p:cNvGrpSpPr/>
              <p:nvPr/>
            </p:nvGrpSpPr>
            <p:grpSpPr>
              <a:xfrm>
                <a:off x="863017" y="2149408"/>
                <a:ext cx="1095558" cy="1095559"/>
                <a:chOff x="808238" y="1990456"/>
                <a:chExt cx="1205114" cy="1205114"/>
              </a:xfrm>
            </p:grpSpPr>
            <p:sp>
              <p:nvSpPr>
                <p:cNvPr id="80" name="椭圆 79"/>
                <p:cNvSpPr/>
                <p:nvPr/>
              </p:nvSpPr>
              <p:spPr>
                <a:xfrm rot="5400000">
                  <a:off x="808238" y="1990456"/>
                  <a:ext cx="1205114" cy="1205114"/>
                </a:xfrm>
                <a:prstGeom prst="ellipse">
                  <a:avLst/>
                </a:prstGeom>
                <a:solidFill>
                  <a:srgbClr val="5A97DC">
                    <a:alpha val="23000"/>
                  </a:srgb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 defTabSz="1218565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sz="1350" dirty="0">
                    <a:solidFill>
                      <a:srgbClr val="FCECC3"/>
                    </a:solidFill>
                    <a:latin typeface="小考拉体" panose="02000503000000000000" pitchFamily="2" charset="-122"/>
                    <a:ea typeface="小考拉体" panose="02000503000000000000" pitchFamily="2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81" name="椭圆 80"/>
                <p:cNvSpPr/>
                <p:nvPr/>
              </p:nvSpPr>
              <p:spPr>
                <a:xfrm>
                  <a:off x="915793" y="2098012"/>
                  <a:ext cx="989999" cy="990000"/>
                </a:xfrm>
                <a:prstGeom prst="ellipse">
                  <a:avLst/>
                </a:prstGeom>
                <a:solidFill>
                  <a:srgbClr val="5A97D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1218565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zh-CN" sz="2000" b="1" dirty="0">
                      <a:solidFill>
                        <a:srgbClr val="FCECC3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小考拉体" panose="02000503000000000000" pitchFamily="2" charset="-122"/>
                      <a:ea typeface="小考拉体" panose="02000503000000000000" pitchFamily="2" charset="-122"/>
                      <a:cs typeface="+mn-ea"/>
                      <a:sym typeface="+mn-lt"/>
                    </a:rPr>
                    <a:t>04</a:t>
                  </a:r>
                  <a:endParaRPr sz="2000" b="1" dirty="0">
                    <a:solidFill>
                      <a:srgbClr val="FCECC3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小考拉体" panose="02000503000000000000" pitchFamily="2" charset="-122"/>
                    <a:ea typeface="小考拉体" panose="02000503000000000000" pitchFamily="2" charset="-122"/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76" name="矩形 75"/>
            <p:cNvSpPr/>
            <p:nvPr/>
          </p:nvSpPr>
          <p:spPr>
            <a:xfrm>
              <a:off x="8048626" y="4282401"/>
              <a:ext cx="2873210" cy="862041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ts val="2000"/>
                </a:lnSpc>
                <a:spcBef>
                  <a:spcPct val="20000"/>
                </a:spcBef>
                <a:buFont typeface="Arial" panose="020B0604020202020204" pitchFamily="34" charset="0"/>
                <a:buNone/>
              </a:pPr>
              <a:r>
                <a:rPr lang="zh-CN" altLang="en-US" sz="1200" dirty="0">
                  <a:solidFill>
                    <a:srgbClr val="FCECC3"/>
                  </a:solidFill>
                  <a:latin typeface="小考拉体" panose="02000503000000000000" pitchFamily="2" charset="-122"/>
                  <a:ea typeface="小考拉体" panose="02000503000000000000" pitchFamily="2" charset="-122"/>
                  <a:cs typeface="+mn-lt"/>
                  <a:sym typeface="FZHei-B01S" panose="02010601030101010101" pitchFamily="2" charset="-122"/>
                </a:rPr>
                <a:t>请在此处添加具体内容，文字尽量言简意赅，简单说明即可，不必过于繁琐，注意板面美观度。</a:t>
              </a:r>
              <a:endParaRPr lang="zh-CN" altLang="zh-CN" sz="1200" dirty="0">
                <a:solidFill>
                  <a:srgbClr val="FCECC3"/>
                </a:solidFill>
                <a:latin typeface="小考拉体" panose="02000503000000000000" pitchFamily="2" charset="-122"/>
                <a:ea typeface="小考拉体" panose="02000503000000000000" pitchFamily="2" charset="-122"/>
                <a:cs typeface="+mn-lt"/>
                <a:sym typeface="+mn-ea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doors dir="ver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6" grpId="0"/>
      <p:bldP spid="47" grpId="0"/>
      <p:bldP spid="48" grpId="0"/>
      <p:bldP spid="4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8" cy="685800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887109" y="275771"/>
            <a:ext cx="307648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altLang="zh-CN" sz="3200" dirty="0">
                <a:solidFill>
                  <a:srgbClr val="FCECC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小考拉体" panose="02000503000000000000" pitchFamily="2" charset="-122"/>
                <a:ea typeface="小考拉体" panose="02000503000000000000" pitchFamily="2" charset="-122"/>
              </a:rPr>
              <a:t>01 </a:t>
            </a:r>
            <a:r>
              <a:rPr lang="zh-CN" altLang="en-US" sz="3200" dirty="0">
                <a:solidFill>
                  <a:srgbClr val="FCECC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小考拉体" panose="02000503000000000000" pitchFamily="2" charset="-122"/>
                <a:ea typeface="小考拉体" panose="02000503000000000000" pitchFamily="2" charset="-122"/>
              </a:rPr>
              <a:t>输入此处标题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183" y="275771"/>
            <a:ext cx="662926" cy="66292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206664">
            <a:off x="9724174" y="-8027"/>
            <a:ext cx="2057479" cy="2057479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1224982" y="2573903"/>
            <a:ext cx="2854642" cy="10150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457200">
              <a:lnSpc>
                <a:spcPts val="2500"/>
              </a:lnSpc>
              <a:defRPr/>
            </a:pPr>
            <a:r>
              <a:rPr kumimoji="1" lang="zh-CN" altLang="en-US" sz="1400" dirty="0">
                <a:solidFill>
                  <a:srgbClr val="FCECC3"/>
                </a:solidFill>
                <a:latin typeface="小考拉体" panose="02000503000000000000" pitchFamily="2" charset="-122"/>
                <a:ea typeface="小考拉体" panose="02000503000000000000" pitchFamily="2" charset="-122"/>
                <a:cs typeface="站酷快乐体2016修订版" panose="02010600030101010101" pitchFamily="2" charset="-122"/>
              </a:rPr>
              <a:t>请在此处添加具体内容，文字尽量言简意赅，简单说明即可，不必过于繁琐，注意版面美观度。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1238653" y="2144173"/>
            <a:ext cx="1117614" cy="46166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CECC3"/>
                </a:solidFill>
                <a:effectLst/>
                <a:uLnTx/>
                <a:uFillTx/>
                <a:latin typeface="小考拉体" panose="02000503000000000000" pitchFamily="2" charset="-122"/>
                <a:ea typeface="小考拉体" panose="02000503000000000000" pitchFamily="2" charset="-122"/>
                <a:cs typeface="+mn-ea"/>
                <a:sym typeface="+mn-lt"/>
              </a:rPr>
              <a:t>小标题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1197240" y="4582391"/>
            <a:ext cx="3084127" cy="10219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457200">
              <a:lnSpc>
                <a:spcPts val="2500"/>
              </a:lnSpc>
              <a:defRPr/>
            </a:pPr>
            <a:r>
              <a:rPr kumimoji="1" lang="zh-CN" altLang="en-US" sz="1400" dirty="0">
                <a:solidFill>
                  <a:srgbClr val="FCECC3"/>
                </a:solidFill>
                <a:latin typeface="小考拉体" panose="02000503000000000000" pitchFamily="2" charset="-122"/>
                <a:ea typeface="小考拉体" panose="02000503000000000000" pitchFamily="2" charset="-122"/>
                <a:cs typeface="站酷快乐体2016修订版" panose="02010600030101010101" pitchFamily="2" charset="-122"/>
              </a:rPr>
              <a:t>请在此处添加具体内容，文字尽量言简意赅，简单说明即可，不必过于繁琐，注意版面美观度。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1210911" y="4152661"/>
            <a:ext cx="1117614" cy="46166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CECC3"/>
                </a:solidFill>
                <a:effectLst/>
                <a:uLnTx/>
                <a:uFillTx/>
                <a:latin typeface="小考拉体" panose="02000503000000000000" pitchFamily="2" charset="-122"/>
                <a:ea typeface="小考拉体" panose="02000503000000000000" pitchFamily="2" charset="-122"/>
                <a:cs typeface="+mn-ea"/>
                <a:sym typeface="+mn-lt"/>
              </a:rPr>
              <a:t>小标题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8048171" y="2539724"/>
            <a:ext cx="2883534" cy="10219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defTabSz="457200">
              <a:lnSpc>
                <a:spcPts val="2500"/>
              </a:lnSpc>
              <a:defRPr/>
            </a:pPr>
            <a:r>
              <a:rPr kumimoji="1" lang="zh-CN" altLang="en-US" sz="1400" dirty="0">
                <a:solidFill>
                  <a:srgbClr val="FCECC3"/>
                </a:solidFill>
                <a:latin typeface="小考拉体" panose="02000503000000000000" pitchFamily="2" charset="-122"/>
                <a:ea typeface="小考拉体" panose="02000503000000000000" pitchFamily="2" charset="-122"/>
                <a:cs typeface="站酷快乐体2016修订版" panose="02010600030101010101" pitchFamily="2" charset="-122"/>
              </a:rPr>
              <a:t>请在此处添加具体内容，文字尽量言简意赅，简单说明即可，不必过于繁琐，注意版面美观度。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9832497" y="2109994"/>
            <a:ext cx="1117614" cy="46166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CECC3"/>
                </a:solidFill>
                <a:effectLst/>
                <a:uLnTx/>
                <a:uFillTx/>
                <a:latin typeface="小考拉体" panose="02000503000000000000" pitchFamily="2" charset="-122"/>
                <a:ea typeface="小考拉体" panose="02000503000000000000" pitchFamily="2" charset="-122"/>
                <a:cs typeface="+mn-ea"/>
                <a:sym typeface="+mn-lt"/>
              </a:rPr>
              <a:t>小标题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8014642" y="4458044"/>
            <a:ext cx="2883534" cy="10219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defTabSz="457200">
              <a:lnSpc>
                <a:spcPts val="2500"/>
              </a:lnSpc>
              <a:defRPr/>
            </a:pPr>
            <a:r>
              <a:rPr kumimoji="1" lang="zh-CN" altLang="en-US" sz="1400" dirty="0">
                <a:solidFill>
                  <a:srgbClr val="FCECC3"/>
                </a:solidFill>
                <a:latin typeface="小考拉体" panose="02000503000000000000" pitchFamily="2" charset="-122"/>
                <a:ea typeface="小考拉体" panose="02000503000000000000" pitchFamily="2" charset="-122"/>
                <a:cs typeface="站酷快乐体2016修订版" panose="02010600030101010101" pitchFamily="2" charset="-122"/>
              </a:rPr>
              <a:t>请在此处添加具体内容，文字尽量言简意赅，简单说明即可，不必过于繁琐，注意版面美观度。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9798968" y="4028314"/>
            <a:ext cx="1117614" cy="46166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CECC3"/>
                </a:solidFill>
                <a:effectLst/>
                <a:uLnTx/>
                <a:uFillTx/>
                <a:latin typeface="小考拉体" panose="02000503000000000000" pitchFamily="2" charset="-122"/>
                <a:ea typeface="小考拉体" panose="02000503000000000000" pitchFamily="2" charset="-122"/>
                <a:cs typeface="+mn-ea"/>
                <a:sym typeface="+mn-lt"/>
              </a:rPr>
              <a:t>小标题</a:t>
            </a:r>
          </a:p>
        </p:txBody>
      </p:sp>
      <p:sp>
        <p:nvSpPr>
          <p:cNvPr id="17" name="椭圆 16"/>
          <p:cNvSpPr/>
          <p:nvPr/>
        </p:nvSpPr>
        <p:spPr>
          <a:xfrm>
            <a:off x="4110299" y="1946649"/>
            <a:ext cx="3904343" cy="3904343"/>
          </a:xfrm>
          <a:prstGeom prst="ellipse">
            <a:avLst/>
          </a:prstGeom>
          <a:blipFill>
            <a:blip r:embed="rId6"/>
            <a:stretch>
              <a:fillRect/>
            </a:stretch>
          </a:blipFill>
          <a:ln>
            <a:noFill/>
          </a:ln>
          <a:effectLst>
            <a:outerShdw blurRad="101600" dist="38100" dir="2700000" sx="101000" sy="101000" algn="tl" rotWithShape="0">
              <a:prstClr val="black">
                <a:alpha val="3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CECC3"/>
              </a:solidFill>
              <a:latin typeface="小考拉体" panose="02000503000000000000" pitchFamily="2" charset="-122"/>
              <a:ea typeface="小考拉体" panose="02000503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prism isInverted="1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5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 bldLvl="0"/>
      <p:bldP spid="11" grpId="0"/>
      <p:bldP spid="12" grpId="0" bldLvl="0"/>
      <p:bldP spid="13" grpId="0"/>
      <p:bldP spid="14" grpId="0" bldLvl="0"/>
      <p:bldP spid="15" grpId="0"/>
      <p:bldP spid="16" grpId="0" bldLvl="0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8" cy="685800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887109" y="275771"/>
            <a:ext cx="307648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altLang="zh-CN" sz="3200" dirty="0">
                <a:solidFill>
                  <a:srgbClr val="FCECC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小考拉体" panose="02000503000000000000" pitchFamily="2" charset="-122"/>
                <a:ea typeface="小考拉体" panose="02000503000000000000" pitchFamily="2" charset="-122"/>
              </a:rPr>
              <a:t>01 </a:t>
            </a:r>
            <a:r>
              <a:rPr lang="zh-CN" altLang="en-US" sz="3200" dirty="0">
                <a:solidFill>
                  <a:srgbClr val="FCECC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小考拉体" panose="02000503000000000000" pitchFamily="2" charset="-122"/>
                <a:ea typeface="小考拉体" panose="02000503000000000000" pitchFamily="2" charset="-122"/>
              </a:rPr>
              <a:t>输入此处标题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183" y="275771"/>
            <a:ext cx="662926" cy="66292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206664">
            <a:off x="9724174" y="-8027"/>
            <a:ext cx="2057479" cy="2057479"/>
          </a:xfrm>
          <a:prstGeom prst="rect">
            <a:avLst/>
          </a:prstGeom>
        </p:spPr>
      </p:pic>
      <p:sp>
        <p:nvSpPr>
          <p:cNvPr id="14" name="椭圆 13"/>
          <p:cNvSpPr/>
          <p:nvPr/>
        </p:nvSpPr>
        <p:spPr>
          <a:xfrm>
            <a:off x="4997495" y="2030105"/>
            <a:ext cx="564389" cy="564389"/>
          </a:xfrm>
          <a:prstGeom prst="ellipse">
            <a:avLst/>
          </a:prstGeom>
          <a:solidFill>
            <a:srgbClr val="5A97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FCECC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小考拉体" panose="02000503000000000000" pitchFamily="2" charset="-122"/>
                <a:ea typeface="小考拉体" panose="02000503000000000000" pitchFamily="2" charset="-122"/>
              </a:rPr>
              <a:t>01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FCECC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小考拉体" panose="02000503000000000000" pitchFamily="2" charset="-122"/>
              <a:ea typeface="小考拉体" panose="02000503000000000000" pitchFamily="2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4952386" y="2147789"/>
            <a:ext cx="2972415" cy="1370877"/>
            <a:chOff x="4952386" y="2147789"/>
            <a:chExt cx="2972415" cy="1370877"/>
          </a:xfrm>
        </p:grpSpPr>
        <p:sp>
          <p:nvSpPr>
            <p:cNvPr id="10" name="矩形 9"/>
            <p:cNvSpPr/>
            <p:nvPr/>
          </p:nvSpPr>
          <p:spPr>
            <a:xfrm>
              <a:off x="4952386" y="2666189"/>
              <a:ext cx="2972415" cy="8524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auto">
                <a:lnSpc>
                  <a:spcPts val="2000"/>
                </a:lnSpc>
                <a:buNone/>
                <a:defRPr/>
              </a:pPr>
              <a:r>
                <a:rPr lang="zh-CN" altLang="en-US" sz="1200" dirty="0">
                  <a:solidFill>
                    <a:srgbClr val="FCECC3"/>
                  </a:solidFill>
                  <a:latin typeface="小考拉体" panose="02000503000000000000" pitchFamily="2" charset="-122"/>
                  <a:ea typeface="小考拉体" panose="02000503000000000000" pitchFamily="2" charset="-122"/>
                  <a:sym typeface="FZHei-B01S" panose="02010601030101010101" pitchFamily="2" charset="-122"/>
                </a:rPr>
                <a:t>请在此处添加具体内容，文字尽量言简意赅，简单说明即可，不必过于繁琐，注意板面美观度。</a:t>
              </a:r>
            </a:p>
          </p:txBody>
        </p:sp>
        <p:sp>
          <p:nvSpPr>
            <p:cNvPr id="13" name="矩形 12"/>
            <p:cNvSpPr/>
            <p:nvPr/>
          </p:nvSpPr>
          <p:spPr>
            <a:xfrm>
              <a:off x="5567956" y="2147789"/>
              <a:ext cx="1908015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dirty="0">
                  <a:solidFill>
                    <a:srgbClr val="FCECC3"/>
                  </a:solidFill>
                  <a:latin typeface="小考拉体" panose="02000503000000000000" pitchFamily="2" charset="-122"/>
                  <a:ea typeface="小考拉体" panose="02000503000000000000" pitchFamily="2" charset="-122"/>
                  <a:cs typeface="Arial" panose="020B0604020202020204" pitchFamily="34" charset="0"/>
                </a:rPr>
                <a:t>添加标题</a:t>
              </a:r>
              <a:endPara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FCECC3"/>
                </a:solidFill>
                <a:effectLst/>
                <a:uLnTx/>
                <a:uFillTx/>
                <a:latin typeface="小考拉体" panose="02000503000000000000" pitchFamily="2" charset="-122"/>
                <a:ea typeface="小考拉体" panose="02000503000000000000" pitchFamily="2" charset="-122"/>
                <a:cs typeface="Arial" panose="020B0604020202020204" pitchFamily="34" charset="0"/>
              </a:endParaRPr>
            </a:p>
          </p:txBody>
        </p:sp>
      </p:grpSp>
      <p:sp>
        <p:nvSpPr>
          <p:cNvPr id="24" name="椭圆 23"/>
          <p:cNvSpPr/>
          <p:nvPr/>
        </p:nvSpPr>
        <p:spPr>
          <a:xfrm>
            <a:off x="8410470" y="2030103"/>
            <a:ext cx="564389" cy="564389"/>
          </a:xfrm>
          <a:prstGeom prst="ellipse">
            <a:avLst/>
          </a:prstGeom>
          <a:solidFill>
            <a:srgbClr val="F6D9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FCECC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小考拉体" panose="02000503000000000000" pitchFamily="2" charset="-122"/>
                <a:ea typeface="小考拉体" panose="02000503000000000000" pitchFamily="2" charset="-122"/>
              </a:rPr>
              <a:t>02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FCECC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小考拉体" panose="02000503000000000000" pitchFamily="2" charset="-122"/>
              <a:ea typeface="小考拉体" panose="02000503000000000000" pitchFamily="2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8365361" y="2147787"/>
            <a:ext cx="2972415" cy="1370876"/>
            <a:chOff x="8365361" y="2147787"/>
            <a:chExt cx="2972415" cy="1370876"/>
          </a:xfrm>
        </p:grpSpPr>
        <p:sp>
          <p:nvSpPr>
            <p:cNvPr id="23" name="矩形 22"/>
            <p:cNvSpPr/>
            <p:nvPr/>
          </p:nvSpPr>
          <p:spPr>
            <a:xfrm>
              <a:off x="8365361" y="2666186"/>
              <a:ext cx="2972415" cy="8524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2000"/>
                </a:lnSpc>
              </a:pPr>
              <a:r>
                <a:rPr lang="zh-CN" altLang="en-US" sz="1200" dirty="0">
                  <a:solidFill>
                    <a:srgbClr val="FCECC3"/>
                  </a:solidFill>
                  <a:latin typeface="小考拉体" panose="02000503000000000000" pitchFamily="2" charset="-122"/>
                  <a:ea typeface="小考拉体" panose="02000503000000000000" pitchFamily="2" charset="-122"/>
                  <a:sym typeface="FZHei-B01S" panose="02010601030101010101" pitchFamily="2" charset="-122"/>
                </a:rPr>
                <a:t>请在此处添加具体内容，文字尽量言简意赅，简单说明即可，不必过于繁琐，注意板面美观度。</a:t>
              </a:r>
            </a:p>
          </p:txBody>
        </p:sp>
        <p:sp>
          <p:nvSpPr>
            <p:cNvPr id="25" name="矩形 24"/>
            <p:cNvSpPr/>
            <p:nvPr/>
          </p:nvSpPr>
          <p:spPr>
            <a:xfrm>
              <a:off x="8980931" y="2147787"/>
              <a:ext cx="1908015" cy="369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ECC3"/>
                  </a:solidFill>
                  <a:effectLst/>
                  <a:uLnTx/>
                  <a:uFillTx/>
                  <a:latin typeface="小考拉体" panose="02000503000000000000" pitchFamily="2" charset="-122"/>
                  <a:ea typeface="小考拉体" panose="02000503000000000000" pitchFamily="2" charset="-122"/>
                  <a:cs typeface="Arial" panose="020B0604020202020204" pitchFamily="34" charset="0"/>
                </a:rPr>
                <a:t>添加标题</a:t>
              </a:r>
              <a:endPara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FCECC3"/>
                </a:solidFill>
                <a:effectLst/>
                <a:uLnTx/>
                <a:uFillTx/>
                <a:latin typeface="小考拉体" panose="02000503000000000000" pitchFamily="2" charset="-122"/>
                <a:ea typeface="小考拉体" panose="02000503000000000000" pitchFamily="2" charset="-122"/>
                <a:cs typeface="Arial" panose="020B0604020202020204" pitchFamily="34" charset="0"/>
              </a:endParaRPr>
            </a:p>
          </p:txBody>
        </p:sp>
      </p:grpSp>
      <p:sp>
        <p:nvSpPr>
          <p:cNvPr id="39" name="椭圆 38"/>
          <p:cNvSpPr/>
          <p:nvPr/>
        </p:nvSpPr>
        <p:spPr>
          <a:xfrm>
            <a:off x="4997495" y="4187510"/>
            <a:ext cx="564389" cy="564389"/>
          </a:xfrm>
          <a:prstGeom prst="ellipse">
            <a:avLst/>
          </a:prstGeom>
          <a:solidFill>
            <a:srgbClr val="F6D9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FCECC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小考拉体" panose="02000503000000000000" pitchFamily="2" charset="-122"/>
                <a:ea typeface="小考拉体" panose="02000503000000000000" pitchFamily="2" charset="-122"/>
              </a:rPr>
              <a:t>03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FCECC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小考拉体" panose="02000503000000000000" pitchFamily="2" charset="-122"/>
              <a:ea typeface="小考拉体" panose="02000503000000000000" pitchFamily="2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4952387" y="4305194"/>
            <a:ext cx="2972416" cy="1370876"/>
            <a:chOff x="4952387" y="4305194"/>
            <a:chExt cx="2972416" cy="1370876"/>
          </a:xfrm>
        </p:grpSpPr>
        <p:sp>
          <p:nvSpPr>
            <p:cNvPr id="38" name="矩形 37"/>
            <p:cNvSpPr/>
            <p:nvPr/>
          </p:nvSpPr>
          <p:spPr>
            <a:xfrm>
              <a:off x="4952387" y="4823593"/>
              <a:ext cx="2972416" cy="8524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2000"/>
                </a:lnSpc>
              </a:pPr>
              <a:r>
                <a:rPr lang="zh-CN" altLang="en-US" sz="1200" dirty="0">
                  <a:solidFill>
                    <a:srgbClr val="FCECC3"/>
                  </a:solidFill>
                  <a:latin typeface="小考拉体" panose="02000503000000000000" pitchFamily="2" charset="-122"/>
                  <a:ea typeface="小考拉体" panose="02000503000000000000" pitchFamily="2" charset="-122"/>
                  <a:sym typeface="FZHei-B01S" panose="02010601030101010101" pitchFamily="2" charset="-122"/>
                </a:rPr>
                <a:t>请在此处添加具体内容，文字尽量言简意赅，简单说明即可，不必过于繁琐，注意板面美观度。</a:t>
              </a:r>
            </a:p>
          </p:txBody>
        </p:sp>
        <p:sp>
          <p:nvSpPr>
            <p:cNvPr id="40" name="矩形 39"/>
            <p:cNvSpPr/>
            <p:nvPr/>
          </p:nvSpPr>
          <p:spPr>
            <a:xfrm>
              <a:off x="5567956" y="4305194"/>
              <a:ext cx="1908015" cy="369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ECC3"/>
                  </a:solidFill>
                  <a:effectLst/>
                  <a:uLnTx/>
                  <a:uFillTx/>
                  <a:latin typeface="小考拉体" panose="02000503000000000000" pitchFamily="2" charset="-122"/>
                  <a:ea typeface="小考拉体" panose="02000503000000000000" pitchFamily="2" charset="-122"/>
                  <a:cs typeface="Arial" panose="020B0604020202020204" pitchFamily="34" charset="0"/>
                </a:rPr>
                <a:t>添加标题</a:t>
              </a:r>
              <a:endPara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FCECC3"/>
                </a:solidFill>
                <a:effectLst/>
                <a:uLnTx/>
                <a:uFillTx/>
                <a:latin typeface="小考拉体" panose="02000503000000000000" pitchFamily="2" charset="-122"/>
                <a:ea typeface="小考拉体" panose="02000503000000000000" pitchFamily="2" charset="-122"/>
                <a:cs typeface="Arial" panose="020B0604020202020204" pitchFamily="34" charset="0"/>
              </a:endParaRPr>
            </a:p>
          </p:txBody>
        </p:sp>
      </p:grpSp>
      <p:sp>
        <p:nvSpPr>
          <p:cNvPr id="52" name="椭圆 51"/>
          <p:cNvSpPr/>
          <p:nvPr/>
        </p:nvSpPr>
        <p:spPr>
          <a:xfrm>
            <a:off x="8410470" y="4187510"/>
            <a:ext cx="564389" cy="564389"/>
          </a:xfrm>
          <a:prstGeom prst="ellipse">
            <a:avLst/>
          </a:prstGeom>
          <a:solidFill>
            <a:srgbClr val="5A97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FCECC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小考拉体" panose="02000503000000000000" pitchFamily="2" charset="-122"/>
                <a:ea typeface="小考拉体" panose="02000503000000000000" pitchFamily="2" charset="-122"/>
              </a:rPr>
              <a:t>04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FCECC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小考拉体" panose="02000503000000000000" pitchFamily="2" charset="-122"/>
              <a:ea typeface="小考拉体" panose="02000503000000000000" pitchFamily="2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8365361" y="4305194"/>
            <a:ext cx="2972415" cy="1370876"/>
            <a:chOff x="8365361" y="4305194"/>
            <a:chExt cx="2972415" cy="1370876"/>
          </a:xfrm>
        </p:grpSpPr>
        <p:sp>
          <p:nvSpPr>
            <p:cNvPr id="51" name="矩形 50"/>
            <p:cNvSpPr/>
            <p:nvPr/>
          </p:nvSpPr>
          <p:spPr>
            <a:xfrm>
              <a:off x="8365361" y="4823593"/>
              <a:ext cx="2972415" cy="8524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2000"/>
                </a:lnSpc>
              </a:pPr>
              <a:r>
                <a:rPr lang="zh-CN" altLang="en-US" sz="1200" dirty="0">
                  <a:solidFill>
                    <a:srgbClr val="FCECC3"/>
                  </a:solidFill>
                  <a:latin typeface="小考拉体" panose="02000503000000000000" pitchFamily="2" charset="-122"/>
                  <a:ea typeface="小考拉体" panose="02000503000000000000" pitchFamily="2" charset="-122"/>
                  <a:sym typeface="FZHei-B01S" panose="02010601030101010101" pitchFamily="2" charset="-122"/>
                </a:rPr>
                <a:t>请在此处添加具体内容，文字尽量言简意赅，简单说明即可，不必过于繁琐，注意板面美观度。</a:t>
              </a:r>
            </a:p>
          </p:txBody>
        </p:sp>
        <p:sp>
          <p:nvSpPr>
            <p:cNvPr id="53" name="矩形 52"/>
            <p:cNvSpPr/>
            <p:nvPr/>
          </p:nvSpPr>
          <p:spPr>
            <a:xfrm>
              <a:off x="8980931" y="4305194"/>
              <a:ext cx="1908015" cy="369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ECC3"/>
                  </a:solidFill>
                  <a:effectLst/>
                  <a:uLnTx/>
                  <a:uFillTx/>
                  <a:latin typeface="小考拉体" panose="02000503000000000000" pitchFamily="2" charset="-122"/>
                  <a:ea typeface="小考拉体" panose="02000503000000000000" pitchFamily="2" charset="-122"/>
                  <a:cs typeface="Arial" panose="020B0604020202020204" pitchFamily="34" charset="0"/>
                </a:rPr>
                <a:t>添加标题</a:t>
              </a:r>
              <a:endPara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FCECC3"/>
                </a:solidFill>
                <a:effectLst/>
                <a:uLnTx/>
                <a:uFillTx/>
                <a:latin typeface="小考拉体" panose="02000503000000000000" pitchFamily="2" charset="-122"/>
                <a:ea typeface="小考拉体" panose="02000503000000000000" pitchFamily="2" charset="-122"/>
                <a:cs typeface="Arial" panose="020B0604020202020204" pitchFamily="34" charset="0"/>
              </a:endParaRPr>
            </a:p>
          </p:txBody>
        </p:sp>
      </p:grpSp>
      <p:pic>
        <p:nvPicPr>
          <p:cNvPr id="59" name="图片 5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935" y="1779504"/>
            <a:ext cx="2785161" cy="41595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prism isInverted="1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50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500"/>
                            </p:stCondLst>
                            <p:childTnLst>
                              <p:par>
                                <p:cTn id="3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500"/>
                            </p:stCondLst>
                            <p:childTnLst>
                              <p:par>
                                <p:cTn id="4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8500"/>
                            </p:stCondLst>
                            <p:childTnLst>
                              <p:par>
                                <p:cTn id="4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9500"/>
                            </p:stCondLst>
                            <p:childTnLst>
                              <p:par>
                                <p:cTn id="5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500"/>
                            </p:stCondLst>
                            <p:childTnLst>
                              <p:par>
                                <p:cTn id="5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4" grpId="0" animBg="1"/>
      <p:bldP spid="24" grpId="0" animBg="1"/>
      <p:bldP spid="39" grpId="0" animBg="1"/>
      <p:bldP spid="5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8" cy="685800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887109" y="275771"/>
            <a:ext cx="307648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altLang="zh-CN" sz="3200" dirty="0">
                <a:solidFill>
                  <a:srgbClr val="FCECC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小考拉体" panose="02000503000000000000" pitchFamily="2" charset="-122"/>
                <a:ea typeface="小考拉体" panose="02000503000000000000" pitchFamily="2" charset="-122"/>
              </a:rPr>
              <a:t>01 </a:t>
            </a:r>
            <a:r>
              <a:rPr lang="zh-CN" altLang="en-US" sz="3200" dirty="0">
                <a:solidFill>
                  <a:srgbClr val="FCECC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小考拉体" panose="02000503000000000000" pitchFamily="2" charset="-122"/>
                <a:ea typeface="小考拉体" panose="02000503000000000000" pitchFamily="2" charset="-122"/>
              </a:rPr>
              <a:t>输入此处标题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183" y="275771"/>
            <a:ext cx="662926" cy="66292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206664">
            <a:off x="9724174" y="-8027"/>
            <a:ext cx="2057479" cy="2057479"/>
          </a:xfrm>
          <a:prstGeom prst="rect">
            <a:avLst/>
          </a:prstGeom>
        </p:spPr>
      </p:pic>
      <p:sp>
        <p:nvSpPr>
          <p:cNvPr id="9" name="任意多边形: 形状 8"/>
          <p:cNvSpPr/>
          <p:nvPr/>
        </p:nvSpPr>
        <p:spPr>
          <a:xfrm>
            <a:off x="1605174" y="1892528"/>
            <a:ext cx="1342740" cy="1342740"/>
          </a:xfrm>
          <a:custGeom>
            <a:avLst/>
            <a:gdLst>
              <a:gd name="connsiteX0" fmla="*/ 839310 w 1678620"/>
              <a:gd name="connsiteY0" fmla="*/ 0 h 1678620"/>
              <a:gd name="connsiteX1" fmla="*/ 1092846 w 1678620"/>
              <a:gd name="connsiteY1" fmla="*/ 105018 h 1678620"/>
              <a:gd name="connsiteX2" fmla="*/ 1573602 w 1678620"/>
              <a:gd name="connsiteY2" fmla="*/ 585774 h 1678620"/>
              <a:gd name="connsiteX3" fmla="*/ 1573602 w 1678620"/>
              <a:gd name="connsiteY3" fmla="*/ 1092846 h 1678620"/>
              <a:gd name="connsiteX4" fmla="*/ 1092846 w 1678620"/>
              <a:gd name="connsiteY4" fmla="*/ 1573602 h 1678620"/>
              <a:gd name="connsiteX5" fmla="*/ 585774 w 1678620"/>
              <a:gd name="connsiteY5" fmla="*/ 1573602 h 1678620"/>
              <a:gd name="connsiteX6" fmla="*/ 105018 w 1678620"/>
              <a:gd name="connsiteY6" fmla="*/ 1092846 h 1678620"/>
              <a:gd name="connsiteX7" fmla="*/ 105018 w 1678620"/>
              <a:gd name="connsiteY7" fmla="*/ 585774 h 1678620"/>
              <a:gd name="connsiteX8" fmla="*/ 585774 w 1678620"/>
              <a:gd name="connsiteY8" fmla="*/ 105018 h 1678620"/>
              <a:gd name="connsiteX9" fmla="*/ 839310 w 1678620"/>
              <a:gd name="connsiteY9" fmla="*/ 0 h 1678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78620" h="1678620">
                <a:moveTo>
                  <a:pt x="839310" y="0"/>
                </a:moveTo>
                <a:cubicBezTo>
                  <a:pt x="931072" y="0"/>
                  <a:pt x="1022834" y="35006"/>
                  <a:pt x="1092846" y="105018"/>
                </a:cubicBezTo>
                <a:lnTo>
                  <a:pt x="1573602" y="585774"/>
                </a:lnTo>
                <a:cubicBezTo>
                  <a:pt x="1713626" y="725798"/>
                  <a:pt x="1713626" y="952822"/>
                  <a:pt x="1573602" y="1092846"/>
                </a:cubicBezTo>
                <a:lnTo>
                  <a:pt x="1092846" y="1573602"/>
                </a:lnTo>
                <a:cubicBezTo>
                  <a:pt x="952822" y="1713627"/>
                  <a:pt x="725798" y="1713627"/>
                  <a:pt x="585774" y="1573602"/>
                </a:cubicBezTo>
                <a:lnTo>
                  <a:pt x="105018" y="1092846"/>
                </a:lnTo>
                <a:cubicBezTo>
                  <a:pt x="-35006" y="952822"/>
                  <a:pt x="-35006" y="725798"/>
                  <a:pt x="105018" y="585774"/>
                </a:cubicBezTo>
                <a:lnTo>
                  <a:pt x="585774" y="105018"/>
                </a:lnTo>
                <a:cubicBezTo>
                  <a:pt x="655786" y="35006"/>
                  <a:pt x="747548" y="0"/>
                  <a:pt x="839310" y="0"/>
                </a:cubicBezTo>
                <a:close/>
              </a:path>
            </a:pathLst>
          </a:custGeom>
          <a:solidFill>
            <a:srgbClr val="5A97D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0" i="0" u="none" strike="noStrike" kern="0" cap="none" spc="0" normalizeH="0" baseline="0" noProof="0" dirty="0">
                <a:ln>
                  <a:noFill/>
                </a:ln>
                <a:solidFill>
                  <a:srgbClr val="FCECC3"/>
                </a:solidFill>
                <a:effectLst/>
                <a:uLnTx/>
                <a:uFillTx/>
                <a:latin typeface="小考拉体" panose="02000503000000000000" pitchFamily="2" charset="-122"/>
                <a:ea typeface="小考拉体" panose="02000503000000000000" pitchFamily="2" charset="-122"/>
              </a:rPr>
              <a:t>01</a:t>
            </a:r>
            <a:endParaRPr kumimoji="0" lang="zh-CN" altLang="en-US" sz="4000" b="0" i="0" u="none" strike="noStrike" kern="0" cap="none" spc="0" normalizeH="0" baseline="0" noProof="0" dirty="0">
              <a:ln>
                <a:noFill/>
              </a:ln>
              <a:solidFill>
                <a:srgbClr val="FCECC3"/>
              </a:solidFill>
              <a:effectLst/>
              <a:uLnTx/>
              <a:uFillTx/>
              <a:latin typeface="小考拉体" panose="02000503000000000000" pitchFamily="2" charset="-122"/>
              <a:ea typeface="小考拉体" panose="02000503000000000000" pitchFamily="2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1216851" y="3609746"/>
            <a:ext cx="2142639" cy="1739482"/>
            <a:chOff x="1502601" y="4676546"/>
            <a:chExt cx="2142639" cy="1739482"/>
          </a:xfrm>
        </p:grpSpPr>
        <p:sp>
          <p:nvSpPr>
            <p:cNvPr id="11" name="TextBox 37"/>
            <p:cNvSpPr txBox="1"/>
            <p:nvPr/>
          </p:nvSpPr>
          <p:spPr>
            <a:xfrm>
              <a:off x="1995994" y="4676546"/>
              <a:ext cx="121700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sz="2800">
                  <a:gradFill>
                    <a:gsLst>
                      <a:gs pos="30000">
                        <a:srgbClr val="EAD3B8"/>
                      </a:gs>
                      <a:gs pos="100000">
                        <a:srgbClr val="C49766"/>
                      </a:gs>
                      <a:gs pos="0">
                        <a:srgbClr val="C49166"/>
                      </a:gs>
                      <a:gs pos="66000">
                        <a:srgbClr val="9B723B"/>
                      </a:gs>
                    </a:gsLst>
                    <a:lin ang="5400000" scaled="0"/>
                  </a:gradFill>
                  <a:latin typeface="HelveticaNeueLT Pro 55 Roman" pitchFamily="34" charset="0"/>
                </a:defRPr>
              </a:lvl1pPr>
            </a:lstStyle>
            <a:p>
              <a:pPr algn="ctr"/>
              <a:r>
                <a:rPr lang="zh-CN" altLang="en-US" sz="2000" b="1" dirty="0">
                  <a:solidFill>
                    <a:srgbClr val="FCECC3"/>
                  </a:solidFill>
                  <a:latin typeface="小考拉体" panose="02000503000000000000" pitchFamily="2" charset="-122"/>
                  <a:ea typeface="小考拉体" panose="02000503000000000000" pitchFamily="2" charset="-122"/>
                </a:rPr>
                <a:t>输入标题</a:t>
              </a:r>
            </a:p>
          </p:txBody>
        </p:sp>
        <p:sp>
          <p:nvSpPr>
            <p:cNvPr id="12" name="TextBox 38"/>
            <p:cNvSpPr txBox="1"/>
            <p:nvPr/>
          </p:nvSpPr>
          <p:spPr>
            <a:xfrm>
              <a:off x="1502601" y="5085343"/>
              <a:ext cx="2142639" cy="13306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2800">
                  <a:gradFill>
                    <a:gsLst>
                      <a:gs pos="30000">
                        <a:srgbClr val="EAD3B8"/>
                      </a:gs>
                      <a:gs pos="100000">
                        <a:srgbClr val="C49766"/>
                      </a:gs>
                      <a:gs pos="0">
                        <a:srgbClr val="C49166"/>
                      </a:gs>
                      <a:gs pos="66000">
                        <a:srgbClr val="9B723B"/>
                      </a:gs>
                    </a:gsLst>
                    <a:lin ang="5400000" scaled="0"/>
                  </a:gradFill>
                  <a:latin typeface="HelveticaNeueLT Pro 55 Roman" pitchFamily="34" charset="0"/>
                </a:defRPr>
              </a:lvl1pPr>
            </a:lstStyle>
            <a:p>
              <a:pPr algn="ctr">
                <a:lnSpc>
                  <a:spcPts val="2500"/>
                </a:lnSpc>
                <a:spcBef>
                  <a:spcPct val="20000"/>
                </a:spcBef>
                <a:buFont typeface="Arial" panose="020B0604020202020204" pitchFamily="34" charset="0"/>
                <a:buNone/>
              </a:pPr>
              <a:r>
                <a:rPr lang="zh-CN" altLang="en-US" sz="1200" dirty="0">
                  <a:solidFill>
                    <a:srgbClr val="FCECC3"/>
                  </a:solidFill>
                  <a:latin typeface="小考拉体" panose="02000503000000000000" pitchFamily="2" charset="-122"/>
                  <a:ea typeface="小考拉体" panose="02000503000000000000" pitchFamily="2" charset="-122"/>
                  <a:cs typeface="+mn-lt"/>
                  <a:sym typeface="FZHei-B01S" panose="02010601030101010101" pitchFamily="2" charset="-122"/>
                </a:rPr>
                <a:t>请在此处添加具体内容，文字尽量言简意赅，简单说明即可，不必过于繁琐，注意板面美观度。</a:t>
              </a:r>
              <a:endParaRPr lang="zh-CN" altLang="zh-CN" sz="1200" dirty="0">
                <a:solidFill>
                  <a:srgbClr val="FCECC3"/>
                </a:solidFill>
                <a:latin typeface="小考拉体" panose="02000503000000000000" pitchFamily="2" charset="-122"/>
                <a:ea typeface="小考拉体" panose="02000503000000000000" pitchFamily="2" charset="-122"/>
                <a:cs typeface="+mn-lt"/>
                <a:sym typeface="+mn-ea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3729957" y="3609746"/>
            <a:ext cx="2142639" cy="1726905"/>
            <a:chOff x="3888707" y="4676546"/>
            <a:chExt cx="2142639" cy="1726905"/>
          </a:xfrm>
        </p:grpSpPr>
        <p:sp>
          <p:nvSpPr>
            <p:cNvPr id="14" name="TextBox 43"/>
            <p:cNvSpPr txBox="1"/>
            <p:nvPr/>
          </p:nvSpPr>
          <p:spPr>
            <a:xfrm>
              <a:off x="4323665" y="4676546"/>
              <a:ext cx="121700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sz="2800">
                  <a:gradFill>
                    <a:gsLst>
                      <a:gs pos="30000">
                        <a:srgbClr val="EAD3B8"/>
                      </a:gs>
                      <a:gs pos="100000">
                        <a:srgbClr val="C49766"/>
                      </a:gs>
                      <a:gs pos="0">
                        <a:srgbClr val="C49166"/>
                      </a:gs>
                      <a:gs pos="66000">
                        <a:srgbClr val="9B723B"/>
                      </a:gs>
                    </a:gsLst>
                    <a:lin ang="5400000" scaled="0"/>
                  </a:gradFill>
                  <a:latin typeface="HelveticaNeueLT Pro 55 Roman" pitchFamily="34" charset="0"/>
                </a:defRPr>
              </a:lvl1pPr>
            </a:lstStyle>
            <a:p>
              <a:pPr algn="ctr"/>
              <a:r>
                <a:rPr lang="zh-CN" altLang="en-US" sz="2000" b="1" dirty="0">
                  <a:solidFill>
                    <a:srgbClr val="FCECC3"/>
                  </a:solidFill>
                  <a:latin typeface="小考拉体" panose="02000503000000000000" pitchFamily="2" charset="-122"/>
                  <a:ea typeface="小考拉体" panose="02000503000000000000" pitchFamily="2" charset="-122"/>
                </a:rPr>
                <a:t>输入标题</a:t>
              </a:r>
            </a:p>
          </p:txBody>
        </p:sp>
        <p:sp>
          <p:nvSpPr>
            <p:cNvPr id="15" name="TextBox 44"/>
            <p:cNvSpPr txBox="1"/>
            <p:nvPr/>
          </p:nvSpPr>
          <p:spPr>
            <a:xfrm>
              <a:off x="3888707" y="5072766"/>
              <a:ext cx="2142639" cy="13306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lnSpc>
                  <a:spcPts val="2500"/>
                </a:lnSpc>
                <a:spcBef>
                  <a:spcPct val="20000"/>
                </a:spcBef>
                <a:buFont typeface="Arial" panose="020B0604020202020204" pitchFamily="34" charset="0"/>
                <a:buNone/>
                <a:defRPr sz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HelveticaNeueLT Pro 55 Roman" pitchFamily="34" charset="0"/>
                  <a:ea typeface="微软雅黑" panose="020B0503020204020204" pitchFamily="34" charset="-122"/>
                  <a:cs typeface="+mn-lt"/>
                </a:defRPr>
              </a:lvl1pPr>
            </a:lstStyle>
            <a:p>
              <a:r>
                <a:rPr lang="zh-CN" altLang="en-US" dirty="0">
                  <a:solidFill>
                    <a:srgbClr val="FCECC3"/>
                  </a:solidFill>
                  <a:latin typeface="小考拉体" panose="02000503000000000000" pitchFamily="2" charset="-122"/>
                  <a:ea typeface="小考拉体" panose="02000503000000000000" pitchFamily="2" charset="-122"/>
                  <a:sym typeface="FZHei-B01S" panose="02010601030101010101" pitchFamily="2" charset="-122"/>
                </a:rPr>
                <a:t>请在此处添加具体内容，文字尽量言简意赅，简单说明即可，不必过于繁琐，注意板面美观度。</a:t>
              </a:r>
              <a:endParaRPr lang="zh-CN" altLang="zh-CN" dirty="0">
                <a:solidFill>
                  <a:srgbClr val="FCECC3"/>
                </a:solidFill>
                <a:latin typeface="小考拉体" panose="02000503000000000000" pitchFamily="2" charset="-122"/>
                <a:ea typeface="小考拉体" panose="02000503000000000000" pitchFamily="2" charset="-122"/>
                <a:sym typeface="+mn-ea"/>
              </a:endParaRPr>
            </a:p>
          </p:txBody>
        </p:sp>
      </p:grpSp>
      <p:sp>
        <p:nvSpPr>
          <p:cNvPr id="16" name="任意多边形: 形状 15"/>
          <p:cNvSpPr/>
          <p:nvPr/>
        </p:nvSpPr>
        <p:spPr>
          <a:xfrm>
            <a:off x="4059846" y="1892528"/>
            <a:ext cx="1342740" cy="1342740"/>
          </a:xfrm>
          <a:custGeom>
            <a:avLst/>
            <a:gdLst>
              <a:gd name="connsiteX0" fmla="*/ 839310 w 1678620"/>
              <a:gd name="connsiteY0" fmla="*/ 0 h 1678620"/>
              <a:gd name="connsiteX1" fmla="*/ 1092846 w 1678620"/>
              <a:gd name="connsiteY1" fmla="*/ 105018 h 1678620"/>
              <a:gd name="connsiteX2" fmla="*/ 1573602 w 1678620"/>
              <a:gd name="connsiteY2" fmla="*/ 585774 h 1678620"/>
              <a:gd name="connsiteX3" fmla="*/ 1573602 w 1678620"/>
              <a:gd name="connsiteY3" fmla="*/ 1092846 h 1678620"/>
              <a:gd name="connsiteX4" fmla="*/ 1092846 w 1678620"/>
              <a:gd name="connsiteY4" fmla="*/ 1573602 h 1678620"/>
              <a:gd name="connsiteX5" fmla="*/ 585774 w 1678620"/>
              <a:gd name="connsiteY5" fmla="*/ 1573602 h 1678620"/>
              <a:gd name="connsiteX6" fmla="*/ 105018 w 1678620"/>
              <a:gd name="connsiteY6" fmla="*/ 1092846 h 1678620"/>
              <a:gd name="connsiteX7" fmla="*/ 105018 w 1678620"/>
              <a:gd name="connsiteY7" fmla="*/ 585774 h 1678620"/>
              <a:gd name="connsiteX8" fmla="*/ 585774 w 1678620"/>
              <a:gd name="connsiteY8" fmla="*/ 105018 h 1678620"/>
              <a:gd name="connsiteX9" fmla="*/ 839310 w 1678620"/>
              <a:gd name="connsiteY9" fmla="*/ 0 h 1678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78620" h="1678620">
                <a:moveTo>
                  <a:pt x="839310" y="0"/>
                </a:moveTo>
                <a:cubicBezTo>
                  <a:pt x="931072" y="0"/>
                  <a:pt x="1022834" y="35006"/>
                  <a:pt x="1092846" y="105018"/>
                </a:cubicBezTo>
                <a:lnTo>
                  <a:pt x="1573602" y="585774"/>
                </a:lnTo>
                <a:cubicBezTo>
                  <a:pt x="1713626" y="725798"/>
                  <a:pt x="1713626" y="952822"/>
                  <a:pt x="1573602" y="1092846"/>
                </a:cubicBezTo>
                <a:lnTo>
                  <a:pt x="1092846" y="1573602"/>
                </a:lnTo>
                <a:cubicBezTo>
                  <a:pt x="952822" y="1713627"/>
                  <a:pt x="725798" y="1713627"/>
                  <a:pt x="585774" y="1573602"/>
                </a:cubicBezTo>
                <a:lnTo>
                  <a:pt x="105018" y="1092846"/>
                </a:lnTo>
                <a:cubicBezTo>
                  <a:pt x="-35006" y="952822"/>
                  <a:pt x="-35006" y="725798"/>
                  <a:pt x="105018" y="585774"/>
                </a:cubicBezTo>
                <a:lnTo>
                  <a:pt x="585774" y="105018"/>
                </a:lnTo>
                <a:cubicBezTo>
                  <a:pt x="655786" y="35006"/>
                  <a:pt x="747548" y="0"/>
                  <a:pt x="839310" y="0"/>
                </a:cubicBezTo>
                <a:close/>
              </a:path>
            </a:pathLst>
          </a:custGeom>
          <a:solidFill>
            <a:srgbClr val="F7BD0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0" i="0" u="none" strike="noStrike" kern="0" cap="none" spc="0" normalizeH="0" baseline="0" noProof="0" dirty="0">
                <a:ln>
                  <a:noFill/>
                </a:ln>
                <a:solidFill>
                  <a:srgbClr val="FCECC3"/>
                </a:solidFill>
                <a:effectLst/>
                <a:uLnTx/>
                <a:uFillTx/>
                <a:latin typeface="小考拉体" panose="02000503000000000000" pitchFamily="2" charset="-122"/>
                <a:ea typeface="小考拉体" panose="02000503000000000000" pitchFamily="2" charset="-122"/>
              </a:rPr>
              <a:t>02</a:t>
            </a:r>
            <a:endParaRPr kumimoji="0" lang="zh-CN" altLang="en-US" sz="4000" b="0" i="0" u="none" strike="noStrike" kern="0" cap="none" spc="0" normalizeH="0" baseline="0" noProof="0" dirty="0">
              <a:ln>
                <a:noFill/>
              </a:ln>
              <a:solidFill>
                <a:srgbClr val="FCECC3"/>
              </a:solidFill>
              <a:effectLst/>
              <a:uLnTx/>
              <a:uFillTx/>
              <a:latin typeface="小考拉体" panose="02000503000000000000" pitchFamily="2" charset="-122"/>
              <a:ea typeface="小考拉体" panose="02000503000000000000" pitchFamily="2" charset="-122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6179564" y="3609746"/>
            <a:ext cx="2142640" cy="1727942"/>
            <a:chOff x="6211314" y="4676546"/>
            <a:chExt cx="2142640" cy="1727942"/>
          </a:xfrm>
        </p:grpSpPr>
        <p:sp>
          <p:nvSpPr>
            <p:cNvPr id="18" name="TextBox 46"/>
            <p:cNvSpPr txBox="1"/>
            <p:nvPr/>
          </p:nvSpPr>
          <p:spPr>
            <a:xfrm>
              <a:off x="6651337" y="4676546"/>
              <a:ext cx="121700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sz="2800">
                  <a:gradFill>
                    <a:gsLst>
                      <a:gs pos="30000">
                        <a:srgbClr val="EAD3B8"/>
                      </a:gs>
                      <a:gs pos="100000">
                        <a:srgbClr val="C49766"/>
                      </a:gs>
                      <a:gs pos="0">
                        <a:srgbClr val="C49166"/>
                      </a:gs>
                      <a:gs pos="66000">
                        <a:srgbClr val="9B723B"/>
                      </a:gs>
                    </a:gsLst>
                    <a:lin ang="5400000" scaled="0"/>
                  </a:gradFill>
                  <a:latin typeface="HelveticaNeueLT Pro 55 Roman" pitchFamily="34" charset="0"/>
                </a:defRPr>
              </a:lvl1pPr>
            </a:lstStyle>
            <a:p>
              <a:pPr algn="ctr"/>
              <a:r>
                <a:rPr lang="zh-CN" altLang="en-US" sz="2000" b="1" dirty="0">
                  <a:solidFill>
                    <a:srgbClr val="FCECC3"/>
                  </a:solidFill>
                  <a:latin typeface="小考拉体" panose="02000503000000000000" pitchFamily="2" charset="-122"/>
                  <a:ea typeface="小考拉体" panose="02000503000000000000" pitchFamily="2" charset="-122"/>
                </a:rPr>
                <a:t>输入标题</a:t>
              </a:r>
            </a:p>
          </p:txBody>
        </p:sp>
        <p:sp>
          <p:nvSpPr>
            <p:cNvPr id="19" name="TextBox 47"/>
            <p:cNvSpPr txBox="1"/>
            <p:nvPr/>
          </p:nvSpPr>
          <p:spPr>
            <a:xfrm>
              <a:off x="6211314" y="5073803"/>
              <a:ext cx="2142640" cy="13306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lnSpc>
                  <a:spcPts val="2500"/>
                </a:lnSpc>
                <a:spcBef>
                  <a:spcPct val="20000"/>
                </a:spcBef>
                <a:buFont typeface="Arial" panose="020B0604020202020204" pitchFamily="34" charset="0"/>
                <a:buNone/>
                <a:defRPr sz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HelveticaNeueLT Pro 55 Roman" pitchFamily="34" charset="0"/>
                  <a:ea typeface="微软雅黑" panose="020B0503020204020204" pitchFamily="34" charset="-122"/>
                  <a:cs typeface="+mn-lt"/>
                </a:defRPr>
              </a:lvl1pPr>
            </a:lstStyle>
            <a:p>
              <a:r>
                <a:rPr lang="zh-CN" altLang="en-US" dirty="0">
                  <a:solidFill>
                    <a:srgbClr val="FCECC3"/>
                  </a:solidFill>
                  <a:latin typeface="小考拉体" panose="02000503000000000000" pitchFamily="2" charset="-122"/>
                  <a:ea typeface="小考拉体" panose="02000503000000000000" pitchFamily="2" charset="-122"/>
                  <a:sym typeface="FZHei-B01S" panose="02010601030101010101" pitchFamily="2" charset="-122"/>
                </a:rPr>
                <a:t>请在此处添加具体内容，文字尽量言简意赅，简单说明即可，不必过于繁琐，注意板面美观度。</a:t>
              </a:r>
              <a:endParaRPr lang="zh-CN" altLang="zh-CN" dirty="0">
                <a:solidFill>
                  <a:srgbClr val="FCECC3"/>
                </a:solidFill>
                <a:latin typeface="小考拉体" panose="02000503000000000000" pitchFamily="2" charset="-122"/>
                <a:ea typeface="小考拉体" panose="02000503000000000000" pitchFamily="2" charset="-122"/>
                <a:sym typeface="+mn-ea"/>
              </a:endParaRPr>
            </a:p>
          </p:txBody>
        </p:sp>
      </p:grpSp>
      <p:sp>
        <p:nvSpPr>
          <p:cNvPr id="20" name="任意多边形: 形状 19"/>
          <p:cNvSpPr/>
          <p:nvPr/>
        </p:nvSpPr>
        <p:spPr>
          <a:xfrm>
            <a:off x="6514518" y="1892528"/>
            <a:ext cx="1342740" cy="1342740"/>
          </a:xfrm>
          <a:custGeom>
            <a:avLst/>
            <a:gdLst>
              <a:gd name="connsiteX0" fmla="*/ 839310 w 1678620"/>
              <a:gd name="connsiteY0" fmla="*/ 0 h 1678620"/>
              <a:gd name="connsiteX1" fmla="*/ 1092846 w 1678620"/>
              <a:gd name="connsiteY1" fmla="*/ 105018 h 1678620"/>
              <a:gd name="connsiteX2" fmla="*/ 1573602 w 1678620"/>
              <a:gd name="connsiteY2" fmla="*/ 585774 h 1678620"/>
              <a:gd name="connsiteX3" fmla="*/ 1573602 w 1678620"/>
              <a:gd name="connsiteY3" fmla="*/ 1092846 h 1678620"/>
              <a:gd name="connsiteX4" fmla="*/ 1092846 w 1678620"/>
              <a:gd name="connsiteY4" fmla="*/ 1573602 h 1678620"/>
              <a:gd name="connsiteX5" fmla="*/ 585774 w 1678620"/>
              <a:gd name="connsiteY5" fmla="*/ 1573602 h 1678620"/>
              <a:gd name="connsiteX6" fmla="*/ 105018 w 1678620"/>
              <a:gd name="connsiteY6" fmla="*/ 1092846 h 1678620"/>
              <a:gd name="connsiteX7" fmla="*/ 105018 w 1678620"/>
              <a:gd name="connsiteY7" fmla="*/ 585774 h 1678620"/>
              <a:gd name="connsiteX8" fmla="*/ 585774 w 1678620"/>
              <a:gd name="connsiteY8" fmla="*/ 105018 h 1678620"/>
              <a:gd name="connsiteX9" fmla="*/ 839310 w 1678620"/>
              <a:gd name="connsiteY9" fmla="*/ 0 h 1678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78620" h="1678620">
                <a:moveTo>
                  <a:pt x="839310" y="0"/>
                </a:moveTo>
                <a:cubicBezTo>
                  <a:pt x="931072" y="0"/>
                  <a:pt x="1022834" y="35006"/>
                  <a:pt x="1092846" y="105018"/>
                </a:cubicBezTo>
                <a:lnTo>
                  <a:pt x="1573602" y="585774"/>
                </a:lnTo>
                <a:cubicBezTo>
                  <a:pt x="1713626" y="725798"/>
                  <a:pt x="1713626" y="952822"/>
                  <a:pt x="1573602" y="1092846"/>
                </a:cubicBezTo>
                <a:lnTo>
                  <a:pt x="1092846" y="1573602"/>
                </a:lnTo>
                <a:cubicBezTo>
                  <a:pt x="952822" y="1713627"/>
                  <a:pt x="725798" y="1713627"/>
                  <a:pt x="585774" y="1573602"/>
                </a:cubicBezTo>
                <a:lnTo>
                  <a:pt x="105018" y="1092846"/>
                </a:lnTo>
                <a:cubicBezTo>
                  <a:pt x="-35006" y="952822"/>
                  <a:pt x="-35006" y="725798"/>
                  <a:pt x="105018" y="585774"/>
                </a:cubicBezTo>
                <a:lnTo>
                  <a:pt x="585774" y="105018"/>
                </a:lnTo>
                <a:cubicBezTo>
                  <a:pt x="655786" y="35006"/>
                  <a:pt x="747548" y="0"/>
                  <a:pt x="839310" y="0"/>
                </a:cubicBezTo>
                <a:close/>
              </a:path>
            </a:pathLst>
          </a:custGeom>
          <a:solidFill>
            <a:srgbClr val="5A97D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0" i="0" u="none" strike="noStrike" kern="0" cap="none" spc="0" normalizeH="0" baseline="0" noProof="0" dirty="0">
                <a:ln>
                  <a:noFill/>
                </a:ln>
                <a:solidFill>
                  <a:srgbClr val="FCECC3"/>
                </a:solidFill>
                <a:effectLst/>
                <a:uLnTx/>
                <a:uFillTx/>
                <a:latin typeface="小考拉体" panose="02000503000000000000" pitchFamily="2" charset="-122"/>
                <a:ea typeface="小考拉体" panose="02000503000000000000" pitchFamily="2" charset="-122"/>
              </a:rPr>
              <a:t>03</a:t>
            </a:r>
            <a:endParaRPr kumimoji="0" lang="zh-CN" altLang="en-US" sz="4000" b="0" i="0" u="none" strike="noStrike" kern="0" cap="none" spc="0" normalizeH="0" baseline="0" noProof="0" dirty="0">
              <a:ln>
                <a:noFill/>
              </a:ln>
              <a:solidFill>
                <a:srgbClr val="FCECC3"/>
              </a:solidFill>
              <a:effectLst/>
              <a:uLnTx/>
              <a:uFillTx/>
              <a:latin typeface="小考拉体" panose="02000503000000000000" pitchFamily="2" charset="-122"/>
              <a:ea typeface="小考拉体" panose="02000503000000000000" pitchFamily="2" charset="-122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8686799" y="3609746"/>
            <a:ext cx="2142639" cy="1739997"/>
            <a:chOff x="8591549" y="4676546"/>
            <a:chExt cx="2142639" cy="1739997"/>
          </a:xfrm>
        </p:grpSpPr>
        <p:sp>
          <p:nvSpPr>
            <p:cNvPr id="22" name="TextBox 49"/>
            <p:cNvSpPr txBox="1"/>
            <p:nvPr/>
          </p:nvSpPr>
          <p:spPr>
            <a:xfrm>
              <a:off x="8979008" y="4676546"/>
              <a:ext cx="121700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sz="2800">
                  <a:gradFill>
                    <a:gsLst>
                      <a:gs pos="30000">
                        <a:srgbClr val="EAD3B8"/>
                      </a:gs>
                      <a:gs pos="100000">
                        <a:srgbClr val="C49766"/>
                      </a:gs>
                      <a:gs pos="0">
                        <a:srgbClr val="C49166"/>
                      </a:gs>
                      <a:gs pos="66000">
                        <a:srgbClr val="9B723B"/>
                      </a:gs>
                    </a:gsLst>
                    <a:lin ang="5400000" scaled="0"/>
                  </a:gradFill>
                  <a:latin typeface="HelveticaNeueLT Pro 55 Roman" pitchFamily="34" charset="0"/>
                </a:defRPr>
              </a:lvl1pPr>
            </a:lstStyle>
            <a:p>
              <a:pPr algn="ctr"/>
              <a:r>
                <a:rPr lang="zh-CN" altLang="en-US" sz="2000" b="1" dirty="0">
                  <a:solidFill>
                    <a:srgbClr val="FCECC3"/>
                  </a:solidFill>
                  <a:latin typeface="小考拉体" panose="02000503000000000000" pitchFamily="2" charset="-122"/>
                  <a:ea typeface="小考拉体" panose="02000503000000000000" pitchFamily="2" charset="-122"/>
                </a:rPr>
                <a:t>输入标题</a:t>
              </a:r>
            </a:p>
          </p:txBody>
        </p:sp>
        <p:sp>
          <p:nvSpPr>
            <p:cNvPr id="23" name="TextBox 50"/>
            <p:cNvSpPr txBox="1"/>
            <p:nvPr/>
          </p:nvSpPr>
          <p:spPr>
            <a:xfrm>
              <a:off x="8591549" y="5073803"/>
              <a:ext cx="2142639" cy="13427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lnSpc>
                  <a:spcPts val="2500"/>
                </a:lnSpc>
                <a:spcBef>
                  <a:spcPct val="20000"/>
                </a:spcBef>
                <a:buFont typeface="Arial" panose="020B0604020202020204" pitchFamily="34" charset="0"/>
                <a:buNone/>
                <a:defRPr sz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HelveticaNeueLT Pro 55 Roman" pitchFamily="34" charset="0"/>
                  <a:ea typeface="微软雅黑" panose="020B0503020204020204" pitchFamily="34" charset="-122"/>
                  <a:cs typeface="+mn-lt"/>
                </a:defRPr>
              </a:lvl1pPr>
            </a:lstStyle>
            <a:p>
              <a:r>
                <a:rPr lang="zh-CN" altLang="en-US" dirty="0">
                  <a:solidFill>
                    <a:srgbClr val="FCECC3"/>
                  </a:solidFill>
                  <a:latin typeface="小考拉体" panose="02000503000000000000" pitchFamily="2" charset="-122"/>
                  <a:ea typeface="小考拉体" panose="02000503000000000000" pitchFamily="2" charset="-122"/>
                  <a:sym typeface="FZHei-B01S" panose="02010601030101010101" pitchFamily="2" charset="-122"/>
                </a:rPr>
                <a:t>请在此处添加具体内容，文字尽量言简意赅，简单说明即可，不必过于繁琐，注意板面美观度。</a:t>
              </a:r>
              <a:endParaRPr lang="zh-CN" altLang="zh-CN" dirty="0">
                <a:solidFill>
                  <a:srgbClr val="FCECC3"/>
                </a:solidFill>
                <a:latin typeface="小考拉体" panose="02000503000000000000" pitchFamily="2" charset="-122"/>
                <a:ea typeface="小考拉体" panose="02000503000000000000" pitchFamily="2" charset="-122"/>
                <a:sym typeface="+mn-ea"/>
              </a:endParaRPr>
            </a:p>
          </p:txBody>
        </p:sp>
      </p:grpSp>
      <p:sp>
        <p:nvSpPr>
          <p:cNvPr id="24" name="任意多边形: 形状 23"/>
          <p:cNvSpPr/>
          <p:nvPr/>
        </p:nvSpPr>
        <p:spPr>
          <a:xfrm>
            <a:off x="8969189" y="1892528"/>
            <a:ext cx="1342740" cy="1342740"/>
          </a:xfrm>
          <a:custGeom>
            <a:avLst/>
            <a:gdLst>
              <a:gd name="connsiteX0" fmla="*/ 839310 w 1678620"/>
              <a:gd name="connsiteY0" fmla="*/ 0 h 1678620"/>
              <a:gd name="connsiteX1" fmla="*/ 1092846 w 1678620"/>
              <a:gd name="connsiteY1" fmla="*/ 105018 h 1678620"/>
              <a:gd name="connsiteX2" fmla="*/ 1573602 w 1678620"/>
              <a:gd name="connsiteY2" fmla="*/ 585774 h 1678620"/>
              <a:gd name="connsiteX3" fmla="*/ 1573602 w 1678620"/>
              <a:gd name="connsiteY3" fmla="*/ 1092846 h 1678620"/>
              <a:gd name="connsiteX4" fmla="*/ 1092846 w 1678620"/>
              <a:gd name="connsiteY4" fmla="*/ 1573602 h 1678620"/>
              <a:gd name="connsiteX5" fmla="*/ 585774 w 1678620"/>
              <a:gd name="connsiteY5" fmla="*/ 1573602 h 1678620"/>
              <a:gd name="connsiteX6" fmla="*/ 105018 w 1678620"/>
              <a:gd name="connsiteY6" fmla="*/ 1092846 h 1678620"/>
              <a:gd name="connsiteX7" fmla="*/ 105018 w 1678620"/>
              <a:gd name="connsiteY7" fmla="*/ 585774 h 1678620"/>
              <a:gd name="connsiteX8" fmla="*/ 585774 w 1678620"/>
              <a:gd name="connsiteY8" fmla="*/ 105018 h 1678620"/>
              <a:gd name="connsiteX9" fmla="*/ 839310 w 1678620"/>
              <a:gd name="connsiteY9" fmla="*/ 0 h 1678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78620" h="1678620">
                <a:moveTo>
                  <a:pt x="839310" y="0"/>
                </a:moveTo>
                <a:cubicBezTo>
                  <a:pt x="931072" y="0"/>
                  <a:pt x="1022834" y="35006"/>
                  <a:pt x="1092846" y="105018"/>
                </a:cubicBezTo>
                <a:lnTo>
                  <a:pt x="1573602" y="585774"/>
                </a:lnTo>
                <a:cubicBezTo>
                  <a:pt x="1713626" y="725798"/>
                  <a:pt x="1713626" y="952822"/>
                  <a:pt x="1573602" y="1092846"/>
                </a:cubicBezTo>
                <a:lnTo>
                  <a:pt x="1092846" y="1573602"/>
                </a:lnTo>
                <a:cubicBezTo>
                  <a:pt x="952822" y="1713627"/>
                  <a:pt x="725798" y="1713627"/>
                  <a:pt x="585774" y="1573602"/>
                </a:cubicBezTo>
                <a:lnTo>
                  <a:pt x="105018" y="1092846"/>
                </a:lnTo>
                <a:cubicBezTo>
                  <a:pt x="-35006" y="952822"/>
                  <a:pt x="-35006" y="725798"/>
                  <a:pt x="105018" y="585774"/>
                </a:cubicBezTo>
                <a:lnTo>
                  <a:pt x="585774" y="105018"/>
                </a:lnTo>
                <a:cubicBezTo>
                  <a:pt x="655786" y="35006"/>
                  <a:pt x="747548" y="0"/>
                  <a:pt x="839310" y="0"/>
                </a:cubicBezTo>
                <a:close/>
              </a:path>
            </a:pathLst>
          </a:custGeom>
          <a:solidFill>
            <a:srgbClr val="F7BD0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0" i="0" u="none" strike="noStrike" kern="0" cap="none" spc="0" normalizeH="0" baseline="0" noProof="0" dirty="0">
                <a:ln>
                  <a:noFill/>
                </a:ln>
                <a:solidFill>
                  <a:srgbClr val="FCECC3"/>
                </a:solidFill>
                <a:effectLst/>
                <a:uLnTx/>
                <a:uFillTx/>
                <a:latin typeface="小考拉体" panose="02000503000000000000" pitchFamily="2" charset="-122"/>
                <a:ea typeface="小考拉体" panose="02000503000000000000" pitchFamily="2" charset="-122"/>
              </a:rPr>
              <a:t>04</a:t>
            </a:r>
            <a:endParaRPr kumimoji="0" lang="zh-CN" altLang="en-US" sz="4000" b="0" i="0" u="none" strike="noStrike" kern="0" cap="none" spc="0" normalizeH="0" baseline="0" noProof="0" dirty="0">
              <a:ln>
                <a:noFill/>
              </a:ln>
              <a:solidFill>
                <a:srgbClr val="FCECC3"/>
              </a:solidFill>
              <a:effectLst/>
              <a:uLnTx/>
              <a:uFillTx/>
              <a:latin typeface="小考拉体" panose="02000503000000000000" pitchFamily="2" charset="-122"/>
              <a:ea typeface="小考拉体" panose="02000503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comb/>
      </p:transition>
    </mc:Choice>
    <mc:Fallback xmlns="">
      <p:transition spd="slow" advClick="0" advTm="0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0"/>
                            </p:stCondLst>
                            <p:childTnLst>
                              <p:par>
                                <p:cTn id="4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500"/>
                            </p:stCondLst>
                            <p:childTnLst>
                              <p:par>
                                <p:cTn id="48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500"/>
                            </p:stCondLst>
                            <p:childTnLst>
                              <p:par>
                                <p:cTn id="59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  <p:bldP spid="16" grpId="0" animBg="1"/>
      <p:bldP spid="20" grpId="0" animBg="1"/>
      <p:bldP spid="2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"/>
            <a:ext cx="12192000" cy="6827520"/>
          </a:xfrm>
          <a:prstGeom prst="rect">
            <a:avLst/>
          </a:prstGeom>
        </p:spPr>
      </p:pic>
      <p:sp>
        <p:nvSpPr>
          <p:cNvPr id="7" name="标题 1"/>
          <p:cNvSpPr>
            <a:spLocks noGrp="1"/>
          </p:cNvSpPr>
          <p:nvPr>
            <p:ph type="title"/>
          </p:nvPr>
        </p:nvSpPr>
        <p:spPr>
          <a:xfrm rot="20182002">
            <a:off x="2111984" y="2238120"/>
            <a:ext cx="6282070" cy="1314616"/>
          </a:xfrm>
        </p:spPr>
        <p:txBody>
          <a:bodyPr>
            <a:noAutofit/>
          </a:bodyPr>
          <a:lstStyle/>
          <a:p>
            <a:pPr>
              <a:lnSpc>
                <a:spcPts val="6500"/>
              </a:lnSpc>
            </a:pPr>
            <a:r>
              <a:rPr lang="en-US" altLang="zh-CN" sz="4800" dirty="0">
                <a:solidFill>
                  <a:srgbClr val="FCECC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小考拉体" panose="02000503000000000000" pitchFamily="2" charset="-122"/>
                <a:ea typeface="小考拉体" panose="02000503000000000000" pitchFamily="2" charset="-122"/>
              </a:rPr>
              <a:t>PART TWO</a:t>
            </a:r>
            <a:br>
              <a:rPr lang="en-US" altLang="zh-CN" sz="4800" dirty="0">
                <a:solidFill>
                  <a:srgbClr val="FCECC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小考拉体" panose="02000503000000000000" pitchFamily="2" charset="-122"/>
                <a:ea typeface="小考拉体" panose="02000503000000000000" pitchFamily="2" charset="-122"/>
              </a:rPr>
            </a:br>
            <a:r>
              <a:rPr lang="zh-CN" altLang="en-US" sz="4800" dirty="0">
                <a:solidFill>
                  <a:srgbClr val="FCECC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小考拉体" panose="02000503000000000000" pitchFamily="2" charset="-122"/>
                <a:ea typeface="小考拉体" panose="02000503000000000000" pitchFamily="2" charset="-122"/>
              </a:rPr>
              <a:t>输入此处标题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warp dir="in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8" cy="685800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887109" y="275771"/>
            <a:ext cx="315022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altLang="zh-CN" sz="3200" dirty="0">
                <a:solidFill>
                  <a:srgbClr val="FCECC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小考拉体" panose="02000503000000000000" pitchFamily="2" charset="-122"/>
                <a:ea typeface="小考拉体" panose="02000503000000000000" pitchFamily="2" charset="-122"/>
              </a:rPr>
              <a:t>02 </a:t>
            </a:r>
            <a:r>
              <a:rPr lang="zh-CN" altLang="en-US" sz="3200" dirty="0">
                <a:solidFill>
                  <a:srgbClr val="FCECC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小考拉体" panose="02000503000000000000" pitchFamily="2" charset="-122"/>
                <a:ea typeface="小考拉体" panose="02000503000000000000" pitchFamily="2" charset="-122"/>
              </a:rPr>
              <a:t>输入此处标题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183" y="275771"/>
            <a:ext cx="662926" cy="66292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206664">
            <a:off x="9724174" y="-8027"/>
            <a:ext cx="2057479" cy="2057479"/>
          </a:xfrm>
          <a:prstGeom prst="rect">
            <a:avLst/>
          </a:prstGeom>
        </p:spPr>
      </p:pic>
      <p:cxnSp>
        <p:nvCxnSpPr>
          <p:cNvPr id="26" name="直接连接符 25"/>
          <p:cNvCxnSpPr/>
          <p:nvPr/>
        </p:nvCxnSpPr>
        <p:spPr>
          <a:xfrm>
            <a:off x="4091743" y="3845749"/>
            <a:ext cx="0" cy="1387555"/>
          </a:xfrm>
          <a:prstGeom prst="line">
            <a:avLst/>
          </a:prstGeom>
          <a:ln w="12700" cap="rnd">
            <a:solidFill>
              <a:schemeClr val="bg1">
                <a:lumMod val="50000"/>
              </a:schemeClr>
            </a:solidFill>
            <a:prstDash val="sysDash"/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组合 26"/>
          <p:cNvGrpSpPr/>
          <p:nvPr/>
        </p:nvGrpSpPr>
        <p:grpSpPr>
          <a:xfrm>
            <a:off x="1414821" y="3973217"/>
            <a:ext cx="2351472" cy="1233736"/>
            <a:chOff x="3624780" y="2412339"/>
            <a:chExt cx="2351472" cy="1233735"/>
          </a:xfrm>
        </p:grpSpPr>
        <p:sp>
          <p:nvSpPr>
            <p:cNvPr id="31" name="文本框 30"/>
            <p:cNvSpPr txBox="1"/>
            <p:nvPr/>
          </p:nvSpPr>
          <p:spPr>
            <a:xfrm>
              <a:off x="3624780" y="2412339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l" defTabSz="609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CECC3"/>
                  </a:solidFill>
                  <a:effectLst/>
                  <a:uLnTx/>
                  <a:uFillTx/>
                  <a:latin typeface="印品雅圆体" panose="02010601030101010101" pitchFamily="2" charset="-122"/>
                  <a:ea typeface="印品雅圆体" panose="02010601030101010101" pitchFamily="2" charset="-122"/>
                </a:rPr>
                <a:t>标题文字添加</a:t>
              </a: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3624780" y="2750893"/>
              <a:ext cx="2351472" cy="89518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l" defTabSz="6096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7E6E6">
                    <a:lumMod val="10000"/>
                  </a:srgbClr>
                </a:buClr>
                <a:buSzTx/>
                <a:buFontTx/>
                <a:buNone/>
                <a:defRPr/>
              </a:pP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CECC3"/>
                  </a:solidFill>
                  <a:effectLst/>
                  <a:uLnTx/>
                  <a:uFillTx/>
                  <a:latin typeface="印品雅圆体" panose="02010601030101010101" pitchFamily="2" charset="-122"/>
                  <a:ea typeface="印品雅圆体" panose="02010601030101010101" pitchFamily="2" charset="-122"/>
                  <a:cs typeface="+mn-ea"/>
                  <a:sym typeface="+mn-lt"/>
                </a:rPr>
                <a:t>请在此处添加具体内容，文字尽量言简意赅，简单描述即可，不必过于繁琐，注意版面美观度。</a:t>
              </a:r>
              <a:endPara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FCECC3"/>
                </a:solidFill>
                <a:effectLst/>
                <a:uLnTx/>
                <a:uFillTx/>
                <a:latin typeface="印品雅圆体" panose="02010601030101010101" pitchFamily="2" charset="-122"/>
                <a:ea typeface="印品雅圆体" panose="02010601030101010101" pitchFamily="2" charset="-122"/>
                <a:cs typeface="+mn-ea"/>
                <a:sym typeface="+mn-lt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4748006" y="3973217"/>
            <a:ext cx="2351472" cy="1230146"/>
            <a:chOff x="3624780" y="2412339"/>
            <a:chExt cx="2351472" cy="1230145"/>
          </a:xfrm>
        </p:grpSpPr>
        <p:sp>
          <p:nvSpPr>
            <p:cNvPr id="29" name="文本框 28"/>
            <p:cNvSpPr txBox="1"/>
            <p:nvPr/>
          </p:nvSpPr>
          <p:spPr>
            <a:xfrm>
              <a:off x="3624780" y="2412339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l" defTabSz="609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CECC3"/>
                  </a:solidFill>
                  <a:effectLst/>
                  <a:uLnTx/>
                  <a:uFillTx/>
                  <a:latin typeface="印品雅圆体" panose="02010601030101010101" pitchFamily="2" charset="-122"/>
                  <a:ea typeface="印品雅圆体" panose="02010601030101010101" pitchFamily="2" charset="-122"/>
                </a:rPr>
                <a:t>标题文字添加</a:t>
              </a:r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3624780" y="2750894"/>
              <a:ext cx="2351472" cy="89159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algn="ctr" defTabSz="609600">
                <a:lnSpc>
                  <a:spcPct val="150000"/>
                </a:lnSpc>
                <a:buClr>
                  <a:srgbClr val="E7E6E6">
                    <a:lumMod val="10000"/>
                  </a:srgbClr>
                </a:buClr>
                <a:defRPr sz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  <a:cs typeface="+mn-ea"/>
                </a:defRPr>
              </a:lvl1pPr>
            </a:lstStyle>
            <a:p>
              <a:pPr marL="0" marR="0" lvl="0" indent="0" algn="l" defTabSz="6096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7E6E6">
                    <a:lumMod val="10000"/>
                  </a:srgbClr>
                </a:buClr>
                <a:buSzTx/>
                <a:buFontTx/>
                <a:buNone/>
                <a:defRPr/>
              </a:pP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CECC3"/>
                  </a:solidFill>
                  <a:effectLst/>
                  <a:uLnTx/>
                  <a:uFillTx/>
                  <a:latin typeface="印品雅圆体" panose="02010601030101010101" pitchFamily="2" charset="-122"/>
                  <a:ea typeface="印品雅圆体" panose="02010601030101010101" pitchFamily="2" charset="-122"/>
                  <a:sym typeface="+mn-lt"/>
                </a:rPr>
                <a:t>请在此处添加具体内容，文字尽量言简意赅，简单描述即可，不必过于繁琐，注意版面美观度。</a:t>
              </a:r>
              <a:endPara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FCECC3"/>
                </a:solidFill>
                <a:effectLst/>
                <a:uLnTx/>
                <a:uFillTx/>
                <a:latin typeface="印品雅圆体" panose="02010601030101010101" pitchFamily="2" charset="-122"/>
                <a:ea typeface="印品雅圆体" panose="02010601030101010101" pitchFamily="2" charset="-122"/>
                <a:sym typeface="+mn-lt"/>
              </a:endParaRP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4821" y="1576049"/>
            <a:ext cx="2133782" cy="2667227"/>
          </a:xfrm>
          <a:prstGeom prst="rect">
            <a:avLst/>
          </a:prstGeom>
        </p:spPr>
      </p:pic>
      <p:cxnSp>
        <p:nvCxnSpPr>
          <p:cNvPr id="37" name="直接连接符 36"/>
          <p:cNvCxnSpPr/>
          <p:nvPr/>
        </p:nvCxnSpPr>
        <p:spPr>
          <a:xfrm>
            <a:off x="7763363" y="3838293"/>
            <a:ext cx="0" cy="1387555"/>
          </a:xfrm>
          <a:prstGeom prst="line">
            <a:avLst/>
          </a:prstGeom>
          <a:ln w="12700" cap="rnd">
            <a:solidFill>
              <a:schemeClr val="bg1">
                <a:lumMod val="50000"/>
              </a:schemeClr>
            </a:solidFill>
            <a:prstDash val="sysDash"/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组合 37"/>
          <p:cNvGrpSpPr/>
          <p:nvPr/>
        </p:nvGrpSpPr>
        <p:grpSpPr>
          <a:xfrm>
            <a:off x="8419626" y="3965761"/>
            <a:ext cx="2351472" cy="1230146"/>
            <a:chOff x="3624780" y="2412339"/>
            <a:chExt cx="2351472" cy="1230145"/>
          </a:xfrm>
        </p:grpSpPr>
        <p:sp>
          <p:nvSpPr>
            <p:cNvPr id="39" name="文本框 38"/>
            <p:cNvSpPr txBox="1"/>
            <p:nvPr/>
          </p:nvSpPr>
          <p:spPr>
            <a:xfrm>
              <a:off x="3624780" y="2412339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l" defTabSz="609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CECC3"/>
                  </a:solidFill>
                  <a:effectLst/>
                  <a:uLnTx/>
                  <a:uFillTx/>
                  <a:latin typeface="印品雅圆体" panose="02010601030101010101" pitchFamily="2" charset="-122"/>
                  <a:ea typeface="印品雅圆体" panose="02010601030101010101" pitchFamily="2" charset="-122"/>
                </a:rPr>
                <a:t>标题文字添加</a:t>
              </a:r>
            </a:p>
          </p:txBody>
        </p:sp>
        <p:sp>
          <p:nvSpPr>
            <p:cNvPr id="40" name="文本框 39"/>
            <p:cNvSpPr txBox="1"/>
            <p:nvPr/>
          </p:nvSpPr>
          <p:spPr>
            <a:xfrm>
              <a:off x="3624780" y="2750894"/>
              <a:ext cx="2351472" cy="89159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algn="ctr" defTabSz="609600">
                <a:lnSpc>
                  <a:spcPct val="150000"/>
                </a:lnSpc>
                <a:buClr>
                  <a:srgbClr val="E7E6E6">
                    <a:lumMod val="10000"/>
                  </a:srgbClr>
                </a:buClr>
                <a:defRPr sz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  <a:cs typeface="+mn-ea"/>
                </a:defRPr>
              </a:lvl1pPr>
            </a:lstStyle>
            <a:p>
              <a:pPr marL="0" marR="0" lvl="0" indent="0" algn="l" defTabSz="6096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7E6E6">
                    <a:lumMod val="10000"/>
                  </a:srgbClr>
                </a:buClr>
                <a:buSzTx/>
                <a:buFontTx/>
                <a:buNone/>
                <a:defRPr/>
              </a:pP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CECC3"/>
                  </a:solidFill>
                  <a:effectLst/>
                  <a:uLnTx/>
                  <a:uFillTx/>
                  <a:latin typeface="印品雅圆体" panose="02010601030101010101" pitchFamily="2" charset="-122"/>
                  <a:ea typeface="印品雅圆体" panose="02010601030101010101" pitchFamily="2" charset="-122"/>
                  <a:sym typeface="+mn-lt"/>
                </a:rPr>
                <a:t>请在此处添加具体内容，文字尽量言简意赅，简单描述即可，不必过于繁琐，注意版面美观度。</a:t>
              </a:r>
              <a:endPara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FCECC3"/>
                </a:solidFill>
                <a:effectLst/>
                <a:uLnTx/>
                <a:uFillTx/>
                <a:latin typeface="印品雅圆体" panose="02010601030101010101" pitchFamily="2" charset="-122"/>
                <a:ea typeface="印品雅圆体" panose="02010601030101010101" pitchFamily="2" charset="-122"/>
                <a:sym typeface="+mn-lt"/>
              </a:endParaRPr>
            </a:p>
          </p:txBody>
        </p:sp>
      </p:grpSp>
      <p:pic>
        <p:nvPicPr>
          <p:cNvPr id="41" name="图片 4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4884" y="1632930"/>
            <a:ext cx="2133782" cy="2667227"/>
          </a:xfrm>
          <a:prstGeom prst="rect">
            <a:avLst/>
          </a:prstGeom>
        </p:spPr>
      </p:pic>
      <p:pic>
        <p:nvPicPr>
          <p:cNvPr id="42" name="图片 4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6936" y="1576049"/>
            <a:ext cx="2133782" cy="266722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000"/>
                            </p:stCondLst>
                            <p:childTnLst>
                              <p:par>
                                <p:cTn id="3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8000"/>
                            </p:stCondLst>
                            <p:childTnLst>
                              <p:par>
                                <p:cTn id="4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9000"/>
                            </p:stCondLst>
                            <p:childTnLst>
                              <p:par>
                                <p:cTn id="4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自闭症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7160236"/>
  <p:tag name="MH_LIBRARY" val="GRAPHIC"/>
  <p:tag name="MH_TYPE" val="SubTitle"/>
  <p:tag name="MH_ORDER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7160236"/>
  <p:tag name="MH_LIBRARY" val="GRAPHIC"/>
  <p:tag name="MH_TYPE" val="SubTitle"/>
  <p:tag name="MH_ORDER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7160236"/>
  <p:tag name="MH_LIBRARY" val="GRAPHIC"/>
  <p:tag name="MH_TYPE" val="SubTitle"/>
  <p:tag name="MH_ORDER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7160236"/>
  <p:tag name="MH_LIBRARY" val="GRAPHIC"/>
  <p:tag name="MH_TYPE" val="SubTitle"/>
  <p:tag name="MH_ORDER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1575</Words>
  <Application>Microsoft Office PowerPoint</Application>
  <PresentationFormat>宽屏</PresentationFormat>
  <Paragraphs>207</Paragraphs>
  <Slides>24</Slides>
  <Notes>24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1" baseType="lpstr">
      <vt:lpstr>等线</vt:lpstr>
      <vt:lpstr>等线 Light</vt:lpstr>
      <vt:lpstr>小考拉体</vt:lpstr>
      <vt:lpstr>义启小魏楷</vt:lpstr>
      <vt:lpstr>印品雅圆体</vt:lpstr>
      <vt:lpstr>Arial</vt:lpstr>
      <vt:lpstr>Office 主题​​</vt:lpstr>
      <vt:lpstr>单击此处添加标题</vt:lpstr>
      <vt:lpstr>PowerPoint 演示文稿</vt:lpstr>
      <vt:lpstr>PART ONE 输入此处标题</vt:lpstr>
      <vt:lpstr>PowerPoint 演示文稿</vt:lpstr>
      <vt:lpstr>PowerPoint 演示文稿</vt:lpstr>
      <vt:lpstr>PowerPoint 演示文稿</vt:lpstr>
      <vt:lpstr>PowerPoint 演示文稿</vt:lpstr>
      <vt:lpstr>PART TWO 输入此处标题</vt:lpstr>
      <vt:lpstr>PowerPoint 演示文稿</vt:lpstr>
      <vt:lpstr>PowerPoint 演示文稿</vt:lpstr>
      <vt:lpstr>PowerPoint 演示文稿</vt:lpstr>
      <vt:lpstr>PowerPoint 演示文稿</vt:lpstr>
      <vt:lpstr>PART THREE 输入此处标题</vt:lpstr>
      <vt:lpstr>PowerPoint 演示文稿</vt:lpstr>
      <vt:lpstr>PowerPoint 演示文稿</vt:lpstr>
      <vt:lpstr>PowerPoint 演示文稿</vt:lpstr>
      <vt:lpstr>PowerPoint 演示文稿</vt:lpstr>
      <vt:lpstr>PART FOUR 输入此处标题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感谢您的欣赏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单击此处添加标题</dc:title>
  <dc:creator>优品PPT</dc:creator>
  <dc:description>http://www.ypppt.com/</dc:description>
  <cp:lastModifiedBy>天 下</cp:lastModifiedBy>
  <cp:revision>33</cp:revision>
  <dcterms:created xsi:type="dcterms:W3CDTF">2019-03-27T03:17:00Z</dcterms:created>
  <dcterms:modified xsi:type="dcterms:W3CDTF">2021-01-04T15:33:37Z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2052-11.1.0.9022</vt:lpwstr>
  </property>
</Properties>
</file>