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7.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8.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9" r:id="rId2"/>
    <p:sldId id="261" r:id="rId3"/>
    <p:sldId id="263" r:id="rId4"/>
    <p:sldId id="275" r:id="rId5"/>
    <p:sldId id="301" r:id="rId6"/>
    <p:sldId id="280" r:id="rId7"/>
    <p:sldId id="293" r:id="rId8"/>
    <p:sldId id="302" r:id="rId9"/>
    <p:sldId id="311" r:id="rId10"/>
    <p:sldId id="303" r:id="rId11"/>
    <p:sldId id="304" r:id="rId12"/>
    <p:sldId id="265" r:id="rId13"/>
    <p:sldId id="274" r:id="rId14"/>
    <p:sldId id="270" r:id="rId15"/>
    <p:sldId id="312" r:id="rId16"/>
    <p:sldId id="305" r:id="rId17"/>
    <p:sldId id="306" r:id="rId18"/>
    <p:sldId id="307" r:id="rId19"/>
    <p:sldId id="308" r:id="rId20"/>
    <p:sldId id="287" r:id="rId21"/>
    <p:sldId id="313" r:id="rId22"/>
    <p:sldId id="310" r:id="rId23"/>
    <p:sldId id="264" r:id="rId24"/>
    <p:sldId id="279" r:id="rId25"/>
    <p:sldId id="309" r:id="rId26"/>
    <p:sldId id="34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snapToGrid="0" showGuides="1">
      <p:cViewPr varScale="1">
        <p:scale>
          <a:sx n="84" d="100"/>
          <a:sy n="84" d="100"/>
        </p:scale>
        <p:origin x="420" y="126"/>
      </p:cViewPr>
      <p:guideLst>
        <p:guide orient="horz" pos="20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D9BB"/>
            </a:solidFill>
            <a:ln>
              <a:noFill/>
            </a:ln>
            <a:effectLst/>
          </c:spPr>
          <c:invertIfNegative val="0"/>
          <c:cat>
            <c:strRef>
              <c:f>Sheet1!$A$2:$A$6</c:f>
              <c:strCache>
                <c:ptCount val="5"/>
                <c:pt idx="0">
                  <c:v>TEXT</c:v>
                </c:pt>
                <c:pt idx="1">
                  <c:v>TEXT</c:v>
                </c:pt>
                <c:pt idx="2">
                  <c:v>TEXT</c:v>
                </c:pt>
                <c:pt idx="3">
                  <c:v>TEXT</c:v>
                </c:pt>
                <c:pt idx="4">
                  <c:v>TEXT</c:v>
                </c:pt>
              </c:strCache>
            </c:strRef>
          </c:cat>
          <c:val>
            <c:numRef>
              <c:f>Sheet1!$B$2:$B$6</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2A3D-40CE-9627-2E3F053483A5}"/>
            </c:ext>
          </c:extLst>
        </c:ser>
        <c:dLbls>
          <c:showLegendKey val="0"/>
          <c:showVal val="0"/>
          <c:showCatName val="0"/>
          <c:showSerName val="0"/>
          <c:showPercent val="0"/>
          <c:showBubbleSize val="0"/>
        </c:dLbls>
        <c:gapWidth val="219"/>
        <c:overlap val="-27"/>
        <c:axId val="816787904"/>
        <c:axId val="816799664"/>
      </c:barChart>
      <c:catAx>
        <c:axId val="816787904"/>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816799664"/>
        <c:crosses val="autoZero"/>
        <c:auto val="1"/>
        <c:lblAlgn val="ctr"/>
        <c:lblOffset val="100"/>
        <c:noMultiLvlLbl val="0"/>
      </c:catAx>
      <c:valAx>
        <c:axId val="816799664"/>
        <c:scaling>
          <c:orientation val="minMax"/>
        </c:scaling>
        <c:delete val="1"/>
        <c:axPos val="l"/>
        <c:majorGridlines>
          <c:spPr>
            <a:ln w="9525" cap="flat" cmpd="sng" algn="ctr">
              <a:solidFill>
                <a:schemeClr val="bg1">
                  <a:lumMod val="95000"/>
                </a:schemeClr>
              </a:solidFill>
              <a:prstDash val="lgDash"/>
              <a:round/>
            </a:ln>
            <a:effectLst/>
          </c:spPr>
        </c:majorGridlines>
        <c:numFmt formatCode="General" sourceLinked="1"/>
        <c:majorTickMark val="none"/>
        <c:minorTickMark val="none"/>
        <c:tickLblPos val="nextTo"/>
        <c:crossAx val="81678790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类别 1</c:v>
                </c:pt>
              </c:strCache>
            </c:strRef>
          </c:tx>
          <c:spPr>
            <a:solidFill>
              <a:schemeClr val="accent1"/>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48-4527-B9C0-647D8D7C6294}"/>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项目 1</c:v>
                </c:pt>
              </c:strCache>
            </c:strRef>
          </c:cat>
          <c:val>
            <c:numRef>
              <c:f>Sheet1!$B$2</c:f>
              <c:numCache>
                <c:formatCode>General</c:formatCode>
                <c:ptCount val="1"/>
                <c:pt idx="0">
                  <c:v>100</c:v>
                </c:pt>
              </c:numCache>
            </c:numRef>
          </c:val>
          <c:extLst>
            <c:ext xmlns:c16="http://schemas.microsoft.com/office/drawing/2014/chart" uri="{C3380CC4-5D6E-409C-BE32-E72D297353CC}">
              <c16:uniqueId val="{00000001-6E48-4527-B9C0-647D8D7C6294}"/>
            </c:ext>
          </c:extLst>
        </c:ser>
        <c:ser>
          <c:idx val="1"/>
          <c:order val="1"/>
          <c:tx>
            <c:strRef>
              <c:f>Sheet1!$C$1</c:f>
              <c:strCache>
                <c:ptCount val="1"/>
                <c:pt idx="0">
                  <c:v>类别 2</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2-6E48-4527-B9C0-647D8D7C6294}"/>
              </c:ext>
            </c:extLst>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项目 1</c:v>
                </c:pt>
              </c:strCache>
            </c:strRef>
          </c:cat>
          <c:val>
            <c:numRef>
              <c:f>Sheet1!$C$2</c:f>
              <c:numCache>
                <c:formatCode>General</c:formatCode>
                <c:ptCount val="1"/>
                <c:pt idx="0">
                  <c:v>90</c:v>
                </c:pt>
              </c:numCache>
            </c:numRef>
          </c:val>
          <c:extLst>
            <c:ext xmlns:c16="http://schemas.microsoft.com/office/drawing/2014/chart" uri="{C3380CC4-5D6E-409C-BE32-E72D297353CC}">
              <c16:uniqueId val="{00000003-6E48-4527-B9C0-647D8D7C6294}"/>
            </c:ext>
          </c:extLst>
        </c:ser>
        <c:ser>
          <c:idx val="2"/>
          <c:order val="2"/>
          <c:tx>
            <c:strRef>
              <c:f>Sheet1!$D$1</c:f>
              <c:strCache>
                <c:ptCount val="1"/>
                <c:pt idx="0">
                  <c:v>类别 3</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4-6E48-4527-B9C0-647D8D7C6294}"/>
              </c:ext>
            </c:extLst>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项目 1</c:v>
                </c:pt>
              </c:strCache>
            </c:strRef>
          </c:cat>
          <c:val>
            <c:numRef>
              <c:f>Sheet1!$D$2</c:f>
              <c:numCache>
                <c:formatCode>General</c:formatCode>
                <c:ptCount val="1"/>
                <c:pt idx="0">
                  <c:v>50</c:v>
                </c:pt>
              </c:numCache>
            </c:numRef>
          </c:val>
          <c:extLst>
            <c:ext xmlns:c16="http://schemas.microsoft.com/office/drawing/2014/chart" uri="{C3380CC4-5D6E-409C-BE32-E72D297353CC}">
              <c16:uniqueId val="{00000005-6E48-4527-B9C0-647D8D7C6294}"/>
            </c:ext>
          </c:extLst>
        </c:ser>
        <c:ser>
          <c:idx val="3"/>
          <c:order val="3"/>
          <c:tx>
            <c:strRef>
              <c:f>Sheet1!$E$1</c:f>
              <c:strCache>
                <c:ptCount val="1"/>
                <c:pt idx="0">
                  <c:v>类别 4</c:v>
                </c:pt>
              </c:strCache>
            </c:strRef>
          </c:tx>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Sheet1!$A$2</c:f>
              <c:strCache>
                <c:ptCount val="1"/>
                <c:pt idx="0">
                  <c:v>项目 1</c:v>
                </c:pt>
              </c:strCache>
            </c:strRef>
          </c:cat>
          <c:val>
            <c:numRef>
              <c:f>Sheet1!$E$2</c:f>
              <c:numCache>
                <c:formatCode>General</c:formatCode>
                <c:ptCount val="1"/>
                <c:pt idx="0">
                  <c:v>40</c:v>
                </c:pt>
              </c:numCache>
            </c:numRef>
          </c:val>
          <c:extLst>
            <c:ext xmlns:c16="http://schemas.microsoft.com/office/drawing/2014/chart" uri="{C3380CC4-5D6E-409C-BE32-E72D297353CC}">
              <c16:uniqueId val="{00000007-6E48-4527-B9C0-647D8D7C6294}"/>
            </c:ext>
          </c:extLst>
        </c:ser>
        <c:dLbls>
          <c:showLegendKey val="0"/>
          <c:showVal val="0"/>
          <c:showCatName val="0"/>
          <c:showSerName val="0"/>
          <c:showPercent val="0"/>
          <c:showBubbleSize val="0"/>
        </c:dLbls>
        <c:gapWidth val="0"/>
        <c:overlap val="-20"/>
        <c:axId val="816807504"/>
        <c:axId val="816808064"/>
      </c:barChart>
      <c:catAx>
        <c:axId val="816807504"/>
        <c:scaling>
          <c:orientation val="maxMin"/>
        </c:scaling>
        <c:delete val="1"/>
        <c:axPos val="l"/>
        <c:minorGridlines>
          <c:spPr>
            <a:ln w="6350" cap="flat" cmpd="sng" algn="ctr">
              <a:solidFill>
                <a:prstClr val="black">
                  <a:tint val="50000"/>
                  <a:shade val="95000"/>
                  <a:satMod val="105000"/>
                </a:prstClr>
              </a:solidFill>
              <a:prstDash val="dash"/>
              <a:round/>
            </a:ln>
          </c:spPr>
        </c:minorGridlines>
        <c:numFmt formatCode="General" sourceLinked="0"/>
        <c:majorTickMark val="out"/>
        <c:minorTickMark val="none"/>
        <c:tickLblPos val="none"/>
        <c:crossAx val="816808064"/>
        <c:crosses val="autoZero"/>
        <c:auto val="0"/>
        <c:lblAlgn val="ctr"/>
        <c:lblOffset val="100"/>
        <c:noMultiLvlLbl val="0"/>
      </c:catAx>
      <c:valAx>
        <c:axId val="816808064"/>
        <c:scaling>
          <c:orientation val="minMax"/>
        </c:scaling>
        <c:delete val="1"/>
        <c:axPos val="t"/>
        <c:majorGridlines>
          <c:spPr>
            <a:ln w="6350" cap="flat" cmpd="sng" algn="ctr">
              <a:solidFill>
                <a:schemeClr val="bg1"/>
              </a:solidFill>
              <a:prstDash val="solid"/>
              <a:round/>
            </a:ln>
          </c:spPr>
        </c:majorGridlines>
        <c:numFmt formatCode="0.00%" sourceLinked="0"/>
        <c:majorTickMark val="cross"/>
        <c:minorTickMark val="none"/>
        <c:tickLblPos val="none"/>
        <c:crossAx val="816807504"/>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86036-E3B8-4D67-A7EA-58D6FBAD7910}"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53249-0526-44DD-9FFC-C580D4B133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153249-0526-44DD-9FFC-C580D4B133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153249-0526-44DD-9FFC-C580D4B133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153249-0526-44DD-9FFC-C580D4B133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18A2D-804C-4FA4-9F5D-5A75CC6A839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D0ADD-18DC-4976-915C-8A578947B77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D0ADD-18DC-4976-915C-8A578947B77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D0ADD-18DC-4976-915C-8A578947B77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5AEE55-A4C7-403A-BE2E-55BFBBAD3C2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千图网海量PPT模板www.58pic.com">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05E213-901B-40EF-9C75-B018E1BBC61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45D447-C0B1-4A57-983C-5CE2D9D6B32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5E213-901B-40EF-9C75-B018E1BBC611}"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5D447-C0B1-4A57-983C-5CE2D9D6B32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36101" t="19525" r="35718" b="57965"/>
          <a:stretch>
            <a:fillRect/>
          </a:stretch>
        </p:blipFill>
        <p:spPr>
          <a:xfrm rot="18273260">
            <a:off x="6522659" y="3256645"/>
            <a:ext cx="650780" cy="519801"/>
          </a:xfrm>
          <a:prstGeom prst="rect">
            <a:avLst/>
          </a:prstGeom>
        </p:spPr>
      </p:pic>
      <p:pic>
        <p:nvPicPr>
          <p:cNvPr id="346" name="图片 345"/>
          <p:cNvPicPr>
            <a:picLocks noChangeAspect="1"/>
          </p:cNvPicPr>
          <p:nvPr/>
        </p:nvPicPr>
        <p:blipFill rotWithShape="1">
          <a:blip r:embed="rId9" cstate="print">
            <a:extLst>
              <a:ext uri="{28A0092B-C50C-407E-A947-70E740481C1C}">
                <a14:useLocalDpi xmlns:a14="http://schemas.microsoft.com/office/drawing/2010/main" val="0"/>
              </a:ext>
            </a:extLst>
          </a:blip>
          <a:srcRect l="36101" t="19525" r="35718" b="57965"/>
          <a:stretch>
            <a:fillRect/>
          </a:stretch>
        </p:blipFill>
        <p:spPr>
          <a:xfrm rot="12982170" flipH="1">
            <a:off x="6311966" y="3536237"/>
            <a:ext cx="650780" cy="519801"/>
          </a:xfrm>
          <a:prstGeom prst="rect">
            <a:avLst/>
          </a:prstGeom>
        </p:spPr>
      </p:pic>
      <p:sp>
        <p:nvSpPr>
          <p:cNvPr id="343" name="文本框 342"/>
          <p:cNvSpPr txBox="1"/>
          <p:nvPr/>
        </p:nvSpPr>
        <p:spPr>
          <a:xfrm>
            <a:off x="6037304" y="2791709"/>
            <a:ext cx="1411479" cy="1569660"/>
          </a:xfrm>
          <a:prstGeom prst="rect">
            <a:avLst/>
          </a:prstGeom>
          <a:noFill/>
        </p:spPr>
        <p:txBody>
          <a:bodyPr wrap="square" rtlCol="0">
            <a:spAutoFit/>
          </a:bodyPr>
          <a:lstStyle/>
          <a:p>
            <a:r>
              <a:rPr lang="zh-CN" altLang="en-US" sz="9600" dirty="0">
                <a:solidFill>
                  <a:schemeClr val="tx1">
                    <a:lumMod val="75000"/>
                    <a:lumOff val="25000"/>
                  </a:schemeClr>
                </a:solidFill>
                <a:latin typeface="字魂17号-萌趣果冻体" panose="00000500000000000000" pitchFamily="2" charset="-122"/>
                <a:ea typeface="字魂17号-萌趣果冻体" panose="00000500000000000000" pitchFamily="2" charset="-122"/>
              </a:rPr>
              <a:t>一</a:t>
            </a:r>
          </a:p>
        </p:txBody>
      </p:sp>
      <p:sp>
        <p:nvSpPr>
          <p:cNvPr id="4" name="任意多边形 3"/>
          <p:cNvSpPr/>
          <p:nvPr/>
        </p:nvSpPr>
        <p:spPr>
          <a:xfrm rot="10800000">
            <a:off x="1683385" y="-34925"/>
            <a:ext cx="10518140" cy="4880610"/>
          </a:xfrm>
          <a:custGeom>
            <a:avLst/>
            <a:gdLst>
              <a:gd name="connsiteX0" fmla="*/ 0 w 16564"/>
              <a:gd name="connsiteY0" fmla="*/ 7639 h 7686"/>
              <a:gd name="connsiteX1" fmla="*/ 18 w 16564"/>
              <a:gd name="connsiteY1" fmla="*/ 0 h 7686"/>
              <a:gd name="connsiteX2" fmla="*/ 16564 w 16564"/>
              <a:gd name="connsiteY2" fmla="*/ 7686 h 7686"/>
              <a:gd name="connsiteX3" fmla="*/ 0 w 16564"/>
              <a:gd name="connsiteY3" fmla="*/ 7639 h 7686"/>
            </a:gdLst>
            <a:ahLst/>
            <a:cxnLst>
              <a:cxn ang="0">
                <a:pos x="connsiteX0" y="connsiteY0"/>
              </a:cxn>
              <a:cxn ang="0">
                <a:pos x="connsiteX1" y="connsiteY1"/>
              </a:cxn>
              <a:cxn ang="0">
                <a:pos x="connsiteX2" y="connsiteY2"/>
              </a:cxn>
              <a:cxn ang="0">
                <a:pos x="connsiteX3" y="connsiteY3"/>
              </a:cxn>
            </a:cxnLst>
            <a:rect l="l" t="t" r="r" b="b"/>
            <a:pathLst>
              <a:path w="16564" h="7686">
                <a:moveTo>
                  <a:pt x="0" y="7639"/>
                </a:moveTo>
                <a:lnTo>
                  <a:pt x="18" y="0"/>
                </a:lnTo>
                <a:cubicBezTo>
                  <a:pt x="86" y="6864"/>
                  <a:pt x="16382" y="1205"/>
                  <a:pt x="16564" y="7686"/>
                </a:cubicBezTo>
                <a:lnTo>
                  <a:pt x="0" y="7639"/>
                </a:lnTo>
                <a:close/>
              </a:path>
            </a:pathLst>
          </a:custGeom>
          <a:solidFill>
            <a:schemeClr val="accent1"/>
          </a:solidFill>
          <a:ln>
            <a:noFill/>
          </a:ln>
          <a:effectLst>
            <a:outerShdw blurRad="431800" dist="114300" dir="10800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圆角矩形 5"/>
          <p:cNvSpPr/>
          <p:nvPr/>
        </p:nvSpPr>
        <p:spPr>
          <a:xfrm>
            <a:off x="5127223" y="5409326"/>
            <a:ext cx="1847215" cy="438150"/>
          </a:xfrm>
          <a:prstGeom prst="roundRect">
            <a:avLst/>
          </a:prstGeom>
          <a:solidFill>
            <a:schemeClr val="accent2"/>
          </a:solidFill>
          <a:ln>
            <a:noFill/>
          </a:ln>
          <a:effectLst>
            <a:outerShdw blurRad="165100" dist="1524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同心圆 12"/>
          <p:cNvSpPr/>
          <p:nvPr/>
        </p:nvSpPr>
        <p:spPr>
          <a:xfrm>
            <a:off x="11668125" y="1816735"/>
            <a:ext cx="238125" cy="238125"/>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文本框 25"/>
          <p:cNvSpPr txBox="1"/>
          <p:nvPr/>
        </p:nvSpPr>
        <p:spPr>
          <a:xfrm>
            <a:off x="5473027" y="5476818"/>
            <a:ext cx="1286510" cy="307777"/>
          </a:xfrm>
          <a:prstGeom prst="rect">
            <a:avLst/>
          </a:prstGeom>
          <a:noFill/>
        </p:spPr>
        <p:txBody>
          <a:bodyPr wrap="square" rtlCol="0">
            <a:spAutoFit/>
          </a:bodyPr>
          <a:lstStyle/>
          <a:p>
            <a:r>
              <a:rPr lang="zh-CN" altLang="en-US"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汇报人：</a:t>
            </a:r>
            <a:r>
              <a:rPr lang="en-US" altLang="zh-CN"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xxx</a:t>
            </a:r>
          </a:p>
        </p:txBody>
      </p:sp>
      <p:sp>
        <p:nvSpPr>
          <p:cNvPr id="28" name="文本框 27"/>
          <p:cNvSpPr txBox="1"/>
          <p:nvPr/>
        </p:nvSpPr>
        <p:spPr>
          <a:xfrm>
            <a:off x="3662290" y="4445525"/>
            <a:ext cx="5172075" cy="662489"/>
          </a:xfrm>
          <a:prstGeom prst="rect">
            <a:avLst/>
          </a:prstGeom>
          <a:noFill/>
        </p:spPr>
        <p:txBody>
          <a:bodyPr wrap="square" rtlCol="0">
            <a:spAutoFit/>
          </a:bodyPr>
          <a:lstStyle/>
          <a:p>
            <a:pPr algn="ctr">
              <a:lnSpc>
                <a:spcPts val="23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n-ea"/>
                <a:sym typeface="+mn-lt"/>
              </a:rPr>
              <a:t>夏天，透蓝的天空，悬着火球似的太阳，云彩好似被太阳烧化了，也消失得无影无踪</a:t>
            </a:r>
            <a:endParaRPr sz="1600" dirty="0">
              <a:solidFill>
                <a:schemeClr val="bg1">
                  <a:lumMod val="50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29" name="同心圆 28"/>
          <p:cNvSpPr/>
          <p:nvPr/>
        </p:nvSpPr>
        <p:spPr>
          <a:xfrm>
            <a:off x="2817495" y="910590"/>
            <a:ext cx="233045" cy="233045"/>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7" name="组合 16"/>
          <p:cNvGrpSpPr/>
          <p:nvPr/>
        </p:nvGrpSpPr>
        <p:grpSpPr>
          <a:xfrm>
            <a:off x="4084955" y="264795"/>
            <a:ext cx="8059420" cy="3155315"/>
            <a:chOff x="4084955" y="264795"/>
            <a:chExt cx="8059420" cy="3155315"/>
          </a:xfrm>
          <a:solidFill>
            <a:schemeClr val="accent2"/>
          </a:solidFill>
        </p:grpSpPr>
        <p:sp>
          <p:nvSpPr>
            <p:cNvPr id="10" name="同心圆 9"/>
            <p:cNvSpPr/>
            <p:nvPr/>
          </p:nvSpPr>
          <p:spPr>
            <a:xfrm>
              <a:off x="6543675" y="438785"/>
              <a:ext cx="333375" cy="33337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同心圆 10"/>
            <p:cNvSpPr/>
            <p:nvPr/>
          </p:nvSpPr>
          <p:spPr>
            <a:xfrm>
              <a:off x="10947400" y="534035"/>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同心圆 11"/>
            <p:cNvSpPr/>
            <p:nvPr/>
          </p:nvSpPr>
          <p:spPr>
            <a:xfrm>
              <a:off x="9121775" y="1642110"/>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同心圆 13"/>
            <p:cNvSpPr/>
            <p:nvPr/>
          </p:nvSpPr>
          <p:spPr>
            <a:xfrm>
              <a:off x="11906250" y="3181985"/>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图文框 18"/>
            <p:cNvSpPr/>
            <p:nvPr/>
          </p:nvSpPr>
          <p:spPr>
            <a:xfrm>
              <a:off x="7181850" y="1376680"/>
              <a:ext cx="200025" cy="200025"/>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图文框 19"/>
            <p:cNvSpPr/>
            <p:nvPr/>
          </p:nvSpPr>
          <p:spPr>
            <a:xfrm rot="3180000">
              <a:off x="10598150" y="1945005"/>
              <a:ext cx="200025" cy="200025"/>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图文框 20"/>
            <p:cNvSpPr/>
            <p:nvPr/>
          </p:nvSpPr>
          <p:spPr>
            <a:xfrm rot="3180000">
              <a:off x="5644515" y="1176655"/>
              <a:ext cx="166370" cy="166370"/>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图文框 21"/>
            <p:cNvSpPr/>
            <p:nvPr/>
          </p:nvSpPr>
          <p:spPr>
            <a:xfrm rot="3180000">
              <a:off x="8470265" y="572135"/>
              <a:ext cx="166370" cy="166370"/>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图文框 22"/>
            <p:cNvSpPr/>
            <p:nvPr/>
          </p:nvSpPr>
          <p:spPr>
            <a:xfrm rot="18660000">
              <a:off x="4116070" y="264795"/>
              <a:ext cx="151130" cy="151130"/>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同心圆 29"/>
            <p:cNvSpPr/>
            <p:nvPr/>
          </p:nvSpPr>
          <p:spPr>
            <a:xfrm>
              <a:off x="4084955" y="1360170"/>
              <a:ext cx="233045" cy="23304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32" name="图片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514" y="1936194"/>
            <a:ext cx="3522626" cy="3522626"/>
          </a:xfrm>
          <a:prstGeom prst="rect">
            <a:avLst/>
          </a:prstGeom>
        </p:spPr>
      </p:pic>
      <p:sp>
        <p:nvSpPr>
          <p:cNvPr id="282" name="椭圆 281"/>
          <p:cNvSpPr/>
          <p:nvPr/>
        </p:nvSpPr>
        <p:spPr>
          <a:xfrm>
            <a:off x="7583259" y="3627756"/>
            <a:ext cx="746051" cy="746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3" name="椭圆 282"/>
          <p:cNvSpPr/>
          <p:nvPr/>
        </p:nvSpPr>
        <p:spPr>
          <a:xfrm>
            <a:off x="9222451" y="4982013"/>
            <a:ext cx="438151" cy="4381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4" name="文本框 283"/>
          <p:cNvSpPr txBox="1"/>
          <p:nvPr/>
        </p:nvSpPr>
        <p:spPr>
          <a:xfrm>
            <a:off x="3781938" y="2791709"/>
            <a:ext cx="1411479" cy="1569660"/>
          </a:xfrm>
          <a:prstGeom prst="rect">
            <a:avLst/>
          </a:prstGeom>
          <a:noFill/>
        </p:spPr>
        <p:txBody>
          <a:bodyPr wrap="square" rtlCol="0">
            <a:spAutoFit/>
          </a:bodyPr>
          <a:lstStyle/>
          <a:p>
            <a:r>
              <a:rPr lang="zh-CN" altLang="en-US" sz="9600" dirty="0">
                <a:solidFill>
                  <a:schemeClr val="tx1">
                    <a:lumMod val="75000"/>
                    <a:lumOff val="25000"/>
                  </a:schemeClr>
                </a:solidFill>
                <a:latin typeface="字魂17号-萌趣果冻体" panose="00000500000000000000" pitchFamily="2" charset="-122"/>
                <a:ea typeface="字魂17号-萌趣果冻体" panose="00000500000000000000" pitchFamily="2" charset="-122"/>
              </a:rPr>
              <a:t>清</a:t>
            </a:r>
          </a:p>
        </p:txBody>
      </p:sp>
      <p:sp>
        <p:nvSpPr>
          <p:cNvPr id="344" name="文本框 343"/>
          <p:cNvSpPr txBox="1"/>
          <p:nvPr/>
        </p:nvSpPr>
        <p:spPr>
          <a:xfrm>
            <a:off x="6917655" y="2791709"/>
            <a:ext cx="1411479" cy="1569660"/>
          </a:xfrm>
          <a:prstGeom prst="rect">
            <a:avLst/>
          </a:prstGeom>
          <a:noFill/>
        </p:spPr>
        <p:txBody>
          <a:bodyPr wrap="square" rtlCol="0">
            <a:spAutoFit/>
          </a:bodyPr>
          <a:lstStyle/>
          <a:p>
            <a:r>
              <a:rPr lang="zh-CN" altLang="en-US" sz="9600" dirty="0">
                <a:solidFill>
                  <a:schemeClr val="tx1">
                    <a:lumMod val="75000"/>
                    <a:lumOff val="25000"/>
                  </a:schemeClr>
                </a:solidFill>
                <a:latin typeface="字魂17号-萌趣果冻体" panose="00000500000000000000" pitchFamily="2" charset="-122"/>
                <a:ea typeface="字魂17号-萌趣果冻体" panose="00000500000000000000" pitchFamily="2" charset="-122"/>
              </a:rPr>
              <a:t>夏</a:t>
            </a:r>
          </a:p>
        </p:txBody>
      </p:sp>
      <p:grpSp>
        <p:nvGrpSpPr>
          <p:cNvPr id="7" name="组合 6"/>
          <p:cNvGrpSpPr/>
          <p:nvPr/>
        </p:nvGrpSpPr>
        <p:grpSpPr>
          <a:xfrm>
            <a:off x="5153710" y="3037268"/>
            <a:ext cx="957807" cy="1078543"/>
            <a:chOff x="5083116" y="2476978"/>
            <a:chExt cx="957807" cy="1078543"/>
          </a:xfrm>
        </p:grpSpPr>
        <p:sp>
          <p:nvSpPr>
            <p:cNvPr id="285" name="任意多边形: 形状 284"/>
            <p:cNvSpPr/>
            <p:nvPr/>
          </p:nvSpPr>
          <p:spPr>
            <a:xfrm>
              <a:off x="5386554" y="2476978"/>
              <a:ext cx="113459" cy="170188"/>
            </a:xfrm>
            <a:custGeom>
              <a:avLst/>
              <a:gdLst/>
              <a:ahLst/>
              <a:cxnLst/>
              <a:rect l="l" t="t" r="r" b="b"/>
              <a:pathLst>
                <a:path w="104851" h="157276">
                  <a:moveTo>
                    <a:pt x="4877" y="0"/>
                  </a:moveTo>
                  <a:lnTo>
                    <a:pt x="24384" y="0"/>
                  </a:lnTo>
                  <a:cubicBezTo>
                    <a:pt x="78029" y="44704"/>
                    <a:pt x="104851" y="87376"/>
                    <a:pt x="104851" y="128016"/>
                  </a:cubicBezTo>
                  <a:cubicBezTo>
                    <a:pt x="104851" y="141020"/>
                    <a:pt x="82905" y="150774"/>
                    <a:pt x="39014" y="157276"/>
                  </a:cubicBezTo>
                  <a:cubicBezTo>
                    <a:pt x="19507" y="154025"/>
                    <a:pt x="9753" y="144272"/>
                    <a:pt x="9753" y="128016"/>
                  </a:cubicBezTo>
                  <a:cubicBezTo>
                    <a:pt x="16256" y="89814"/>
                    <a:pt x="19507" y="67868"/>
                    <a:pt x="19507" y="62179"/>
                  </a:cubicBezTo>
                  <a:cubicBezTo>
                    <a:pt x="9753" y="36169"/>
                    <a:pt x="3251" y="23164"/>
                    <a:pt x="0" y="23164"/>
                  </a:cubicBezTo>
                  <a:cubicBezTo>
                    <a:pt x="3251" y="14224"/>
                    <a:pt x="4877" y="6502"/>
                    <a:pt x="487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6" name="任意多边形: 形状 285"/>
            <p:cNvSpPr/>
            <p:nvPr/>
          </p:nvSpPr>
          <p:spPr>
            <a:xfrm>
              <a:off x="5258582" y="2626059"/>
              <a:ext cx="721655" cy="186020"/>
            </a:xfrm>
            <a:custGeom>
              <a:avLst/>
              <a:gdLst/>
              <a:ahLst/>
              <a:cxnLst/>
              <a:rect l="l" t="t" r="r" b="b"/>
              <a:pathLst>
                <a:path w="666903" h="171907">
                  <a:moveTo>
                    <a:pt x="523037" y="0"/>
                  </a:moveTo>
                  <a:cubicBezTo>
                    <a:pt x="618948" y="28448"/>
                    <a:pt x="666903" y="55677"/>
                    <a:pt x="666903" y="81687"/>
                  </a:cubicBezTo>
                  <a:cubicBezTo>
                    <a:pt x="666903" y="113386"/>
                    <a:pt x="566928" y="138583"/>
                    <a:pt x="366980" y="157277"/>
                  </a:cubicBezTo>
                  <a:cubicBezTo>
                    <a:pt x="366980" y="160528"/>
                    <a:pt x="353975" y="162154"/>
                    <a:pt x="327965" y="162154"/>
                  </a:cubicBezTo>
                  <a:lnTo>
                    <a:pt x="299924" y="162154"/>
                  </a:lnTo>
                  <a:cubicBezTo>
                    <a:pt x="296673" y="162154"/>
                    <a:pt x="290170" y="162154"/>
                    <a:pt x="280417" y="162154"/>
                  </a:cubicBezTo>
                  <a:lnTo>
                    <a:pt x="214580" y="171907"/>
                  </a:lnTo>
                  <a:cubicBezTo>
                    <a:pt x="71527" y="140208"/>
                    <a:pt x="0" y="111354"/>
                    <a:pt x="0" y="85344"/>
                  </a:cubicBezTo>
                  <a:lnTo>
                    <a:pt x="0" y="67056"/>
                  </a:lnTo>
                  <a:lnTo>
                    <a:pt x="523037"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7" name="任意多边形: 形状 286"/>
            <p:cNvSpPr/>
            <p:nvPr/>
          </p:nvSpPr>
          <p:spPr>
            <a:xfrm>
              <a:off x="5083116" y="3002057"/>
              <a:ext cx="189979" cy="129291"/>
            </a:xfrm>
            <a:custGeom>
              <a:avLst/>
              <a:gdLst/>
              <a:ahLst/>
              <a:cxnLst/>
              <a:rect l="l" t="t" r="r" b="b"/>
              <a:pathLst>
                <a:path w="175565" h="119482">
                  <a:moveTo>
                    <a:pt x="19507" y="0"/>
                  </a:moveTo>
                  <a:cubicBezTo>
                    <a:pt x="114605" y="9754"/>
                    <a:pt x="166624" y="41453"/>
                    <a:pt x="175565" y="95098"/>
                  </a:cubicBezTo>
                  <a:cubicBezTo>
                    <a:pt x="156870" y="111354"/>
                    <a:pt x="130048" y="119482"/>
                    <a:pt x="95097" y="119482"/>
                  </a:cubicBezTo>
                  <a:cubicBezTo>
                    <a:pt x="60147" y="119482"/>
                    <a:pt x="28448" y="87783"/>
                    <a:pt x="0" y="24384"/>
                  </a:cubicBezTo>
                  <a:cubicBezTo>
                    <a:pt x="6502" y="8128"/>
                    <a:pt x="13005" y="0"/>
                    <a:pt x="1950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8" name="任意多边形: 形状 287"/>
            <p:cNvSpPr/>
            <p:nvPr/>
          </p:nvSpPr>
          <p:spPr>
            <a:xfrm>
              <a:off x="5170188" y="3095726"/>
              <a:ext cx="164912" cy="303438"/>
            </a:xfrm>
            <a:custGeom>
              <a:avLst/>
              <a:gdLst/>
              <a:ahLst/>
              <a:cxnLst/>
              <a:rect l="l" t="t" r="r" b="b"/>
              <a:pathLst>
                <a:path w="152400" h="280416">
                  <a:moveTo>
                    <a:pt x="138989" y="0"/>
                  </a:moveTo>
                  <a:cubicBezTo>
                    <a:pt x="147930" y="3252"/>
                    <a:pt x="152400" y="7722"/>
                    <a:pt x="152400" y="13412"/>
                  </a:cubicBezTo>
                  <a:cubicBezTo>
                    <a:pt x="127203" y="61367"/>
                    <a:pt x="114605" y="93066"/>
                    <a:pt x="114605" y="108509"/>
                  </a:cubicBezTo>
                  <a:lnTo>
                    <a:pt x="114605" y="128016"/>
                  </a:lnTo>
                  <a:cubicBezTo>
                    <a:pt x="117856" y="184912"/>
                    <a:pt x="122733" y="213360"/>
                    <a:pt x="129235" y="213360"/>
                  </a:cubicBezTo>
                  <a:cubicBezTo>
                    <a:pt x="122733" y="258064"/>
                    <a:pt x="105258" y="280416"/>
                    <a:pt x="76810" y="280416"/>
                  </a:cubicBezTo>
                  <a:lnTo>
                    <a:pt x="67056" y="280416"/>
                  </a:lnTo>
                  <a:cubicBezTo>
                    <a:pt x="41859" y="280416"/>
                    <a:pt x="19507" y="259690"/>
                    <a:pt x="0" y="218237"/>
                  </a:cubicBezTo>
                  <a:cubicBezTo>
                    <a:pt x="13005" y="164592"/>
                    <a:pt x="59334" y="91847"/>
                    <a:pt x="13898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9" name="任意多边形: 形状 288"/>
            <p:cNvSpPr/>
            <p:nvPr/>
          </p:nvSpPr>
          <p:spPr>
            <a:xfrm>
              <a:off x="5737485" y="3331880"/>
              <a:ext cx="303438" cy="118737"/>
            </a:xfrm>
            <a:custGeom>
              <a:avLst/>
              <a:gdLst/>
              <a:ahLst/>
              <a:cxnLst/>
              <a:rect l="l" t="t" r="r" b="b"/>
              <a:pathLst>
                <a:path w="280416" h="109728">
                  <a:moveTo>
                    <a:pt x="128016" y="0"/>
                  </a:moveTo>
                  <a:lnTo>
                    <a:pt x="185318" y="0"/>
                  </a:lnTo>
                  <a:cubicBezTo>
                    <a:pt x="226771" y="0"/>
                    <a:pt x="258470" y="15850"/>
                    <a:pt x="280416" y="47549"/>
                  </a:cubicBezTo>
                  <a:lnTo>
                    <a:pt x="280416" y="52426"/>
                  </a:lnTo>
                  <a:cubicBezTo>
                    <a:pt x="280416" y="90627"/>
                    <a:pt x="228397" y="109728"/>
                    <a:pt x="124358" y="109728"/>
                  </a:cubicBezTo>
                  <a:lnTo>
                    <a:pt x="109728" y="109728"/>
                  </a:lnTo>
                  <a:cubicBezTo>
                    <a:pt x="61773" y="109728"/>
                    <a:pt x="25197" y="87376"/>
                    <a:pt x="0" y="42672"/>
                  </a:cubicBezTo>
                  <a:cubicBezTo>
                    <a:pt x="0" y="14224"/>
                    <a:pt x="42672" y="0"/>
                    <a:pt x="12801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0" name="任意多边形: 形状 289"/>
            <p:cNvSpPr/>
            <p:nvPr/>
          </p:nvSpPr>
          <p:spPr>
            <a:xfrm>
              <a:off x="5438007" y="3347712"/>
              <a:ext cx="124014" cy="134568"/>
            </a:xfrm>
            <a:custGeom>
              <a:avLst/>
              <a:gdLst/>
              <a:ahLst/>
              <a:cxnLst/>
              <a:rect l="l" t="t" r="r" b="b"/>
              <a:pathLst>
                <a:path w="114605" h="124358">
                  <a:moveTo>
                    <a:pt x="24384" y="0"/>
                  </a:moveTo>
                  <a:cubicBezTo>
                    <a:pt x="84531" y="41452"/>
                    <a:pt x="114605" y="73152"/>
                    <a:pt x="114605" y="95097"/>
                  </a:cubicBezTo>
                  <a:cubicBezTo>
                    <a:pt x="111353" y="108102"/>
                    <a:pt x="100381" y="117856"/>
                    <a:pt x="81686" y="124358"/>
                  </a:cubicBezTo>
                  <a:cubicBezTo>
                    <a:pt x="43484" y="124358"/>
                    <a:pt x="16256" y="92252"/>
                    <a:pt x="0" y="28041"/>
                  </a:cubicBezTo>
                  <a:cubicBezTo>
                    <a:pt x="3251" y="12598"/>
                    <a:pt x="11379" y="3251"/>
                    <a:pt x="2438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91" name="661b9c5b-5b1c-40e7-ade5-0edbfea6110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rot="1174868">
              <a:off x="5468316" y="3078351"/>
              <a:ext cx="360482" cy="187839"/>
              <a:chOff x="3430588" y="1549400"/>
              <a:chExt cx="5330825" cy="3771900"/>
            </a:xfrm>
          </p:grpSpPr>
          <p:sp>
            <p:nvSpPr>
              <p:cNvPr id="292" name="îşļiḑé"/>
              <p:cNvSpPr/>
              <p:nvPr/>
            </p:nvSpPr>
            <p:spPr bwMode="auto">
              <a:xfrm>
                <a:off x="3430588" y="1549400"/>
                <a:ext cx="5330825" cy="3771900"/>
              </a:xfrm>
              <a:custGeom>
                <a:avLst/>
                <a:gdLst>
                  <a:gd name="T0" fmla="*/ 0 w 423"/>
                  <a:gd name="T1" fmla="*/ 211 h 299"/>
                  <a:gd name="T2" fmla="*/ 212 w 423"/>
                  <a:gd name="T3" fmla="*/ 299 h 299"/>
                  <a:gd name="T4" fmla="*/ 423 w 423"/>
                  <a:gd name="T5" fmla="*/ 211 h 299"/>
                  <a:gd name="T6" fmla="*/ 212 w 423"/>
                  <a:gd name="T7" fmla="*/ 0 h 299"/>
                  <a:gd name="T8" fmla="*/ 0 w 423"/>
                  <a:gd name="T9" fmla="*/ 211 h 299"/>
                </a:gdLst>
                <a:ahLst/>
                <a:cxnLst>
                  <a:cxn ang="0">
                    <a:pos x="T0" y="T1"/>
                  </a:cxn>
                  <a:cxn ang="0">
                    <a:pos x="T2" y="T3"/>
                  </a:cxn>
                  <a:cxn ang="0">
                    <a:pos x="T4" y="T5"/>
                  </a:cxn>
                  <a:cxn ang="0">
                    <a:pos x="T6" y="T7"/>
                  </a:cxn>
                  <a:cxn ang="0">
                    <a:pos x="T8" y="T9"/>
                  </a:cxn>
                </a:cxnLst>
                <a:rect l="0" t="0" r="r" b="b"/>
                <a:pathLst>
                  <a:path w="423" h="299">
                    <a:moveTo>
                      <a:pt x="0" y="211"/>
                    </a:moveTo>
                    <a:cubicBezTo>
                      <a:pt x="54" y="265"/>
                      <a:pt x="129" y="299"/>
                      <a:pt x="212" y="299"/>
                    </a:cubicBezTo>
                    <a:cubicBezTo>
                      <a:pt x="294" y="299"/>
                      <a:pt x="369" y="265"/>
                      <a:pt x="423" y="211"/>
                    </a:cubicBezTo>
                    <a:cubicBezTo>
                      <a:pt x="212" y="0"/>
                      <a:pt x="212" y="0"/>
                      <a:pt x="212" y="0"/>
                    </a:cubicBezTo>
                    <a:lnTo>
                      <a:pt x="0" y="211"/>
                    </a:lnTo>
                    <a:close/>
                  </a:path>
                </a:pathLst>
              </a:custGeom>
              <a:solidFill>
                <a:srgbClr val="7DB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293" name="iṣ1íḍe"/>
              <p:cNvSpPr/>
              <p:nvPr/>
            </p:nvSpPr>
            <p:spPr bwMode="auto">
              <a:xfrm>
                <a:off x="3430588" y="1549400"/>
                <a:ext cx="4637088" cy="3771900"/>
              </a:xfrm>
              <a:custGeom>
                <a:avLst/>
                <a:gdLst>
                  <a:gd name="T0" fmla="*/ 250 w 368"/>
                  <a:gd name="T1" fmla="*/ 264 h 299"/>
                  <a:gd name="T2" fmla="*/ 173 w 368"/>
                  <a:gd name="T3" fmla="*/ 170 h 299"/>
                  <a:gd name="T4" fmla="*/ 212 w 368"/>
                  <a:gd name="T5" fmla="*/ 17 h 299"/>
                  <a:gd name="T6" fmla="*/ 220 w 368"/>
                  <a:gd name="T7" fmla="*/ 7 h 299"/>
                  <a:gd name="T8" fmla="*/ 212 w 368"/>
                  <a:gd name="T9" fmla="*/ 0 h 299"/>
                  <a:gd name="T10" fmla="*/ 0 w 368"/>
                  <a:gd name="T11" fmla="*/ 211 h 299"/>
                  <a:gd name="T12" fmla="*/ 212 w 368"/>
                  <a:gd name="T13" fmla="*/ 299 h 299"/>
                  <a:gd name="T14" fmla="*/ 368 w 368"/>
                  <a:gd name="T15" fmla="*/ 255 h 299"/>
                  <a:gd name="T16" fmla="*/ 250 w 368"/>
                  <a:gd name="T17" fmla="*/ 2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99">
                    <a:moveTo>
                      <a:pt x="250" y="264"/>
                    </a:moveTo>
                    <a:cubicBezTo>
                      <a:pt x="210" y="250"/>
                      <a:pt x="183" y="211"/>
                      <a:pt x="173" y="170"/>
                    </a:cubicBezTo>
                    <a:cubicBezTo>
                      <a:pt x="161" y="116"/>
                      <a:pt x="178" y="59"/>
                      <a:pt x="212" y="17"/>
                    </a:cubicBezTo>
                    <a:cubicBezTo>
                      <a:pt x="214" y="14"/>
                      <a:pt x="217" y="11"/>
                      <a:pt x="220" y="7"/>
                    </a:cubicBezTo>
                    <a:cubicBezTo>
                      <a:pt x="212" y="0"/>
                      <a:pt x="212" y="0"/>
                      <a:pt x="212" y="0"/>
                    </a:cubicBezTo>
                    <a:cubicBezTo>
                      <a:pt x="0" y="211"/>
                      <a:pt x="0" y="211"/>
                      <a:pt x="0" y="211"/>
                    </a:cubicBezTo>
                    <a:cubicBezTo>
                      <a:pt x="54" y="265"/>
                      <a:pt x="129" y="299"/>
                      <a:pt x="212" y="299"/>
                    </a:cubicBezTo>
                    <a:cubicBezTo>
                      <a:pt x="269" y="299"/>
                      <a:pt x="322" y="282"/>
                      <a:pt x="368" y="255"/>
                    </a:cubicBezTo>
                    <a:cubicBezTo>
                      <a:pt x="331" y="269"/>
                      <a:pt x="288" y="278"/>
                      <a:pt x="250" y="264"/>
                    </a:cubicBezTo>
                    <a:close/>
                  </a:path>
                </a:pathLst>
              </a:custGeom>
              <a:solidFill>
                <a:srgbClr val="649E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294" name="ïSļíďê"/>
              <p:cNvSpPr/>
              <p:nvPr/>
            </p:nvSpPr>
            <p:spPr bwMode="auto">
              <a:xfrm>
                <a:off x="3695701" y="1549400"/>
                <a:ext cx="4800600" cy="3394075"/>
              </a:xfrm>
              <a:custGeom>
                <a:avLst/>
                <a:gdLst>
                  <a:gd name="T0" fmla="*/ 0 w 381"/>
                  <a:gd name="T1" fmla="*/ 190 h 269"/>
                  <a:gd name="T2" fmla="*/ 191 w 381"/>
                  <a:gd name="T3" fmla="*/ 269 h 269"/>
                  <a:gd name="T4" fmla="*/ 381 w 381"/>
                  <a:gd name="T5" fmla="*/ 190 h 269"/>
                  <a:gd name="T6" fmla="*/ 191 w 381"/>
                  <a:gd name="T7" fmla="*/ 0 h 269"/>
                  <a:gd name="T8" fmla="*/ 0 w 381"/>
                  <a:gd name="T9" fmla="*/ 190 h 269"/>
                </a:gdLst>
                <a:ahLst/>
                <a:cxnLst>
                  <a:cxn ang="0">
                    <a:pos x="T0" y="T1"/>
                  </a:cxn>
                  <a:cxn ang="0">
                    <a:pos x="T2" y="T3"/>
                  </a:cxn>
                  <a:cxn ang="0">
                    <a:pos x="T4" y="T5"/>
                  </a:cxn>
                  <a:cxn ang="0">
                    <a:pos x="T6" y="T7"/>
                  </a:cxn>
                  <a:cxn ang="0">
                    <a:pos x="T8" y="T9"/>
                  </a:cxn>
                </a:cxnLst>
                <a:rect l="0" t="0" r="r" b="b"/>
                <a:pathLst>
                  <a:path w="381" h="269">
                    <a:moveTo>
                      <a:pt x="0" y="190"/>
                    </a:moveTo>
                    <a:cubicBezTo>
                      <a:pt x="49" y="239"/>
                      <a:pt x="116" y="269"/>
                      <a:pt x="191" y="269"/>
                    </a:cubicBezTo>
                    <a:cubicBezTo>
                      <a:pt x="265" y="269"/>
                      <a:pt x="332" y="239"/>
                      <a:pt x="381" y="190"/>
                    </a:cubicBezTo>
                    <a:cubicBezTo>
                      <a:pt x="191" y="0"/>
                      <a:pt x="191" y="0"/>
                      <a:pt x="191" y="0"/>
                    </a:cubicBezTo>
                    <a:lnTo>
                      <a:pt x="0" y="190"/>
                    </a:lnTo>
                    <a:close/>
                  </a:path>
                </a:pathLst>
              </a:custGeom>
              <a:solidFill>
                <a:srgbClr val="EA4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295" name="ï$ḷíḋê"/>
              <p:cNvSpPr/>
              <p:nvPr/>
            </p:nvSpPr>
            <p:spPr bwMode="auto">
              <a:xfrm>
                <a:off x="3695701" y="1549400"/>
                <a:ext cx="2935288" cy="3394075"/>
              </a:xfrm>
              <a:custGeom>
                <a:avLst/>
                <a:gdLst>
                  <a:gd name="T0" fmla="*/ 191 w 233"/>
                  <a:gd name="T1" fmla="*/ 269 h 269"/>
                  <a:gd name="T2" fmla="*/ 233 w 233"/>
                  <a:gd name="T3" fmla="*/ 265 h 269"/>
                  <a:gd name="T4" fmla="*/ 229 w 233"/>
                  <a:gd name="T5" fmla="*/ 264 h 269"/>
                  <a:gd name="T6" fmla="*/ 152 w 233"/>
                  <a:gd name="T7" fmla="*/ 170 h 269"/>
                  <a:gd name="T8" fmla="*/ 191 w 233"/>
                  <a:gd name="T9" fmla="*/ 17 h 269"/>
                  <a:gd name="T10" fmla="*/ 199 w 233"/>
                  <a:gd name="T11" fmla="*/ 7 h 269"/>
                  <a:gd name="T12" fmla="*/ 191 w 233"/>
                  <a:gd name="T13" fmla="*/ 0 h 269"/>
                  <a:gd name="T14" fmla="*/ 0 w 233"/>
                  <a:gd name="T15" fmla="*/ 190 h 269"/>
                  <a:gd name="T16" fmla="*/ 191 w 233"/>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69">
                    <a:moveTo>
                      <a:pt x="191" y="269"/>
                    </a:moveTo>
                    <a:cubicBezTo>
                      <a:pt x="205" y="269"/>
                      <a:pt x="219" y="268"/>
                      <a:pt x="233" y="265"/>
                    </a:cubicBezTo>
                    <a:cubicBezTo>
                      <a:pt x="232" y="265"/>
                      <a:pt x="231" y="265"/>
                      <a:pt x="229" y="264"/>
                    </a:cubicBezTo>
                    <a:cubicBezTo>
                      <a:pt x="189" y="250"/>
                      <a:pt x="162" y="211"/>
                      <a:pt x="152" y="170"/>
                    </a:cubicBezTo>
                    <a:cubicBezTo>
                      <a:pt x="140" y="116"/>
                      <a:pt x="157" y="59"/>
                      <a:pt x="191" y="17"/>
                    </a:cubicBezTo>
                    <a:cubicBezTo>
                      <a:pt x="193" y="14"/>
                      <a:pt x="196" y="11"/>
                      <a:pt x="199" y="7"/>
                    </a:cubicBezTo>
                    <a:cubicBezTo>
                      <a:pt x="191" y="0"/>
                      <a:pt x="191" y="0"/>
                      <a:pt x="191" y="0"/>
                    </a:cubicBezTo>
                    <a:cubicBezTo>
                      <a:pt x="0" y="190"/>
                      <a:pt x="0" y="190"/>
                      <a:pt x="0" y="190"/>
                    </a:cubicBezTo>
                    <a:cubicBezTo>
                      <a:pt x="49" y="239"/>
                      <a:pt x="116" y="269"/>
                      <a:pt x="191" y="269"/>
                    </a:cubicBezTo>
                    <a:close/>
                  </a:path>
                </a:pathLst>
              </a:custGeom>
              <a:solidFill>
                <a:srgbClr val="D32F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296" name="ïṧḷiḋe"/>
              <p:cNvSpPr/>
              <p:nvPr/>
            </p:nvSpPr>
            <p:spPr bwMode="auto">
              <a:xfrm>
                <a:off x="3695701" y="3857625"/>
                <a:ext cx="4800600" cy="1085850"/>
              </a:xfrm>
              <a:custGeom>
                <a:avLst/>
                <a:gdLst>
                  <a:gd name="T0" fmla="*/ 191 w 381"/>
                  <a:gd name="T1" fmla="*/ 76 h 86"/>
                  <a:gd name="T2" fmla="*/ 7 w 381"/>
                  <a:gd name="T3" fmla="*/ 0 h 86"/>
                  <a:gd name="T4" fmla="*/ 0 w 381"/>
                  <a:gd name="T5" fmla="*/ 7 h 86"/>
                  <a:gd name="T6" fmla="*/ 191 w 381"/>
                  <a:gd name="T7" fmla="*/ 86 h 86"/>
                  <a:gd name="T8" fmla="*/ 381 w 381"/>
                  <a:gd name="T9" fmla="*/ 7 h 86"/>
                  <a:gd name="T10" fmla="*/ 374 w 381"/>
                  <a:gd name="T11" fmla="*/ 0 h 86"/>
                  <a:gd name="T12" fmla="*/ 191 w 381"/>
                  <a:gd name="T13" fmla="*/ 76 h 86"/>
                </a:gdLst>
                <a:ahLst/>
                <a:cxnLst>
                  <a:cxn ang="0">
                    <a:pos x="T0" y="T1"/>
                  </a:cxn>
                  <a:cxn ang="0">
                    <a:pos x="T2" y="T3"/>
                  </a:cxn>
                  <a:cxn ang="0">
                    <a:pos x="T4" y="T5"/>
                  </a:cxn>
                  <a:cxn ang="0">
                    <a:pos x="T6" y="T7"/>
                  </a:cxn>
                  <a:cxn ang="0">
                    <a:pos x="T8" y="T9"/>
                  </a:cxn>
                  <a:cxn ang="0">
                    <a:pos x="T10" y="T11"/>
                  </a:cxn>
                  <a:cxn ang="0">
                    <a:pos x="T12" y="T13"/>
                  </a:cxn>
                </a:cxnLst>
                <a:rect l="0" t="0" r="r" b="b"/>
                <a:pathLst>
                  <a:path w="381" h="86">
                    <a:moveTo>
                      <a:pt x="191" y="76"/>
                    </a:moveTo>
                    <a:cubicBezTo>
                      <a:pt x="119" y="76"/>
                      <a:pt x="54" y="47"/>
                      <a:pt x="7" y="0"/>
                    </a:cubicBezTo>
                    <a:cubicBezTo>
                      <a:pt x="0" y="7"/>
                      <a:pt x="0" y="7"/>
                      <a:pt x="0" y="7"/>
                    </a:cubicBezTo>
                    <a:cubicBezTo>
                      <a:pt x="49" y="56"/>
                      <a:pt x="116" y="86"/>
                      <a:pt x="191" y="86"/>
                    </a:cubicBezTo>
                    <a:cubicBezTo>
                      <a:pt x="265" y="86"/>
                      <a:pt x="332" y="56"/>
                      <a:pt x="381" y="7"/>
                    </a:cubicBezTo>
                    <a:cubicBezTo>
                      <a:pt x="374" y="0"/>
                      <a:pt x="374" y="0"/>
                      <a:pt x="374" y="0"/>
                    </a:cubicBezTo>
                    <a:cubicBezTo>
                      <a:pt x="327" y="47"/>
                      <a:pt x="262" y="76"/>
                      <a:pt x="191" y="76"/>
                    </a:cubicBezTo>
                    <a:close/>
                  </a:path>
                </a:pathLst>
              </a:custGeom>
              <a:solidFill>
                <a:srgbClr val="F4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297" name="ï$ḻîḍé"/>
              <p:cNvSpPr/>
              <p:nvPr/>
            </p:nvSpPr>
            <p:spPr bwMode="auto">
              <a:xfrm>
                <a:off x="3695701" y="3857625"/>
                <a:ext cx="2935288" cy="1085850"/>
              </a:xfrm>
              <a:custGeom>
                <a:avLst/>
                <a:gdLst>
                  <a:gd name="T0" fmla="*/ 215 w 233"/>
                  <a:gd name="T1" fmla="*/ 75 h 86"/>
                  <a:gd name="T2" fmla="*/ 191 w 233"/>
                  <a:gd name="T3" fmla="*/ 76 h 86"/>
                  <a:gd name="T4" fmla="*/ 7 w 233"/>
                  <a:gd name="T5" fmla="*/ 0 h 86"/>
                  <a:gd name="T6" fmla="*/ 0 w 233"/>
                  <a:gd name="T7" fmla="*/ 7 h 86"/>
                  <a:gd name="T8" fmla="*/ 191 w 233"/>
                  <a:gd name="T9" fmla="*/ 86 h 86"/>
                  <a:gd name="T10" fmla="*/ 233 w 233"/>
                  <a:gd name="T11" fmla="*/ 82 h 86"/>
                  <a:gd name="T12" fmla="*/ 229 w 233"/>
                  <a:gd name="T13" fmla="*/ 81 h 86"/>
                  <a:gd name="T14" fmla="*/ 215 w 233"/>
                  <a:gd name="T15" fmla="*/ 7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86">
                    <a:moveTo>
                      <a:pt x="215" y="75"/>
                    </a:moveTo>
                    <a:cubicBezTo>
                      <a:pt x="207" y="76"/>
                      <a:pt x="199" y="76"/>
                      <a:pt x="191" y="76"/>
                    </a:cubicBezTo>
                    <a:cubicBezTo>
                      <a:pt x="119" y="76"/>
                      <a:pt x="54" y="47"/>
                      <a:pt x="7" y="0"/>
                    </a:cubicBezTo>
                    <a:cubicBezTo>
                      <a:pt x="0" y="7"/>
                      <a:pt x="0" y="7"/>
                      <a:pt x="0" y="7"/>
                    </a:cubicBezTo>
                    <a:cubicBezTo>
                      <a:pt x="49" y="56"/>
                      <a:pt x="116" y="86"/>
                      <a:pt x="191" y="86"/>
                    </a:cubicBezTo>
                    <a:cubicBezTo>
                      <a:pt x="205" y="86"/>
                      <a:pt x="219" y="85"/>
                      <a:pt x="233" y="82"/>
                    </a:cubicBezTo>
                    <a:cubicBezTo>
                      <a:pt x="232" y="82"/>
                      <a:pt x="231" y="82"/>
                      <a:pt x="229" y="81"/>
                    </a:cubicBezTo>
                    <a:cubicBezTo>
                      <a:pt x="224" y="80"/>
                      <a:pt x="220" y="77"/>
                      <a:pt x="215" y="75"/>
                    </a:cubicBezTo>
                    <a:close/>
                  </a:path>
                </a:pathLst>
              </a:custGeom>
              <a:solidFill>
                <a:srgbClr val="BECC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298" name="íšḻídê"/>
              <p:cNvSpPr/>
              <p:nvPr/>
            </p:nvSpPr>
            <p:spPr bwMode="auto">
              <a:xfrm>
                <a:off x="6367463" y="2105025"/>
                <a:ext cx="1498600" cy="1563688"/>
              </a:xfrm>
              <a:custGeom>
                <a:avLst/>
                <a:gdLst>
                  <a:gd name="T0" fmla="*/ 116 w 119"/>
                  <a:gd name="T1" fmla="*/ 116 h 124"/>
                  <a:gd name="T2" fmla="*/ 9 w 119"/>
                  <a:gd name="T3" fmla="*/ 3 h 124"/>
                  <a:gd name="T4" fmla="*/ 4 w 119"/>
                  <a:gd name="T5" fmla="*/ 8 h 124"/>
                  <a:gd name="T6" fmla="*/ 111 w 119"/>
                  <a:gd name="T7" fmla="*/ 121 h 124"/>
                  <a:gd name="T8" fmla="*/ 116 w 119"/>
                  <a:gd name="T9" fmla="*/ 116 h 124"/>
                </a:gdLst>
                <a:ahLst/>
                <a:cxnLst>
                  <a:cxn ang="0">
                    <a:pos x="T0" y="T1"/>
                  </a:cxn>
                  <a:cxn ang="0">
                    <a:pos x="T2" y="T3"/>
                  </a:cxn>
                  <a:cxn ang="0">
                    <a:pos x="T4" y="T5"/>
                  </a:cxn>
                  <a:cxn ang="0">
                    <a:pos x="T6" y="T7"/>
                  </a:cxn>
                  <a:cxn ang="0">
                    <a:pos x="T8" y="T9"/>
                  </a:cxn>
                </a:cxnLst>
                <a:rect l="0" t="0" r="r" b="b"/>
                <a:pathLst>
                  <a:path w="119" h="124">
                    <a:moveTo>
                      <a:pt x="116" y="116"/>
                    </a:moveTo>
                    <a:cubicBezTo>
                      <a:pt x="79" y="79"/>
                      <a:pt x="43" y="42"/>
                      <a:pt x="9" y="3"/>
                    </a:cubicBezTo>
                    <a:cubicBezTo>
                      <a:pt x="6" y="0"/>
                      <a:pt x="0" y="5"/>
                      <a:pt x="4" y="8"/>
                    </a:cubicBezTo>
                    <a:cubicBezTo>
                      <a:pt x="38" y="47"/>
                      <a:pt x="74" y="84"/>
                      <a:pt x="111" y="121"/>
                    </a:cubicBezTo>
                    <a:cubicBezTo>
                      <a:pt x="114" y="124"/>
                      <a:pt x="119" y="119"/>
                      <a:pt x="116" y="116"/>
                    </a:cubicBezTo>
                    <a:close/>
                  </a:path>
                </a:pathLst>
              </a:custGeom>
              <a:solidFill>
                <a:srgbClr val="FF6C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299" name="îṣḷïḑé"/>
              <p:cNvSpPr/>
              <p:nvPr/>
            </p:nvSpPr>
            <p:spPr bwMode="auto">
              <a:xfrm>
                <a:off x="6076951" y="3429000"/>
                <a:ext cx="163513" cy="2524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0" name="ïṥḷiḋe"/>
              <p:cNvSpPr/>
              <p:nvPr/>
            </p:nvSpPr>
            <p:spPr bwMode="auto">
              <a:xfrm>
                <a:off x="7085013" y="3959225"/>
                <a:ext cx="163513" cy="2524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1" name="iṡḷïḋê"/>
              <p:cNvSpPr/>
              <p:nvPr/>
            </p:nvSpPr>
            <p:spPr bwMode="auto">
              <a:xfrm>
                <a:off x="6719888" y="2886075"/>
                <a:ext cx="163513" cy="2651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2" name="ïşľïḍe"/>
              <p:cNvSpPr/>
              <p:nvPr/>
            </p:nvSpPr>
            <p:spPr bwMode="auto">
              <a:xfrm>
                <a:off x="5194301" y="4022725"/>
                <a:ext cx="165100" cy="2651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3" name="íṩļïde"/>
              <p:cNvSpPr/>
              <p:nvPr/>
            </p:nvSpPr>
            <p:spPr bwMode="auto">
              <a:xfrm>
                <a:off x="5522913" y="2635250"/>
                <a:ext cx="163513" cy="250825"/>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grpSp>
        <p:grpSp>
          <p:nvGrpSpPr>
            <p:cNvPr id="304" name="661b9c5b-5b1c-40e7-ade5-0edbfea6110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rot="17265185">
              <a:off x="5671014" y="2972572"/>
              <a:ext cx="265472" cy="255064"/>
              <a:chOff x="3430588" y="1549400"/>
              <a:chExt cx="5330825" cy="3771900"/>
            </a:xfrm>
          </p:grpSpPr>
          <p:sp>
            <p:nvSpPr>
              <p:cNvPr id="305" name="îşļiḑé"/>
              <p:cNvSpPr/>
              <p:nvPr/>
            </p:nvSpPr>
            <p:spPr bwMode="auto">
              <a:xfrm>
                <a:off x="3430588" y="1549400"/>
                <a:ext cx="5330825" cy="3771900"/>
              </a:xfrm>
              <a:custGeom>
                <a:avLst/>
                <a:gdLst>
                  <a:gd name="T0" fmla="*/ 0 w 423"/>
                  <a:gd name="T1" fmla="*/ 211 h 299"/>
                  <a:gd name="T2" fmla="*/ 212 w 423"/>
                  <a:gd name="T3" fmla="*/ 299 h 299"/>
                  <a:gd name="T4" fmla="*/ 423 w 423"/>
                  <a:gd name="T5" fmla="*/ 211 h 299"/>
                  <a:gd name="T6" fmla="*/ 212 w 423"/>
                  <a:gd name="T7" fmla="*/ 0 h 299"/>
                  <a:gd name="T8" fmla="*/ 0 w 423"/>
                  <a:gd name="T9" fmla="*/ 211 h 299"/>
                </a:gdLst>
                <a:ahLst/>
                <a:cxnLst>
                  <a:cxn ang="0">
                    <a:pos x="T0" y="T1"/>
                  </a:cxn>
                  <a:cxn ang="0">
                    <a:pos x="T2" y="T3"/>
                  </a:cxn>
                  <a:cxn ang="0">
                    <a:pos x="T4" y="T5"/>
                  </a:cxn>
                  <a:cxn ang="0">
                    <a:pos x="T6" y="T7"/>
                  </a:cxn>
                  <a:cxn ang="0">
                    <a:pos x="T8" y="T9"/>
                  </a:cxn>
                </a:cxnLst>
                <a:rect l="0" t="0" r="r" b="b"/>
                <a:pathLst>
                  <a:path w="423" h="299">
                    <a:moveTo>
                      <a:pt x="0" y="211"/>
                    </a:moveTo>
                    <a:cubicBezTo>
                      <a:pt x="54" y="265"/>
                      <a:pt x="129" y="299"/>
                      <a:pt x="212" y="299"/>
                    </a:cubicBezTo>
                    <a:cubicBezTo>
                      <a:pt x="294" y="299"/>
                      <a:pt x="369" y="265"/>
                      <a:pt x="423" y="211"/>
                    </a:cubicBezTo>
                    <a:cubicBezTo>
                      <a:pt x="212" y="0"/>
                      <a:pt x="212" y="0"/>
                      <a:pt x="212" y="0"/>
                    </a:cubicBezTo>
                    <a:lnTo>
                      <a:pt x="0" y="211"/>
                    </a:lnTo>
                    <a:close/>
                  </a:path>
                </a:pathLst>
              </a:custGeom>
              <a:solidFill>
                <a:srgbClr val="7DB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6" name="iṣ1íḍe"/>
              <p:cNvSpPr/>
              <p:nvPr/>
            </p:nvSpPr>
            <p:spPr bwMode="auto">
              <a:xfrm>
                <a:off x="3430588" y="1549400"/>
                <a:ext cx="4637088" cy="3771900"/>
              </a:xfrm>
              <a:custGeom>
                <a:avLst/>
                <a:gdLst>
                  <a:gd name="T0" fmla="*/ 250 w 368"/>
                  <a:gd name="T1" fmla="*/ 264 h 299"/>
                  <a:gd name="T2" fmla="*/ 173 w 368"/>
                  <a:gd name="T3" fmla="*/ 170 h 299"/>
                  <a:gd name="T4" fmla="*/ 212 w 368"/>
                  <a:gd name="T5" fmla="*/ 17 h 299"/>
                  <a:gd name="T6" fmla="*/ 220 w 368"/>
                  <a:gd name="T7" fmla="*/ 7 h 299"/>
                  <a:gd name="T8" fmla="*/ 212 w 368"/>
                  <a:gd name="T9" fmla="*/ 0 h 299"/>
                  <a:gd name="T10" fmla="*/ 0 w 368"/>
                  <a:gd name="T11" fmla="*/ 211 h 299"/>
                  <a:gd name="T12" fmla="*/ 212 w 368"/>
                  <a:gd name="T13" fmla="*/ 299 h 299"/>
                  <a:gd name="T14" fmla="*/ 368 w 368"/>
                  <a:gd name="T15" fmla="*/ 255 h 299"/>
                  <a:gd name="T16" fmla="*/ 250 w 368"/>
                  <a:gd name="T17" fmla="*/ 2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99">
                    <a:moveTo>
                      <a:pt x="250" y="264"/>
                    </a:moveTo>
                    <a:cubicBezTo>
                      <a:pt x="210" y="250"/>
                      <a:pt x="183" y="211"/>
                      <a:pt x="173" y="170"/>
                    </a:cubicBezTo>
                    <a:cubicBezTo>
                      <a:pt x="161" y="116"/>
                      <a:pt x="178" y="59"/>
                      <a:pt x="212" y="17"/>
                    </a:cubicBezTo>
                    <a:cubicBezTo>
                      <a:pt x="214" y="14"/>
                      <a:pt x="217" y="11"/>
                      <a:pt x="220" y="7"/>
                    </a:cubicBezTo>
                    <a:cubicBezTo>
                      <a:pt x="212" y="0"/>
                      <a:pt x="212" y="0"/>
                      <a:pt x="212" y="0"/>
                    </a:cubicBezTo>
                    <a:cubicBezTo>
                      <a:pt x="0" y="211"/>
                      <a:pt x="0" y="211"/>
                      <a:pt x="0" y="211"/>
                    </a:cubicBezTo>
                    <a:cubicBezTo>
                      <a:pt x="54" y="265"/>
                      <a:pt x="129" y="299"/>
                      <a:pt x="212" y="299"/>
                    </a:cubicBezTo>
                    <a:cubicBezTo>
                      <a:pt x="269" y="299"/>
                      <a:pt x="322" y="282"/>
                      <a:pt x="368" y="255"/>
                    </a:cubicBezTo>
                    <a:cubicBezTo>
                      <a:pt x="331" y="269"/>
                      <a:pt x="288" y="278"/>
                      <a:pt x="250" y="264"/>
                    </a:cubicBezTo>
                    <a:close/>
                  </a:path>
                </a:pathLst>
              </a:custGeom>
              <a:solidFill>
                <a:srgbClr val="649E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7" name="ïSļíďê"/>
              <p:cNvSpPr/>
              <p:nvPr/>
            </p:nvSpPr>
            <p:spPr bwMode="auto">
              <a:xfrm>
                <a:off x="3695701" y="1549400"/>
                <a:ext cx="4800600" cy="3394075"/>
              </a:xfrm>
              <a:custGeom>
                <a:avLst/>
                <a:gdLst>
                  <a:gd name="T0" fmla="*/ 0 w 381"/>
                  <a:gd name="T1" fmla="*/ 190 h 269"/>
                  <a:gd name="T2" fmla="*/ 191 w 381"/>
                  <a:gd name="T3" fmla="*/ 269 h 269"/>
                  <a:gd name="T4" fmla="*/ 381 w 381"/>
                  <a:gd name="T5" fmla="*/ 190 h 269"/>
                  <a:gd name="T6" fmla="*/ 191 w 381"/>
                  <a:gd name="T7" fmla="*/ 0 h 269"/>
                  <a:gd name="T8" fmla="*/ 0 w 381"/>
                  <a:gd name="T9" fmla="*/ 190 h 269"/>
                </a:gdLst>
                <a:ahLst/>
                <a:cxnLst>
                  <a:cxn ang="0">
                    <a:pos x="T0" y="T1"/>
                  </a:cxn>
                  <a:cxn ang="0">
                    <a:pos x="T2" y="T3"/>
                  </a:cxn>
                  <a:cxn ang="0">
                    <a:pos x="T4" y="T5"/>
                  </a:cxn>
                  <a:cxn ang="0">
                    <a:pos x="T6" y="T7"/>
                  </a:cxn>
                  <a:cxn ang="0">
                    <a:pos x="T8" y="T9"/>
                  </a:cxn>
                </a:cxnLst>
                <a:rect l="0" t="0" r="r" b="b"/>
                <a:pathLst>
                  <a:path w="381" h="269">
                    <a:moveTo>
                      <a:pt x="0" y="190"/>
                    </a:moveTo>
                    <a:cubicBezTo>
                      <a:pt x="49" y="239"/>
                      <a:pt x="116" y="269"/>
                      <a:pt x="191" y="269"/>
                    </a:cubicBezTo>
                    <a:cubicBezTo>
                      <a:pt x="265" y="269"/>
                      <a:pt x="332" y="239"/>
                      <a:pt x="381" y="190"/>
                    </a:cubicBezTo>
                    <a:cubicBezTo>
                      <a:pt x="191" y="0"/>
                      <a:pt x="191" y="0"/>
                      <a:pt x="191" y="0"/>
                    </a:cubicBezTo>
                    <a:lnTo>
                      <a:pt x="0" y="190"/>
                    </a:lnTo>
                    <a:close/>
                  </a:path>
                </a:pathLst>
              </a:custGeom>
              <a:solidFill>
                <a:srgbClr val="EA4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8" name="ï$ḷíḋê"/>
              <p:cNvSpPr/>
              <p:nvPr/>
            </p:nvSpPr>
            <p:spPr bwMode="auto">
              <a:xfrm>
                <a:off x="3695701" y="1549400"/>
                <a:ext cx="2935288" cy="3394075"/>
              </a:xfrm>
              <a:custGeom>
                <a:avLst/>
                <a:gdLst>
                  <a:gd name="T0" fmla="*/ 191 w 233"/>
                  <a:gd name="T1" fmla="*/ 269 h 269"/>
                  <a:gd name="T2" fmla="*/ 233 w 233"/>
                  <a:gd name="T3" fmla="*/ 265 h 269"/>
                  <a:gd name="T4" fmla="*/ 229 w 233"/>
                  <a:gd name="T5" fmla="*/ 264 h 269"/>
                  <a:gd name="T6" fmla="*/ 152 w 233"/>
                  <a:gd name="T7" fmla="*/ 170 h 269"/>
                  <a:gd name="T8" fmla="*/ 191 w 233"/>
                  <a:gd name="T9" fmla="*/ 17 h 269"/>
                  <a:gd name="T10" fmla="*/ 199 w 233"/>
                  <a:gd name="T11" fmla="*/ 7 h 269"/>
                  <a:gd name="T12" fmla="*/ 191 w 233"/>
                  <a:gd name="T13" fmla="*/ 0 h 269"/>
                  <a:gd name="T14" fmla="*/ 0 w 233"/>
                  <a:gd name="T15" fmla="*/ 190 h 269"/>
                  <a:gd name="T16" fmla="*/ 191 w 233"/>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69">
                    <a:moveTo>
                      <a:pt x="191" y="269"/>
                    </a:moveTo>
                    <a:cubicBezTo>
                      <a:pt x="205" y="269"/>
                      <a:pt x="219" y="268"/>
                      <a:pt x="233" y="265"/>
                    </a:cubicBezTo>
                    <a:cubicBezTo>
                      <a:pt x="232" y="265"/>
                      <a:pt x="231" y="265"/>
                      <a:pt x="229" y="264"/>
                    </a:cubicBezTo>
                    <a:cubicBezTo>
                      <a:pt x="189" y="250"/>
                      <a:pt x="162" y="211"/>
                      <a:pt x="152" y="170"/>
                    </a:cubicBezTo>
                    <a:cubicBezTo>
                      <a:pt x="140" y="116"/>
                      <a:pt x="157" y="59"/>
                      <a:pt x="191" y="17"/>
                    </a:cubicBezTo>
                    <a:cubicBezTo>
                      <a:pt x="193" y="14"/>
                      <a:pt x="196" y="11"/>
                      <a:pt x="199" y="7"/>
                    </a:cubicBezTo>
                    <a:cubicBezTo>
                      <a:pt x="191" y="0"/>
                      <a:pt x="191" y="0"/>
                      <a:pt x="191" y="0"/>
                    </a:cubicBezTo>
                    <a:cubicBezTo>
                      <a:pt x="0" y="190"/>
                      <a:pt x="0" y="190"/>
                      <a:pt x="0" y="190"/>
                    </a:cubicBezTo>
                    <a:cubicBezTo>
                      <a:pt x="49" y="239"/>
                      <a:pt x="116" y="269"/>
                      <a:pt x="191" y="269"/>
                    </a:cubicBezTo>
                    <a:close/>
                  </a:path>
                </a:pathLst>
              </a:custGeom>
              <a:solidFill>
                <a:srgbClr val="D32F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09" name="ïṧḷiḋe"/>
              <p:cNvSpPr/>
              <p:nvPr/>
            </p:nvSpPr>
            <p:spPr bwMode="auto">
              <a:xfrm>
                <a:off x="3695701" y="3857625"/>
                <a:ext cx="4800600" cy="1085850"/>
              </a:xfrm>
              <a:custGeom>
                <a:avLst/>
                <a:gdLst>
                  <a:gd name="T0" fmla="*/ 191 w 381"/>
                  <a:gd name="T1" fmla="*/ 76 h 86"/>
                  <a:gd name="T2" fmla="*/ 7 w 381"/>
                  <a:gd name="T3" fmla="*/ 0 h 86"/>
                  <a:gd name="T4" fmla="*/ 0 w 381"/>
                  <a:gd name="T5" fmla="*/ 7 h 86"/>
                  <a:gd name="T6" fmla="*/ 191 w 381"/>
                  <a:gd name="T7" fmla="*/ 86 h 86"/>
                  <a:gd name="T8" fmla="*/ 381 w 381"/>
                  <a:gd name="T9" fmla="*/ 7 h 86"/>
                  <a:gd name="T10" fmla="*/ 374 w 381"/>
                  <a:gd name="T11" fmla="*/ 0 h 86"/>
                  <a:gd name="T12" fmla="*/ 191 w 381"/>
                  <a:gd name="T13" fmla="*/ 76 h 86"/>
                </a:gdLst>
                <a:ahLst/>
                <a:cxnLst>
                  <a:cxn ang="0">
                    <a:pos x="T0" y="T1"/>
                  </a:cxn>
                  <a:cxn ang="0">
                    <a:pos x="T2" y="T3"/>
                  </a:cxn>
                  <a:cxn ang="0">
                    <a:pos x="T4" y="T5"/>
                  </a:cxn>
                  <a:cxn ang="0">
                    <a:pos x="T6" y="T7"/>
                  </a:cxn>
                  <a:cxn ang="0">
                    <a:pos x="T8" y="T9"/>
                  </a:cxn>
                  <a:cxn ang="0">
                    <a:pos x="T10" y="T11"/>
                  </a:cxn>
                  <a:cxn ang="0">
                    <a:pos x="T12" y="T13"/>
                  </a:cxn>
                </a:cxnLst>
                <a:rect l="0" t="0" r="r" b="b"/>
                <a:pathLst>
                  <a:path w="381" h="86">
                    <a:moveTo>
                      <a:pt x="191" y="76"/>
                    </a:moveTo>
                    <a:cubicBezTo>
                      <a:pt x="119" y="76"/>
                      <a:pt x="54" y="47"/>
                      <a:pt x="7" y="0"/>
                    </a:cubicBezTo>
                    <a:cubicBezTo>
                      <a:pt x="0" y="7"/>
                      <a:pt x="0" y="7"/>
                      <a:pt x="0" y="7"/>
                    </a:cubicBezTo>
                    <a:cubicBezTo>
                      <a:pt x="49" y="56"/>
                      <a:pt x="116" y="86"/>
                      <a:pt x="191" y="86"/>
                    </a:cubicBezTo>
                    <a:cubicBezTo>
                      <a:pt x="265" y="86"/>
                      <a:pt x="332" y="56"/>
                      <a:pt x="381" y="7"/>
                    </a:cubicBezTo>
                    <a:cubicBezTo>
                      <a:pt x="374" y="0"/>
                      <a:pt x="374" y="0"/>
                      <a:pt x="374" y="0"/>
                    </a:cubicBezTo>
                    <a:cubicBezTo>
                      <a:pt x="327" y="47"/>
                      <a:pt x="262" y="76"/>
                      <a:pt x="191" y="76"/>
                    </a:cubicBezTo>
                    <a:close/>
                  </a:path>
                </a:pathLst>
              </a:custGeom>
              <a:solidFill>
                <a:srgbClr val="F4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0" name="ï$ḻîḍé"/>
              <p:cNvSpPr/>
              <p:nvPr/>
            </p:nvSpPr>
            <p:spPr bwMode="auto">
              <a:xfrm>
                <a:off x="3695701" y="3857625"/>
                <a:ext cx="2935288" cy="1085850"/>
              </a:xfrm>
              <a:custGeom>
                <a:avLst/>
                <a:gdLst>
                  <a:gd name="T0" fmla="*/ 215 w 233"/>
                  <a:gd name="T1" fmla="*/ 75 h 86"/>
                  <a:gd name="T2" fmla="*/ 191 w 233"/>
                  <a:gd name="T3" fmla="*/ 76 h 86"/>
                  <a:gd name="T4" fmla="*/ 7 w 233"/>
                  <a:gd name="T5" fmla="*/ 0 h 86"/>
                  <a:gd name="T6" fmla="*/ 0 w 233"/>
                  <a:gd name="T7" fmla="*/ 7 h 86"/>
                  <a:gd name="T8" fmla="*/ 191 w 233"/>
                  <a:gd name="T9" fmla="*/ 86 h 86"/>
                  <a:gd name="T10" fmla="*/ 233 w 233"/>
                  <a:gd name="T11" fmla="*/ 82 h 86"/>
                  <a:gd name="T12" fmla="*/ 229 w 233"/>
                  <a:gd name="T13" fmla="*/ 81 h 86"/>
                  <a:gd name="T14" fmla="*/ 215 w 233"/>
                  <a:gd name="T15" fmla="*/ 7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86">
                    <a:moveTo>
                      <a:pt x="215" y="75"/>
                    </a:moveTo>
                    <a:cubicBezTo>
                      <a:pt x="207" y="76"/>
                      <a:pt x="199" y="76"/>
                      <a:pt x="191" y="76"/>
                    </a:cubicBezTo>
                    <a:cubicBezTo>
                      <a:pt x="119" y="76"/>
                      <a:pt x="54" y="47"/>
                      <a:pt x="7" y="0"/>
                    </a:cubicBezTo>
                    <a:cubicBezTo>
                      <a:pt x="0" y="7"/>
                      <a:pt x="0" y="7"/>
                      <a:pt x="0" y="7"/>
                    </a:cubicBezTo>
                    <a:cubicBezTo>
                      <a:pt x="49" y="56"/>
                      <a:pt x="116" y="86"/>
                      <a:pt x="191" y="86"/>
                    </a:cubicBezTo>
                    <a:cubicBezTo>
                      <a:pt x="205" y="86"/>
                      <a:pt x="219" y="85"/>
                      <a:pt x="233" y="82"/>
                    </a:cubicBezTo>
                    <a:cubicBezTo>
                      <a:pt x="232" y="82"/>
                      <a:pt x="231" y="82"/>
                      <a:pt x="229" y="81"/>
                    </a:cubicBezTo>
                    <a:cubicBezTo>
                      <a:pt x="224" y="80"/>
                      <a:pt x="220" y="77"/>
                      <a:pt x="215" y="75"/>
                    </a:cubicBezTo>
                    <a:close/>
                  </a:path>
                </a:pathLst>
              </a:custGeom>
              <a:solidFill>
                <a:srgbClr val="BECC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1" name="íšḻídê"/>
              <p:cNvSpPr/>
              <p:nvPr/>
            </p:nvSpPr>
            <p:spPr bwMode="auto">
              <a:xfrm>
                <a:off x="6367463" y="2105025"/>
                <a:ext cx="1498600" cy="1563688"/>
              </a:xfrm>
              <a:custGeom>
                <a:avLst/>
                <a:gdLst>
                  <a:gd name="T0" fmla="*/ 116 w 119"/>
                  <a:gd name="T1" fmla="*/ 116 h 124"/>
                  <a:gd name="T2" fmla="*/ 9 w 119"/>
                  <a:gd name="T3" fmla="*/ 3 h 124"/>
                  <a:gd name="T4" fmla="*/ 4 w 119"/>
                  <a:gd name="T5" fmla="*/ 8 h 124"/>
                  <a:gd name="T6" fmla="*/ 111 w 119"/>
                  <a:gd name="T7" fmla="*/ 121 h 124"/>
                  <a:gd name="T8" fmla="*/ 116 w 119"/>
                  <a:gd name="T9" fmla="*/ 116 h 124"/>
                </a:gdLst>
                <a:ahLst/>
                <a:cxnLst>
                  <a:cxn ang="0">
                    <a:pos x="T0" y="T1"/>
                  </a:cxn>
                  <a:cxn ang="0">
                    <a:pos x="T2" y="T3"/>
                  </a:cxn>
                  <a:cxn ang="0">
                    <a:pos x="T4" y="T5"/>
                  </a:cxn>
                  <a:cxn ang="0">
                    <a:pos x="T6" y="T7"/>
                  </a:cxn>
                  <a:cxn ang="0">
                    <a:pos x="T8" y="T9"/>
                  </a:cxn>
                </a:cxnLst>
                <a:rect l="0" t="0" r="r" b="b"/>
                <a:pathLst>
                  <a:path w="119" h="124">
                    <a:moveTo>
                      <a:pt x="116" y="116"/>
                    </a:moveTo>
                    <a:cubicBezTo>
                      <a:pt x="79" y="79"/>
                      <a:pt x="43" y="42"/>
                      <a:pt x="9" y="3"/>
                    </a:cubicBezTo>
                    <a:cubicBezTo>
                      <a:pt x="6" y="0"/>
                      <a:pt x="0" y="5"/>
                      <a:pt x="4" y="8"/>
                    </a:cubicBezTo>
                    <a:cubicBezTo>
                      <a:pt x="38" y="47"/>
                      <a:pt x="74" y="84"/>
                      <a:pt x="111" y="121"/>
                    </a:cubicBezTo>
                    <a:cubicBezTo>
                      <a:pt x="114" y="124"/>
                      <a:pt x="119" y="119"/>
                      <a:pt x="116" y="116"/>
                    </a:cubicBezTo>
                    <a:close/>
                  </a:path>
                </a:pathLst>
              </a:custGeom>
              <a:solidFill>
                <a:srgbClr val="FF6C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2" name="îṣḷïḑé"/>
              <p:cNvSpPr/>
              <p:nvPr/>
            </p:nvSpPr>
            <p:spPr bwMode="auto">
              <a:xfrm>
                <a:off x="6076951" y="3429000"/>
                <a:ext cx="163513" cy="2524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3" name="ïṥḷiḋe"/>
              <p:cNvSpPr/>
              <p:nvPr/>
            </p:nvSpPr>
            <p:spPr bwMode="auto">
              <a:xfrm>
                <a:off x="7085013" y="3959225"/>
                <a:ext cx="163513" cy="2524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4" name="iṡḷïḋê"/>
              <p:cNvSpPr/>
              <p:nvPr/>
            </p:nvSpPr>
            <p:spPr bwMode="auto">
              <a:xfrm>
                <a:off x="6719888" y="2886075"/>
                <a:ext cx="163513" cy="2651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5" name="ïşľïḍe"/>
              <p:cNvSpPr/>
              <p:nvPr/>
            </p:nvSpPr>
            <p:spPr bwMode="auto">
              <a:xfrm>
                <a:off x="5194301" y="4022725"/>
                <a:ext cx="165100" cy="2651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6" name="íṩļïde"/>
              <p:cNvSpPr/>
              <p:nvPr/>
            </p:nvSpPr>
            <p:spPr bwMode="auto">
              <a:xfrm>
                <a:off x="5522913" y="2635250"/>
                <a:ext cx="163513" cy="250825"/>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grpSp>
        <p:grpSp>
          <p:nvGrpSpPr>
            <p:cNvPr id="317" name="661b9c5b-5b1c-40e7-ade5-0edbfea6110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5"/>
              </p:custDataLst>
            </p:nvPr>
          </p:nvGrpSpPr>
          <p:grpSpPr>
            <a:xfrm rot="6648678">
              <a:off x="5416968" y="2899525"/>
              <a:ext cx="265472" cy="255064"/>
              <a:chOff x="3430588" y="1549400"/>
              <a:chExt cx="5330825" cy="3771900"/>
            </a:xfrm>
          </p:grpSpPr>
          <p:sp>
            <p:nvSpPr>
              <p:cNvPr id="318" name="îşļiḑé"/>
              <p:cNvSpPr/>
              <p:nvPr/>
            </p:nvSpPr>
            <p:spPr bwMode="auto">
              <a:xfrm>
                <a:off x="3430588" y="1549400"/>
                <a:ext cx="5330825" cy="3771900"/>
              </a:xfrm>
              <a:custGeom>
                <a:avLst/>
                <a:gdLst>
                  <a:gd name="T0" fmla="*/ 0 w 423"/>
                  <a:gd name="T1" fmla="*/ 211 h 299"/>
                  <a:gd name="T2" fmla="*/ 212 w 423"/>
                  <a:gd name="T3" fmla="*/ 299 h 299"/>
                  <a:gd name="T4" fmla="*/ 423 w 423"/>
                  <a:gd name="T5" fmla="*/ 211 h 299"/>
                  <a:gd name="T6" fmla="*/ 212 w 423"/>
                  <a:gd name="T7" fmla="*/ 0 h 299"/>
                  <a:gd name="T8" fmla="*/ 0 w 423"/>
                  <a:gd name="T9" fmla="*/ 211 h 299"/>
                </a:gdLst>
                <a:ahLst/>
                <a:cxnLst>
                  <a:cxn ang="0">
                    <a:pos x="T0" y="T1"/>
                  </a:cxn>
                  <a:cxn ang="0">
                    <a:pos x="T2" y="T3"/>
                  </a:cxn>
                  <a:cxn ang="0">
                    <a:pos x="T4" y="T5"/>
                  </a:cxn>
                  <a:cxn ang="0">
                    <a:pos x="T6" y="T7"/>
                  </a:cxn>
                  <a:cxn ang="0">
                    <a:pos x="T8" y="T9"/>
                  </a:cxn>
                </a:cxnLst>
                <a:rect l="0" t="0" r="r" b="b"/>
                <a:pathLst>
                  <a:path w="423" h="299">
                    <a:moveTo>
                      <a:pt x="0" y="211"/>
                    </a:moveTo>
                    <a:cubicBezTo>
                      <a:pt x="54" y="265"/>
                      <a:pt x="129" y="299"/>
                      <a:pt x="212" y="299"/>
                    </a:cubicBezTo>
                    <a:cubicBezTo>
                      <a:pt x="294" y="299"/>
                      <a:pt x="369" y="265"/>
                      <a:pt x="423" y="211"/>
                    </a:cubicBezTo>
                    <a:cubicBezTo>
                      <a:pt x="212" y="0"/>
                      <a:pt x="212" y="0"/>
                      <a:pt x="212" y="0"/>
                    </a:cubicBezTo>
                    <a:lnTo>
                      <a:pt x="0" y="211"/>
                    </a:lnTo>
                    <a:close/>
                  </a:path>
                </a:pathLst>
              </a:custGeom>
              <a:solidFill>
                <a:srgbClr val="7DB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19" name="iṣ1íḍe"/>
              <p:cNvSpPr/>
              <p:nvPr/>
            </p:nvSpPr>
            <p:spPr bwMode="auto">
              <a:xfrm>
                <a:off x="3430588" y="1549400"/>
                <a:ext cx="4637088" cy="3771900"/>
              </a:xfrm>
              <a:custGeom>
                <a:avLst/>
                <a:gdLst>
                  <a:gd name="T0" fmla="*/ 250 w 368"/>
                  <a:gd name="T1" fmla="*/ 264 h 299"/>
                  <a:gd name="T2" fmla="*/ 173 w 368"/>
                  <a:gd name="T3" fmla="*/ 170 h 299"/>
                  <a:gd name="T4" fmla="*/ 212 w 368"/>
                  <a:gd name="T5" fmla="*/ 17 h 299"/>
                  <a:gd name="T6" fmla="*/ 220 w 368"/>
                  <a:gd name="T7" fmla="*/ 7 h 299"/>
                  <a:gd name="T8" fmla="*/ 212 w 368"/>
                  <a:gd name="T9" fmla="*/ 0 h 299"/>
                  <a:gd name="T10" fmla="*/ 0 w 368"/>
                  <a:gd name="T11" fmla="*/ 211 h 299"/>
                  <a:gd name="T12" fmla="*/ 212 w 368"/>
                  <a:gd name="T13" fmla="*/ 299 h 299"/>
                  <a:gd name="T14" fmla="*/ 368 w 368"/>
                  <a:gd name="T15" fmla="*/ 255 h 299"/>
                  <a:gd name="T16" fmla="*/ 250 w 368"/>
                  <a:gd name="T17" fmla="*/ 2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99">
                    <a:moveTo>
                      <a:pt x="250" y="264"/>
                    </a:moveTo>
                    <a:cubicBezTo>
                      <a:pt x="210" y="250"/>
                      <a:pt x="183" y="211"/>
                      <a:pt x="173" y="170"/>
                    </a:cubicBezTo>
                    <a:cubicBezTo>
                      <a:pt x="161" y="116"/>
                      <a:pt x="178" y="59"/>
                      <a:pt x="212" y="17"/>
                    </a:cubicBezTo>
                    <a:cubicBezTo>
                      <a:pt x="214" y="14"/>
                      <a:pt x="217" y="11"/>
                      <a:pt x="220" y="7"/>
                    </a:cubicBezTo>
                    <a:cubicBezTo>
                      <a:pt x="212" y="0"/>
                      <a:pt x="212" y="0"/>
                      <a:pt x="212" y="0"/>
                    </a:cubicBezTo>
                    <a:cubicBezTo>
                      <a:pt x="0" y="211"/>
                      <a:pt x="0" y="211"/>
                      <a:pt x="0" y="211"/>
                    </a:cubicBezTo>
                    <a:cubicBezTo>
                      <a:pt x="54" y="265"/>
                      <a:pt x="129" y="299"/>
                      <a:pt x="212" y="299"/>
                    </a:cubicBezTo>
                    <a:cubicBezTo>
                      <a:pt x="269" y="299"/>
                      <a:pt x="322" y="282"/>
                      <a:pt x="368" y="255"/>
                    </a:cubicBezTo>
                    <a:cubicBezTo>
                      <a:pt x="331" y="269"/>
                      <a:pt x="288" y="278"/>
                      <a:pt x="250" y="264"/>
                    </a:cubicBezTo>
                    <a:close/>
                  </a:path>
                </a:pathLst>
              </a:custGeom>
              <a:solidFill>
                <a:srgbClr val="649E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0" name="ïSļíďê"/>
              <p:cNvSpPr/>
              <p:nvPr/>
            </p:nvSpPr>
            <p:spPr bwMode="auto">
              <a:xfrm>
                <a:off x="3695701" y="1549400"/>
                <a:ext cx="4800600" cy="3394075"/>
              </a:xfrm>
              <a:custGeom>
                <a:avLst/>
                <a:gdLst>
                  <a:gd name="T0" fmla="*/ 0 w 381"/>
                  <a:gd name="T1" fmla="*/ 190 h 269"/>
                  <a:gd name="T2" fmla="*/ 191 w 381"/>
                  <a:gd name="T3" fmla="*/ 269 h 269"/>
                  <a:gd name="T4" fmla="*/ 381 w 381"/>
                  <a:gd name="T5" fmla="*/ 190 h 269"/>
                  <a:gd name="T6" fmla="*/ 191 w 381"/>
                  <a:gd name="T7" fmla="*/ 0 h 269"/>
                  <a:gd name="T8" fmla="*/ 0 w 381"/>
                  <a:gd name="T9" fmla="*/ 190 h 269"/>
                </a:gdLst>
                <a:ahLst/>
                <a:cxnLst>
                  <a:cxn ang="0">
                    <a:pos x="T0" y="T1"/>
                  </a:cxn>
                  <a:cxn ang="0">
                    <a:pos x="T2" y="T3"/>
                  </a:cxn>
                  <a:cxn ang="0">
                    <a:pos x="T4" y="T5"/>
                  </a:cxn>
                  <a:cxn ang="0">
                    <a:pos x="T6" y="T7"/>
                  </a:cxn>
                  <a:cxn ang="0">
                    <a:pos x="T8" y="T9"/>
                  </a:cxn>
                </a:cxnLst>
                <a:rect l="0" t="0" r="r" b="b"/>
                <a:pathLst>
                  <a:path w="381" h="269">
                    <a:moveTo>
                      <a:pt x="0" y="190"/>
                    </a:moveTo>
                    <a:cubicBezTo>
                      <a:pt x="49" y="239"/>
                      <a:pt x="116" y="269"/>
                      <a:pt x="191" y="269"/>
                    </a:cubicBezTo>
                    <a:cubicBezTo>
                      <a:pt x="265" y="269"/>
                      <a:pt x="332" y="239"/>
                      <a:pt x="381" y="190"/>
                    </a:cubicBezTo>
                    <a:cubicBezTo>
                      <a:pt x="191" y="0"/>
                      <a:pt x="191" y="0"/>
                      <a:pt x="191" y="0"/>
                    </a:cubicBezTo>
                    <a:lnTo>
                      <a:pt x="0" y="190"/>
                    </a:lnTo>
                    <a:close/>
                  </a:path>
                </a:pathLst>
              </a:custGeom>
              <a:solidFill>
                <a:srgbClr val="EA4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1" name="ï$ḷíḋê"/>
              <p:cNvSpPr/>
              <p:nvPr/>
            </p:nvSpPr>
            <p:spPr bwMode="auto">
              <a:xfrm>
                <a:off x="3695701" y="1549400"/>
                <a:ext cx="2935288" cy="3394075"/>
              </a:xfrm>
              <a:custGeom>
                <a:avLst/>
                <a:gdLst>
                  <a:gd name="T0" fmla="*/ 191 w 233"/>
                  <a:gd name="T1" fmla="*/ 269 h 269"/>
                  <a:gd name="T2" fmla="*/ 233 w 233"/>
                  <a:gd name="T3" fmla="*/ 265 h 269"/>
                  <a:gd name="T4" fmla="*/ 229 w 233"/>
                  <a:gd name="T5" fmla="*/ 264 h 269"/>
                  <a:gd name="T6" fmla="*/ 152 w 233"/>
                  <a:gd name="T7" fmla="*/ 170 h 269"/>
                  <a:gd name="T8" fmla="*/ 191 w 233"/>
                  <a:gd name="T9" fmla="*/ 17 h 269"/>
                  <a:gd name="T10" fmla="*/ 199 w 233"/>
                  <a:gd name="T11" fmla="*/ 7 h 269"/>
                  <a:gd name="T12" fmla="*/ 191 w 233"/>
                  <a:gd name="T13" fmla="*/ 0 h 269"/>
                  <a:gd name="T14" fmla="*/ 0 w 233"/>
                  <a:gd name="T15" fmla="*/ 190 h 269"/>
                  <a:gd name="T16" fmla="*/ 191 w 233"/>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69">
                    <a:moveTo>
                      <a:pt x="191" y="269"/>
                    </a:moveTo>
                    <a:cubicBezTo>
                      <a:pt x="205" y="269"/>
                      <a:pt x="219" y="268"/>
                      <a:pt x="233" y="265"/>
                    </a:cubicBezTo>
                    <a:cubicBezTo>
                      <a:pt x="232" y="265"/>
                      <a:pt x="231" y="265"/>
                      <a:pt x="229" y="264"/>
                    </a:cubicBezTo>
                    <a:cubicBezTo>
                      <a:pt x="189" y="250"/>
                      <a:pt x="162" y="211"/>
                      <a:pt x="152" y="170"/>
                    </a:cubicBezTo>
                    <a:cubicBezTo>
                      <a:pt x="140" y="116"/>
                      <a:pt x="157" y="59"/>
                      <a:pt x="191" y="17"/>
                    </a:cubicBezTo>
                    <a:cubicBezTo>
                      <a:pt x="193" y="14"/>
                      <a:pt x="196" y="11"/>
                      <a:pt x="199" y="7"/>
                    </a:cubicBezTo>
                    <a:cubicBezTo>
                      <a:pt x="191" y="0"/>
                      <a:pt x="191" y="0"/>
                      <a:pt x="191" y="0"/>
                    </a:cubicBezTo>
                    <a:cubicBezTo>
                      <a:pt x="0" y="190"/>
                      <a:pt x="0" y="190"/>
                      <a:pt x="0" y="190"/>
                    </a:cubicBezTo>
                    <a:cubicBezTo>
                      <a:pt x="49" y="239"/>
                      <a:pt x="116" y="269"/>
                      <a:pt x="191" y="269"/>
                    </a:cubicBezTo>
                    <a:close/>
                  </a:path>
                </a:pathLst>
              </a:custGeom>
              <a:solidFill>
                <a:srgbClr val="D32F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2" name="ïṧḷiḋe"/>
              <p:cNvSpPr/>
              <p:nvPr/>
            </p:nvSpPr>
            <p:spPr bwMode="auto">
              <a:xfrm>
                <a:off x="3695701" y="3857625"/>
                <a:ext cx="4800600" cy="1085850"/>
              </a:xfrm>
              <a:custGeom>
                <a:avLst/>
                <a:gdLst>
                  <a:gd name="T0" fmla="*/ 191 w 381"/>
                  <a:gd name="T1" fmla="*/ 76 h 86"/>
                  <a:gd name="T2" fmla="*/ 7 w 381"/>
                  <a:gd name="T3" fmla="*/ 0 h 86"/>
                  <a:gd name="T4" fmla="*/ 0 w 381"/>
                  <a:gd name="T5" fmla="*/ 7 h 86"/>
                  <a:gd name="T6" fmla="*/ 191 w 381"/>
                  <a:gd name="T7" fmla="*/ 86 h 86"/>
                  <a:gd name="T8" fmla="*/ 381 w 381"/>
                  <a:gd name="T9" fmla="*/ 7 h 86"/>
                  <a:gd name="T10" fmla="*/ 374 w 381"/>
                  <a:gd name="T11" fmla="*/ 0 h 86"/>
                  <a:gd name="T12" fmla="*/ 191 w 381"/>
                  <a:gd name="T13" fmla="*/ 76 h 86"/>
                </a:gdLst>
                <a:ahLst/>
                <a:cxnLst>
                  <a:cxn ang="0">
                    <a:pos x="T0" y="T1"/>
                  </a:cxn>
                  <a:cxn ang="0">
                    <a:pos x="T2" y="T3"/>
                  </a:cxn>
                  <a:cxn ang="0">
                    <a:pos x="T4" y="T5"/>
                  </a:cxn>
                  <a:cxn ang="0">
                    <a:pos x="T6" y="T7"/>
                  </a:cxn>
                  <a:cxn ang="0">
                    <a:pos x="T8" y="T9"/>
                  </a:cxn>
                  <a:cxn ang="0">
                    <a:pos x="T10" y="T11"/>
                  </a:cxn>
                  <a:cxn ang="0">
                    <a:pos x="T12" y="T13"/>
                  </a:cxn>
                </a:cxnLst>
                <a:rect l="0" t="0" r="r" b="b"/>
                <a:pathLst>
                  <a:path w="381" h="86">
                    <a:moveTo>
                      <a:pt x="191" y="76"/>
                    </a:moveTo>
                    <a:cubicBezTo>
                      <a:pt x="119" y="76"/>
                      <a:pt x="54" y="47"/>
                      <a:pt x="7" y="0"/>
                    </a:cubicBezTo>
                    <a:cubicBezTo>
                      <a:pt x="0" y="7"/>
                      <a:pt x="0" y="7"/>
                      <a:pt x="0" y="7"/>
                    </a:cubicBezTo>
                    <a:cubicBezTo>
                      <a:pt x="49" y="56"/>
                      <a:pt x="116" y="86"/>
                      <a:pt x="191" y="86"/>
                    </a:cubicBezTo>
                    <a:cubicBezTo>
                      <a:pt x="265" y="86"/>
                      <a:pt x="332" y="56"/>
                      <a:pt x="381" y="7"/>
                    </a:cubicBezTo>
                    <a:cubicBezTo>
                      <a:pt x="374" y="0"/>
                      <a:pt x="374" y="0"/>
                      <a:pt x="374" y="0"/>
                    </a:cubicBezTo>
                    <a:cubicBezTo>
                      <a:pt x="327" y="47"/>
                      <a:pt x="262" y="76"/>
                      <a:pt x="191" y="76"/>
                    </a:cubicBezTo>
                    <a:close/>
                  </a:path>
                </a:pathLst>
              </a:custGeom>
              <a:solidFill>
                <a:srgbClr val="F4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3" name="ï$ḻîḍé"/>
              <p:cNvSpPr/>
              <p:nvPr/>
            </p:nvSpPr>
            <p:spPr bwMode="auto">
              <a:xfrm>
                <a:off x="3695701" y="3857625"/>
                <a:ext cx="2935288" cy="1085850"/>
              </a:xfrm>
              <a:custGeom>
                <a:avLst/>
                <a:gdLst>
                  <a:gd name="T0" fmla="*/ 215 w 233"/>
                  <a:gd name="T1" fmla="*/ 75 h 86"/>
                  <a:gd name="T2" fmla="*/ 191 w 233"/>
                  <a:gd name="T3" fmla="*/ 76 h 86"/>
                  <a:gd name="T4" fmla="*/ 7 w 233"/>
                  <a:gd name="T5" fmla="*/ 0 h 86"/>
                  <a:gd name="T6" fmla="*/ 0 w 233"/>
                  <a:gd name="T7" fmla="*/ 7 h 86"/>
                  <a:gd name="T8" fmla="*/ 191 w 233"/>
                  <a:gd name="T9" fmla="*/ 86 h 86"/>
                  <a:gd name="T10" fmla="*/ 233 w 233"/>
                  <a:gd name="T11" fmla="*/ 82 h 86"/>
                  <a:gd name="T12" fmla="*/ 229 w 233"/>
                  <a:gd name="T13" fmla="*/ 81 h 86"/>
                  <a:gd name="T14" fmla="*/ 215 w 233"/>
                  <a:gd name="T15" fmla="*/ 7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86">
                    <a:moveTo>
                      <a:pt x="215" y="75"/>
                    </a:moveTo>
                    <a:cubicBezTo>
                      <a:pt x="207" y="76"/>
                      <a:pt x="199" y="76"/>
                      <a:pt x="191" y="76"/>
                    </a:cubicBezTo>
                    <a:cubicBezTo>
                      <a:pt x="119" y="76"/>
                      <a:pt x="54" y="47"/>
                      <a:pt x="7" y="0"/>
                    </a:cubicBezTo>
                    <a:cubicBezTo>
                      <a:pt x="0" y="7"/>
                      <a:pt x="0" y="7"/>
                      <a:pt x="0" y="7"/>
                    </a:cubicBezTo>
                    <a:cubicBezTo>
                      <a:pt x="49" y="56"/>
                      <a:pt x="116" y="86"/>
                      <a:pt x="191" y="86"/>
                    </a:cubicBezTo>
                    <a:cubicBezTo>
                      <a:pt x="205" y="86"/>
                      <a:pt x="219" y="85"/>
                      <a:pt x="233" y="82"/>
                    </a:cubicBezTo>
                    <a:cubicBezTo>
                      <a:pt x="232" y="82"/>
                      <a:pt x="231" y="82"/>
                      <a:pt x="229" y="81"/>
                    </a:cubicBezTo>
                    <a:cubicBezTo>
                      <a:pt x="224" y="80"/>
                      <a:pt x="220" y="77"/>
                      <a:pt x="215" y="75"/>
                    </a:cubicBezTo>
                    <a:close/>
                  </a:path>
                </a:pathLst>
              </a:custGeom>
              <a:solidFill>
                <a:srgbClr val="BECC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4" name="íšḻídê"/>
              <p:cNvSpPr/>
              <p:nvPr/>
            </p:nvSpPr>
            <p:spPr bwMode="auto">
              <a:xfrm>
                <a:off x="6367463" y="2105025"/>
                <a:ext cx="1498600" cy="1563688"/>
              </a:xfrm>
              <a:custGeom>
                <a:avLst/>
                <a:gdLst>
                  <a:gd name="T0" fmla="*/ 116 w 119"/>
                  <a:gd name="T1" fmla="*/ 116 h 124"/>
                  <a:gd name="T2" fmla="*/ 9 w 119"/>
                  <a:gd name="T3" fmla="*/ 3 h 124"/>
                  <a:gd name="T4" fmla="*/ 4 w 119"/>
                  <a:gd name="T5" fmla="*/ 8 h 124"/>
                  <a:gd name="T6" fmla="*/ 111 w 119"/>
                  <a:gd name="T7" fmla="*/ 121 h 124"/>
                  <a:gd name="T8" fmla="*/ 116 w 119"/>
                  <a:gd name="T9" fmla="*/ 116 h 124"/>
                </a:gdLst>
                <a:ahLst/>
                <a:cxnLst>
                  <a:cxn ang="0">
                    <a:pos x="T0" y="T1"/>
                  </a:cxn>
                  <a:cxn ang="0">
                    <a:pos x="T2" y="T3"/>
                  </a:cxn>
                  <a:cxn ang="0">
                    <a:pos x="T4" y="T5"/>
                  </a:cxn>
                  <a:cxn ang="0">
                    <a:pos x="T6" y="T7"/>
                  </a:cxn>
                  <a:cxn ang="0">
                    <a:pos x="T8" y="T9"/>
                  </a:cxn>
                </a:cxnLst>
                <a:rect l="0" t="0" r="r" b="b"/>
                <a:pathLst>
                  <a:path w="119" h="124">
                    <a:moveTo>
                      <a:pt x="116" y="116"/>
                    </a:moveTo>
                    <a:cubicBezTo>
                      <a:pt x="79" y="79"/>
                      <a:pt x="43" y="42"/>
                      <a:pt x="9" y="3"/>
                    </a:cubicBezTo>
                    <a:cubicBezTo>
                      <a:pt x="6" y="0"/>
                      <a:pt x="0" y="5"/>
                      <a:pt x="4" y="8"/>
                    </a:cubicBezTo>
                    <a:cubicBezTo>
                      <a:pt x="38" y="47"/>
                      <a:pt x="74" y="84"/>
                      <a:pt x="111" y="121"/>
                    </a:cubicBezTo>
                    <a:cubicBezTo>
                      <a:pt x="114" y="124"/>
                      <a:pt x="119" y="119"/>
                      <a:pt x="116" y="116"/>
                    </a:cubicBezTo>
                    <a:close/>
                  </a:path>
                </a:pathLst>
              </a:custGeom>
              <a:solidFill>
                <a:srgbClr val="FF6C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5" name="îṣḷïḑé"/>
              <p:cNvSpPr/>
              <p:nvPr/>
            </p:nvSpPr>
            <p:spPr bwMode="auto">
              <a:xfrm>
                <a:off x="6076951" y="3429000"/>
                <a:ext cx="163513" cy="2524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6" name="ïṥḷiḋe"/>
              <p:cNvSpPr/>
              <p:nvPr/>
            </p:nvSpPr>
            <p:spPr bwMode="auto">
              <a:xfrm>
                <a:off x="7085013" y="3959225"/>
                <a:ext cx="163513" cy="2524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7" name="iṡḷïḋê"/>
              <p:cNvSpPr/>
              <p:nvPr/>
            </p:nvSpPr>
            <p:spPr bwMode="auto">
              <a:xfrm>
                <a:off x="6719888" y="2886075"/>
                <a:ext cx="163513" cy="2651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8" name="ïşľïḍe"/>
              <p:cNvSpPr/>
              <p:nvPr/>
            </p:nvSpPr>
            <p:spPr bwMode="auto">
              <a:xfrm>
                <a:off x="5194301" y="4022725"/>
                <a:ext cx="165100" cy="26511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29" name="íṩļïde"/>
              <p:cNvSpPr/>
              <p:nvPr/>
            </p:nvSpPr>
            <p:spPr bwMode="auto">
              <a:xfrm>
                <a:off x="5522913" y="2635250"/>
                <a:ext cx="163513" cy="250825"/>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grpSp>
        <p:grpSp>
          <p:nvGrpSpPr>
            <p:cNvPr id="330" name="661b9c5b-5b1c-40e7-ade5-0edbfea6110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6"/>
              </p:custDataLst>
            </p:nvPr>
          </p:nvGrpSpPr>
          <p:grpSpPr>
            <a:xfrm rot="12138186">
              <a:off x="5524968" y="2862337"/>
              <a:ext cx="360482" cy="187839"/>
              <a:chOff x="3430590" y="1549412"/>
              <a:chExt cx="5330851" cy="3771902"/>
            </a:xfrm>
          </p:grpSpPr>
          <p:sp>
            <p:nvSpPr>
              <p:cNvPr id="331" name="îşļiḑé"/>
              <p:cNvSpPr/>
              <p:nvPr/>
            </p:nvSpPr>
            <p:spPr bwMode="auto">
              <a:xfrm>
                <a:off x="3430590" y="1549417"/>
                <a:ext cx="5330851" cy="3771897"/>
              </a:xfrm>
              <a:custGeom>
                <a:avLst/>
                <a:gdLst>
                  <a:gd name="T0" fmla="*/ 0 w 423"/>
                  <a:gd name="T1" fmla="*/ 211 h 299"/>
                  <a:gd name="T2" fmla="*/ 212 w 423"/>
                  <a:gd name="T3" fmla="*/ 299 h 299"/>
                  <a:gd name="T4" fmla="*/ 423 w 423"/>
                  <a:gd name="T5" fmla="*/ 211 h 299"/>
                  <a:gd name="T6" fmla="*/ 212 w 423"/>
                  <a:gd name="T7" fmla="*/ 0 h 299"/>
                  <a:gd name="T8" fmla="*/ 0 w 423"/>
                  <a:gd name="T9" fmla="*/ 211 h 299"/>
                </a:gdLst>
                <a:ahLst/>
                <a:cxnLst>
                  <a:cxn ang="0">
                    <a:pos x="T0" y="T1"/>
                  </a:cxn>
                  <a:cxn ang="0">
                    <a:pos x="T2" y="T3"/>
                  </a:cxn>
                  <a:cxn ang="0">
                    <a:pos x="T4" y="T5"/>
                  </a:cxn>
                  <a:cxn ang="0">
                    <a:pos x="T6" y="T7"/>
                  </a:cxn>
                  <a:cxn ang="0">
                    <a:pos x="T8" y="T9"/>
                  </a:cxn>
                </a:cxnLst>
                <a:rect l="0" t="0" r="r" b="b"/>
                <a:pathLst>
                  <a:path w="423" h="299">
                    <a:moveTo>
                      <a:pt x="0" y="211"/>
                    </a:moveTo>
                    <a:cubicBezTo>
                      <a:pt x="54" y="265"/>
                      <a:pt x="129" y="299"/>
                      <a:pt x="212" y="299"/>
                    </a:cubicBezTo>
                    <a:cubicBezTo>
                      <a:pt x="294" y="299"/>
                      <a:pt x="369" y="265"/>
                      <a:pt x="423" y="211"/>
                    </a:cubicBezTo>
                    <a:cubicBezTo>
                      <a:pt x="212" y="0"/>
                      <a:pt x="212" y="0"/>
                      <a:pt x="212" y="0"/>
                    </a:cubicBezTo>
                    <a:lnTo>
                      <a:pt x="0" y="211"/>
                    </a:lnTo>
                    <a:close/>
                  </a:path>
                </a:pathLst>
              </a:custGeom>
              <a:solidFill>
                <a:srgbClr val="7DB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2" name="iṣ1íḍe"/>
              <p:cNvSpPr/>
              <p:nvPr/>
            </p:nvSpPr>
            <p:spPr bwMode="auto">
              <a:xfrm>
                <a:off x="3430595" y="1549412"/>
                <a:ext cx="4637114" cy="3771897"/>
              </a:xfrm>
              <a:custGeom>
                <a:avLst/>
                <a:gdLst>
                  <a:gd name="T0" fmla="*/ 250 w 368"/>
                  <a:gd name="T1" fmla="*/ 264 h 299"/>
                  <a:gd name="T2" fmla="*/ 173 w 368"/>
                  <a:gd name="T3" fmla="*/ 170 h 299"/>
                  <a:gd name="T4" fmla="*/ 212 w 368"/>
                  <a:gd name="T5" fmla="*/ 17 h 299"/>
                  <a:gd name="T6" fmla="*/ 220 w 368"/>
                  <a:gd name="T7" fmla="*/ 7 h 299"/>
                  <a:gd name="T8" fmla="*/ 212 w 368"/>
                  <a:gd name="T9" fmla="*/ 0 h 299"/>
                  <a:gd name="T10" fmla="*/ 0 w 368"/>
                  <a:gd name="T11" fmla="*/ 211 h 299"/>
                  <a:gd name="T12" fmla="*/ 212 w 368"/>
                  <a:gd name="T13" fmla="*/ 299 h 299"/>
                  <a:gd name="T14" fmla="*/ 368 w 368"/>
                  <a:gd name="T15" fmla="*/ 255 h 299"/>
                  <a:gd name="T16" fmla="*/ 250 w 368"/>
                  <a:gd name="T17" fmla="*/ 26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99">
                    <a:moveTo>
                      <a:pt x="250" y="264"/>
                    </a:moveTo>
                    <a:cubicBezTo>
                      <a:pt x="210" y="250"/>
                      <a:pt x="183" y="211"/>
                      <a:pt x="173" y="170"/>
                    </a:cubicBezTo>
                    <a:cubicBezTo>
                      <a:pt x="161" y="116"/>
                      <a:pt x="178" y="59"/>
                      <a:pt x="212" y="17"/>
                    </a:cubicBezTo>
                    <a:cubicBezTo>
                      <a:pt x="214" y="14"/>
                      <a:pt x="217" y="11"/>
                      <a:pt x="220" y="7"/>
                    </a:cubicBezTo>
                    <a:cubicBezTo>
                      <a:pt x="212" y="0"/>
                      <a:pt x="212" y="0"/>
                      <a:pt x="212" y="0"/>
                    </a:cubicBezTo>
                    <a:cubicBezTo>
                      <a:pt x="0" y="211"/>
                      <a:pt x="0" y="211"/>
                      <a:pt x="0" y="211"/>
                    </a:cubicBezTo>
                    <a:cubicBezTo>
                      <a:pt x="54" y="265"/>
                      <a:pt x="129" y="299"/>
                      <a:pt x="212" y="299"/>
                    </a:cubicBezTo>
                    <a:cubicBezTo>
                      <a:pt x="269" y="299"/>
                      <a:pt x="322" y="282"/>
                      <a:pt x="368" y="255"/>
                    </a:cubicBezTo>
                    <a:cubicBezTo>
                      <a:pt x="331" y="269"/>
                      <a:pt x="288" y="278"/>
                      <a:pt x="250" y="264"/>
                    </a:cubicBezTo>
                    <a:close/>
                  </a:path>
                </a:pathLst>
              </a:custGeom>
              <a:solidFill>
                <a:srgbClr val="649E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3" name="ïSļíďê"/>
              <p:cNvSpPr/>
              <p:nvPr/>
            </p:nvSpPr>
            <p:spPr bwMode="auto">
              <a:xfrm>
                <a:off x="3695699" y="1549429"/>
                <a:ext cx="4800620" cy="3394064"/>
              </a:xfrm>
              <a:custGeom>
                <a:avLst/>
                <a:gdLst>
                  <a:gd name="T0" fmla="*/ 0 w 381"/>
                  <a:gd name="T1" fmla="*/ 190 h 269"/>
                  <a:gd name="T2" fmla="*/ 191 w 381"/>
                  <a:gd name="T3" fmla="*/ 269 h 269"/>
                  <a:gd name="T4" fmla="*/ 381 w 381"/>
                  <a:gd name="T5" fmla="*/ 190 h 269"/>
                  <a:gd name="T6" fmla="*/ 191 w 381"/>
                  <a:gd name="T7" fmla="*/ 0 h 269"/>
                  <a:gd name="T8" fmla="*/ 0 w 381"/>
                  <a:gd name="T9" fmla="*/ 190 h 269"/>
                </a:gdLst>
                <a:ahLst/>
                <a:cxnLst>
                  <a:cxn ang="0">
                    <a:pos x="T0" y="T1"/>
                  </a:cxn>
                  <a:cxn ang="0">
                    <a:pos x="T2" y="T3"/>
                  </a:cxn>
                  <a:cxn ang="0">
                    <a:pos x="T4" y="T5"/>
                  </a:cxn>
                  <a:cxn ang="0">
                    <a:pos x="T6" y="T7"/>
                  </a:cxn>
                  <a:cxn ang="0">
                    <a:pos x="T8" y="T9"/>
                  </a:cxn>
                </a:cxnLst>
                <a:rect l="0" t="0" r="r" b="b"/>
                <a:pathLst>
                  <a:path w="381" h="269">
                    <a:moveTo>
                      <a:pt x="0" y="190"/>
                    </a:moveTo>
                    <a:cubicBezTo>
                      <a:pt x="49" y="239"/>
                      <a:pt x="116" y="269"/>
                      <a:pt x="191" y="269"/>
                    </a:cubicBezTo>
                    <a:cubicBezTo>
                      <a:pt x="265" y="269"/>
                      <a:pt x="332" y="239"/>
                      <a:pt x="381" y="190"/>
                    </a:cubicBezTo>
                    <a:cubicBezTo>
                      <a:pt x="191" y="0"/>
                      <a:pt x="191" y="0"/>
                      <a:pt x="191" y="0"/>
                    </a:cubicBezTo>
                    <a:lnTo>
                      <a:pt x="0" y="190"/>
                    </a:lnTo>
                    <a:close/>
                  </a:path>
                </a:pathLst>
              </a:custGeom>
              <a:solidFill>
                <a:srgbClr val="EA4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4" name="ï$ḷíḋê"/>
              <p:cNvSpPr/>
              <p:nvPr/>
            </p:nvSpPr>
            <p:spPr bwMode="auto">
              <a:xfrm>
                <a:off x="3695705" y="1549448"/>
                <a:ext cx="2935306" cy="3394064"/>
              </a:xfrm>
              <a:custGeom>
                <a:avLst/>
                <a:gdLst>
                  <a:gd name="T0" fmla="*/ 191 w 233"/>
                  <a:gd name="T1" fmla="*/ 269 h 269"/>
                  <a:gd name="T2" fmla="*/ 233 w 233"/>
                  <a:gd name="T3" fmla="*/ 265 h 269"/>
                  <a:gd name="T4" fmla="*/ 229 w 233"/>
                  <a:gd name="T5" fmla="*/ 264 h 269"/>
                  <a:gd name="T6" fmla="*/ 152 w 233"/>
                  <a:gd name="T7" fmla="*/ 170 h 269"/>
                  <a:gd name="T8" fmla="*/ 191 w 233"/>
                  <a:gd name="T9" fmla="*/ 17 h 269"/>
                  <a:gd name="T10" fmla="*/ 199 w 233"/>
                  <a:gd name="T11" fmla="*/ 7 h 269"/>
                  <a:gd name="T12" fmla="*/ 191 w 233"/>
                  <a:gd name="T13" fmla="*/ 0 h 269"/>
                  <a:gd name="T14" fmla="*/ 0 w 233"/>
                  <a:gd name="T15" fmla="*/ 190 h 269"/>
                  <a:gd name="T16" fmla="*/ 191 w 233"/>
                  <a:gd name="T1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69">
                    <a:moveTo>
                      <a:pt x="191" y="269"/>
                    </a:moveTo>
                    <a:cubicBezTo>
                      <a:pt x="205" y="269"/>
                      <a:pt x="219" y="268"/>
                      <a:pt x="233" y="265"/>
                    </a:cubicBezTo>
                    <a:cubicBezTo>
                      <a:pt x="232" y="265"/>
                      <a:pt x="231" y="265"/>
                      <a:pt x="229" y="264"/>
                    </a:cubicBezTo>
                    <a:cubicBezTo>
                      <a:pt x="189" y="250"/>
                      <a:pt x="162" y="211"/>
                      <a:pt x="152" y="170"/>
                    </a:cubicBezTo>
                    <a:cubicBezTo>
                      <a:pt x="140" y="116"/>
                      <a:pt x="157" y="59"/>
                      <a:pt x="191" y="17"/>
                    </a:cubicBezTo>
                    <a:cubicBezTo>
                      <a:pt x="193" y="14"/>
                      <a:pt x="196" y="11"/>
                      <a:pt x="199" y="7"/>
                    </a:cubicBezTo>
                    <a:cubicBezTo>
                      <a:pt x="191" y="0"/>
                      <a:pt x="191" y="0"/>
                      <a:pt x="191" y="0"/>
                    </a:cubicBezTo>
                    <a:cubicBezTo>
                      <a:pt x="0" y="190"/>
                      <a:pt x="0" y="190"/>
                      <a:pt x="0" y="190"/>
                    </a:cubicBezTo>
                    <a:cubicBezTo>
                      <a:pt x="49" y="239"/>
                      <a:pt x="116" y="269"/>
                      <a:pt x="191" y="269"/>
                    </a:cubicBezTo>
                    <a:close/>
                  </a:path>
                </a:pathLst>
              </a:custGeom>
              <a:solidFill>
                <a:srgbClr val="D32F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5" name="ïṧḷiḋe"/>
              <p:cNvSpPr/>
              <p:nvPr/>
            </p:nvSpPr>
            <p:spPr bwMode="auto">
              <a:xfrm>
                <a:off x="3695707" y="3857644"/>
                <a:ext cx="4800618" cy="1085851"/>
              </a:xfrm>
              <a:custGeom>
                <a:avLst/>
                <a:gdLst>
                  <a:gd name="T0" fmla="*/ 191 w 381"/>
                  <a:gd name="T1" fmla="*/ 76 h 86"/>
                  <a:gd name="T2" fmla="*/ 7 w 381"/>
                  <a:gd name="T3" fmla="*/ 0 h 86"/>
                  <a:gd name="T4" fmla="*/ 0 w 381"/>
                  <a:gd name="T5" fmla="*/ 7 h 86"/>
                  <a:gd name="T6" fmla="*/ 191 w 381"/>
                  <a:gd name="T7" fmla="*/ 86 h 86"/>
                  <a:gd name="T8" fmla="*/ 381 w 381"/>
                  <a:gd name="T9" fmla="*/ 7 h 86"/>
                  <a:gd name="T10" fmla="*/ 374 w 381"/>
                  <a:gd name="T11" fmla="*/ 0 h 86"/>
                  <a:gd name="T12" fmla="*/ 191 w 381"/>
                  <a:gd name="T13" fmla="*/ 76 h 86"/>
                </a:gdLst>
                <a:ahLst/>
                <a:cxnLst>
                  <a:cxn ang="0">
                    <a:pos x="T0" y="T1"/>
                  </a:cxn>
                  <a:cxn ang="0">
                    <a:pos x="T2" y="T3"/>
                  </a:cxn>
                  <a:cxn ang="0">
                    <a:pos x="T4" y="T5"/>
                  </a:cxn>
                  <a:cxn ang="0">
                    <a:pos x="T6" y="T7"/>
                  </a:cxn>
                  <a:cxn ang="0">
                    <a:pos x="T8" y="T9"/>
                  </a:cxn>
                  <a:cxn ang="0">
                    <a:pos x="T10" y="T11"/>
                  </a:cxn>
                  <a:cxn ang="0">
                    <a:pos x="T12" y="T13"/>
                  </a:cxn>
                </a:cxnLst>
                <a:rect l="0" t="0" r="r" b="b"/>
                <a:pathLst>
                  <a:path w="381" h="86">
                    <a:moveTo>
                      <a:pt x="191" y="76"/>
                    </a:moveTo>
                    <a:cubicBezTo>
                      <a:pt x="119" y="76"/>
                      <a:pt x="54" y="47"/>
                      <a:pt x="7" y="0"/>
                    </a:cubicBezTo>
                    <a:cubicBezTo>
                      <a:pt x="0" y="7"/>
                      <a:pt x="0" y="7"/>
                      <a:pt x="0" y="7"/>
                    </a:cubicBezTo>
                    <a:cubicBezTo>
                      <a:pt x="49" y="56"/>
                      <a:pt x="116" y="86"/>
                      <a:pt x="191" y="86"/>
                    </a:cubicBezTo>
                    <a:cubicBezTo>
                      <a:pt x="265" y="86"/>
                      <a:pt x="332" y="56"/>
                      <a:pt x="381" y="7"/>
                    </a:cubicBezTo>
                    <a:cubicBezTo>
                      <a:pt x="374" y="0"/>
                      <a:pt x="374" y="0"/>
                      <a:pt x="374" y="0"/>
                    </a:cubicBezTo>
                    <a:cubicBezTo>
                      <a:pt x="327" y="47"/>
                      <a:pt x="262" y="76"/>
                      <a:pt x="191" y="76"/>
                    </a:cubicBezTo>
                    <a:close/>
                  </a:path>
                </a:pathLst>
              </a:custGeom>
              <a:solidFill>
                <a:srgbClr val="F4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6" name="ï$ḻîḍé"/>
              <p:cNvSpPr/>
              <p:nvPr/>
            </p:nvSpPr>
            <p:spPr bwMode="auto">
              <a:xfrm>
                <a:off x="3695713" y="3857639"/>
                <a:ext cx="2935310" cy="1085852"/>
              </a:xfrm>
              <a:custGeom>
                <a:avLst/>
                <a:gdLst>
                  <a:gd name="T0" fmla="*/ 215 w 233"/>
                  <a:gd name="T1" fmla="*/ 75 h 86"/>
                  <a:gd name="T2" fmla="*/ 191 w 233"/>
                  <a:gd name="T3" fmla="*/ 76 h 86"/>
                  <a:gd name="T4" fmla="*/ 7 w 233"/>
                  <a:gd name="T5" fmla="*/ 0 h 86"/>
                  <a:gd name="T6" fmla="*/ 0 w 233"/>
                  <a:gd name="T7" fmla="*/ 7 h 86"/>
                  <a:gd name="T8" fmla="*/ 191 w 233"/>
                  <a:gd name="T9" fmla="*/ 86 h 86"/>
                  <a:gd name="T10" fmla="*/ 233 w 233"/>
                  <a:gd name="T11" fmla="*/ 82 h 86"/>
                  <a:gd name="T12" fmla="*/ 229 w 233"/>
                  <a:gd name="T13" fmla="*/ 81 h 86"/>
                  <a:gd name="T14" fmla="*/ 215 w 233"/>
                  <a:gd name="T15" fmla="*/ 7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86">
                    <a:moveTo>
                      <a:pt x="215" y="75"/>
                    </a:moveTo>
                    <a:cubicBezTo>
                      <a:pt x="207" y="76"/>
                      <a:pt x="199" y="76"/>
                      <a:pt x="191" y="76"/>
                    </a:cubicBezTo>
                    <a:cubicBezTo>
                      <a:pt x="119" y="76"/>
                      <a:pt x="54" y="47"/>
                      <a:pt x="7" y="0"/>
                    </a:cubicBezTo>
                    <a:cubicBezTo>
                      <a:pt x="0" y="7"/>
                      <a:pt x="0" y="7"/>
                      <a:pt x="0" y="7"/>
                    </a:cubicBezTo>
                    <a:cubicBezTo>
                      <a:pt x="49" y="56"/>
                      <a:pt x="116" y="86"/>
                      <a:pt x="191" y="86"/>
                    </a:cubicBezTo>
                    <a:cubicBezTo>
                      <a:pt x="205" y="86"/>
                      <a:pt x="219" y="85"/>
                      <a:pt x="233" y="82"/>
                    </a:cubicBezTo>
                    <a:cubicBezTo>
                      <a:pt x="232" y="82"/>
                      <a:pt x="231" y="82"/>
                      <a:pt x="229" y="81"/>
                    </a:cubicBezTo>
                    <a:cubicBezTo>
                      <a:pt x="224" y="80"/>
                      <a:pt x="220" y="77"/>
                      <a:pt x="215" y="75"/>
                    </a:cubicBezTo>
                    <a:close/>
                  </a:path>
                </a:pathLst>
              </a:custGeom>
              <a:solidFill>
                <a:srgbClr val="BECC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7" name="íšḻídê"/>
              <p:cNvSpPr/>
              <p:nvPr/>
            </p:nvSpPr>
            <p:spPr bwMode="auto">
              <a:xfrm>
                <a:off x="6367490" y="2105038"/>
                <a:ext cx="1498616" cy="1563690"/>
              </a:xfrm>
              <a:custGeom>
                <a:avLst/>
                <a:gdLst>
                  <a:gd name="T0" fmla="*/ 116 w 119"/>
                  <a:gd name="T1" fmla="*/ 116 h 124"/>
                  <a:gd name="T2" fmla="*/ 9 w 119"/>
                  <a:gd name="T3" fmla="*/ 3 h 124"/>
                  <a:gd name="T4" fmla="*/ 4 w 119"/>
                  <a:gd name="T5" fmla="*/ 8 h 124"/>
                  <a:gd name="T6" fmla="*/ 111 w 119"/>
                  <a:gd name="T7" fmla="*/ 121 h 124"/>
                  <a:gd name="T8" fmla="*/ 116 w 119"/>
                  <a:gd name="T9" fmla="*/ 116 h 124"/>
                </a:gdLst>
                <a:ahLst/>
                <a:cxnLst>
                  <a:cxn ang="0">
                    <a:pos x="T0" y="T1"/>
                  </a:cxn>
                  <a:cxn ang="0">
                    <a:pos x="T2" y="T3"/>
                  </a:cxn>
                  <a:cxn ang="0">
                    <a:pos x="T4" y="T5"/>
                  </a:cxn>
                  <a:cxn ang="0">
                    <a:pos x="T6" y="T7"/>
                  </a:cxn>
                  <a:cxn ang="0">
                    <a:pos x="T8" y="T9"/>
                  </a:cxn>
                </a:cxnLst>
                <a:rect l="0" t="0" r="r" b="b"/>
                <a:pathLst>
                  <a:path w="119" h="124">
                    <a:moveTo>
                      <a:pt x="116" y="116"/>
                    </a:moveTo>
                    <a:cubicBezTo>
                      <a:pt x="79" y="79"/>
                      <a:pt x="43" y="42"/>
                      <a:pt x="9" y="3"/>
                    </a:cubicBezTo>
                    <a:cubicBezTo>
                      <a:pt x="6" y="0"/>
                      <a:pt x="0" y="5"/>
                      <a:pt x="4" y="8"/>
                    </a:cubicBezTo>
                    <a:cubicBezTo>
                      <a:pt x="38" y="47"/>
                      <a:pt x="74" y="84"/>
                      <a:pt x="111" y="121"/>
                    </a:cubicBezTo>
                    <a:cubicBezTo>
                      <a:pt x="114" y="124"/>
                      <a:pt x="119" y="119"/>
                      <a:pt x="116" y="116"/>
                    </a:cubicBezTo>
                    <a:close/>
                  </a:path>
                </a:pathLst>
              </a:custGeom>
              <a:solidFill>
                <a:srgbClr val="FF6C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8" name="îṣḷïḑé"/>
              <p:cNvSpPr/>
              <p:nvPr/>
            </p:nvSpPr>
            <p:spPr bwMode="auto">
              <a:xfrm>
                <a:off x="6076983" y="3429015"/>
                <a:ext cx="163513" cy="252412"/>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39" name="ïṥḷiḋe"/>
              <p:cNvSpPr/>
              <p:nvPr/>
            </p:nvSpPr>
            <p:spPr bwMode="auto">
              <a:xfrm>
                <a:off x="7085045" y="3959252"/>
                <a:ext cx="163512" cy="252412"/>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40" name="iṡḷïḋê"/>
              <p:cNvSpPr/>
              <p:nvPr/>
            </p:nvSpPr>
            <p:spPr bwMode="auto">
              <a:xfrm>
                <a:off x="6719921" y="2886095"/>
                <a:ext cx="163512" cy="26510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41" name="ïşľïḍe"/>
              <p:cNvSpPr/>
              <p:nvPr/>
            </p:nvSpPr>
            <p:spPr bwMode="auto">
              <a:xfrm>
                <a:off x="5194291" y="4022743"/>
                <a:ext cx="165093" cy="265103"/>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sp>
            <p:nvSpPr>
              <p:cNvPr id="342" name="íṩļïde"/>
              <p:cNvSpPr/>
              <p:nvPr/>
            </p:nvSpPr>
            <p:spPr bwMode="auto">
              <a:xfrm>
                <a:off x="5522913" y="2635260"/>
                <a:ext cx="163511" cy="250826"/>
              </a:xfrm>
              <a:prstGeom prst="ellipse">
                <a:avLst/>
              </a:prstGeom>
              <a:solidFill>
                <a:srgbClr val="706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endParaRPr>
              </a:p>
            </p:txBody>
          </p:sp>
        </p:grpSp>
        <p:pic>
          <p:nvPicPr>
            <p:cNvPr id="345" name="图片 344"/>
            <p:cNvPicPr>
              <a:picLocks noChangeAspect="1"/>
            </p:cNvPicPr>
            <p:nvPr/>
          </p:nvPicPr>
          <p:blipFill rotWithShape="1">
            <a:blip r:embed="rId11"/>
            <a:srcRect l="-629" t="63240" r="1"/>
            <a:stretch>
              <a:fillRect/>
            </a:stretch>
          </p:blipFill>
          <p:spPr>
            <a:xfrm>
              <a:off x="5448937" y="3315726"/>
              <a:ext cx="576681" cy="239795"/>
            </a:xfrm>
            <a:prstGeom prst="rect">
              <a:avLst/>
            </a:prstGeom>
          </p:spPr>
        </p:pic>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29"/>
                                        </p:tgtEl>
                                      </p:cBhvr>
                                    </p:animEffect>
                                    <p:animScale>
                                      <p:cBhvr>
                                        <p:cTn id="10" dur="250" autoRev="1" fill="hold"/>
                                        <p:tgtEl>
                                          <p:spTgt spid="2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randombar(horizontal)">
                                      <p:cBhvr>
                                        <p:cTn id="22" dur="500"/>
                                        <p:tgtEl>
                                          <p:spTgt spid="282"/>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83"/>
                                        </p:tgtEl>
                                        <p:attrNameLst>
                                          <p:attrName>style.visibility</p:attrName>
                                        </p:attrNameLst>
                                      </p:cBhvr>
                                      <p:to>
                                        <p:strVal val="visible"/>
                                      </p:to>
                                    </p:set>
                                    <p:animEffect transition="in" filter="fade">
                                      <p:cBhvr>
                                        <p:cTn id="26" dur="1000"/>
                                        <p:tgtEl>
                                          <p:spTgt spid="283"/>
                                        </p:tgtEl>
                                      </p:cBhvr>
                                    </p:animEffect>
                                    <p:anim calcmode="lin" valueType="num">
                                      <p:cBhvr>
                                        <p:cTn id="27" dur="1000" fill="hold"/>
                                        <p:tgtEl>
                                          <p:spTgt spid="283"/>
                                        </p:tgtEl>
                                        <p:attrNameLst>
                                          <p:attrName>ppt_x</p:attrName>
                                        </p:attrNameLst>
                                      </p:cBhvr>
                                      <p:tavLst>
                                        <p:tav tm="0">
                                          <p:val>
                                            <p:strVal val="#ppt_x"/>
                                          </p:val>
                                        </p:tav>
                                        <p:tav tm="100000">
                                          <p:val>
                                            <p:strVal val="#ppt_x"/>
                                          </p:val>
                                        </p:tav>
                                      </p:tavLst>
                                    </p:anim>
                                    <p:anim calcmode="lin" valueType="num">
                                      <p:cBhvr>
                                        <p:cTn id="28" dur="1000" fill="hold"/>
                                        <p:tgtEl>
                                          <p:spTgt spid="28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346"/>
                                        </p:tgtEl>
                                        <p:attrNameLst>
                                          <p:attrName>style.visibility</p:attrName>
                                        </p:attrNameLst>
                                      </p:cBhvr>
                                      <p:to>
                                        <p:strVal val="visible"/>
                                      </p:to>
                                    </p:set>
                                    <p:animEffect transition="in" filter="randombar(horizontal)">
                                      <p:cBhvr>
                                        <p:cTn id="36" dur="500"/>
                                        <p:tgtEl>
                                          <p:spTgt spid="346"/>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284"/>
                                        </p:tgtEl>
                                        <p:attrNameLst>
                                          <p:attrName>style.visibility</p:attrName>
                                        </p:attrNameLst>
                                      </p:cBhvr>
                                      <p:to>
                                        <p:strVal val="visible"/>
                                      </p:to>
                                    </p:set>
                                    <p:animEffect transition="in" filter="randombar(horizontal)">
                                      <p:cBhvr>
                                        <p:cTn id="40" dur="500"/>
                                        <p:tgtEl>
                                          <p:spTgt spid="284"/>
                                        </p:tgtEl>
                                      </p:cBhvr>
                                    </p:animEffect>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343"/>
                                        </p:tgtEl>
                                        <p:attrNameLst>
                                          <p:attrName>style.visibility</p:attrName>
                                        </p:attrNameLst>
                                      </p:cBhvr>
                                      <p:to>
                                        <p:strVal val="visible"/>
                                      </p:to>
                                    </p:set>
                                    <p:animEffect transition="in" filter="randombar(horizontal)">
                                      <p:cBhvr>
                                        <p:cTn id="48" dur="500"/>
                                        <p:tgtEl>
                                          <p:spTgt spid="343"/>
                                        </p:tgtEl>
                                      </p:cBhvr>
                                    </p:animEffect>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344"/>
                                        </p:tgtEl>
                                        <p:attrNameLst>
                                          <p:attrName>style.visibility</p:attrName>
                                        </p:attrNameLst>
                                      </p:cBhvr>
                                      <p:to>
                                        <p:strVal val="visible"/>
                                      </p:to>
                                    </p:set>
                                    <p:animEffect transition="in" filter="randombar(horizontal)">
                                      <p:cBhvr>
                                        <p:cTn id="52" dur="500"/>
                                        <p:tgtEl>
                                          <p:spTgt spid="34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4" grpId="0" animBg="1"/>
      <p:bldP spid="6" grpId="0" animBg="1"/>
      <p:bldP spid="13" grpId="0" animBg="1"/>
      <p:bldP spid="26" grpId="0"/>
      <p:bldP spid="28" grpId="0"/>
      <p:bldP spid="29" grpId="0" animBg="1"/>
      <p:bldP spid="282" grpId="0" animBg="1"/>
      <p:bldP spid="283" grpId="0" animBg="1"/>
      <p:bldP spid="284" grpId="0"/>
      <p:bldP spid="3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995420" y="220978"/>
            <a:ext cx="3997325" cy="368300"/>
            <a:chOff x="6292" y="188"/>
            <a:chExt cx="6295" cy="580"/>
          </a:xfrm>
        </p:grpSpPr>
        <p:sp>
          <p:nvSpPr>
            <p:cNvPr id="44" name="同心圆 11"/>
            <p:cNvSpPr/>
            <p:nvPr/>
          </p:nvSpPr>
          <p:spPr>
            <a:xfrm>
              <a:off x="6292"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同心圆 12"/>
            <p:cNvSpPr/>
            <p:nvPr/>
          </p:nvSpPr>
          <p:spPr>
            <a:xfrm>
              <a:off x="6906"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同心圆 13"/>
            <p:cNvSpPr/>
            <p:nvPr/>
          </p:nvSpPr>
          <p:spPr>
            <a:xfrm>
              <a:off x="11658"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同心圆 14"/>
            <p:cNvSpPr/>
            <p:nvPr/>
          </p:nvSpPr>
          <p:spPr>
            <a:xfrm>
              <a:off x="12269"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文本框 47"/>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
        <p:nvSpPr>
          <p:cNvPr id="49" name="文本框 48"/>
          <p:cNvSpPr txBox="1"/>
          <p:nvPr/>
        </p:nvSpPr>
        <p:spPr>
          <a:xfrm>
            <a:off x="1398623" y="1157884"/>
            <a:ext cx="1910080" cy="1323439"/>
          </a:xfrm>
          <a:prstGeom prst="rect">
            <a:avLst/>
          </a:prstGeom>
          <a:noFill/>
        </p:spPr>
        <p:txBody>
          <a:bodyPr wrap="square" rtlCol="0">
            <a:spAutoFit/>
          </a:bodyPr>
          <a:lstStyle/>
          <a:p>
            <a:r>
              <a:rPr lang="en-US" altLang="zh-CN" sz="4000" dirty="0">
                <a:solidFill>
                  <a:schemeClr val="bg1"/>
                </a:solidFill>
                <a:latin typeface="思源黑体 CN Regular" panose="020B0500000000000000" pitchFamily="34" charset="-122"/>
                <a:ea typeface="思源黑体 CN Regular" panose="020B0500000000000000" pitchFamily="34" charset="-122"/>
                <a:sym typeface="+mn-ea"/>
              </a:rPr>
              <a:t>ADD </a:t>
            </a:r>
          </a:p>
          <a:p>
            <a:r>
              <a:rPr lang="en-US" altLang="zh-CN" sz="4000" dirty="0">
                <a:solidFill>
                  <a:schemeClr val="bg1"/>
                </a:solidFill>
                <a:latin typeface="思源黑体 CN Regular" panose="020B0500000000000000" pitchFamily="34" charset="-122"/>
                <a:ea typeface="思源黑体 CN Regular" panose="020B0500000000000000" pitchFamily="34" charset="-122"/>
                <a:sym typeface="+mn-ea"/>
              </a:rPr>
              <a:t>TITILE</a:t>
            </a:r>
            <a:endParaRPr lang="zh-CN" altLang="en-US" sz="3600" b="1" dirty="0">
              <a:solidFill>
                <a:schemeClr val="bg1"/>
              </a:solidFill>
              <a:latin typeface="思源黑体 CN Regular" panose="020B0500000000000000" pitchFamily="34" charset="-122"/>
              <a:ea typeface="思源黑体 CN Regular" panose="020B0500000000000000" pitchFamily="34" charset="-122"/>
            </a:endParaRPr>
          </a:p>
        </p:txBody>
      </p:sp>
      <p:grpSp>
        <p:nvGrpSpPr>
          <p:cNvPr id="667" name="组合 666"/>
          <p:cNvGrpSpPr/>
          <p:nvPr/>
        </p:nvGrpSpPr>
        <p:grpSpPr>
          <a:xfrm>
            <a:off x="5200623" y="1372962"/>
            <a:ext cx="2382841" cy="1767195"/>
            <a:chOff x="8707919" y="4585130"/>
            <a:chExt cx="2423502" cy="2108378"/>
          </a:xfrm>
        </p:grpSpPr>
        <p:sp>
          <p:nvSpPr>
            <p:cNvPr id="668" name="矩形 667"/>
            <p:cNvSpPr/>
            <p:nvPr/>
          </p:nvSpPr>
          <p:spPr>
            <a:xfrm>
              <a:off x="8707919" y="4585130"/>
              <a:ext cx="2423502" cy="550797"/>
            </a:xfrm>
            <a:prstGeom prst="rect">
              <a:avLst/>
            </a:prstGeom>
          </p:spPr>
          <p:txBody>
            <a:bodyPr wrap="none">
              <a:spAutoFit/>
            </a:bodyPr>
            <a:lstStyle/>
            <a:p>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669" name="矩形 668"/>
            <p:cNvSpPr/>
            <p:nvPr/>
          </p:nvSpPr>
          <p:spPr>
            <a:xfrm>
              <a:off x="8707919" y="5086101"/>
              <a:ext cx="2412974" cy="160740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p:txBody>
        </p:sp>
      </p:grpSp>
      <p:grpSp>
        <p:nvGrpSpPr>
          <p:cNvPr id="110" name="组合 109"/>
          <p:cNvGrpSpPr/>
          <p:nvPr/>
        </p:nvGrpSpPr>
        <p:grpSpPr>
          <a:xfrm>
            <a:off x="834270" y="2051985"/>
            <a:ext cx="3161150" cy="3434045"/>
            <a:chOff x="8707919" y="4585130"/>
            <a:chExt cx="3215092" cy="4097039"/>
          </a:xfrm>
        </p:grpSpPr>
        <p:sp>
          <p:nvSpPr>
            <p:cNvPr id="111" name="矩形 110"/>
            <p:cNvSpPr/>
            <p:nvPr/>
          </p:nvSpPr>
          <p:spPr>
            <a:xfrm>
              <a:off x="8707919" y="4585130"/>
              <a:ext cx="2379017" cy="624235"/>
            </a:xfrm>
            <a:prstGeom prst="rect">
              <a:avLst/>
            </a:prstGeom>
          </p:spPr>
          <p:txBody>
            <a:bodyPr wrap="none">
              <a:spAutoFit/>
            </a:bodyPr>
            <a:lstStyle/>
            <a:p>
              <a:r>
                <a:rPr lang="zh-CN" altLang="en-US" sz="28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112" name="矩形 111"/>
            <p:cNvSpPr/>
            <p:nvPr/>
          </p:nvSpPr>
          <p:spPr>
            <a:xfrm>
              <a:off x="8707919" y="5667937"/>
              <a:ext cx="3215092" cy="3014232"/>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a:t>
              </a:r>
              <a:endParaRPr lang="en-US" altLang="zh-CN" sz="1600" spc="300" dirty="0">
                <a:solidFill>
                  <a:srgbClr val="000000"/>
                </a:solidFill>
                <a:latin typeface="思源黑体 CN Regular" panose="020B0500000000000000" pitchFamily="34" charset="-122"/>
                <a:ea typeface="思源黑体 CN Regular" panose="020B0500000000000000" pitchFamily="34" charset="-122"/>
                <a:sym typeface="+mn-ea"/>
              </a:endParaRPr>
            </a:p>
            <a:p>
              <a:pPr lvl="0">
                <a:lnSpc>
                  <a:spcPct val="130000"/>
                </a:lnSpc>
              </a:pPr>
              <a:endParaRPr lang="en-US" altLang="zh-CN" sz="1600" spc="300" dirty="0">
                <a:solidFill>
                  <a:srgbClr val="000000"/>
                </a:solidFill>
                <a:latin typeface="思源黑体 CN Regular" panose="020B0500000000000000" pitchFamily="34" charset="-122"/>
                <a:ea typeface="思源黑体 CN Regular" panose="020B0500000000000000" pitchFamily="34" charset="-122"/>
                <a:sym typeface="+mn-ea"/>
              </a:endParaRPr>
            </a:p>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a:t>
              </a:r>
              <a:endParaRPr lang="zh-CN" altLang="en-US" sz="1050" dirty="0">
                <a:solidFill>
                  <a:srgbClr val="E6E4E4">
                    <a:lumMod val="50000"/>
                  </a:srgbClr>
                </a:solidFill>
                <a:latin typeface="等线" panose="02010600030101010101" pitchFamily="2" charset="-122"/>
              </a:endParaRPr>
            </a:p>
            <a:p>
              <a:pPr lvl="0">
                <a:lnSpc>
                  <a:spcPct val="130000"/>
                </a:lnSpc>
              </a:pPr>
              <a:endParaRPr lang="zh-CN" altLang="en-US" sz="1050" dirty="0">
                <a:solidFill>
                  <a:srgbClr val="E6E4E4">
                    <a:lumMod val="50000"/>
                  </a:srgbClr>
                </a:solidFill>
                <a:latin typeface="等线" panose="02010600030101010101" pitchFamily="2" charset="-122"/>
              </a:endParaRPr>
            </a:p>
          </p:txBody>
        </p:sp>
      </p:grpSp>
      <p:sp>
        <p:nvSpPr>
          <p:cNvPr id="8" name="直角三角形 7"/>
          <p:cNvSpPr/>
          <p:nvPr/>
        </p:nvSpPr>
        <p:spPr>
          <a:xfrm>
            <a:off x="940612" y="1572688"/>
            <a:ext cx="351669" cy="3516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587240" y="1234032"/>
            <a:ext cx="562584" cy="1859801"/>
            <a:chOff x="4587240" y="1036320"/>
            <a:chExt cx="562584" cy="1859801"/>
          </a:xfrm>
        </p:grpSpPr>
        <p:sp>
          <p:nvSpPr>
            <p:cNvPr id="7" name="矩形 6"/>
            <p:cNvSpPr/>
            <p:nvPr/>
          </p:nvSpPr>
          <p:spPr>
            <a:xfrm>
              <a:off x="4587240" y="1036320"/>
              <a:ext cx="562584" cy="562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Bold" panose="020B0800000000000000" pitchFamily="34" charset="-122"/>
                  <a:ea typeface="思源黑体 CN Bold" panose="020B0800000000000000" pitchFamily="34" charset="-122"/>
                </a:rPr>
                <a:t>01</a:t>
              </a:r>
              <a:endParaRPr lang="zh-CN" altLang="en-US" sz="2400" dirty="0">
                <a:latin typeface="思源黑体 CN Bold" panose="020B0800000000000000" pitchFamily="34" charset="-122"/>
                <a:ea typeface="思源黑体 CN Bold" panose="020B0800000000000000" pitchFamily="34" charset="-122"/>
              </a:endParaRPr>
            </a:p>
          </p:txBody>
        </p:sp>
        <p:cxnSp>
          <p:nvCxnSpPr>
            <p:cNvPr id="20" name="直接连接符 19"/>
            <p:cNvCxnSpPr/>
            <p:nvPr/>
          </p:nvCxnSpPr>
          <p:spPr>
            <a:xfrm flipV="1">
              <a:off x="4847591" y="1572683"/>
              <a:ext cx="0" cy="13234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7" name="组合 206"/>
          <p:cNvGrpSpPr/>
          <p:nvPr/>
        </p:nvGrpSpPr>
        <p:grpSpPr>
          <a:xfrm>
            <a:off x="8447800" y="1234032"/>
            <a:ext cx="562584" cy="1859801"/>
            <a:chOff x="4587240" y="1036320"/>
            <a:chExt cx="562584" cy="1859801"/>
          </a:xfrm>
        </p:grpSpPr>
        <p:sp>
          <p:nvSpPr>
            <p:cNvPr id="208" name="矩形 207"/>
            <p:cNvSpPr/>
            <p:nvPr/>
          </p:nvSpPr>
          <p:spPr>
            <a:xfrm>
              <a:off x="4587240" y="1036320"/>
              <a:ext cx="562584" cy="56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Bold" panose="020B0800000000000000" pitchFamily="34" charset="-122"/>
                  <a:ea typeface="思源黑体 CN Bold" panose="020B0800000000000000" pitchFamily="34" charset="-122"/>
                </a:rPr>
                <a:t>02</a:t>
              </a:r>
              <a:endParaRPr lang="zh-CN" altLang="en-US" sz="2400" dirty="0">
                <a:latin typeface="思源黑体 CN Bold" panose="020B0800000000000000" pitchFamily="34" charset="-122"/>
                <a:ea typeface="思源黑体 CN Bold" panose="020B0800000000000000" pitchFamily="34" charset="-122"/>
              </a:endParaRPr>
            </a:p>
          </p:txBody>
        </p:sp>
        <p:cxnSp>
          <p:nvCxnSpPr>
            <p:cNvPr id="209" name="直接连接符 208"/>
            <p:cNvCxnSpPr/>
            <p:nvPr/>
          </p:nvCxnSpPr>
          <p:spPr>
            <a:xfrm flipV="1">
              <a:off x="4847591" y="1572683"/>
              <a:ext cx="0" cy="13234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0" name="组合 209"/>
          <p:cNvGrpSpPr/>
          <p:nvPr/>
        </p:nvGrpSpPr>
        <p:grpSpPr>
          <a:xfrm>
            <a:off x="9143752" y="1422390"/>
            <a:ext cx="2382841" cy="1767195"/>
            <a:chOff x="8707919" y="4585130"/>
            <a:chExt cx="2423502" cy="2108378"/>
          </a:xfrm>
        </p:grpSpPr>
        <p:sp>
          <p:nvSpPr>
            <p:cNvPr id="211" name="矩形 210"/>
            <p:cNvSpPr/>
            <p:nvPr/>
          </p:nvSpPr>
          <p:spPr>
            <a:xfrm>
              <a:off x="8707919" y="4585130"/>
              <a:ext cx="2423502" cy="550797"/>
            </a:xfrm>
            <a:prstGeom prst="rect">
              <a:avLst/>
            </a:prstGeom>
          </p:spPr>
          <p:txBody>
            <a:bodyPr wrap="none">
              <a:spAutoFit/>
            </a:bodyPr>
            <a:lstStyle/>
            <a:p>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212" name="矩形 211"/>
            <p:cNvSpPr/>
            <p:nvPr/>
          </p:nvSpPr>
          <p:spPr>
            <a:xfrm>
              <a:off x="8707919" y="5086101"/>
              <a:ext cx="2412974" cy="160740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p:txBody>
        </p:sp>
      </p:grpSp>
      <p:grpSp>
        <p:nvGrpSpPr>
          <p:cNvPr id="213" name="组合 212"/>
          <p:cNvGrpSpPr/>
          <p:nvPr/>
        </p:nvGrpSpPr>
        <p:grpSpPr>
          <a:xfrm>
            <a:off x="5104727" y="3915556"/>
            <a:ext cx="2382841" cy="1767195"/>
            <a:chOff x="8707919" y="4585130"/>
            <a:chExt cx="2423502" cy="2108378"/>
          </a:xfrm>
        </p:grpSpPr>
        <p:sp>
          <p:nvSpPr>
            <p:cNvPr id="214" name="矩形 213"/>
            <p:cNvSpPr/>
            <p:nvPr/>
          </p:nvSpPr>
          <p:spPr>
            <a:xfrm>
              <a:off x="8707919" y="4585130"/>
              <a:ext cx="2423502" cy="550797"/>
            </a:xfrm>
            <a:prstGeom prst="rect">
              <a:avLst/>
            </a:prstGeom>
          </p:spPr>
          <p:txBody>
            <a:bodyPr wrap="none">
              <a:spAutoFit/>
            </a:bodyPr>
            <a:lstStyle/>
            <a:p>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215" name="矩形 214"/>
            <p:cNvSpPr/>
            <p:nvPr/>
          </p:nvSpPr>
          <p:spPr>
            <a:xfrm>
              <a:off x="8707919" y="5086101"/>
              <a:ext cx="2412974" cy="160740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p:txBody>
        </p:sp>
      </p:grpSp>
      <p:grpSp>
        <p:nvGrpSpPr>
          <p:cNvPr id="216" name="组合 215"/>
          <p:cNvGrpSpPr/>
          <p:nvPr/>
        </p:nvGrpSpPr>
        <p:grpSpPr>
          <a:xfrm>
            <a:off x="4491344" y="3776626"/>
            <a:ext cx="562584" cy="1859801"/>
            <a:chOff x="4587240" y="1036320"/>
            <a:chExt cx="562584" cy="1859801"/>
          </a:xfrm>
        </p:grpSpPr>
        <p:sp>
          <p:nvSpPr>
            <p:cNvPr id="217" name="矩形 216"/>
            <p:cNvSpPr/>
            <p:nvPr/>
          </p:nvSpPr>
          <p:spPr>
            <a:xfrm>
              <a:off x="4587240" y="1036320"/>
              <a:ext cx="562584" cy="56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Bold" panose="020B0800000000000000" pitchFamily="34" charset="-122"/>
                  <a:ea typeface="思源黑体 CN Bold" panose="020B0800000000000000" pitchFamily="34" charset="-122"/>
                </a:rPr>
                <a:t>03</a:t>
              </a:r>
              <a:endParaRPr lang="zh-CN" altLang="en-US" sz="2400" dirty="0">
                <a:latin typeface="思源黑体 CN Bold" panose="020B0800000000000000" pitchFamily="34" charset="-122"/>
                <a:ea typeface="思源黑体 CN Bold" panose="020B0800000000000000" pitchFamily="34" charset="-122"/>
              </a:endParaRPr>
            </a:p>
          </p:txBody>
        </p:sp>
        <p:cxnSp>
          <p:nvCxnSpPr>
            <p:cNvPr id="218" name="直接连接符 217"/>
            <p:cNvCxnSpPr/>
            <p:nvPr/>
          </p:nvCxnSpPr>
          <p:spPr>
            <a:xfrm flipV="1">
              <a:off x="4847591" y="1572683"/>
              <a:ext cx="0" cy="13234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9" name="组合 218"/>
          <p:cNvGrpSpPr/>
          <p:nvPr/>
        </p:nvGrpSpPr>
        <p:grpSpPr>
          <a:xfrm>
            <a:off x="8351904" y="3776626"/>
            <a:ext cx="562584" cy="1859801"/>
            <a:chOff x="4587240" y="1036320"/>
            <a:chExt cx="562584" cy="1859801"/>
          </a:xfrm>
        </p:grpSpPr>
        <p:sp>
          <p:nvSpPr>
            <p:cNvPr id="220" name="矩形 219"/>
            <p:cNvSpPr/>
            <p:nvPr/>
          </p:nvSpPr>
          <p:spPr>
            <a:xfrm>
              <a:off x="4587240" y="1036320"/>
              <a:ext cx="562584" cy="562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Bold" panose="020B0800000000000000" pitchFamily="34" charset="-122"/>
                  <a:ea typeface="思源黑体 CN Bold" panose="020B0800000000000000" pitchFamily="34" charset="-122"/>
                </a:rPr>
                <a:t>04</a:t>
              </a:r>
              <a:endParaRPr lang="zh-CN" altLang="en-US" sz="2400" dirty="0">
                <a:latin typeface="思源黑体 CN Bold" panose="020B0800000000000000" pitchFamily="34" charset="-122"/>
                <a:ea typeface="思源黑体 CN Bold" panose="020B0800000000000000" pitchFamily="34" charset="-122"/>
              </a:endParaRPr>
            </a:p>
          </p:txBody>
        </p:sp>
        <p:cxnSp>
          <p:nvCxnSpPr>
            <p:cNvPr id="221" name="直接连接符 220"/>
            <p:cNvCxnSpPr/>
            <p:nvPr/>
          </p:nvCxnSpPr>
          <p:spPr>
            <a:xfrm flipV="1">
              <a:off x="4847591" y="1572683"/>
              <a:ext cx="0" cy="13234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2" name="组合 221"/>
          <p:cNvGrpSpPr/>
          <p:nvPr/>
        </p:nvGrpSpPr>
        <p:grpSpPr>
          <a:xfrm>
            <a:off x="9047856" y="3964984"/>
            <a:ext cx="2382841" cy="1767195"/>
            <a:chOff x="8707919" y="4585130"/>
            <a:chExt cx="2423502" cy="2108378"/>
          </a:xfrm>
        </p:grpSpPr>
        <p:sp>
          <p:nvSpPr>
            <p:cNvPr id="223" name="矩形 222"/>
            <p:cNvSpPr/>
            <p:nvPr/>
          </p:nvSpPr>
          <p:spPr>
            <a:xfrm>
              <a:off x="8707919" y="4585130"/>
              <a:ext cx="2423502" cy="550797"/>
            </a:xfrm>
            <a:prstGeom prst="rect">
              <a:avLst/>
            </a:prstGeom>
          </p:spPr>
          <p:txBody>
            <a:bodyPr wrap="none">
              <a:spAutoFit/>
            </a:bodyPr>
            <a:lstStyle/>
            <a:p>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224" name="矩形 223"/>
            <p:cNvSpPr/>
            <p:nvPr/>
          </p:nvSpPr>
          <p:spPr>
            <a:xfrm>
              <a:off x="8707919" y="5086101"/>
              <a:ext cx="2412974" cy="160740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9" presetClass="entr" presetSubtype="0" fill="hold" grpId="0" nodeType="afterEffect">
                                  <p:stCondLst>
                                    <p:cond delay="0"/>
                                  </p:stCondLst>
                                  <p:iterate type="lt">
                                    <p:tmPct val="0"/>
                                  </p:iterate>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ppt_x</p:attrName>
                                        </p:attrNameLst>
                                      </p:cBhvr>
                                      <p:tavLst>
                                        <p:tav tm="0">
                                          <p:val>
                                            <p:strVal val="#ppt_x-.2"/>
                                          </p:val>
                                        </p:tav>
                                        <p:tav tm="100000">
                                          <p:val>
                                            <p:strVal val="#ppt_x"/>
                                          </p:val>
                                        </p:tav>
                                      </p:tavLst>
                                    </p:anim>
                                    <p:anim calcmode="lin" valueType="num">
                                      <p:cBhvr>
                                        <p:cTn id="19"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20" dur="500"/>
                                        <p:tgtEl>
                                          <p:spTgt spid="4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additive="base">
                                        <p:cTn id="24" dur="500" fill="hold"/>
                                        <p:tgtEl>
                                          <p:spTgt spid="110"/>
                                        </p:tgtEl>
                                        <p:attrNameLst>
                                          <p:attrName>ppt_x</p:attrName>
                                        </p:attrNameLst>
                                      </p:cBhvr>
                                      <p:tavLst>
                                        <p:tav tm="0">
                                          <p:val>
                                            <p:strVal val="#ppt_x"/>
                                          </p:val>
                                        </p:tav>
                                        <p:tav tm="100000">
                                          <p:val>
                                            <p:strVal val="#ppt_x"/>
                                          </p:val>
                                        </p:tav>
                                      </p:tavLst>
                                    </p:anim>
                                    <p:anim calcmode="lin" valueType="num">
                                      <p:cBhvr additive="base">
                                        <p:cTn id="25" dur="500" fill="hold"/>
                                        <p:tgtEl>
                                          <p:spTgt spid="11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667"/>
                                        </p:tgtEl>
                                        <p:attrNameLst>
                                          <p:attrName>style.visibility</p:attrName>
                                        </p:attrNameLst>
                                      </p:cBhvr>
                                      <p:to>
                                        <p:strVal val="visible"/>
                                      </p:to>
                                    </p:set>
                                    <p:anim calcmode="lin" valueType="num">
                                      <p:cBhvr additive="base">
                                        <p:cTn id="33" dur="500" fill="hold"/>
                                        <p:tgtEl>
                                          <p:spTgt spid="667"/>
                                        </p:tgtEl>
                                        <p:attrNameLst>
                                          <p:attrName>ppt_x</p:attrName>
                                        </p:attrNameLst>
                                      </p:cBhvr>
                                      <p:tavLst>
                                        <p:tav tm="0">
                                          <p:val>
                                            <p:strVal val="#ppt_x"/>
                                          </p:val>
                                        </p:tav>
                                        <p:tav tm="100000">
                                          <p:val>
                                            <p:strVal val="#ppt_x"/>
                                          </p:val>
                                        </p:tav>
                                      </p:tavLst>
                                    </p:anim>
                                    <p:anim calcmode="lin" valueType="num">
                                      <p:cBhvr additive="base">
                                        <p:cTn id="34" dur="500" fill="hold"/>
                                        <p:tgtEl>
                                          <p:spTgt spid="66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207"/>
                                        </p:tgtEl>
                                        <p:attrNameLst>
                                          <p:attrName>style.visibility</p:attrName>
                                        </p:attrNameLst>
                                      </p:cBhvr>
                                      <p:to>
                                        <p:strVal val="visible"/>
                                      </p:to>
                                    </p:set>
                                    <p:animEffect transition="in" filter="wipe(down)">
                                      <p:cBhvr>
                                        <p:cTn id="38" dur="500"/>
                                        <p:tgtEl>
                                          <p:spTgt spid="207"/>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210"/>
                                        </p:tgtEl>
                                        <p:attrNameLst>
                                          <p:attrName>style.visibility</p:attrName>
                                        </p:attrNameLst>
                                      </p:cBhvr>
                                      <p:to>
                                        <p:strVal val="visible"/>
                                      </p:to>
                                    </p:set>
                                    <p:anim calcmode="lin" valueType="num">
                                      <p:cBhvr additive="base">
                                        <p:cTn id="42" dur="500" fill="hold"/>
                                        <p:tgtEl>
                                          <p:spTgt spid="210"/>
                                        </p:tgtEl>
                                        <p:attrNameLst>
                                          <p:attrName>ppt_x</p:attrName>
                                        </p:attrNameLst>
                                      </p:cBhvr>
                                      <p:tavLst>
                                        <p:tav tm="0">
                                          <p:val>
                                            <p:strVal val="#ppt_x"/>
                                          </p:val>
                                        </p:tav>
                                        <p:tav tm="100000">
                                          <p:val>
                                            <p:strVal val="#ppt_x"/>
                                          </p:val>
                                        </p:tav>
                                      </p:tavLst>
                                    </p:anim>
                                    <p:anim calcmode="lin" valueType="num">
                                      <p:cBhvr additive="base">
                                        <p:cTn id="43" dur="500" fill="hold"/>
                                        <p:tgtEl>
                                          <p:spTgt spid="210"/>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216"/>
                                        </p:tgtEl>
                                        <p:attrNameLst>
                                          <p:attrName>style.visibility</p:attrName>
                                        </p:attrNameLst>
                                      </p:cBhvr>
                                      <p:to>
                                        <p:strVal val="visible"/>
                                      </p:to>
                                    </p:set>
                                    <p:animEffect transition="in" filter="wipe(down)">
                                      <p:cBhvr>
                                        <p:cTn id="47" dur="500"/>
                                        <p:tgtEl>
                                          <p:spTgt spid="216"/>
                                        </p:tgtEl>
                                      </p:cBhvr>
                                    </p:animEffect>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213"/>
                                        </p:tgtEl>
                                        <p:attrNameLst>
                                          <p:attrName>style.visibility</p:attrName>
                                        </p:attrNameLst>
                                      </p:cBhvr>
                                      <p:to>
                                        <p:strVal val="visible"/>
                                      </p:to>
                                    </p:set>
                                    <p:anim calcmode="lin" valueType="num">
                                      <p:cBhvr additive="base">
                                        <p:cTn id="51" dur="500" fill="hold"/>
                                        <p:tgtEl>
                                          <p:spTgt spid="213"/>
                                        </p:tgtEl>
                                        <p:attrNameLst>
                                          <p:attrName>ppt_x</p:attrName>
                                        </p:attrNameLst>
                                      </p:cBhvr>
                                      <p:tavLst>
                                        <p:tav tm="0">
                                          <p:val>
                                            <p:strVal val="#ppt_x"/>
                                          </p:val>
                                        </p:tav>
                                        <p:tav tm="100000">
                                          <p:val>
                                            <p:strVal val="#ppt_x"/>
                                          </p:val>
                                        </p:tav>
                                      </p:tavLst>
                                    </p:anim>
                                    <p:anim calcmode="lin" valueType="num">
                                      <p:cBhvr additive="base">
                                        <p:cTn id="52" dur="500" fill="hold"/>
                                        <p:tgtEl>
                                          <p:spTgt spid="213"/>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2" presetClass="entr" presetSubtype="4" fill="hold" nodeType="after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wipe(down)">
                                      <p:cBhvr>
                                        <p:cTn id="56" dur="500"/>
                                        <p:tgtEl>
                                          <p:spTgt spid="219"/>
                                        </p:tgtEl>
                                      </p:cBhvr>
                                    </p:animEffect>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222"/>
                                        </p:tgtEl>
                                        <p:attrNameLst>
                                          <p:attrName>style.visibility</p:attrName>
                                        </p:attrNameLst>
                                      </p:cBhvr>
                                      <p:to>
                                        <p:strVal val="visible"/>
                                      </p:to>
                                    </p:set>
                                    <p:anim calcmode="lin" valueType="num">
                                      <p:cBhvr additive="base">
                                        <p:cTn id="60" dur="500" fill="hold"/>
                                        <p:tgtEl>
                                          <p:spTgt spid="222"/>
                                        </p:tgtEl>
                                        <p:attrNameLst>
                                          <p:attrName>ppt_x</p:attrName>
                                        </p:attrNameLst>
                                      </p:cBhvr>
                                      <p:tavLst>
                                        <p:tav tm="0">
                                          <p:val>
                                            <p:strVal val="#ppt_x"/>
                                          </p:val>
                                        </p:tav>
                                        <p:tav tm="100000">
                                          <p:val>
                                            <p:strVal val="#ppt_x"/>
                                          </p:val>
                                        </p:tav>
                                      </p:tavLst>
                                    </p:anim>
                                    <p:anim calcmode="lin" valueType="num">
                                      <p:cBhvr additive="base">
                                        <p:cTn id="61"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995420" y="220978"/>
            <a:ext cx="3997325" cy="368300"/>
            <a:chOff x="6292" y="188"/>
            <a:chExt cx="6295" cy="580"/>
          </a:xfrm>
        </p:grpSpPr>
        <p:sp>
          <p:nvSpPr>
            <p:cNvPr id="44" name="同心圆 11"/>
            <p:cNvSpPr/>
            <p:nvPr/>
          </p:nvSpPr>
          <p:spPr>
            <a:xfrm>
              <a:off x="6292"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同心圆 12"/>
            <p:cNvSpPr/>
            <p:nvPr/>
          </p:nvSpPr>
          <p:spPr>
            <a:xfrm>
              <a:off x="6906"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同心圆 13"/>
            <p:cNvSpPr/>
            <p:nvPr/>
          </p:nvSpPr>
          <p:spPr>
            <a:xfrm>
              <a:off x="11658"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同心圆 14"/>
            <p:cNvSpPr/>
            <p:nvPr/>
          </p:nvSpPr>
          <p:spPr>
            <a:xfrm>
              <a:off x="12269"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文本框 47"/>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
        <p:nvSpPr>
          <p:cNvPr id="2" name="平行四边形 1"/>
          <p:cNvSpPr/>
          <p:nvPr/>
        </p:nvSpPr>
        <p:spPr>
          <a:xfrm>
            <a:off x="748460" y="0"/>
            <a:ext cx="3237494" cy="6858000"/>
          </a:xfrm>
          <a:prstGeom prst="parallelogram">
            <a:avLst>
              <a:gd name="adj" fmla="val 462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540787" y="3444267"/>
            <a:ext cx="2408837" cy="24088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2" name="íṥ1iďe"/>
          <p:cNvGrpSpPr/>
          <p:nvPr/>
        </p:nvGrpSpPr>
        <p:grpSpPr>
          <a:xfrm>
            <a:off x="542092" y="1471440"/>
            <a:ext cx="1862023" cy="3915119"/>
            <a:chOff x="4822387" y="794461"/>
            <a:chExt cx="2547217" cy="5130884"/>
          </a:xfrm>
          <a:solidFill>
            <a:schemeClr val="bg1"/>
          </a:solidFill>
          <a:effectLst>
            <a:outerShdw blurRad="63500" sx="102000" sy="102000" algn="ctr" rotWithShape="0">
              <a:prstClr val="black">
                <a:alpha val="40000"/>
              </a:prstClr>
            </a:outerShdw>
          </a:effectLst>
        </p:grpSpPr>
        <p:grpSp>
          <p:nvGrpSpPr>
            <p:cNvPr id="51" name="iŝļiďê"/>
            <p:cNvGrpSpPr/>
            <p:nvPr/>
          </p:nvGrpSpPr>
          <p:grpSpPr bwMode="auto">
            <a:xfrm>
              <a:off x="4822387" y="794461"/>
              <a:ext cx="2547217" cy="5130884"/>
              <a:chOff x="8853485" y="3998913"/>
              <a:chExt cx="3106735" cy="6257925"/>
            </a:xfrm>
            <a:grpFill/>
            <a:effectLst/>
          </p:grpSpPr>
          <p:sp>
            <p:nvSpPr>
              <p:cNvPr id="53" name="ïṧľídè"/>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grp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54" name="iŝlide"/>
              <p:cNvSpPr/>
              <p:nvPr/>
            </p:nvSpPr>
            <p:spPr bwMode="auto">
              <a:xfrm>
                <a:off x="8888411" y="4021136"/>
                <a:ext cx="3036888" cy="6211888"/>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bg1"/>
              </a:solid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dirty="0"/>
              </a:p>
            </p:txBody>
          </p:sp>
          <p:sp>
            <p:nvSpPr>
              <p:cNvPr id="55" name="ï$1íḋê"/>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chemeClr val="bg2">
                  <a:lumMod val="50000"/>
                </a:schemeClr>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56" name="ïsḻïďê"/>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chemeClr val="bg2">
                  <a:lumMod val="50000"/>
                </a:schemeClr>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57" name="íŝḷîḓé"/>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chemeClr val="bg2">
                  <a:lumMod val="50000"/>
                </a:schemeClr>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58" name="ísļîḓè"/>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chemeClr val="bg2">
                  <a:lumMod val="50000"/>
                </a:schemeClr>
              </a:solidFill>
              <a:ln>
                <a:noFill/>
              </a:ln>
            </p:spPr>
            <p:txBody>
              <a:bodyPr wrap="square" lIns="91440" tIns="45720" rIns="91440" bIns="45720" anchor="ctr">
                <a:normAutofit fontScale="77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grpSp>
        <p:sp>
          <p:nvSpPr>
            <p:cNvPr id="52" name="î$ľiḍé"/>
            <p:cNvSpPr/>
            <p:nvPr/>
          </p:nvSpPr>
          <p:spPr>
            <a:xfrm>
              <a:off x="4944083" y="1234401"/>
              <a:ext cx="2303835" cy="4087006"/>
            </a:xfrm>
            <a:prstGeom prst="rect">
              <a:avLst/>
            </a:prstGeom>
            <a:gradFill>
              <a:gsLst>
                <a:gs pos="5000">
                  <a:schemeClr val="accent1"/>
                </a:gs>
                <a:gs pos="100000">
                  <a:srgbClr val="FCFC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grpSp>
      <p:sp>
        <p:nvSpPr>
          <p:cNvPr id="331" name="文本框 330"/>
          <p:cNvSpPr txBox="1"/>
          <p:nvPr/>
        </p:nvSpPr>
        <p:spPr>
          <a:xfrm>
            <a:off x="6826691" y="1319369"/>
            <a:ext cx="1910080" cy="1323439"/>
          </a:xfrm>
          <a:prstGeom prst="rect">
            <a:avLst/>
          </a:prstGeom>
          <a:noFill/>
        </p:spPr>
        <p:txBody>
          <a:bodyPr wrap="square" rtlCol="0">
            <a:spAutoFit/>
          </a:bodyPr>
          <a:lstStyle/>
          <a:p>
            <a:r>
              <a:rPr lang="en-US" altLang="zh-CN" sz="4000" dirty="0">
                <a:solidFill>
                  <a:schemeClr val="bg1"/>
                </a:solidFill>
                <a:latin typeface="思源黑体 CN Regular" panose="020B0500000000000000" pitchFamily="34" charset="-122"/>
                <a:ea typeface="思源黑体 CN Regular" panose="020B0500000000000000" pitchFamily="34" charset="-122"/>
                <a:sym typeface="+mn-ea"/>
              </a:rPr>
              <a:t>ADD </a:t>
            </a:r>
          </a:p>
          <a:p>
            <a:r>
              <a:rPr lang="en-US" altLang="zh-CN" sz="4000" dirty="0">
                <a:solidFill>
                  <a:schemeClr val="bg1"/>
                </a:solidFill>
                <a:latin typeface="思源黑体 CN Regular" panose="020B0500000000000000" pitchFamily="34" charset="-122"/>
                <a:ea typeface="思源黑体 CN Regular" panose="020B0500000000000000" pitchFamily="34" charset="-122"/>
                <a:sym typeface="+mn-ea"/>
              </a:rPr>
              <a:t>TITILE</a:t>
            </a:r>
            <a:endParaRPr lang="zh-CN" altLang="en-US" sz="3600" b="1" dirty="0">
              <a:solidFill>
                <a:schemeClr val="bg1"/>
              </a:solidFill>
              <a:latin typeface="思源黑体 CN Regular" panose="020B0500000000000000" pitchFamily="34" charset="-122"/>
              <a:ea typeface="思源黑体 CN Regular" panose="020B0500000000000000" pitchFamily="34" charset="-122"/>
            </a:endParaRPr>
          </a:p>
        </p:txBody>
      </p:sp>
      <p:grpSp>
        <p:nvGrpSpPr>
          <p:cNvPr id="332" name="组合 331"/>
          <p:cNvGrpSpPr/>
          <p:nvPr/>
        </p:nvGrpSpPr>
        <p:grpSpPr>
          <a:xfrm>
            <a:off x="6262338" y="2049355"/>
            <a:ext cx="4837492" cy="3293370"/>
            <a:chOff x="8707919" y="4752968"/>
            <a:chExt cx="4920039" cy="3929201"/>
          </a:xfrm>
        </p:grpSpPr>
        <p:sp>
          <p:nvSpPr>
            <p:cNvPr id="333" name="矩形 332"/>
            <p:cNvSpPr/>
            <p:nvPr/>
          </p:nvSpPr>
          <p:spPr>
            <a:xfrm>
              <a:off x="8707919" y="4752968"/>
              <a:ext cx="2379017" cy="624235"/>
            </a:xfrm>
            <a:prstGeom prst="rect">
              <a:avLst/>
            </a:prstGeom>
          </p:spPr>
          <p:txBody>
            <a:bodyPr wrap="none">
              <a:spAutoFit/>
            </a:bodyPr>
            <a:lstStyle/>
            <a:p>
              <a:r>
                <a:rPr lang="zh-CN" altLang="en-US" sz="28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334" name="矩形 333"/>
            <p:cNvSpPr/>
            <p:nvPr/>
          </p:nvSpPr>
          <p:spPr>
            <a:xfrm>
              <a:off x="8707919" y="5667937"/>
              <a:ext cx="4920039" cy="3014232"/>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双击在此添加你的文本信息内容双击在此添加你的文本信息内容双击在此添加你的文本信息内容</a:t>
              </a:r>
              <a:endParaRPr lang="en-US" altLang="zh-CN" sz="1600" spc="300" dirty="0">
                <a:solidFill>
                  <a:srgbClr val="000000"/>
                </a:solidFill>
                <a:latin typeface="思源黑体 CN Regular" panose="020B0500000000000000" pitchFamily="34" charset="-122"/>
                <a:ea typeface="思源黑体 CN Regular" panose="020B0500000000000000" pitchFamily="34" charset="-122"/>
                <a:sym typeface="+mn-ea"/>
              </a:endParaRPr>
            </a:p>
            <a:p>
              <a:pPr lvl="0">
                <a:lnSpc>
                  <a:spcPct val="130000"/>
                </a:lnSpc>
              </a:pPr>
              <a:endParaRPr lang="en-US" altLang="zh-CN" sz="1600" spc="300" dirty="0">
                <a:solidFill>
                  <a:srgbClr val="000000"/>
                </a:solidFill>
                <a:latin typeface="思源黑体 CN Regular" panose="020B0500000000000000" pitchFamily="34" charset="-122"/>
                <a:ea typeface="思源黑体 CN Regular" panose="020B0500000000000000" pitchFamily="34" charset="-122"/>
                <a:sym typeface="+mn-ea"/>
              </a:endParaRPr>
            </a:p>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双击在此添加你的文本信息内容双击在此添加你的文本信息内容双击在此添加你的文本信息内容</a:t>
              </a:r>
              <a:endParaRPr lang="zh-CN" altLang="en-US" sz="1050" dirty="0">
                <a:solidFill>
                  <a:srgbClr val="E6E4E4">
                    <a:lumMod val="50000"/>
                  </a:srgbClr>
                </a:solidFill>
                <a:latin typeface="等线" panose="02010600030101010101" pitchFamily="2" charset="-122"/>
              </a:endParaRPr>
            </a:p>
            <a:p>
              <a:pPr lvl="0">
                <a:lnSpc>
                  <a:spcPct val="130000"/>
                </a:lnSpc>
              </a:pPr>
              <a:endParaRPr lang="zh-CN" altLang="en-US" sz="1050" dirty="0">
                <a:solidFill>
                  <a:srgbClr val="E6E4E4">
                    <a:lumMod val="50000"/>
                  </a:srgbClr>
                </a:solidFill>
                <a:latin typeface="等线" panose="02010600030101010101" pitchFamily="2" charset="-122"/>
              </a:endParaRPr>
            </a:p>
          </p:txBody>
        </p:sp>
      </p:grpSp>
      <p:sp>
        <p:nvSpPr>
          <p:cNvPr id="335" name="直角三角形 334"/>
          <p:cNvSpPr/>
          <p:nvPr/>
        </p:nvSpPr>
        <p:spPr>
          <a:xfrm>
            <a:off x="6368680" y="1523159"/>
            <a:ext cx="351669" cy="3516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5" name="图片 2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35" y="2151060"/>
            <a:ext cx="2237221" cy="2237221"/>
          </a:xfrm>
          <a:prstGeom prst="rect">
            <a:avLst/>
          </a:prstGeom>
        </p:spPr>
      </p:pic>
      <p:grpSp>
        <p:nvGrpSpPr>
          <p:cNvPr id="4" name="组合 3"/>
          <p:cNvGrpSpPr/>
          <p:nvPr/>
        </p:nvGrpSpPr>
        <p:grpSpPr>
          <a:xfrm>
            <a:off x="2568620" y="1458323"/>
            <a:ext cx="2237221" cy="3915119"/>
            <a:chOff x="2568620" y="1458323"/>
            <a:chExt cx="2237221" cy="3915119"/>
          </a:xfrm>
        </p:grpSpPr>
        <p:grpSp>
          <p:nvGrpSpPr>
            <p:cNvPr id="59" name="íṥ1iďe"/>
            <p:cNvGrpSpPr/>
            <p:nvPr/>
          </p:nvGrpSpPr>
          <p:grpSpPr>
            <a:xfrm>
              <a:off x="2709200" y="1458323"/>
              <a:ext cx="1862023" cy="3915119"/>
              <a:chOff x="4822387" y="794461"/>
              <a:chExt cx="2547217" cy="5130884"/>
            </a:xfrm>
            <a:solidFill>
              <a:schemeClr val="bg1"/>
            </a:solidFill>
            <a:effectLst>
              <a:outerShdw blurRad="63500" sx="102000" sy="102000" algn="ctr" rotWithShape="0">
                <a:prstClr val="black">
                  <a:alpha val="40000"/>
                </a:prstClr>
              </a:outerShdw>
            </a:effectLst>
          </p:grpSpPr>
          <p:grpSp>
            <p:nvGrpSpPr>
              <p:cNvPr id="60" name="iŝļiďê"/>
              <p:cNvGrpSpPr/>
              <p:nvPr/>
            </p:nvGrpSpPr>
            <p:grpSpPr bwMode="auto">
              <a:xfrm>
                <a:off x="4822387" y="794461"/>
                <a:ext cx="2547217" cy="5130884"/>
                <a:chOff x="8853485" y="3998913"/>
                <a:chExt cx="3106735" cy="6257925"/>
              </a:xfrm>
              <a:grpFill/>
              <a:effectLst/>
            </p:grpSpPr>
            <p:sp>
              <p:nvSpPr>
                <p:cNvPr id="62" name="ïṧľídè"/>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grp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63" name="iŝlide"/>
                <p:cNvSpPr/>
                <p:nvPr/>
              </p:nvSpPr>
              <p:spPr bwMode="auto">
                <a:xfrm>
                  <a:off x="8888411" y="4021136"/>
                  <a:ext cx="3036888" cy="6211888"/>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bg1"/>
                </a:solid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dirty="0"/>
                </a:p>
              </p:txBody>
            </p:sp>
            <p:sp>
              <p:nvSpPr>
                <p:cNvPr id="64" name="ï$1íḋê"/>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chemeClr val="bg2">
                    <a:lumMod val="50000"/>
                  </a:schemeClr>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65" name="ïsḻïďê"/>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chemeClr val="bg2">
                    <a:lumMod val="50000"/>
                  </a:schemeClr>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66" name="íŝḷîḓé"/>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chemeClr val="bg2">
                    <a:lumMod val="50000"/>
                  </a:schemeClr>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67" name="ísļîḓè"/>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chemeClr val="bg2">
                    <a:lumMod val="50000"/>
                  </a:schemeClr>
                </a:solidFill>
                <a:ln>
                  <a:noFill/>
                </a:ln>
              </p:spPr>
              <p:txBody>
                <a:bodyPr wrap="square" lIns="91440" tIns="45720" rIns="91440" bIns="45720" anchor="ctr">
                  <a:normAutofit fontScale="77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grpSp>
          <p:sp>
            <p:nvSpPr>
              <p:cNvPr id="61" name="î$ľiḍé"/>
              <p:cNvSpPr/>
              <p:nvPr/>
            </p:nvSpPr>
            <p:spPr>
              <a:xfrm>
                <a:off x="4944083" y="1234401"/>
                <a:ext cx="2303835" cy="4087006"/>
              </a:xfrm>
              <a:prstGeom prst="rect">
                <a:avLst/>
              </a:prstGeom>
              <a:gradFill>
                <a:gsLst>
                  <a:gs pos="5000">
                    <a:schemeClr val="accent2"/>
                  </a:gs>
                  <a:gs pos="100000">
                    <a:srgbClr val="FCFC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grpSp>
        <p:pic>
          <p:nvPicPr>
            <p:cNvPr id="256" name="图片 2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620" y="2123133"/>
              <a:ext cx="2237221" cy="2237221"/>
            </a:xfrm>
            <a:prstGeom prst="rect">
              <a:avLst/>
            </a:prstGeom>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255"/>
                                        </p:tgtEl>
                                        <p:attrNameLst>
                                          <p:attrName>style.visibility</p:attrName>
                                        </p:attrNameLst>
                                      </p:cBhvr>
                                      <p:to>
                                        <p:strVal val="visible"/>
                                      </p:to>
                                    </p:set>
                                    <p:anim calcmode="lin" valueType="num">
                                      <p:cBhvr additive="base">
                                        <p:cTn id="26" dur="500" fill="hold"/>
                                        <p:tgtEl>
                                          <p:spTgt spid="255"/>
                                        </p:tgtEl>
                                        <p:attrNameLst>
                                          <p:attrName>ppt_x</p:attrName>
                                        </p:attrNameLst>
                                      </p:cBhvr>
                                      <p:tavLst>
                                        <p:tav tm="0">
                                          <p:val>
                                            <p:strVal val="#ppt_x"/>
                                          </p:val>
                                        </p:tav>
                                        <p:tav tm="100000">
                                          <p:val>
                                            <p:strVal val="#ppt_x"/>
                                          </p:val>
                                        </p:tav>
                                      </p:tavLst>
                                    </p:anim>
                                    <p:anim calcmode="lin" valueType="num">
                                      <p:cBhvr additive="base">
                                        <p:cTn id="27" dur="500" fill="hold"/>
                                        <p:tgtEl>
                                          <p:spTgt spid="255"/>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335"/>
                                        </p:tgtEl>
                                        <p:attrNameLst>
                                          <p:attrName>style.visibility</p:attrName>
                                        </p:attrNameLst>
                                      </p:cBhvr>
                                      <p:to>
                                        <p:strVal val="visible"/>
                                      </p:to>
                                    </p:set>
                                    <p:animEffect transition="in" filter="fade">
                                      <p:cBhvr>
                                        <p:cTn id="35" dur="1000"/>
                                        <p:tgtEl>
                                          <p:spTgt spid="335"/>
                                        </p:tgtEl>
                                      </p:cBhvr>
                                    </p:animEffect>
                                    <p:anim calcmode="lin" valueType="num">
                                      <p:cBhvr>
                                        <p:cTn id="36" dur="1000" fill="hold"/>
                                        <p:tgtEl>
                                          <p:spTgt spid="335"/>
                                        </p:tgtEl>
                                        <p:attrNameLst>
                                          <p:attrName>ppt_x</p:attrName>
                                        </p:attrNameLst>
                                      </p:cBhvr>
                                      <p:tavLst>
                                        <p:tav tm="0">
                                          <p:val>
                                            <p:strVal val="#ppt_x"/>
                                          </p:val>
                                        </p:tav>
                                        <p:tav tm="100000">
                                          <p:val>
                                            <p:strVal val="#ppt_x"/>
                                          </p:val>
                                        </p:tav>
                                      </p:tavLst>
                                    </p:anim>
                                    <p:anim calcmode="lin" valueType="num">
                                      <p:cBhvr>
                                        <p:cTn id="37" dur="1000" fill="hold"/>
                                        <p:tgtEl>
                                          <p:spTgt spid="33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9" presetClass="entr" presetSubtype="0" fill="hold" grpId="0" nodeType="afterEffect">
                                  <p:stCondLst>
                                    <p:cond delay="0"/>
                                  </p:stCondLst>
                                  <p:iterate type="lt">
                                    <p:tmPct val="0"/>
                                  </p:iterate>
                                  <p:childTnLst>
                                    <p:set>
                                      <p:cBhvr>
                                        <p:cTn id="40" dur="1" fill="hold">
                                          <p:stCondLst>
                                            <p:cond delay="0"/>
                                          </p:stCondLst>
                                        </p:cTn>
                                        <p:tgtEl>
                                          <p:spTgt spid="331"/>
                                        </p:tgtEl>
                                        <p:attrNameLst>
                                          <p:attrName>style.visibility</p:attrName>
                                        </p:attrNameLst>
                                      </p:cBhvr>
                                      <p:to>
                                        <p:strVal val="visible"/>
                                      </p:to>
                                    </p:set>
                                    <p:anim calcmode="lin" valueType="num">
                                      <p:cBhvr>
                                        <p:cTn id="41" dur="500" fill="hold"/>
                                        <p:tgtEl>
                                          <p:spTgt spid="331"/>
                                        </p:tgtEl>
                                        <p:attrNameLst>
                                          <p:attrName>ppt_x</p:attrName>
                                        </p:attrNameLst>
                                      </p:cBhvr>
                                      <p:tavLst>
                                        <p:tav tm="0">
                                          <p:val>
                                            <p:strVal val="#ppt_x-.2"/>
                                          </p:val>
                                        </p:tav>
                                        <p:tav tm="100000">
                                          <p:val>
                                            <p:strVal val="#ppt_x"/>
                                          </p:val>
                                        </p:tav>
                                      </p:tavLst>
                                    </p:anim>
                                    <p:anim calcmode="lin" valueType="num">
                                      <p:cBhvr>
                                        <p:cTn id="42" dur="500" fill="hold"/>
                                        <p:tgtEl>
                                          <p:spTgt spid="331"/>
                                        </p:tgtEl>
                                        <p:attrNameLst>
                                          <p:attrName>ppt_y</p:attrName>
                                        </p:attrNameLst>
                                      </p:cBhvr>
                                      <p:tavLst>
                                        <p:tav tm="0">
                                          <p:val>
                                            <p:strVal val="#ppt_y"/>
                                          </p:val>
                                        </p:tav>
                                        <p:tav tm="100000">
                                          <p:val>
                                            <p:strVal val="#ppt_y"/>
                                          </p:val>
                                        </p:tav>
                                      </p:tavLst>
                                    </p:anim>
                                    <p:animEffect transition="in" filter="wipe(right)" prLst="gradientSize: 0.1">
                                      <p:cBhvr>
                                        <p:cTn id="43" dur="500"/>
                                        <p:tgtEl>
                                          <p:spTgt spid="331"/>
                                        </p:tgtEl>
                                      </p:cBhvr>
                                    </p:animEffect>
                                  </p:childTnLst>
                                </p:cTn>
                              </p:par>
                            </p:childTnLst>
                          </p:cTn>
                        </p:par>
                        <p:par>
                          <p:cTn id="44" fill="hold">
                            <p:stCondLst>
                              <p:cond delay="5000"/>
                            </p:stCondLst>
                            <p:childTnLst>
                              <p:par>
                                <p:cTn id="45" presetID="2" presetClass="entr" presetSubtype="4" fill="hold" nodeType="afterEffect">
                                  <p:stCondLst>
                                    <p:cond delay="0"/>
                                  </p:stCondLst>
                                  <p:childTnLst>
                                    <p:set>
                                      <p:cBhvr>
                                        <p:cTn id="46" dur="1" fill="hold">
                                          <p:stCondLst>
                                            <p:cond delay="0"/>
                                          </p:stCondLst>
                                        </p:cTn>
                                        <p:tgtEl>
                                          <p:spTgt spid="332"/>
                                        </p:tgtEl>
                                        <p:attrNameLst>
                                          <p:attrName>style.visibility</p:attrName>
                                        </p:attrNameLst>
                                      </p:cBhvr>
                                      <p:to>
                                        <p:strVal val="visible"/>
                                      </p:to>
                                    </p:set>
                                    <p:anim calcmode="lin" valueType="num">
                                      <p:cBhvr additive="base">
                                        <p:cTn id="47" dur="500" fill="hold"/>
                                        <p:tgtEl>
                                          <p:spTgt spid="332"/>
                                        </p:tgtEl>
                                        <p:attrNameLst>
                                          <p:attrName>ppt_x</p:attrName>
                                        </p:attrNameLst>
                                      </p:cBhvr>
                                      <p:tavLst>
                                        <p:tav tm="0">
                                          <p:val>
                                            <p:strVal val="#ppt_x"/>
                                          </p:val>
                                        </p:tav>
                                        <p:tav tm="100000">
                                          <p:val>
                                            <p:strVal val="#ppt_x"/>
                                          </p:val>
                                        </p:tav>
                                      </p:tavLst>
                                    </p:anim>
                                    <p:anim calcmode="lin" valueType="num">
                                      <p:cBhvr additive="base">
                                        <p:cTn id="48" dur="500" fill="hold"/>
                                        <p:tgtEl>
                                          <p:spTgt spid="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31" grpId="0"/>
      <p:bldP spid="3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iŝļîďê"/>
          <p:cNvGrpSpPr/>
          <p:nvPr/>
        </p:nvGrpSpPr>
        <p:grpSpPr>
          <a:xfrm>
            <a:off x="3990616" y="2213621"/>
            <a:ext cx="4231473" cy="4226401"/>
            <a:chOff x="7289015" y="1801679"/>
            <a:chExt cx="4231473" cy="4226401"/>
          </a:xfrm>
        </p:grpSpPr>
        <p:sp>
          <p:nvSpPr>
            <p:cNvPr id="36" name="ïṡḷíḑé"/>
            <p:cNvSpPr/>
            <p:nvPr/>
          </p:nvSpPr>
          <p:spPr>
            <a:xfrm>
              <a:off x="8416253" y="2952750"/>
              <a:ext cx="1966866" cy="1975352"/>
            </a:xfrm>
            <a:prstGeom prst="ellipse">
              <a:avLst/>
            </a:prstGeom>
            <a:blipFill dpi="0" rotWithShape="1">
              <a:blip/>
              <a:srcRect/>
              <a:tile tx="0" ty="0" sx="100000" sy="100000" flip="none" algn="tl"/>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37" name="îṩ1íďe"/>
            <p:cNvSpPr/>
            <p:nvPr/>
          </p:nvSpPr>
          <p:spPr>
            <a:xfrm rot="2364690" flipH="1">
              <a:off x="7289015" y="1801680"/>
              <a:ext cx="4226405" cy="4226399"/>
            </a:xfrm>
            <a:prstGeom prst="blockArc">
              <a:avLst>
                <a:gd name="adj1" fmla="val 15011212"/>
                <a:gd name="adj2" fmla="val 18376964"/>
                <a:gd name="adj3" fmla="val 21530"/>
              </a:avLst>
            </a:prstGeom>
            <a:solidFill>
              <a:schemeClr val="accent3">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38" name="ïSḷíďè"/>
            <p:cNvSpPr/>
            <p:nvPr/>
          </p:nvSpPr>
          <p:spPr>
            <a:xfrm rot="19235310">
              <a:off x="7294081" y="1801680"/>
              <a:ext cx="4226405" cy="4226399"/>
            </a:xfrm>
            <a:prstGeom prst="blockArc">
              <a:avLst>
                <a:gd name="adj1" fmla="val 15011212"/>
                <a:gd name="adj2" fmla="val 18376964"/>
                <a:gd name="adj3" fmla="val 21530"/>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39" name="iṧļiďê"/>
            <p:cNvSpPr/>
            <p:nvPr/>
          </p:nvSpPr>
          <p:spPr>
            <a:xfrm rot="6037468" flipH="1">
              <a:off x="7289018" y="1801677"/>
              <a:ext cx="4226401" cy="4226405"/>
            </a:xfrm>
            <a:prstGeom prst="blockArc">
              <a:avLst>
                <a:gd name="adj1" fmla="val 15011212"/>
                <a:gd name="adj2" fmla="val 18376964"/>
                <a:gd name="adj3" fmla="val 21530"/>
              </a:avLst>
            </a:prstGeom>
            <a:solidFill>
              <a:schemeClr val="accent5">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40" name="îṧḷïḓê"/>
            <p:cNvSpPr/>
            <p:nvPr/>
          </p:nvSpPr>
          <p:spPr>
            <a:xfrm rot="15562532">
              <a:off x="7294085" y="1801677"/>
              <a:ext cx="4226401" cy="4226405"/>
            </a:xfrm>
            <a:prstGeom prst="blockArc">
              <a:avLst>
                <a:gd name="adj1" fmla="val 15011212"/>
                <a:gd name="adj2" fmla="val 18376964"/>
                <a:gd name="adj3" fmla="val 21530"/>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41" name="îśľíḋe"/>
            <p:cNvSpPr/>
            <p:nvPr/>
          </p:nvSpPr>
          <p:spPr>
            <a:xfrm rot="2364690" flipH="1">
              <a:off x="7582797" y="2100526"/>
              <a:ext cx="3628711" cy="3628707"/>
            </a:xfrm>
            <a:prstGeom prst="blockArc">
              <a:avLst>
                <a:gd name="adj1" fmla="val 15011212"/>
                <a:gd name="adj2" fmla="val 18376964"/>
                <a:gd name="adj3" fmla="val 21530"/>
              </a:avLst>
            </a:prstGeom>
            <a:solidFill>
              <a:schemeClr val="accent3"/>
            </a:solidFill>
            <a:ln w="63500">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42" name="iśľîḑè"/>
            <p:cNvSpPr/>
            <p:nvPr/>
          </p:nvSpPr>
          <p:spPr>
            <a:xfrm rot="19235310">
              <a:off x="7587863" y="2100526"/>
              <a:ext cx="3628711" cy="3628707"/>
            </a:xfrm>
            <a:prstGeom prst="blockArc">
              <a:avLst>
                <a:gd name="adj1" fmla="val 15011212"/>
                <a:gd name="adj2" fmla="val 18376964"/>
                <a:gd name="adj3" fmla="val 21530"/>
              </a:avLst>
            </a:prstGeom>
            <a:solidFill>
              <a:schemeClr val="accent2"/>
            </a:solidFill>
            <a:ln w="63500">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43" name="ïṩlíďè"/>
            <p:cNvSpPr/>
            <p:nvPr/>
          </p:nvSpPr>
          <p:spPr>
            <a:xfrm rot="6037468" flipH="1">
              <a:off x="7582800" y="2100525"/>
              <a:ext cx="3628707" cy="3628711"/>
            </a:xfrm>
            <a:prstGeom prst="blockArc">
              <a:avLst>
                <a:gd name="adj1" fmla="val 15011212"/>
                <a:gd name="adj2" fmla="val 18376964"/>
                <a:gd name="adj3" fmla="val 21530"/>
              </a:avLst>
            </a:prstGeom>
            <a:solidFill>
              <a:schemeClr val="accent4"/>
            </a:solidFill>
            <a:ln w="63500">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44" name="iŝľîḓé"/>
            <p:cNvSpPr/>
            <p:nvPr/>
          </p:nvSpPr>
          <p:spPr>
            <a:xfrm rot="15562532">
              <a:off x="7587866" y="2100525"/>
              <a:ext cx="3628707" cy="3628711"/>
            </a:xfrm>
            <a:prstGeom prst="blockArc">
              <a:avLst>
                <a:gd name="adj1" fmla="val 15011212"/>
                <a:gd name="adj2" fmla="val 18376964"/>
                <a:gd name="adj3" fmla="val 21530"/>
              </a:avLst>
            </a:prstGeom>
            <a:gradFill>
              <a:gsLst>
                <a:gs pos="0">
                  <a:schemeClr val="accent1"/>
                </a:gs>
                <a:gs pos="50000">
                  <a:schemeClr val="accent1">
                    <a:satMod val="110000"/>
                    <a:lumMod val="100000"/>
                    <a:shade val="100000"/>
                  </a:schemeClr>
                </a:gs>
                <a:gs pos="100000">
                  <a:schemeClr val="accent1">
                    <a:lumMod val="99000"/>
                    <a:satMod val="120000"/>
                    <a:shade val="78000"/>
                  </a:schemeClr>
                </a:gs>
              </a:gsLst>
            </a:gradFill>
            <a:ln w="63500">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dirty="0">
                <a:solidFill>
                  <a:schemeClr val="tx1"/>
                </a:solidFill>
              </a:endParaRPr>
            </a:p>
          </p:txBody>
        </p:sp>
        <p:sp>
          <p:nvSpPr>
            <p:cNvPr id="45" name="îṣľïḓé"/>
            <p:cNvSpPr/>
            <p:nvPr/>
          </p:nvSpPr>
          <p:spPr>
            <a:xfrm>
              <a:off x="7821879" y="3778870"/>
              <a:ext cx="243949" cy="360000"/>
            </a:xfrm>
            <a:custGeom>
              <a:avLst/>
              <a:gdLst>
                <a:gd name="connsiteX0" fmla="*/ 212645 w 410038"/>
                <a:gd name="connsiteY0" fmla="*/ 455994 h 605099"/>
                <a:gd name="connsiteX1" fmla="*/ 354526 w 410038"/>
                <a:gd name="connsiteY1" fmla="*/ 455994 h 605099"/>
                <a:gd name="connsiteX2" fmla="*/ 367629 w 410038"/>
                <a:gd name="connsiteY2" fmla="*/ 469084 h 605099"/>
                <a:gd name="connsiteX3" fmla="*/ 354526 w 410038"/>
                <a:gd name="connsiteY3" fmla="*/ 482174 h 605099"/>
                <a:gd name="connsiteX4" fmla="*/ 212645 w 410038"/>
                <a:gd name="connsiteY4" fmla="*/ 482174 h 605099"/>
                <a:gd name="connsiteX5" fmla="*/ 199542 w 410038"/>
                <a:gd name="connsiteY5" fmla="*/ 469084 h 605099"/>
                <a:gd name="connsiteX6" fmla="*/ 212645 w 410038"/>
                <a:gd name="connsiteY6" fmla="*/ 455994 h 605099"/>
                <a:gd name="connsiteX7" fmla="*/ 212645 w 410038"/>
                <a:gd name="connsiteY7" fmla="*/ 398907 h 605099"/>
                <a:gd name="connsiteX8" fmla="*/ 354526 w 410038"/>
                <a:gd name="connsiteY8" fmla="*/ 398907 h 605099"/>
                <a:gd name="connsiteX9" fmla="*/ 367629 w 410038"/>
                <a:gd name="connsiteY9" fmla="*/ 411997 h 605099"/>
                <a:gd name="connsiteX10" fmla="*/ 354526 w 410038"/>
                <a:gd name="connsiteY10" fmla="*/ 425087 h 605099"/>
                <a:gd name="connsiteX11" fmla="*/ 212645 w 410038"/>
                <a:gd name="connsiteY11" fmla="*/ 425087 h 605099"/>
                <a:gd name="connsiteX12" fmla="*/ 199542 w 410038"/>
                <a:gd name="connsiteY12" fmla="*/ 411997 h 605099"/>
                <a:gd name="connsiteX13" fmla="*/ 212645 w 410038"/>
                <a:gd name="connsiteY13" fmla="*/ 398907 h 605099"/>
                <a:gd name="connsiteX14" fmla="*/ 212645 w 410038"/>
                <a:gd name="connsiteY14" fmla="*/ 341819 h 605099"/>
                <a:gd name="connsiteX15" fmla="*/ 354526 w 410038"/>
                <a:gd name="connsiteY15" fmla="*/ 341819 h 605099"/>
                <a:gd name="connsiteX16" fmla="*/ 367629 w 410038"/>
                <a:gd name="connsiteY16" fmla="*/ 354887 h 605099"/>
                <a:gd name="connsiteX17" fmla="*/ 354526 w 410038"/>
                <a:gd name="connsiteY17" fmla="*/ 367858 h 605099"/>
                <a:gd name="connsiteX18" fmla="*/ 212645 w 410038"/>
                <a:gd name="connsiteY18" fmla="*/ 367858 h 605099"/>
                <a:gd name="connsiteX19" fmla="*/ 199542 w 410038"/>
                <a:gd name="connsiteY19" fmla="*/ 354887 h 605099"/>
                <a:gd name="connsiteX20" fmla="*/ 212645 w 410038"/>
                <a:gd name="connsiteY20" fmla="*/ 341819 h 605099"/>
                <a:gd name="connsiteX21" fmla="*/ 212643 w 410038"/>
                <a:gd name="connsiteY21" fmla="*/ 284661 h 605099"/>
                <a:gd name="connsiteX22" fmla="*/ 283327 w 410038"/>
                <a:gd name="connsiteY22" fmla="*/ 284661 h 605099"/>
                <a:gd name="connsiteX23" fmla="*/ 296428 w 410038"/>
                <a:gd name="connsiteY23" fmla="*/ 297764 h 605099"/>
                <a:gd name="connsiteX24" fmla="*/ 283327 w 410038"/>
                <a:gd name="connsiteY24" fmla="*/ 310770 h 605099"/>
                <a:gd name="connsiteX25" fmla="*/ 212643 w 410038"/>
                <a:gd name="connsiteY25" fmla="*/ 310770 h 605099"/>
                <a:gd name="connsiteX26" fmla="*/ 199542 w 410038"/>
                <a:gd name="connsiteY26" fmla="*/ 297764 h 605099"/>
                <a:gd name="connsiteX27" fmla="*/ 212643 w 410038"/>
                <a:gd name="connsiteY27" fmla="*/ 284661 h 605099"/>
                <a:gd name="connsiteX28" fmla="*/ 182737 w 410038"/>
                <a:gd name="connsiteY28" fmla="*/ 245641 h 605099"/>
                <a:gd name="connsiteX29" fmla="*/ 182737 w 410038"/>
                <a:gd name="connsiteY29" fmla="*/ 509523 h 605099"/>
                <a:gd name="connsiteX30" fmla="*/ 383935 w 410038"/>
                <a:gd name="connsiteY30" fmla="*/ 509523 h 605099"/>
                <a:gd name="connsiteX31" fmla="*/ 383935 w 410038"/>
                <a:gd name="connsiteY31" fmla="*/ 319251 h 605099"/>
                <a:gd name="connsiteX32" fmla="*/ 343070 w 410038"/>
                <a:gd name="connsiteY32" fmla="*/ 319251 h 605099"/>
                <a:gd name="connsiteX33" fmla="*/ 316967 w 410038"/>
                <a:gd name="connsiteY33" fmla="*/ 293087 h 605099"/>
                <a:gd name="connsiteX34" fmla="*/ 316967 w 410038"/>
                <a:gd name="connsiteY34" fmla="*/ 245738 h 605099"/>
                <a:gd name="connsiteX35" fmla="*/ 315500 w 410038"/>
                <a:gd name="connsiteY35" fmla="*/ 245641 h 605099"/>
                <a:gd name="connsiteX36" fmla="*/ 88492 w 410038"/>
                <a:gd name="connsiteY36" fmla="*/ 163147 h 605099"/>
                <a:gd name="connsiteX37" fmla="*/ 197499 w 410038"/>
                <a:gd name="connsiteY37" fmla="*/ 163147 h 605099"/>
                <a:gd name="connsiteX38" fmla="*/ 225264 w 410038"/>
                <a:gd name="connsiteY38" fmla="*/ 181403 h 605099"/>
                <a:gd name="connsiteX39" fmla="*/ 241786 w 410038"/>
                <a:gd name="connsiteY39" fmla="*/ 219477 h 605099"/>
                <a:gd name="connsiteX40" fmla="*/ 315500 w 410038"/>
                <a:gd name="connsiteY40" fmla="*/ 219477 h 605099"/>
                <a:gd name="connsiteX41" fmla="*/ 347078 w 410038"/>
                <a:gd name="connsiteY41" fmla="*/ 232461 h 605099"/>
                <a:gd name="connsiteX42" fmla="*/ 396938 w 410038"/>
                <a:gd name="connsiteY42" fmla="*/ 281860 h 605099"/>
                <a:gd name="connsiteX43" fmla="*/ 410038 w 410038"/>
                <a:gd name="connsiteY43" fmla="*/ 313491 h 605099"/>
                <a:gd name="connsiteX44" fmla="*/ 410038 w 410038"/>
                <a:gd name="connsiteY44" fmla="*/ 509523 h 605099"/>
                <a:gd name="connsiteX45" fmla="*/ 383935 w 410038"/>
                <a:gd name="connsiteY45" fmla="*/ 535589 h 605099"/>
                <a:gd name="connsiteX46" fmla="*/ 215390 w 410038"/>
                <a:gd name="connsiteY46" fmla="*/ 535589 h 605099"/>
                <a:gd name="connsiteX47" fmla="*/ 215390 w 410038"/>
                <a:gd name="connsiteY47" fmla="*/ 571906 h 605099"/>
                <a:gd name="connsiteX48" fmla="*/ 182052 w 410038"/>
                <a:gd name="connsiteY48" fmla="*/ 605099 h 605099"/>
                <a:gd name="connsiteX49" fmla="*/ 148813 w 410038"/>
                <a:gd name="connsiteY49" fmla="*/ 571906 h 605099"/>
                <a:gd name="connsiteX50" fmla="*/ 148813 w 410038"/>
                <a:gd name="connsiteY50" fmla="*/ 399694 h 605099"/>
                <a:gd name="connsiteX51" fmla="*/ 135126 w 410038"/>
                <a:gd name="connsiteY51" fmla="*/ 399694 h 605099"/>
                <a:gd name="connsiteX52" fmla="*/ 135126 w 410038"/>
                <a:gd name="connsiteY52" fmla="*/ 571906 h 605099"/>
                <a:gd name="connsiteX53" fmla="*/ 101886 w 410038"/>
                <a:gd name="connsiteY53" fmla="*/ 605099 h 605099"/>
                <a:gd name="connsiteX54" fmla="*/ 68548 w 410038"/>
                <a:gd name="connsiteY54" fmla="*/ 571906 h 605099"/>
                <a:gd name="connsiteX55" fmla="*/ 68548 w 410038"/>
                <a:gd name="connsiteY55" fmla="*/ 315346 h 605099"/>
                <a:gd name="connsiteX56" fmla="*/ 57990 w 410038"/>
                <a:gd name="connsiteY56" fmla="*/ 339752 h 605099"/>
                <a:gd name="connsiteX57" fmla="*/ 30225 w 410038"/>
                <a:gd name="connsiteY57" fmla="*/ 358008 h 605099"/>
                <a:gd name="connsiteX58" fmla="*/ 18200 w 410038"/>
                <a:gd name="connsiteY58" fmla="*/ 355470 h 605099"/>
                <a:gd name="connsiteX59" fmla="*/ 2167 w 410038"/>
                <a:gd name="connsiteY59" fmla="*/ 338971 h 605099"/>
                <a:gd name="connsiteX60" fmla="*/ 2460 w 410038"/>
                <a:gd name="connsiteY60" fmla="*/ 315834 h 605099"/>
                <a:gd name="connsiteX61" fmla="*/ 60727 w 410038"/>
                <a:gd name="connsiteY61" fmla="*/ 181403 h 605099"/>
                <a:gd name="connsiteX62" fmla="*/ 88492 w 410038"/>
                <a:gd name="connsiteY62" fmla="*/ 163147 h 605099"/>
                <a:gd name="connsiteX63" fmla="*/ 139173 w 410038"/>
                <a:gd name="connsiteY63" fmla="*/ 0 h 605099"/>
                <a:gd name="connsiteX64" fmla="*/ 215278 w 410038"/>
                <a:gd name="connsiteY64" fmla="*/ 76070 h 605099"/>
                <a:gd name="connsiteX65" fmla="*/ 139173 w 410038"/>
                <a:gd name="connsiteY65" fmla="*/ 152140 h 605099"/>
                <a:gd name="connsiteX66" fmla="*/ 63068 w 410038"/>
                <a:gd name="connsiteY66" fmla="*/ 76070 h 605099"/>
                <a:gd name="connsiteX67" fmla="*/ 139173 w 410038"/>
                <a:gd name="connsiteY67"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0038" h="605099">
                  <a:moveTo>
                    <a:pt x="212645" y="455994"/>
                  </a:moveTo>
                  <a:lnTo>
                    <a:pt x="354526" y="455994"/>
                  </a:lnTo>
                  <a:cubicBezTo>
                    <a:pt x="361762" y="455994"/>
                    <a:pt x="367629" y="461855"/>
                    <a:pt x="367629" y="469084"/>
                  </a:cubicBezTo>
                  <a:cubicBezTo>
                    <a:pt x="367629" y="476313"/>
                    <a:pt x="361762" y="482174"/>
                    <a:pt x="354526" y="482174"/>
                  </a:cubicBezTo>
                  <a:lnTo>
                    <a:pt x="212645" y="482174"/>
                  </a:lnTo>
                  <a:cubicBezTo>
                    <a:pt x="205409" y="482174"/>
                    <a:pt x="199542" y="476313"/>
                    <a:pt x="199542" y="469084"/>
                  </a:cubicBezTo>
                  <a:cubicBezTo>
                    <a:pt x="199542" y="461855"/>
                    <a:pt x="205409" y="455994"/>
                    <a:pt x="212645" y="455994"/>
                  </a:cubicBezTo>
                  <a:close/>
                  <a:moveTo>
                    <a:pt x="212645" y="398907"/>
                  </a:moveTo>
                  <a:lnTo>
                    <a:pt x="354526" y="398907"/>
                  </a:lnTo>
                  <a:cubicBezTo>
                    <a:pt x="361762" y="398907"/>
                    <a:pt x="367629" y="404768"/>
                    <a:pt x="367629" y="411997"/>
                  </a:cubicBezTo>
                  <a:cubicBezTo>
                    <a:pt x="367629" y="419226"/>
                    <a:pt x="361762" y="425087"/>
                    <a:pt x="354526" y="425087"/>
                  </a:cubicBezTo>
                  <a:lnTo>
                    <a:pt x="212645" y="425087"/>
                  </a:lnTo>
                  <a:cubicBezTo>
                    <a:pt x="205409" y="425087"/>
                    <a:pt x="199542" y="419226"/>
                    <a:pt x="199542" y="411997"/>
                  </a:cubicBezTo>
                  <a:cubicBezTo>
                    <a:pt x="199542" y="404768"/>
                    <a:pt x="205409" y="398907"/>
                    <a:pt x="212645" y="398907"/>
                  </a:cubicBezTo>
                  <a:close/>
                  <a:moveTo>
                    <a:pt x="212645" y="341819"/>
                  </a:moveTo>
                  <a:lnTo>
                    <a:pt x="354526" y="341819"/>
                  </a:lnTo>
                  <a:cubicBezTo>
                    <a:pt x="361762" y="341819"/>
                    <a:pt x="367629" y="347670"/>
                    <a:pt x="367629" y="354887"/>
                  </a:cubicBezTo>
                  <a:cubicBezTo>
                    <a:pt x="367629" y="362104"/>
                    <a:pt x="361762" y="367858"/>
                    <a:pt x="354526" y="367858"/>
                  </a:cubicBezTo>
                  <a:lnTo>
                    <a:pt x="212645" y="367858"/>
                  </a:lnTo>
                  <a:cubicBezTo>
                    <a:pt x="205409" y="367858"/>
                    <a:pt x="199542" y="362104"/>
                    <a:pt x="199542" y="354887"/>
                  </a:cubicBezTo>
                  <a:cubicBezTo>
                    <a:pt x="199542" y="347670"/>
                    <a:pt x="205409" y="341819"/>
                    <a:pt x="212645" y="341819"/>
                  </a:cubicBezTo>
                  <a:close/>
                  <a:moveTo>
                    <a:pt x="212643" y="284661"/>
                  </a:moveTo>
                  <a:lnTo>
                    <a:pt x="283327" y="284661"/>
                  </a:lnTo>
                  <a:cubicBezTo>
                    <a:pt x="290562" y="284661"/>
                    <a:pt x="296428" y="290528"/>
                    <a:pt x="296428" y="297764"/>
                  </a:cubicBezTo>
                  <a:cubicBezTo>
                    <a:pt x="296428" y="304903"/>
                    <a:pt x="290562" y="310770"/>
                    <a:pt x="283327" y="310770"/>
                  </a:cubicBezTo>
                  <a:lnTo>
                    <a:pt x="212643" y="310770"/>
                  </a:lnTo>
                  <a:cubicBezTo>
                    <a:pt x="205408" y="310770"/>
                    <a:pt x="199542" y="304903"/>
                    <a:pt x="199542" y="297764"/>
                  </a:cubicBezTo>
                  <a:cubicBezTo>
                    <a:pt x="199542" y="290528"/>
                    <a:pt x="205408" y="284661"/>
                    <a:pt x="212643" y="284661"/>
                  </a:cubicBezTo>
                  <a:close/>
                  <a:moveTo>
                    <a:pt x="182737" y="245641"/>
                  </a:moveTo>
                  <a:lnTo>
                    <a:pt x="182737" y="509523"/>
                  </a:lnTo>
                  <a:lnTo>
                    <a:pt x="383935" y="509523"/>
                  </a:lnTo>
                  <a:lnTo>
                    <a:pt x="383935" y="319251"/>
                  </a:lnTo>
                  <a:lnTo>
                    <a:pt x="343070" y="319251"/>
                  </a:lnTo>
                  <a:cubicBezTo>
                    <a:pt x="328699" y="319251"/>
                    <a:pt x="316967" y="307438"/>
                    <a:pt x="316967" y="293087"/>
                  </a:cubicBezTo>
                  <a:lnTo>
                    <a:pt x="316967" y="245738"/>
                  </a:lnTo>
                  <a:cubicBezTo>
                    <a:pt x="316380" y="245641"/>
                    <a:pt x="315891" y="245641"/>
                    <a:pt x="315500" y="245641"/>
                  </a:cubicBezTo>
                  <a:close/>
                  <a:moveTo>
                    <a:pt x="88492" y="163147"/>
                  </a:moveTo>
                  <a:lnTo>
                    <a:pt x="197499" y="163147"/>
                  </a:lnTo>
                  <a:cubicBezTo>
                    <a:pt x="209524" y="163147"/>
                    <a:pt x="220474" y="170274"/>
                    <a:pt x="225264" y="181403"/>
                  </a:cubicBezTo>
                  <a:lnTo>
                    <a:pt x="241786" y="219477"/>
                  </a:lnTo>
                  <a:lnTo>
                    <a:pt x="315500" y="219477"/>
                  </a:lnTo>
                  <a:cubicBezTo>
                    <a:pt x="326157" y="219477"/>
                    <a:pt x="339453" y="224944"/>
                    <a:pt x="347078" y="232461"/>
                  </a:cubicBezTo>
                  <a:lnTo>
                    <a:pt x="396938" y="281860"/>
                  </a:lnTo>
                  <a:cubicBezTo>
                    <a:pt x="404563" y="289475"/>
                    <a:pt x="410038" y="302752"/>
                    <a:pt x="410038" y="313491"/>
                  </a:cubicBezTo>
                  <a:lnTo>
                    <a:pt x="410038" y="509523"/>
                  </a:lnTo>
                  <a:cubicBezTo>
                    <a:pt x="410038" y="523874"/>
                    <a:pt x="398306" y="535589"/>
                    <a:pt x="383935" y="535589"/>
                  </a:cubicBezTo>
                  <a:lnTo>
                    <a:pt x="215390" y="535589"/>
                  </a:lnTo>
                  <a:lnTo>
                    <a:pt x="215390" y="571906"/>
                  </a:lnTo>
                  <a:cubicBezTo>
                    <a:pt x="215390" y="590260"/>
                    <a:pt x="200432" y="605099"/>
                    <a:pt x="182052" y="605099"/>
                  </a:cubicBezTo>
                  <a:cubicBezTo>
                    <a:pt x="163770" y="605099"/>
                    <a:pt x="148813" y="590260"/>
                    <a:pt x="148813" y="571906"/>
                  </a:cubicBezTo>
                  <a:lnTo>
                    <a:pt x="148813" y="399694"/>
                  </a:lnTo>
                  <a:lnTo>
                    <a:pt x="135126" y="399694"/>
                  </a:lnTo>
                  <a:lnTo>
                    <a:pt x="135126" y="571906"/>
                  </a:lnTo>
                  <a:cubicBezTo>
                    <a:pt x="135126" y="590260"/>
                    <a:pt x="120168" y="605099"/>
                    <a:pt x="101886" y="605099"/>
                  </a:cubicBezTo>
                  <a:cubicBezTo>
                    <a:pt x="83506" y="605099"/>
                    <a:pt x="68548" y="590260"/>
                    <a:pt x="68548" y="571906"/>
                  </a:cubicBezTo>
                  <a:lnTo>
                    <a:pt x="68548" y="315346"/>
                  </a:lnTo>
                  <a:lnTo>
                    <a:pt x="57990" y="339752"/>
                  </a:lnTo>
                  <a:cubicBezTo>
                    <a:pt x="53199" y="350881"/>
                    <a:pt x="42250" y="358008"/>
                    <a:pt x="30225" y="358008"/>
                  </a:cubicBezTo>
                  <a:cubicBezTo>
                    <a:pt x="26119" y="358008"/>
                    <a:pt x="22110" y="357129"/>
                    <a:pt x="18200" y="355470"/>
                  </a:cubicBezTo>
                  <a:cubicBezTo>
                    <a:pt x="10868" y="352346"/>
                    <a:pt x="5099" y="346391"/>
                    <a:pt x="2167" y="338971"/>
                  </a:cubicBezTo>
                  <a:cubicBezTo>
                    <a:pt x="-864" y="331454"/>
                    <a:pt x="-669" y="323253"/>
                    <a:pt x="2460" y="315834"/>
                  </a:cubicBezTo>
                  <a:lnTo>
                    <a:pt x="60727" y="181403"/>
                  </a:lnTo>
                  <a:cubicBezTo>
                    <a:pt x="65518" y="170274"/>
                    <a:pt x="76467" y="163147"/>
                    <a:pt x="88492" y="163147"/>
                  </a:cubicBezTo>
                  <a:close/>
                  <a:moveTo>
                    <a:pt x="139173" y="0"/>
                  </a:moveTo>
                  <a:cubicBezTo>
                    <a:pt x="181205" y="0"/>
                    <a:pt x="215278" y="34058"/>
                    <a:pt x="215278" y="76070"/>
                  </a:cubicBezTo>
                  <a:cubicBezTo>
                    <a:pt x="215278" y="118082"/>
                    <a:pt x="181205" y="152140"/>
                    <a:pt x="139173" y="152140"/>
                  </a:cubicBezTo>
                  <a:cubicBezTo>
                    <a:pt x="97141" y="152140"/>
                    <a:pt x="63068" y="118082"/>
                    <a:pt x="63068" y="76070"/>
                  </a:cubicBezTo>
                  <a:cubicBezTo>
                    <a:pt x="63068" y="34058"/>
                    <a:pt x="97141" y="0"/>
                    <a:pt x="139173" y="0"/>
                  </a:cubicBezTo>
                  <a:close/>
                </a:path>
              </a:pathLst>
            </a:custGeom>
            <a:solidFill>
              <a:schemeClr val="bg1"/>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dirty="0"/>
            </a:p>
          </p:txBody>
        </p:sp>
        <p:sp>
          <p:nvSpPr>
            <p:cNvPr id="46" name="iŝḷiḓé"/>
            <p:cNvSpPr/>
            <p:nvPr/>
          </p:nvSpPr>
          <p:spPr>
            <a:xfrm>
              <a:off x="8569268" y="2546427"/>
              <a:ext cx="300531" cy="360000"/>
            </a:xfrm>
            <a:custGeom>
              <a:avLst/>
              <a:gdLst>
                <a:gd name="connsiteX0" fmla="*/ 143463 w 503376"/>
                <a:gd name="connsiteY0" fmla="*/ 516211 h 602982"/>
                <a:gd name="connsiteX1" fmla="*/ 175426 w 503376"/>
                <a:gd name="connsiteY1" fmla="*/ 548121 h 602982"/>
                <a:gd name="connsiteX2" fmla="*/ 207388 w 503376"/>
                <a:gd name="connsiteY2" fmla="*/ 516211 h 602982"/>
                <a:gd name="connsiteX3" fmla="*/ 488487 w 503376"/>
                <a:gd name="connsiteY3" fmla="*/ 160801 h 602982"/>
                <a:gd name="connsiteX4" fmla="*/ 494388 w 503376"/>
                <a:gd name="connsiteY4" fmla="*/ 162765 h 602982"/>
                <a:gd name="connsiteX5" fmla="*/ 497338 w 503376"/>
                <a:gd name="connsiteY5" fmla="*/ 168288 h 602982"/>
                <a:gd name="connsiteX6" fmla="*/ 503361 w 503376"/>
                <a:gd name="connsiteY6" fmla="*/ 243403 h 602982"/>
                <a:gd name="connsiteX7" fmla="*/ 501394 w 503376"/>
                <a:gd name="connsiteY7" fmla="*/ 249294 h 602982"/>
                <a:gd name="connsiteX8" fmla="*/ 495863 w 503376"/>
                <a:gd name="connsiteY8" fmla="*/ 252117 h 602982"/>
                <a:gd name="connsiteX9" fmla="*/ 476195 w 503376"/>
                <a:gd name="connsiteY9" fmla="*/ 253712 h 602982"/>
                <a:gd name="connsiteX10" fmla="*/ 467467 w 503376"/>
                <a:gd name="connsiteY10" fmla="*/ 246225 h 602982"/>
                <a:gd name="connsiteX11" fmla="*/ 465746 w 503376"/>
                <a:gd name="connsiteY11" fmla="*/ 225360 h 602982"/>
                <a:gd name="connsiteX12" fmla="*/ 367038 w 503376"/>
                <a:gd name="connsiteY12" fmla="*/ 345396 h 602982"/>
                <a:gd name="connsiteX13" fmla="*/ 356343 w 503376"/>
                <a:gd name="connsiteY13" fmla="*/ 347115 h 602982"/>
                <a:gd name="connsiteX14" fmla="*/ 262552 w 503376"/>
                <a:gd name="connsiteY14" fmla="*/ 288692 h 602982"/>
                <a:gd name="connsiteX15" fmla="*/ 181422 w 503376"/>
                <a:gd name="connsiteY15" fmla="*/ 401610 h 602982"/>
                <a:gd name="connsiteX16" fmla="*/ 174784 w 503376"/>
                <a:gd name="connsiteY16" fmla="*/ 405046 h 602982"/>
                <a:gd name="connsiteX17" fmla="*/ 169990 w 503376"/>
                <a:gd name="connsiteY17" fmla="*/ 403451 h 602982"/>
                <a:gd name="connsiteX18" fmla="*/ 154010 w 503376"/>
                <a:gd name="connsiteY18" fmla="*/ 392036 h 602982"/>
                <a:gd name="connsiteX19" fmla="*/ 150691 w 503376"/>
                <a:gd name="connsiteY19" fmla="*/ 386759 h 602982"/>
                <a:gd name="connsiteX20" fmla="*/ 152166 w 503376"/>
                <a:gd name="connsiteY20" fmla="*/ 380622 h 602982"/>
                <a:gd name="connsiteX21" fmla="*/ 248539 w 503376"/>
                <a:gd name="connsiteY21" fmla="*/ 246471 h 602982"/>
                <a:gd name="connsiteX22" fmla="*/ 259479 w 503376"/>
                <a:gd name="connsiteY22" fmla="*/ 244384 h 602982"/>
                <a:gd name="connsiteX23" fmla="*/ 354623 w 503376"/>
                <a:gd name="connsiteY23" fmla="*/ 303666 h 602982"/>
                <a:gd name="connsiteX24" fmla="*/ 439195 w 503376"/>
                <a:gd name="connsiteY24" fmla="*/ 200936 h 602982"/>
                <a:gd name="connsiteX25" fmla="*/ 416208 w 503376"/>
                <a:gd name="connsiteY25" fmla="*/ 202777 h 602982"/>
                <a:gd name="connsiteX26" fmla="*/ 410184 w 503376"/>
                <a:gd name="connsiteY26" fmla="*/ 200813 h 602982"/>
                <a:gd name="connsiteX27" fmla="*/ 407357 w 503376"/>
                <a:gd name="connsiteY27" fmla="*/ 195290 h 602982"/>
                <a:gd name="connsiteX28" fmla="*/ 405759 w 503376"/>
                <a:gd name="connsiteY28" fmla="*/ 175652 h 602982"/>
                <a:gd name="connsiteX29" fmla="*/ 413257 w 503376"/>
                <a:gd name="connsiteY29" fmla="*/ 166938 h 602982"/>
                <a:gd name="connsiteX30" fmla="*/ 103887 w 503376"/>
                <a:gd name="connsiteY30" fmla="*/ 137956 h 602982"/>
                <a:gd name="connsiteX31" fmla="*/ 126874 w 503376"/>
                <a:gd name="connsiteY31" fmla="*/ 137956 h 602982"/>
                <a:gd name="connsiteX32" fmla="*/ 132652 w 503376"/>
                <a:gd name="connsiteY32" fmla="*/ 143602 h 602982"/>
                <a:gd name="connsiteX33" fmla="*/ 132652 w 503376"/>
                <a:gd name="connsiteY33" fmla="*/ 155507 h 602982"/>
                <a:gd name="connsiteX34" fmla="*/ 166456 w 503376"/>
                <a:gd name="connsiteY34" fmla="*/ 167413 h 602982"/>
                <a:gd name="connsiteX35" fmla="*/ 168177 w 503376"/>
                <a:gd name="connsiteY35" fmla="*/ 175268 h 602982"/>
                <a:gd name="connsiteX36" fmla="*/ 155639 w 503376"/>
                <a:gd name="connsiteY36" fmla="*/ 194537 h 602982"/>
                <a:gd name="connsiteX37" fmla="*/ 147772 w 503376"/>
                <a:gd name="connsiteY37" fmla="*/ 196256 h 602982"/>
                <a:gd name="connsiteX38" fmla="*/ 120482 w 503376"/>
                <a:gd name="connsiteY38" fmla="*/ 189014 h 602982"/>
                <a:gd name="connsiteX39" fmla="*/ 93931 w 503376"/>
                <a:gd name="connsiteY39" fmla="*/ 202270 h 602982"/>
                <a:gd name="connsiteX40" fmla="*/ 123801 w 503376"/>
                <a:gd name="connsiteY40" fmla="*/ 223748 h 602982"/>
                <a:gd name="connsiteX41" fmla="*/ 176044 w 503376"/>
                <a:gd name="connsiteY41" fmla="*/ 275788 h 602982"/>
                <a:gd name="connsiteX42" fmla="*/ 132652 w 503376"/>
                <a:gd name="connsiteY42" fmla="*/ 320710 h 602982"/>
                <a:gd name="connsiteX43" fmla="*/ 132652 w 503376"/>
                <a:gd name="connsiteY43" fmla="*/ 333229 h 602982"/>
                <a:gd name="connsiteX44" fmla="*/ 126874 w 503376"/>
                <a:gd name="connsiteY44" fmla="*/ 338997 h 602982"/>
                <a:gd name="connsiteX45" fmla="*/ 103887 w 503376"/>
                <a:gd name="connsiteY45" fmla="*/ 338997 h 602982"/>
                <a:gd name="connsiteX46" fmla="*/ 98233 w 503376"/>
                <a:gd name="connsiteY46" fmla="*/ 333229 h 602982"/>
                <a:gd name="connsiteX47" fmla="*/ 98233 w 503376"/>
                <a:gd name="connsiteY47" fmla="*/ 320096 h 602982"/>
                <a:gd name="connsiteX48" fmla="*/ 59512 w 503376"/>
                <a:gd name="connsiteY48" fmla="*/ 298740 h 602982"/>
                <a:gd name="connsiteX49" fmla="*/ 59758 w 503376"/>
                <a:gd name="connsiteY49" fmla="*/ 290762 h 602982"/>
                <a:gd name="connsiteX50" fmla="*/ 76352 w 503376"/>
                <a:gd name="connsiteY50" fmla="*/ 274929 h 602982"/>
                <a:gd name="connsiteX51" fmla="*/ 80532 w 503376"/>
                <a:gd name="connsiteY51" fmla="*/ 273334 h 602982"/>
                <a:gd name="connsiteX52" fmla="*/ 84465 w 503376"/>
                <a:gd name="connsiteY52" fmla="*/ 275175 h 602982"/>
                <a:gd name="connsiteX53" fmla="*/ 116180 w 503376"/>
                <a:gd name="connsiteY53" fmla="*/ 287816 h 602982"/>
                <a:gd name="connsiteX54" fmla="*/ 141625 w 503376"/>
                <a:gd name="connsiteY54" fmla="*/ 275666 h 602982"/>
                <a:gd name="connsiteX55" fmla="*/ 113721 w 503376"/>
                <a:gd name="connsiteY55" fmla="*/ 256642 h 602982"/>
                <a:gd name="connsiteX56" fmla="*/ 59512 w 503376"/>
                <a:gd name="connsiteY56" fmla="*/ 202270 h 602982"/>
                <a:gd name="connsiteX57" fmla="*/ 98233 w 503376"/>
                <a:gd name="connsiteY57" fmla="*/ 157348 h 602982"/>
                <a:gd name="connsiteX58" fmla="*/ 98233 w 503376"/>
                <a:gd name="connsiteY58" fmla="*/ 143602 h 602982"/>
                <a:gd name="connsiteX59" fmla="*/ 103887 w 503376"/>
                <a:gd name="connsiteY59" fmla="*/ 137956 h 602982"/>
                <a:gd name="connsiteX60" fmla="*/ 23603 w 503376"/>
                <a:gd name="connsiteY60" fmla="*/ 0 h 602982"/>
                <a:gd name="connsiteX61" fmla="*/ 327248 w 503376"/>
                <a:gd name="connsiteY61" fmla="*/ 0 h 602982"/>
                <a:gd name="connsiteX62" fmla="*/ 350851 w 503376"/>
                <a:gd name="connsiteY62" fmla="*/ 23564 h 602982"/>
                <a:gd name="connsiteX63" fmla="*/ 350851 w 503376"/>
                <a:gd name="connsiteY63" fmla="*/ 281915 h 602982"/>
                <a:gd name="connsiteX64" fmla="*/ 322945 w 503376"/>
                <a:gd name="connsiteY64" fmla="*/ 264610 h 602982"/>
                <a:gd name="connsiteX65" fmla="*/ 322945 w 503376"/>
                <a:gd name="connsiteY65" fmla="*/ 105672 h 602982"/>
                <a:gd name="connsiteX66" fmla="*/ 27906 w 503376"/>
                <a:gd name="connsiteY66" fmla="*/ 105672 h 602982"/>
                <a:gd name="connsiteX67" fmla="*/ 27906 w 503376"/>
                <a:gd name="connsiteY67" fmla="*/ 497310 h 602982"/>
                <a:gd name="connsiteX68" fmla="*/ 322945 w 503376"/>
                <a:gd name="connsiteY68" fmla="*/ 497310 h 602982"/>
                <a:gd name="connsiteX69" fmla="*/ 322945 w 503376"/>
                <a:gd name="connsiteY69" fmla="*/ 345613 h 602982"/>
                <a:gd name="connsiteX70" fmla="*/ 350851 w 503376"/>
                <a:gd name="connsiteY70" fmla="*/ 363164 h 602982"/>
                <a:gd name="connsiteX71" fmla="*/ 350851 w 503376"/>
                <a:gd name="connsiteY71" fmla="*/ 579540 h 602982"/>
                <a:gd name="connsiteX72" fmla="*/ 327248 w 503376"/>
                <a:gd name="connsiteY72" fmla="*/ 602982 h 602982"/>
                <a:gd name="connsiteX73" fmla="*/ 23603 w 503376"/>
                <a:gd name="connsiteY73" fmla="*/ 602982 h 602982"/>
                <a:gd name="connsiteX74" fmla="*/ 0 w 503376"/>
                <a:gd name="connsiteY74" fmla="*/ 579540 h 602982"/>
                <a:gd name="connsiteX75" fmla="*/ 0 w 503376"/>
                <a:gd name="connsiteY75" fmla="*/ 23564 h 602982"/>
                <a:gd name="connsiteX76" fmla="*/ 23603 w 503376"/>
                <a:gd name="connsiteY76"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03376" h="602982">
                  <a:moveTo>
                    <a:pt x="143463" y="516211"/>
                  </a:moveTo>
                  <a:cubicBezTo>
                    <a:pt x="143463" y="533761"/>
                    <a:pt x="157723" y="548121"/>
                    <a:pt x="175426" y="548121"/>
                  </a:cubicBezTo>
                  <a:cubicBezTo>
                    <a:pt x="193128" y="548121"/>
                    <a:pt x="207388" y="533761"/>
                    <a:pt x="207388" y="516211"/>
                  </a:cubicBezTo>
                  <a:close/>
                  <a:moveTo>
                    <a:pt x="488487" y="160801"/>
                  </a:moveTo>
                  <a:cubicBezTo>
                    <a:pt x="490577" y="160678"/>
                    <a:pt x="492790" y="161292"/>
                    <a:pt x="494388" y="162765"/>
                  </a:cubicBezTo>
                  <a:cubicBezTo>
                    <a:pt x="496109" y="164115"/>
                    <a:pt x="497092" y="166201"/>
                    <a:pt x="497338" y="168288"/>
                  </a:cubicBezTo>
                  <a:lnTo>
                    <a:pt x="503361" y="243403"/>
                  </a:lnTo>
                  <a:cubicBezTo>
                    <a:pt x="503484" y="245489"/>
                    <a:pt x="502869" y="247698"/>
                    <a:pt x="501394" y="249294"/>
                  </a:cubicBezTo>
                  <a:cubicBezTo>
                    <a:pt x="500042" y="251012"/>
                    <a:pt x="497952" y="251994"/>
                    <a:pt x="495863" y="252117"/>
                  </a:cubicBezTo>
                  <a:lnTo>
                    <a:pt x="476195" y="253712"/>
                  </a:lnTo>
                  <a:cubicBezTo>
                    <a:pt x="471770" y="254081"/>
                    <a:pt x="467836" y="250767"/>
                    <a:pt x="467467" y="246225"/>
                  </a:cubicBezTo>
                  <a:lnTo>
                    <a:pt x="465746" y="225360"/>
                  </a:lnTo>
                  <a:lnTo>
                    <a:pt x="367038" y="345396"/>
                  </a:lnTo>
                  <a:cubicBezTo>
                    <a:pt x="364456" y="348588"/>
                    <a:pt x="359785" y="349324"/>
                    <a:pt x="356343" y="347115"/>
                  </a:cubicBezTo>
                  <a:lnTo>
                    <a:pt x="262552" y="288692"/>
                  </a:lnTo>
                  <a:lnTo>
                    <a:pt x="181422" y="401610"/>
                  </a:lnTo>
                  <a:cubicBezTo>
                    <a:pt x="179824" y="403819"/>
                    <a:pt x="177365" y="405046"/>
                    <a:pt x="174784" y="405046"/>
                  </a:cubicBezTo>
                  <a:cubicBezTo>
                    <a:pt x="173186" y="405046"/>
                    <a:pt x="171465" y="404555"/>
                    <a:pt x="169990" y="403451"/>
                  </a:cubicBezTo>
                  <a:lnTo>
                    <a:pt x="154010" y="392036"/>
                  </a:lnTo>
                  <a:cubicBezTo>
                    <a:pt x="152289" y="390809"/>
                    <a:pt x="151060" y="388845"/>
                    <a:pt x="150691" y="386759"/>
                  </a:cubicBezTo>
                  <a:cubicBezTo>
                    <a:pt x="150445" y="384549"/>
                    <a:pt x="150937" y="382340"/>
                    <a:pt x="152166" y="380622"/>
                  </a:cubicBezTo>
                  <a:lnTo>
                    <a:pt x="248539" y="246471"/>
                  </a:lnTo>
                  <a:cubicBezTo>
                    <a:pt x="250997" y="243034"/>
                    <a:pt x="255791" y="242052"/>
                    <a:pt x="259479" y="244384"/>
                  </a:cubicBezTo>
                  <a:lnTo>
                    <a:pt x="354623" y="303666"/>
                  </a:lnTo>
                  <a:lnTo>
                    <a:pt x="439195" y="200936"/>
                  </a:lnTo>
                  <a:lnTo>
                    <a:pt x="416208" y="202777"/>
                  </a:lnTo>
                  <a:cubicBezTo>
                    <a:pt x="413995" y="202900"/>
                    <a:pt x="411905" y="202286"/>
                    <a:pt x="410184" y="200813"/>
                  </a:cubicBezTo>
                  <a:cubicBezTo>
                    <a:pt x="408586" y="199463"/>
                    <a:pt x="407603" y="197376"/>
                    <a:pt x="407357" y="195290"/>
                  </a:cubicBezTo>
                  <a:lnTo>
                    <a:pt x="405759" y="175652"/>
                  </a:lnTo>
                  <a:cubicBezTo>
                    <a:pt x="405390" y="171234"/>
                    <a:pt x="408832" y="167306"/>
                    <a:pt x="413257" y="166938"/>
                  </a:cubicBezTo>
                  <a:close/>
                  <a:moveTo>
                    <a:pt x="103887" y="137956"/>
                  </a:moveTo>
                  <a:lnTo>
                    <a:pt x="126874" y="137956"/>
                  </a:lnTo>
                  <a:cubicBezTo>
                    <a:pt x="130070" y="137956"/>
                    <a:pt x="132652" y="140411"/>
                    <a:pt x="132652" y="143602"/>
                  </a:cubicBezTo>
                  <a:lnTo>
                    <a:pt x="132652" y="155507"/>
                  </a:lnTo>
                  <a:cubicBezTo>
                    <a:pt x="145067" y="157226"/>
                    <a:pt x="157237" y="161399"/>
                    <a:pt x="166456" y="167413"/>
                  </a:cubicBezTo>
                  <a:cubicBezTo>
                    <a:pt x="169038" y="169131"/>
                    <a:pt x="169898" y="172690"/>
                    <a:pt x="168177" y="175268"/>
                  </a:cubicBezTo>
                  <a:lnTo>
                    <a:pt x="155639" y="194537"/>
                  </a:lnTo>
                  <a:cubicBezTo>
                    <a:pt x="153918" y="197238"/>
                    <a:pt x="150353" y="197974"/>
                    <a:pt x="147772" y="196256"/>
                  </a:cubicBezTo>
                  <a:cubicBezTo>
                    <a:pt x="141134" y="191960"/>
                    <a:pt x="129947" y="189014"/>
                    <a:pt x="120482" y="189014"/>
                  </a:cubicBezTo>
                  <a:cubicBezTo>
                    <a:pt x="110648" y="189014"/>
                    <a:pt x="93931" y="191714"/>
                    <a:pt x="93931" y="202270"/>
                  </a:cubicBezTo>
                  <a:cubicBezTo>
                    <a:pt x="93931" y="212457"/>
                    <a:pt x="99216" y="216384"/>
                    <a:pt x="123801" y="223748"/>
                  </a:cubicBezTo>
                  <a:cubicBezTo>
                    <a:pt x="144698" y="230131"/>
                    <a:pt x="176413" y="239704"/>
                    <a:pt x="176044" y="275788"/>
                  </a:cubicBezTo>
                  <a:cubicBezTo>
                    <a:pt x="176044" y="298494"/>
                    <a:pt x="159204" y="315800"/>
                    <a:pt x="132652" y="320710"/>
                  </a:cubicBezTo>
                  <a:lnTo>
                    <a:pt x="132652" y="333229"/>
                  </a:lnTo>
                  <a:cubicBezTo>
                    <a:pt x="132652" y="336420"/>
                    <a:pt x="130070" y="338997"/>
                    <a:pt x="126874" y="338997"/>
                  </a:cubicBezTo>
                  <a:lnTo>
                    <a:pt x="103887" y="338997"/>
                  </a:lnTo>
                  <a:cubicBezTo>
                    <a:pt x="100814" y="338997"/>
                    <a:pt x="98233" y="336420"/>
                    <a:pt x="98233" y="333229"/>
                  </a:cubicBezTo>
                  <a:lnTo>
                    <a:pt x="98233" y="320096"/>
                  </a:lnTo>
                  <a:cubicBezTo>
                    <a:pt x="83113" y="316659"/>
                    <a:pt x="69223" y="309050"/>
                    <a:pt x="59512" y="298740"/>
                  </a:cubicBezTo>
                  <a:cubicBezTo>
                    <a:pt x="57299" y="296531"/>
                    <a:pt x="57422" y="292849"/>
                    <a:pt x="59758" y="290762"/>
                  </a:cubicBezTo>
                  <a:lnTo>
                    <a:pt x="76352" y="274929"/>
                  </a:lnTo>
                  <a:cubicBezTo>
                    <a:pt x="77459" y="273947"/>
                    <a:pt x="78934" y="273334"/>
                    <a:pt x="80532" y="273334"/>
                  </a:cubicBezTo>
                  <a:cubicBezTo>
                    <a:pt x="82007" y="273456"/>
                    <a:pt x="83482" y="274070"/>
                    <a:pt x="84465" y="275175"/>
                  </a:cubicBezTo>
                  <a:cubicBezTo>
                    <a:pt x="91595" y="282662"/>
                    <a:pt x="104625" y="287816"/>
                    <a:pt x="116180" y="287816"/>
                  </a:cubicBezTo>
                  <a:cubicBezTo>
                    <a:pt x="125645" y="287816"/>
                    <a:pt x="141625" y="285239"/>
                    <a:pt x="141625" y="275666"/>
                  </a:cubicBezTo>
                  <a:cubicBezTo>
                    <a:pt x="141748" y="266829"/>
                    <a:pt x="137077" y="263638"/>
                    <a:pt x="113721" y="256642"/>
                  </a:cubicBezTo>
                  <a:cubicBezTo>
                    <a:pt x="92210" y="250137"/>
                    <a:pt x="59512" y="240195"/>
                    <a:pt x="59512" y="202270"/>
                  </a:cubicBezTo>
                  <a:cubicBezTo>
                    <a:pt x="59512" y="180546"/>
                    <a:pt x="74140" y="163731"/>
                    <a:pt x="98233" y="157348"/>
                  </a:cubicBezTo>
                  <a:lnTo>
                    <a:pt x="98233" y="143602"/>
                  </a:lnTo>
                  <a:cubicBezTo>
                    <a:pt x="98233" y="140411"/>
                    <a:pt x="100814" y="137956"/>
                    <a:pt x="103887" y="137956"/>
                  </a:cubicBezTo>
                  <a:close/>
                  <a:moveTo>
                    <a:pt x="23603" y="0"/>
                  </a:moveTo>
                  <a:lnTo>
                    <a:pt x="327248" y="0"/>
                  </a:lnTo>
                  <a:cubicBezTo>
                    <a:pt x="340279" y="0"/>
                    <a:pt x="350851" y="10555"/>
                    <a:pt x="350851" y="23564"/>
                  </a:cubicBezTo>
                  <a:lnTo>
                    <a:pt x="350851" y="281915"/>
                  </a:lnTo>
                  <a:lnTo>
                    <a:pt x="322945" y="264610"/>
                  </a:lnTo>
                  <a:lnTo>
                    <a:pt x="322945" y="105672"/>
                  </a:lnTo>
                  <a:lnTo>
                    <a:pt x="27906" y="105672"/>
                  </a:lnTo>
                  <a:lnTo>
                    <a:pt x="27906" y="497310"/>
                  </a:lnTo>
                  <a:lnTo>
                    <a:pt x="322945" y="497310"/>
                  </a:lnTo>
                  <a:lnTo>
                    <a:pt x="322945" y="345613"/>
                  </a:lnTo>
                  <a:lnTo>
                    <a:pt x="350851" y="363164"/>
                  </a:lnTo>
                  <a:lnTo>
                    <a:pt x="350851" y="579540"/>
                  </a:lnTo>
                  <a:cubicBezTo>
                    <a:pt x="350851" y="592427"/>
                    <a:pt x="340279" y="602982"/>
                    <a:pt x="327248" y="602982"/>
                  </a:cubicBezTo>
                  <a:lnTo>
                    <a:pt x="23603" y="602982"/>
                  </a:lnTo>
                  <a:cubicBezTo>
                    <a:pt x="10572" y="602982"/>
                    <a:pt x="0" y="592427"/>
                    <a:pt x="0" y="579540"/>
                  </a:cubicBezTo>
                  <a:lnTo>
                    <a:pt x="0" y="23564"/>
                  </a:lnTo>
                  <a:cubicBezTo>
                    <a:pt x="0" y="10555"/>
                    <a:pt x="10572" y="0"/>
                    <a:pt x="23603" y="0"/>
                  </a:cubicBezTo>
                  <a:close/>
                </a:path>
              </a:pathLst>
            </a:custGeom>
            <a:solidFill>
              <a:schemeClr val="bg1"/>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a:p>
          </p:txBody>
        </p:sp>
        <p:sp>
          <p:nvSpPr>
            <p:cNvPr id="47" name="îṣḻíḋé"/>
            <p:cNvSpPr/>
            <p:nvPr/>
          </p:nvSpPr>
          <p:spPr>
            <a:xfrm>
              <a:off x="9974615" y="2568524"/>
              <a:ext cx="360000" cy="315806"/>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bg1"/>
            </a:solidFill>
            <a:ln w="12700">
              <a:miter lim="400000"/>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a:p>
          </p:txBody>
        </p:sp>
        <p:sp>
          <p:nvSpPr>
            <p:cNvPr id="48" name="ïṡ1iḍè"/>
            <p:cNvSpPr/>
            <p:nvPr/>
          </p:nvSpPr>
          <p:spPr>
            <a:xfrm>
              <a:off x="10626044" y="3750647"/>
              <a:ext cx="377576" cy="416445"/>
            </a:xfrm>
            <a:custGeom>
              <a:avLst/>
              <a:gdLst>
                <a:gd name="connsiteX0" fmla="*/ 435944 w 550382"/>
                <a:gd name="connsiteY0" fmla="*/ 440821 h 607039"/>
                <a:gd name="connsiteX1" fmla="*/ 411829 w 550382"/>
                <a:gd name="connsiteY1" fmla="*/ 450698 h 607039"/>
                <a:gd name="connsiteX2" fmla="*/ 393649 w 550382"/>
                <a:gd name="connsiteY2" fmla="*/ 477504 h 607039"/>
                <a:gd name="connsiteX3" fmla="*/ 393272 w 550382"/>
                <a:gd name="connsiteY3" fmla="*/ 478821 h 607039"/>
                <a:gd name="connsiteX4" fmla="*/ 380650 w 550382"/>
                <a:gd name="connsiteY4" fmla="*/ 478821 h 607039"/>
                <a:gd name="connsiteX5" fmla="*/ 377070 w 550382"/>
                <a:gd name="connsiteY5" fmla="*/ 482396 h 607039"/>
                <a:gd name="connsiteX6" fmla="*/ 377070 w 550382"/>
                <a:gd name="connsiteY6" fmla="*/ 490485 h 607039"/>
                <a:gd name="connsiteX7" fmla="*/ 380650 w 550382"/>
                <a:gd name="connsiteY7" fmla="*/ 494059 h 607039"/>
                <a:gd name="connsiteX8" fmla="*/ 390635 w 550382"/>
                <a:gd name="connsiteY8" fmla="*/ 494059 h 607039"/>
                <a:gd name="connsiteX9" fmla="*/ 390635 w 550382"/>
                <a:gd name="connsiteY9" fmla="*/ 500643 h 607039"/>
                <a:gd name="connsiteX10" fmla="*/ 380650 w 550382"/>
                <a:gd name="connsiteY10" fmla="*/ 500643 h 607039"/>
                <a:gd name="connsiteX11" fmla="*/ 377070 w 550382"/>
                <a:gd name="connsiteY11" fmla="*/ 504217 h 607039"/>
                <a:gd name="connsiteX12" fmla="*/ 377070 w 550382"/>
                <a:gd name="connsiteY12" fmla="*/ 512306 h 607039"/>
                <a:gd name="connsiteX13" fmla="*/ 380650 w 550382"/>
                <a:gd name="connsiteY13" fmla="*/ 515881 h 607039"/>
                <a:gd name="connsiteX14" fmla="*/ 392613 w 550382"/>
                <a:gd name="connsiteY14" fmla="*/ 515881 h 607039"/>
                <a:gd name="connsiteX15" fmla="*/ 395345 w 550382"/>
                <a:gd name="connsiteY15" fmla="*/ 524534 h 607039"/>
                <a:gd name="connsiteX16" fmla="*/ 426807 w 550382"/>
                <a:gd name="connsiteY16" fmla="*/ 554445 h 607039"/>
                <a:gd name="connsiteX17" fmla="*/ 464675 w 550382"/>
                <a:gd name="connsiteY17" fmla="*/ 554915 h 607039"/>
                <a:gd name="connsiteX18" fmla="*/ 474377 w 550382"/>
                <a:gd name="connsiteY18" fmla="*/ 551435 h 607039"/>
                <a:gd name="connsiteX19" fmla="*/ 476920 w 550382"/>
                <a:gd name="connsiteY19" fmla="*/ 544851 h 607039"/>
                <a:gd name="connsiteX20" fmla="*/ 472776 w 550382"/>
                <a:gd name="connsiteY20" fmla="*/ 535257 h 607039"/>
                <a:gd name="connsiteX21" fmla="*/ 466747 w 550382"/>
                <a:gd name="connsiteY21" fmla="*/ 532247 h 607039"/>
                <a:gd name="connsiteX22" fmla="*/ 455066 w 550382"/>
                <a:gd name="connsiteY22" fmla="*/ 535069 h 607039"/>
                <a:gd name="connsiteX23" fmla="*/ 432270 w 550382"/>
                <a:gd name="connsiteY23" fmla="*/ 534504 h 607039"/>
                <a:gd name="connsiteX24" fmla="*/ 414844 w 550382"/>
                <a:gd name="connsiteY24" fmla="*/ 515881 h 607039"/>
                <a:gd name="connsiteX25" fmla="*/ 440371 w 550382"/>
                <a:gd name="connsiteY25" fmla="*/ 515881 h 607039"/>
                <a:gd name="connsiteX26" fmla="*/ 443951 w 550382"/>
                <a:gd name="connsiteY26" fmla="*/ 512306 h 607039"/>
                <a:gd name="connsiteX27" fmla="*/ 443951 w 550382"/>
                <a:gd name="connsiteY27" fmla="*/ 504217 h 607039"/>
                <a:gd name="connsiteX28" fmla="*/ 440371 w 550382"/>
                <a:gd name="connsiteY28" fmla="*/ 500643 h 607039"/>
                <a:gd name="connsiteX29" fmla="*/ 412489 w 550382"/>
                <a:gd name="connsiteY29" fmla="*/ 500643 h 607039"/>
                <a:gd name="connsiteX30" fmla="*/ 412489 w 550382"/>
                <a:gd name="connsiteY30" fmla="*/ 494059 h 607039"/>
                <a:gd name="connsiteX31" fmla="*/ 440371 w 550382"/>
                <a:gd name="connsiteY31" fmla="*/ 494059 h 607039"/>
                <a:gd name="connsiteX32" fmla="*/ 443951 w 550382"/>
                <a:gd name="connsiteY32" fmla="*/ 490485 h 607039"/>
                <a:gd name="connsiteX33" fmla="*/ 443951 w 550382"/>
                <a:gd name="connsiteY33" fmla="*/ 482396 h 607039"/>
                <a:gd name="connsiteX34" fmla="*/ 440371 w 550382"/>
                <a:gd name="connsiteY34" fmla="*/ 478821 h 607039"/>
                <a:gd name="connsiteX35" fmla="*/ 415974 w 550382"/>
                <a:gd name="connsiteY35" fmla="*/ 478821 h 607039"/>
                <a:gd name="connsiteX36" fmla="*/ 415974 w 550382"/>
                <a:gd name="connsiteY36" fmla="*/ 478539 h 607039"/>
                <a:gd name="connsiteX37" fmla="*/ 430198 w 550382"/>
                <a:gd name="connsiteY37" fmla="*/ 463772 h 607039"/>
                <a:gd name="connsiteX38" fmla="*/ 455066 w 550382"/>
                <a:gd name="connsiteY38" fmla="*/ 462361 h 607039"/>
                <a:gd name="connsiteX39" fmla="*/ 466841 w 550382"/>
                <a:gd name="connsiteY39" fmla="*/ 465277 h 607039"/>
                <a:gd name="connsiteX40" fmla="*/ 472776 w 550382"/>
                <a:gd name="connsiteY40" fmla="*/ 462361 h 607039"/>
                <a:gd name="connsiteX41" fmla="*/ 476920 w 550382"/>
                <a:gd name="connsiteY41" fmla="*/ 452861 h 607039"/>
                <a:gd name="connsiteX42" fmla="*/ 474660 w 550382"/>
                <a:gd name="connsiteY42" fmla="*/ 446089 h 607039"/>
                <a:gd name="connsiteX43" fmla="*/ 472399 w 550382"/>
                <a:gd name="connsiteY43" fmla="*/ 445054 h 607039"/>
                <a:gd name="connsiteX44" fmla="*/ 435944 w 550382"/>
                <a:gd name="connsiteY44" fmla="*/ 440821 h 607039"/>
                <a:gd name="connsiteX45" fmla="*/ 441172 w 550382"/>
                <a:gd name="connsiteY45" fmla="*/ 389089 h 607039"/>
                <a:gd name="connsiteX46" fmla="*/ 518367 w 550382"/>
                <a:gd name="connsiteY46" fmla="*/ 420975 h 607039"/>
                <a:gd name="connsiteX47" fmla="*/ 518462 w 550382"/>
                <a:gd name="connsiteY47" fmla="*/ 575138 h 607039"/>
                <a:gd name="connsiteX48" fmla="*/ 385925 w 550382"/>
                <a:gd name="connsiteY48" fmla="*/ 592069 h 607039"/>
                <a:gd name="connsiteX49" fmla="*/ 385737 w 550382"/>
                <a:gd name="connsiteY49" fmla="*/ 591880 h 607039"/>
                <a:gd name="connsiteX50" fmla="*/ 339203 w 550382"/>
                <a:gd name="connsiteY50" fmla="*/ 604578 h 607039"/>
                <a:gd name="connsiteX51" fmla="*/ 337978 w 550382"/>
                <a:gd name="connsiteY51" fmla="*/ 596583 h 607039"/>
                <a:gd name="connsiteX52" fmla="*/ 360491 w 550382"/>
                <a:gd name="connsiteY52" fmla="*/ 571187 h 607039"/>
                <a:gd name="connsiteX53" fmla="*/ 359361 w 550382"/>
                <a:gd name="connsiteY53" fmla="*/ 570341 h 607039"/>
                <a:gd name="connsiteX54" fmla="*/ 363977 w 550382"/>
                <a:gd name="connsiteY54" fmla="*/ 420975 h 607039"/>
                <a:gd name="connsiteX55" fmla="*/ 441172 w 550382"/>
                <a:gd name="connsiteY55" fmla="*/ 389089 h 607039"/>
                <a:gd name="connsiteX56" fmla="*/ 149968 w 550382"/>
                <a:gd name="connsiteY56" fmla="*/ 318620 h 607039"/>
                <a:gd name="connsiteX57" fmla="*/ 193583 w 550382"/>
                <a:gd name="connsiteY57" fmla="*/ 456051 h 607039"/>
                <a:gd name="connsiteX58" fmla="*/ 199423 w 550382"/>
                <a:gd name="connsiteY58" fmla="*/ 474771 h 607039"/>
                <a:gd name="connsiteX59" fmla="*/ 218923 w 550382"/>
                <a:gd name="connsiteY59" fmla="*/ 419554 h 607039"/>
                <a:gd name="connsiteX60" fmla="*/ 230698 w 550382"/>
                <a:gd name="connsiteY60" fmla="*/ 354083 h 607039"/>
                <a:gd name="connsiteX61" fmla="*/ 230886 w 550382"/>
                <a:gd name="connsiteY61" fmla="*/ 354083 h 607039"/>
                <a:gd name="connsiteX62" fmla="*/ 230981 w 550382"/>
                <a:gd name="connsiteY62" fmla="*/ 354083 h 607039"/>
                <a:gd name="connsiteX63" fmla="*/ 231075 w 550382"/>
                <a:gd name="connsiteY63" fmla="*/ 354083 h 607039"/>
                <a:gd name="connsiteX64" fmla="*/ 231263 w 550382"/>
                <a:gd name="connsiteY64" fmla="*/ 354083 h 607039"/>
                <a:gd name="connsiteX65" fmla="*/ 243038 w 550382"/>
                <a:gd name="connsiteY65" fmla="*/ 419554 h 607039"/>
                <a:gd name="connsiteX66" fmla="*/ 262538 w 550382"/>
                <a:gd name="connsiteY66" fmla="*/ 474771 h 607039"/>
                <a:gd name="connsiteX67" fmla="*/ 268378 w 550382"/>
                <a:gd name="connsiteY67" fmla="*/ 456051 h 607039"/>
                <a:gd name="connsiteX68" fmla="*/ 311993 w 550382"/>
                <a:gd name="connsiteY68" fmla="*/ 318620 h 607039"/>
                <a:gd name="connsiteX69" fmla="*/ 402331 w 550382"/>
                <a:gd name="connsiteY69" fmla="*/ 362267 h 607039"/>
                <a:gd name="connsiteX70" fmla="*/ 407418 w 550382"/>
                <a:gd name="connsiteY70" fmla="*/ 364242 h 607039"/>
                <a:gd name="connsiteX71" fmla="*/ 343550 w 550382"/>
                <a:gd name="connsiteY71" fmla="*/ 400552 h 607039"/>
                <a:gd name="connsiteX72" fmla="*/ 307377 w 550382"/>
                <a:gd name="connsiteY72" fmla="*/ 531869 h 607039"/>
                <a:gd name="connsiteX73" fmla="*/ 231263 w 550382"/>
                <a:gd name="connsiteY73" fmla="*/ 531869 h 607039"/>
                <a:gd name="connsiteX74" fmla="*/ 230698 w 550382"/>
                <a:gd name="connsiteY74" fmla="*/ 531869 h 607039"/>
                <a:gd name="connsiteX75" fmla="*/ 0 w 550382"/>
                <a:gd name="connsiteY75" fmla="*/ 531869 h 607039"/>
                <a:gd name="connsiteX76" fmla="*/ 59629 w 550382"/>
                <a:gd name="connsiteY76" fmla="*/ 362267 h 607039"/>
                <a:gd name="connsiteX77" fmla="*/ 149968 w 550382"/>
                <a:gd name="connsiteY77" fmla="*/ 318620 h 607039"/>
                <a:gd name="connsiteX78" fmla="*/ 223411 w 550382"/>
                <a:gd name="connsiteY78" fmla="*/ 393 h 607039"/>
                <a:gd name="connsiteX79" fmla="*/ 282097 w 550382"/>
                <a:gd name="connsiteY79" fmla="*/ 12809 h 607039"/>
                <a:gd name="connsiteX80" fmla="*/ 310545 w 550382"/>
                <a:gd name="connsiteY80" fmla="*/ 39334 h 607039"/>
                <a:gd name="connsiteX81" fmla="*/ 342008 w 550382"/>
                <a:gd name="connsiteY81" fmla="*/ 138850 h 607039"/>
                <a:gd name="connsiteX82" fmla="*/ 337863 w 550382"/>
                <a:gd name="connsiteY82" fmla="*/ 154182 h 607039"/>
                <a:gd name="connsiteX83" fmla="*/ 348037 w 550382"/>
                <a:gd name="connsiteY83" fmla="*/ 195945 h 607039"/>
                <a:gd name="connsiteX84" fmla="*/ 327784 w 550382"/>
                <a:gd name="connsiteY84" fmla="*/ 231217 h 607039"/>
                <a:gd name="connsiteX85" fmla="*/ 256663 w 550382"/>
                <a:gd name="connsiteY85" fmla="*/ 318881 h 607039"/>
                <a:gd name="connsiteX86" fmla="*/ 204665 w 550382"/>
                <a:gd name="connsiteY86" fmla="*/ 318975 h 607039"/>
                <a:gd name="connsiteX87" fmla="*/ 133733 w 550382"/>
                <a:gd name="connsiteY87" fmla="*/ 231217 h 607039"/>
                <a:gd name="connsiteX88" fmla="*/ 113385 w 550382"/>
                <a:gd name="connsiteY88" fmla="*/ 195850 h 607039"/>
                <a:gd name="connsiteX89" fmla="*/ 123559 w 550382"/>
                <a:gd name="connsiteY89" fmla="*/ 154088 h 607039"/>
                <a:gd name="connsiteX90" fmla="*/ 119414 w 550382"/>
                <a:gd name="connsiteY90" fmla="*/ 138756 h 607039"/>
                <a:gd name="connsiteX91" fmla="*/ 119132 w 550382"/>
                <a:gd name="connsiteY91" fmla="*/ 89845 h 607039"/>
                <a:gd name="connsiteX92" fmla="*/ 147768 w 550382"/>
                <a:gd name="connsiteY92" fmla="*/ 39805 h 607039"/>
                <a:gd name="connsiteX93" fmla="*/ 174333 w 550382"/>
                <a:gd name="connsiteY93" fmla="*/ 17983 h 607039"/>
                <a:gd name="connsiteX94" fmla="*/ 200049 w 550382"/>
                <a:gd name="connsiteY94" fmla="*/ 4814 h 607039"/>
                <a:gd name="connsiteX95" fmla="*/ 223411 w 550382"/>
                <a:gd name="connsiteY95" fmla="*/ 393 h 6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50382" h="607039">
                  <a:moveTo>
                    <a:pt x="435944" y="440821"/>
                  </a:moveTo>
                  <a:cubicBezTo>
                    <a:pt x="427184" y="442138"/>
                    <a:pt x="418988" y="445148"/>
                    <a:pt x="411829" y="450698"/>
                  </a:cubicBezTo>
                  <a:cubicBezTo>
                    <a:pt x="402786" y="457752"/>
                    <a:pt x="397040" y="466782"/>
                    <a:pt x="393649" y="477504"/>
                  </a:cubicBezTo>
                  <a:lnTo>
                    <a:pt x="393272" y="478821"/>
                  </a:lnTo>
                  <a:lnTo>
                    <a:pt x="380650" y="478821"/>
                  </a:lnTo>
                  <a:cubicBezTo>
                    <a:pt x="378672" y="478821"/>
                    <a:pt x="377070" y="480420"/>
                    <a:pt x="377070" y="482396"/>
                  </a:cubicBezTo>
                  <a:lnTo>
                    <a:pt x="377070" y="490485"/>
                  </a:lnTo>
                  <a:cubicBezTo>
                    <a:pt x="377070" y="492460"/>
                    <a:pt x="378672" y="494059"/>
                    <a:pt x="380650" y="494059"/>
                  </a:cubicBezTo>
                  <a:lnTo>
                    <a:pt x="390635" y="494059"/>
                  </a:lnTo>
                  <a:lnTo>
                    <a:pt x="390635" y="500643"/>
                  </a:lnTo>
                  <a:lnTo>
                    <a:pt x="380650" y="500643"/>
                  </a:lnTo>
                  <a:cubicBezTo>
                    <a:pt x="378672" y="500643"/>
                    <a:pt x="377070" y="502242"/>
                    <a:pt x="377070" y="504217"/>
                  </a:cubicBezTo>
                  <a:lnTo>
                    <a:pt x="377070" y="512306"/>
                  </a:lnTo>
                  <a:cubicBezTo>
                    <a:pt x="377070" y="514282"/>
                    <a:pt x="378672" y="515881"/>
                    <a:pt x="380650" y="515881"/>
                  </a:cubicBezTo>
                  <a:lnTo>
                    <a:pt x="392613" y="515881"/>
                  </a:lnTo>
                  <a:cubicBezTo>
                    <a:pt x="393461" y="518796"/>
                    <a:pt x="394214" y="521806"/>
                    <a:pt x="395345" y="524534"/>
                  </a:cubicBezTo>
                  <a:cubicBezTo>
                    <a:pt x="401562" y="539113"/>
                    <a:pt x="411547" y="549554"/>
                    <a:pt x="426807" y="554445"/>
                  </a:cubicBezTo>
                  <a:cubicBezTo>
                    <a:pt x="439335" y="558584"/>
                    <a:pt x="452052" y="558395"/>
                    <a:pt x="464675" y="554915"/>
                  </a:cubicBezTo>
                  <a:cubicBezTo>
                    <a:pt x="467972" y="554069"/>
                    <a:pt x="471268" y="552752"/>
                    <a:pt x="474377" y="551435"/>
                  </a:cubicBezTo>
                  <a:cubicBezTo>
                    <a:pt x="477391" y="550024"/>
                    <a:pt x="478145" y="547767"/>
                    <a:pt x="476920" y="544851"/>
                  </a:cubicBezTo>
                  <a:cubicBezTo>
                    <a:pt x="475507" y="541653"/>
                    <a:pt x="474283" y="538361"/>
                    <a:pt x="472776" y="535257"/>
                  </a:cubicBezTo>
                  <a:cubicBezTo>
                    <a:pt x="471457" y="532341"/>
                    <a:pt x="469855" y="531494"/>
                    <a:pt x="466747" y="532247"/>
                  </a:cubicBezTo>
                  <a:cubicBezTo>
                    <a:pt x="462791" y="533093"/>
                    <a:pt x="458928" y="534316"/>
                    <a:pt x="455066" y="535069"/>
                  </a:cubicBezTo>
                  <a:cubicBezTo>
                    <a:pt x="447342" y="536762"/>
                    <a:pt x="439806" y="536856"/>
                    <a:pt x="432270" y="534504"/>
                  </a:cubicBezTo>
                  <a:cubicBezTo>
                    <a:pt x="422851" y="531494"/>
                    <a:pt x="417952" y="524722"/>
                    <a:pt x="414844" y="515881"/>
                  </a:cubicBezTo>
                  <a:lnTo>
                    <a:pt x="440371" y="515881"/>
                  </a:lnTo>
                  <a:cubicBezTo>
                    <a:pt x="442350" y="515881"/>
                    <a:pt x="443951" y="514282"/>
                    <a:pt x="443951" y="512306"/>
                  </a:cubicBezTo>
                  <a:lnTo>
                    <a:pt x="443951" y="504217"/>
                  </a:lnTo>
                  <a:cubicBezTo>
                    <a:pt x="443951" y="502242"/>
                    <a:pt x="442350" y="500643"/>
                    <a:pt x="440371" y="500643"/>
                  </a:cubicBezTo>
                  <a:lnTo>
                    <a:pt x="412489" y="500643"/>
                  </a:lnTo>
                  <a:lnTo>
                    <a:pt x="412489" y="494059"/>
                  </a:lnTo>
                  <a:lnTo>
                    <a:pt x="440371" y="494059"/>
                  </a:lnTo>
                  <a:cubicBezTo>
                    <a:pt x="442350" y="494059"/>
                    <a:pt x="443951" y="492460"/>
                    <a:pt x="443951" y="490485"/>
                  </a:cubicBezTo>
                  <a:lnTo>
                    <a:pt x="443951" y="482396"/>
                  </a:lnTo>
                  <a:cubicBezTo>
                    <a:pt x="443951" y="480420"/>
                    <a:pt x="442350" y="478821"/>
                    <a:pt x="440371" y="478821"/>
                  </a:cubicBezTo>
                  <a:lnTo>
                    <a:pt x="415974" y="478821"/>
                  </a:lnTo>
                  <a:lnTo>
                    <a:pt x="415974" y="478539"/>
                  </a:lnTo>
                  <a:cubicBezTo>
                    <a:pt x="418894" y="471861"/>
                    <a:pt x="423133" y="466500"/>
                    <a:pt x="430198" y="463772"/>
                  </a:cubicBezTo>
                  <a:cubicBezTo>
                    <a:pt x="438299" y="460574"/>
                    <a:pt x="446589" y="460574"/>
                    <a:pt x="455066" y="462361"/>
                  </a:cubicBezTo>
                  <a:cubicBezTo>
                    <a:pt x="458928" y="463113"/>
                    <a:pt x="462791" y="464336"/>
                    <a:pt x="466841" y="465277"/>
                  </a:cubicBezTo>
                  <a:cubicBezTo>
                    <a:pt x="469855" y="465841"/>
                    <a:pt x="471457" y="464995"/>
                    <a:pt x="472776" y="462361"/>
                  </a:cubicBezTo>
                  <a:cubicBezTo>
                    <a:pt x="474283" y="459257"/>
                    <a:pt x="475602" y="455965"/>
                    <a:pt x="476920" y="452861"/>
                  </a:cubicBezTo>
                  <a:cubicBezTo>
                    <a:pt x="478145" y="449851"/>
                    <a:pt x="477391" y="447688"/>
                    <a:pt x="474660" y="446089"/>
                  </a:cubicBezTo>
                  <a:cubicBezTo>
                    <a:pt x="473906" y="445712"/>
                    <a:pt x="473152" y="445336"/>
                    <a:pt x="472399" y="445054"/>
                  </a:cubicBezTo>
                  <a:cubicBezTo>
                    <a:pt x="460530" y="440539"/>
                    <a:pt x="448473" y="438752"/>
                    <a:pt x="435944" y="440821"/>
                  </a:cubicBezTo>
                  <a:close/>
                  <a:moveTo>
                    <a:pt x="441172" y="389089"/>
                  </a:moveTo>
                  <a:cubicBezTo>
                    <a:pt x="469125" y="389089"/>
                    <a:pt x="497079" y="399717"/>
                    <a:pt x="518367" y="420975"/>
                  </a:cubicBezTo>
                  <a:cubicBezTo>
                    <a:pt x="561039" y="463490"/>
                    <a:pt x="561039" y="532623"/>
                    <a:pt x="518462" y="575138"/>
                  </a:cubicBezTo>
                  <a:cubicBezTo>
                    <a:pt x="482572" y="610975"/>
                    <a:pt x="427749" y="616618"/>
                    <a:pt x="385925" y="592069"/>
                  </a:cubicBezTo>
                  <a:lnTo>
                    <a:pt x="385737" y="591880"/>
                  </a:lnTo>
                  <a:cubicBezTo>
                    <a:pt x="369252" y="604296"/>
                    <a:pt x="351543" y="606460"/>
                    <a:pt x="339203" y="604578"/>
                  </a:cubicBezTo>
                  <a:cubicBezTo>
                    <a:pt x="335058" y="603920"/>
                    <a:pt x="334210" y="598465"/>
                    <a:pt x="337978" y="596583"/>
                  </a:cubicBezTo>
                  <a:cubicBezTo>
                    <a:pt x="349282" y="591034"/>
                    <a:pt x="356347" y="580123"/>
                    <a:pt x="360491" y="571187"/>
                  </a:cubicBezTo>
                  <a:lnTo>
                    <a:pt x="359361" y="570341"/>
                  </a:lnTo>
                  <a:cubicBezTo>
                    <a:pt x="321399" y="527450"/>
                    <a:pt x="322906" y="461985"/>
                    <a:pt x="363977" y="420975"/>
                  </a:cubicBezTo>
                  <a:cubicBezTo>
                    <a:pt x="385266" y="399717"/>
                    <a:pt x="413219" y="389089"/>
                    <a:pt x="441172" y="389089"/>
                  </a:cubicBezTo>
                  <a:close/>
                  <a:moveTo>
                    <a:pt x="149968" y="318620"/>
                  </a:moveTo>
                  <a:lnTo>
                    <a:pt x="193583" y="456051"/>
                  </a:lnTo>
                  <a:lnTo>
                    <a:pt x="199423" y="474771"/>
                  </a:lnTo>
                  <a:lnTo>
                    <a:pt x="218923" y="419554"/>
                  </a:lnTo>
                  <a:cubicBezTo>
                    <a:pt x="174178" y="357093"/>
                    <a:pt x="222408" y="354083"/>
                    <a:pt x="230698" y="354083"/>
                  </a:cubicBezTo>
                  <a:lnTo>
                    <a:pt x="230886" y="354083"/>
                  </a:lnTo>
                  <a:lnTo>
                    <a:pt x="230981" y="354083"/>
                  </a:lnTo>
                  <a:lnTo>
                    <a:pt x="231075" y="354083"/>
                  </a:lnTo>
                  <a:lnTo>
                    <a:pt x="231263" y="354083"/>
                  </a:lnTo>
                  <a:cubicBezTo>
                    <a:pt x="239647" y="354271"/>
                    <a:pt x="287878" y="357093"/>
                    <a:pt x="243038" y="419554"/>
                  </a:cubicBezTo>
                  <a:lnTo>
                    <a:pt x="262538" y="474771"/>
                  </a:lnTo>
                  <a:lnTo>
                    <a:pt x="268378" y="456051"/>
                  </a:lnTo>
                  <a:lnTo>
                    <a:pt x="311993" y="318620"/>
                  </a:lnTo>
                  <a:cubicBezTo>
                    <a:pt x="311993" y="318620"/>
                    <a:pt x="345811" y="340726"/>
                    <a:pt x="402331" y="362267"/>
                  </a:cubicBezTo>
                  <a:cubicBezTo>
                    <a:pt x="404027" y="362925"/>
                    <a:pt x="405817" y="363678"/>
                    <a:pt x="407418" y="364242"/>
                  </a:cubicBezTo>
                  <a:cubicBezTo>
                    <a:pt x="383491" y="370263"/>
                    <a:pt x="361448" y="382585"/>
                    <a:pt x="343550" y="400552"/>
                  </a:cubicBezTo>
                  <a:cubicBezTo>
                    <a:pt x="308131" y="436015"/>
                    <a:pt x="295885" y="486341"/>
                    <a:pt x="307377" y="531869"/>
                  </a:cubicBezTo>
                  <a:lnTo>
                    <a:pt x="231263" y="531869"/>
                  </a:lnTo>
                  <a:lnTo>
                    <a:pt x="230698" y="531869"/>
                  </a:lnTo>
                  <a:lnTo>
                    <a:pt x="0" y="531869"/>
                  </a:lnTo>
                  <a:cubicBezTo>
                    <a:pt x="1225" y="436015"/>
                    <a:pt x="-2637" y="384843"/>
                    <a:pt x="59629" y="362267"/>
                  </a:cubicBezTo>
                  <a:cubicBezTo>
                    <a:pt x="116150" y="340726"/>
                    <a:pt x="149968" y="318620"/>
                    <a:pt x="149968" y="318620"/>
                  </a:cubicBezTo>
                  <a:close/>
                  <a:moveTo>
                    <a:pt x="223411" y="393"/>
                  </a:moveTo>
                  <a:cubicBezTo>
                    <a:pt x="248939" y="-1676"/>
                    <a:pt x="268250" y="4720"/>
                    <a:pt x="282097" y="12809"/>
                  </a:cubicBezTo>
                  <a:cubicBezTo>
                    <a:pt x="302633" y="24285"/>
                    <a:pt x="310545" y="39334"/>
                    <a:pt x="310545" y="39334"/>
                  </a:cubicBezTo>
                  <a:cubicBezTo>
                    <a:pt x="310545" y="39334"/>
                    <a:pt x="358022" y="42720"/>
                    <a:pt x="342008" y="138850"/>
                  </a:cubicBezTo>
                  <a:cubicBezTo>
                    <a:pt x="340972" y="144023"/>
                    <a:pt x="339747" y="149009"/>
                    <a:pt x="337863" y="154182"/>
                  </a:cubicBezTo>
                  <a:cubicBezTo>
                    <a:pt x="347377" y="153335"/>
                    <a:pt x="358587" y="158791"/>
                    <a:pt x="348037" y="195945"/>
                  </a:cubicBezTo>
                  <a:cubicBezTo>
                    <a:pt x="340312" y="223128"/>
                    <a:pt x="333153" y="230841"/>
                    <a:pt x="327784" y="231217"/>
                  </a:cubicBezTo>
                  <a:cubicBezTo>
                    <a:pt x="322886" y="263386"/>
                    <a:pt x="296981" y="304302"/>
                    <a:pt x="256663" y="318881"/>
                  </a:cubicBezTo>
                  <a:cubicBezTo>
                    <a:pt x="239990" y="324901"/>
                    <a:pt x="221527" y="324901"/>
                    <a:pt x="204665" y="318975"/>
                  </a:cubicBezTo>
                  <a:cubicBezTo>
                    <a:pt x="163594" y="304584"/>
                    <a:pt x="138725" y="263574"/>
                    <a:pt x="133733" y="231217"/>
                  </a:cubicBezTo>
                  <a:cubicBezTo>
                    <a:pt x="128363" y="230653"/>
                    <a:pt x="121204" y="223128"/>
                    <a:pt x="113385" y="195850"/>
                  </a:cubicBezTo>
                  <a:cubicBezTo>
                    <a:pt x="102929" y="158697"/>
                    <a:pt x="114139" y="153147"/>
                    <a:pt x="123559" y="154088"/>
                  </a:cubicBezTo>
                  <a:cubicBezTo>
                    <a:pt x="121675" y="148914"/>
                    <a:pt x="120262" y="143741"/>
                    <a:pt x="119414" y="138756"/>
                  </a:cubicBezTo>
                  <a:cubicBezTo>
                    <a:pt x="116023" y="121449"/>
                    <a:pt x="115175" y="105271"/>
                    <a:pt x="119132" y="89845"/>
                  </a:cubicBezTo>
                  <a:cubicBezTo>
                    <a:pt x="124030" y="69151"/>
                    <a:pt x="135240" y="52597"/>
                    <a:pt x="147768" y="39805"/>
                  </a:cubicBezTo>
                  <a:cubicBezTo>
                    <a:pt x="155869" y="31433"/>
                    <a:pt x="164724" y="24002"/>
                    <a:pt x="174333" y="17983"/>
                  </a:cubicBezTo>
                  <a:cubicBezTo>
                    <a:pt x="182057" y="12621"/>
                    <a:pt x="190629" y="7918"/>
                    <a:pt x="200049" y="4814"/>
                  </a:cubicBezTo>
                  <a:cubicBezTo>
                    <a:pt x="207303" y="2463"/>
                    <a:pt x="215121" y="770"/>
                    <a:pt x="223411" y="393"/>
                  </a:cubicBezTo>
                  <a:close/>
                </a:path>
              </a:pathLst>
            </a:custGeom>
            <a:solidFill>
              <a:schemeClr val="bg1"/>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7965">
                <a:defRPr sz="3000" cap="none">
                  <a:solidFill>
                    <a:srgbClr val="FFFFFF"/>
                  </a:solidFill>
                  <a:effectLst>
                    <a:outerShdw blurRad="38100" dist="12700" dir="5400000" rotWithShape="0">
                      <a:srgbClr val="000000">
                        <a:alpha val="50000"/>
                      </a:srgbClr>
                    </a:outerShdw>
                  </a:effectLst>
                </a:defRPr>
              </a:pPr>
              <a:endParaRPr sz="1500"/>
            </a:p>
          </p:txBody>
        </p:sp>
      </p:grpSp>
      <p:grpSp>
        <p:nvGrpSpPr>
          <p:cNvPr id="12" name="îślîḋè"/>
          <p:cNvGrpSpPr/>
          <p:nvPr/>
        </p:nvGrpSpPr>
        <p:grpSpPr>
          <a:xfrm>
            <a:off x="681076" y="1774343"/>
            <a:ext cx="3149600" cy="1715385"/>
            <a:chOff x="669925" y="1361190"/>
            <a:chExt cx="3149600" cy="1715385"/>
          </a:xfrm>
        </p:grpSpPr>
        <p:grpSp>
          <p:nvGrpSpPr>
            <p:cNvPr id="31" name="ïṣ1ïḍè"/>
            <p:cNvGrpSpPr/>
            <p:nvPr/>
          </p:nvGrpSpPr>
          <p:grpSpPr>
            <a:xfrm>
              <a:off x="669925" y="1361190"/>
              <a:ext cx="599228" cy="599228"/>
              <a:chOff x="1149985" y="1061576"/>
              <a:chExt cx="599228" cy="599228"/>
            </a:xfrm>
          </p:grpSpPr>
          <p:sp>
            <p:nvSpPr>
              <p:cNvPr id="34" name="î$ḻíḓe"/>
              <p:cNvSpPr/>
              <p:nvPr/>
            </p:nvSpPr>
            <p:spPr>
              <a:xfrm>
                <a:off x="1149985" y="1061576"/>
                <a:ext cx="599228" cy="599228"/>
              </a:xfrm>
              <a:custGeom>
                <a:avLst/>
                <a:gdLst>
                  <a:gd name="connsiteX0" fmla="*/ 274320 w 548640"/>
                  <a:gd name="connsiteY0" fmla="*/ 0 h 548640"/>
                  <a:gd name="connsiteX1" fmla="*/ 548640 w 548640"/>
                  <a:gd name="connsiteY1" fmla="*/ 274320 h 548640"/>
                  <a:gd name="connsiteX2" fmla="*/ 274320 w 548640"/>
                  <a:gd name="connsiteY2" fmla="*/ 548640 h 548640"/>
                  <a:gd name="connsiteX3" fmla="*/ 0 w 548640"/>
                  <a:gd name="connsiteY3" fmla="*/ 274320 h 548640"/>
                  <a:gd name="connsiteX4" fmla="*/ 274320 w 54864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 h="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gradFill>
                <a:gsLst>
                  <a:gs pos="0">
                    <a:schemeClr val="accent1"/>
                  </a:gs>
                  <a:gs pos="50000">
                    <a:schemeClr val="accent1">
                      <a:satMod val="110000"/>
                      <a:lumMod val="100000"/>
                      <a:shade val="100000"/>
                    </a:schemeClr>
                  </a:gs>
                  <a:gs pos="100000">
                    <a:schemeClr val="accent1">
                      <a:lumMod val="99000"/>
                      <a:satMod val="120000"/>
                      <a:shade val="78000"/>
                    </a:schemeClr>
                  </a:gs>
                </a:gsLst>
              </a:gradFill>
              <a:ln w="63500">
                <a:no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a:solidFill>
                    <a:schemeClr val="tx1"/>
                  </a:solidFill>
                </a:endParaRPr>
              </a:p>
            </p:txBody>
          </p:sp>
          <p:sp>
            <p:nvSpPr>
              <p:cNvPr id="35" name="îsļïḓé"/>
              <p:cNvSpPr/>
              <p:nvPr/>
            </p:nvSpPr>
            <p:spPr>
              <a:xfrm>
                <a:off x="1309935" y="12215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wrap="square" lIns="91440" tIns="45720" rIns="91440" bIns="45720" anchor="ctr">
                <a:normAutofit fontScale="92500" lnSpcReduction="20000"/>
              </a:bodyPr>
              <a:lstStyle/>
              <a:p>
                <a:pPr defTabSz="227965">
                  <a:defRPr sz="3000" cap="none">
                    <a:solidFill>
                      <a:srgbClr val="FFFFFF"/>
                    </a:solidFill>
                    <a:effectLst>
                      <a:outerShdw blurRad="38100" dist="12700" dir="5400000" rotWithShape="0">
                        <a:srgbClr val="000000">
                          <a:alpha val="50000"/>
                        </a:srgbClr>
                      </a:outerShdw>
                    </a:effectLst>
                  </a:defRPr>
                </a:pPr>
                <a:endParaRPr sz="1500"/>
              </a:p>
            </p:txBody>
          </p:sp>
        </p:grpSp>
        <p:sp>
          <p:nvSpPr>
            <p:cNvPr id="32" name="ïṡľîḓê"/>
            <p:cNvSpPr txBox="1"/>
            <p:nvPr/>
          </p:nvSpPr>
          <p:spPr bwMode="auto">
            <a:xfrm>
              <a:off x="1297728" y="1439901"/>
              <a:ext cx="252179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b="1" dirty="0"/>
            </a:p>
          </p:txBody>
        </p:sp>
        <p:sp>
          <p:nvSpPr>
            <p:cNvPr id="33" name="îṣḷîḑe"/>
            <p:cNvSpPr/>
            <p:nvPr/>
          </p:nvSpPr>
          <p:spPr bwMode="auto">
            <a:xfrm>
              <a:off x="673100" y="2041656"/>
              <a:ext cx="3146425" cy="103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双击在此添加你的主要文本信息内容</a:t>
              </a:r>
              <a:endParaRPr lang="en-US" altLang="zh-CN" sz="1100" dirty="0"/>
            </a:p>
          </p:txBody>
        </p:sp>
      </p:grpSp>
      <p:grpSp>
        <p:nvGrpSpPr>
          <p:cNvPr id="13" name="ïṧľïḑe"/>
          <p:cNvGrpSpPr/>
          <p:nvPr/>
        </p:nvGrpSpPr>
        <p:grpSpPr>
          <a:xfrm>
            <a:off x="681076" y="4107476"/>
            <a:ext cx="3149600" cy="1715385"/>
            <a:chOff x="669925" y="1361190"/>
            <a:chExt cx="3149600" cy="1715385"/>
          </a:xfrm>
        </p:grpSpPr>
        <p:grpSp>
          <p:nvGrpSpPr>
            <p:cNvPr id="26" name="í$ļïde"/>
            <p:cNvGrpSpPr/>
            <p:nvPr/>
          </p:nvGrpSpPr>
          <p:grpSpPr>
            <a:xfrm>
              <a:off x="669925" y="1361190"/>
              <a:ext cx="599228" cy="599228"/>
              <a:chOff x="1149985" y="1061576"/>
              <a:chExt cx="599228" cy="599228"/>
            </a:xfrm>
          </p:grpSpPr>
          <p:sp>
            <p:nvSpPr>
              <p:cNvPr id="29" name="îŝļîḓè"/>
              <p:cNvSpPr/>
              <p:nvPr/>
            </p:nvSpPr>
            <p:spPr>
              <a:xfrm>
                <a:off x="1149985" y="1061576"/>
                <a:ext cx="599228" cy="599228"/>
              </a:xfrm>
              <a:custGeom>
                <a:avLst/>
                <a:gdLst>
                  <a:gd name="connsiteX0" fmla="*/ 274320 w 548640"/>
                  <a:gd name="connsiteY0" fmla="*/ 0 h 548640"/>
                  <a:gd name="connsiteX1" fmla="*/ 548640 w 548640"/>
                  <a:gd name="connsiteY1" fmla="*/ 274320 h 548640"/>
                  <a:gd name="connsiteX2" fmla="*/ 274320 w 548640"/>
                  <a:gd name="connsiteY2" fmla="*/ 548640 h 548640"/>
                  <a:gd name="connsiteX3" fmla="*/ 0 w 548640"/>
                  <a:gd name="connsiteY3" fmla="*/ 274320 h 548640"/>
                  <a:gd name="connsiteX4" fmla="*/ 274320 w 54864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 h="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accent2"/>
              </a:solidFill>
              <a:ln w="63500">
                <a:no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a:solidFill>
                    <a:schemeClr val="tx1"/>
                  </a:solidFill>
                </a:endParaRPr>
              </a:p>
            </p:txBody>
          </p:sp>
          <p:sp>
            <p:nvSpPr>
              <p:cNvPr id="30" name="íṩ1ïḋé"/>
              <p:cNvSpPr/>
              <p:nvPr/>
            </p:nvSpPr>
            <p:spPr>
              <a:xfrm>
                <a:off x="1309935" y="12215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wrap="square" lIns="91440" tIns="45720" rIns="91440" bIns="45720" anchor="ctr">
                <a:normAutofit fontScale="92500" lnSpcReduction="20000"/>
              </a:bodyPr>
              <a:lstStyle/>
              <a:p>
                <a:pPr defTabSz="227965">
                  <a:defRPr sz="3000" cap="none">
                    <a:solidFill>
                      <a:srgbClr val="FFFFFF"/>
                    </a:solidFill>
                    <a:effectLst>
                      <a:outerShdw blurRad="38100" dist="12700" dir="5400000" rotWithShape="0">
                        <a:srgbClr val="000000">
                          <a:alpha val="50000"/>
                        </a:srgbClr>
                      </a:outerShdw>
                    </a:effectLst>
                  </a:defRPr>
                </a:pPr>
                <a:endParaRPr sz="1500"/>
              </a:p>
            </p:txBody>
          </p:sp>
        </p:grpSp>
        <p:sp>
          <p:nvSpPr>
            <p:cNvPr id="27" name="îŝḻîḑé"/>
            <p:cNvSpPr txBox="1"/>
            <p:nvPr/>
          </p:nvSpPr>
          <p:spPr bwMode="auto">
            <a:xfrm>
              <a:off x="1297728" y="1439901"/>
              <a:ext cx="252179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spcBef>
                  <a:spcPct val="0"/>
                </a:spcBef>
              </a:pPr>
              <a:r>
                <a:rPr lang="zh-CN" altLang="en-US" sz="2600"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700" b="1" dirty="0">
                <a:solidFill>
                  <a:srgbClr val="000000"/>
                </a:solidFill>
              </a:endParaRPr>
            </a:p>
          </p:txBody>
        </p:sp>
        <p:sp>
          <p:nvSpPr>
            <p:cNvPr id="28" name="ïšḻíḓê"/>
            <p:cNvSpPr/>
            <p:nvPr/>
          </p:nvSpPr>
          <p:spPr bwMode="auto">
            <a:xfrm>
              <a:off x="673100" y="2041656"/>
              <a:ext cx="3146425" cy="103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双击在此添加你的主要文本信息内容</a:t>
              </a:r>
              <a:endParaRPr lang="en-US" altLang="zh-CN" sz="1100" dirty="0">
                <a:solidFill>
                  <a:srgbClr val="000000"/>
                </a:solidFill>
              </a:endParaRPr>
            </a:p>
          </p:txBody>
        </p:sp>
      </p:grpSp>
      <p:grpSp>
        <p:nvGrpSpPr>
          <p:cNvPr id="14" name="ïşḻíďe"/>
          <p:cNvGrpSpPr/>
          <p:nvPr/>
        </p:nvGrpSpPr>
        <p:grpSpPr>
          <a:xfrm>
            <a:off x="8382039" y="1774343"/>
            <a:ext cx="3149600" cy="1715385"/>
            <a:chOff x="669925" y="1361190"/>
            <a:chExt cx="3149600" cy="1715385"/>
          </a:xfrm>
        </p:grpSpPr>
        <p:grpSp>
          <p:nvGrpSpPr>
            <p:cNvPr id="21" name="iṣľiḋe"/>
            <p:cNvGrpSpPr/>
            <p:nvPr/>
          </p:nvGrpSpPr>
          <p:grpSpPr>
            <a:xfrm>
              <a:off x="669925" y="1361190"/>
              <a:ext cx="599228" cy="599228"/>
              <a:chOff x="1149985" y="1061576"/>
              <a:chExt cx="599228" cy="599228"/>
            </a:xfrm>
          </p:grpSpPr>
          <p:sp>
            <p:nvSpPr>
              <p:cNvPr id="24" name="iśḷiḍê"/>
              <p:cNvSpPr/>
              <p:nvPr/>
            </p:nvSpPr>
            <p:spPr>
              <a:xfrm>
                <a:off x="1149985" y="1061576"/>
                <a:ext cx="599228" cy="599228"/>
              </a:xfrm>
              <a:custGeom>
                <a:avLst/>
                <a:gdLst>
                  <a:gd name="connsiteX0" fmla="*/ 274320 w 548640"/>
                  <a:gd name="connsiteY0" fmla="*/ 0 h 548640"/>
                  <a:gd name="connsiteX1" fmla="*/ 548640 w 548640"/>
                  <a:gd name="connsiteY1" fmla="*/ 274320 h 548640"/>
                  <a:gd name="connsiteX2" fmla="*/ 274320 w 548640"/>
                  <a:gd name="connsiteY2" fmla="*/ 548640 h 548640"/>
                  <a:gd name="connsiteX3" fmla="*/ 0 w 548640"/>
                  <a:gd name="connsiteY3" fmla="*/ 274320 h 548640"/>
                  <a:gd name="connsiteX4" fmla="*/ 274320 w 54864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 h="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accent3"/>
              </a:solidFill>
              <a:ln w="63500">
                <a:no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a:solidFill>
                    <a:schemeClr val="tx1"/>
                  </a:solidFill>
                </a:endParaRPr>
              </a:p>
            </p:txBody>
          </p:sp>
          <p:sp>
            <p:nvSpPr>
              <p:cNvPr id="25" name="îšļïḓê"/>
              <p:cNvSpPr/>
              <p:nvPr/>
            </p:nvSpPr>
            <p:spPr>
              <a:xfrm>
                <a:off x="1309935" y="12215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wrap="square" lIns="91440" tIns="45720" rIns="91440" bIns="45720" anchor="ctr">
                <a:normAutofit fontScale="92500" lnSpcReduction="20000"/>
              </a:bodyPr>
              <a:lstStyle/>
              <a:p>
                <a:pPr defTabSz="227965">
                  <a:defRPr sz="3000" cap="none">
                    <a:solidFill>
                      <a:srgbClr val="FFFFFF"/>
                    </a:solidFill>
                    <a:effectLst>
                      <a:outerShdw blurRad="38100" dist="12700" dir="5400000" rotWithShape="0">
                        <a:srgbClr val="000000">
                          <a:alpha val="50000"/>
                        </a:srgbClr>
                      </a:outerShdw>
                    </a:effectLst>
                  </a:defRPr>
                </a:pPr>
                <a:endParaRPr sz="1500"/>
              </a:p>
            </p:txBody>
          </p:sp>
        </p:grpSp>
        <p:sp>
          <p:nvSpPr>
            <p:cNvPr id="22" name="îşľíḋe"/>
            <p:cNvSpPr txBox="1"/>
            <p:nvPr/>
          </p:nvSpPr>
          <p:spPr bwMode="auto">
            <a:xfrm>
              <a:off x="1297728" y="1439901"/>
              <a:ext cx="252179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spcBef>
                  <a:spcPct val="0"/>
                </a:spcBef>
              </a:pPr>
              <a:r>
                <a:rPr lang="zh-CN" altLang="en-US" sz="2600"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700" b="1" dirty="0">
                <a:solidFill>
                  <a:srgbClr val="000000"/>
                </a:solidFill>
              </a:endParaRPr>
            </a:p>
          </p:txBody>
        </p:sp>
        <p:sp>
          <p:nvSpPr>
            <p:cNvPr id="23" name="íṧlïďê"/>
            <p:cNvSpPr/>
            <p:nvPr/>
          </p:nvSpPr>
          <p:spPr bwMode="auto">
            <a:xfrm>
              <a:off x="673100" y="2041656"/>
              <a:ext cx="3146425" cy="103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双击在此添加你的主要文本信息内容</a:t>
              </a:r>
              <a:endParaRPr lang="en-US" altLang="zh-CN" sz="1100" dirty="0">
                <a:solidFill>
                  <a:srgbClr val="000000"/>
                </a:solidFill>
              </a:endParaRPr>
            </a:p>
          </p:txBody>
        </p:sp>
      </p:grpSp>
      <p:grpSp>
        <p:nvGrpSpPr>
          <p:cNvPr id="15" name="iş1îḍé"/>
          <p:cNvGrpSpPr/>
          <p:nvPr/>
        </p:nvGrpSpPr>
        <p:grpSpPr>
          <a:xfrm>
            <a:off x="8382039" y="4107476"/>
            <a:ext cx="3149600" cy="1715385"/>
            <a:chOff x="669925" y="1361190"/>
            <a:chExt cx="3149600" cy="1715385"/>
          </a:xfrm>
        </p:grpSpPr>
        <p:grpSp>
          <p:nvGrpSpPr>
            <p:cNvPr id="16" name="išľîdè"/>
            <p:cNvGrpSpPr/>
            <p:nvPr/>
          </p:nvGrpSpPr>
          <p:grpSpPr>
            <a:xfrm>
              <a:off x="669925" y="1361190"/>
              <a:ext cx="599228" cy="599228"/>
              <a:chOff x="1149985" y="1061576"/>
              <a:chExt cx="599228" cy="599228"/>
            </a:xfrm>
          </p:grpSpPr>
          <p:sp>
            <p:nvSpPr>
              <p:cNvPr id="19" name="ïS1iḓé"/>
              <p:cNvSpPr/>
              <p:nvPr/>
            </p:nvSpPr>
            <p:spPr>
              <a:xfrm>
                <a:off x="1149985" y="1061576"/>
                <a:ext cx="599228" cy="599228"/>
              </a:xfrm>
              <a:custGeom>
                <a:avLst/>
                <a:gdLst>
                  <a:gd name="connsiteX0" fmla="*/ 274320 w 548640"/>
                  <a:gd name="connsiteY0" fmla="*/ 0 h 548640"/>
                  <a:gd name="connsiteX1" fmla="*/ 548640 w 548640"/>
                  <a:gd name="connsiteY1" fmla="*/ 274320 h 548640"/>
                  <a:gd name="connsiteX2" fmla="*/ 274320 w 548640"/>
                  <a:gd name="connsiteY2" fmla="*/ 548640 h 548640"/>
                  <a:gd name="connsiteX3" fmla="*/ 0 w 548640"/>
                  <a:gd name="connsiteY3" fmla="*/ 274320 h 548640"/>
                  <a:gd name="connsiteX4" fmla="*/ 274320 w 54864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 h="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accent4"/>
              </a:solidFill>
              <a:ln w="63500">
                <a:noFill/>
              </a:ln>
              <a:effectLst/>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ctr">
                <a:normAutofit/>
              </a:bodyPr>
              <a:lstStyle/>
              <a:p>
                <a:pPr algn="ctr"/>
                <a:endParaRPr lang="en-US">
                  <a:solidFill>
                    <a:schemeClr val="tx1"/>
                  </a:solidFill>
                </a:endParaRPr>
              </a:p>
            </p:txBody>
          </p:sp>
          <p:sp>
            <p:nvSpPr>
              <p:cNvPr id="20" name="íś1ïḍè"/>
              <p:cNvSpPr/>
              <p:nvPr/>
            </p:nvSpPr>
            <p:spPr>
              <a:xfrm>
                <a:off x="1309935" y="12215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wrap="square" lIns="91440" tIns="45720" rIns="91440" bIns="45720" anchor="ctr">
                <a:normAutofit fontScale="92500" lnSpcReduction="20000"/>
              </a:bodyPr>
              <a:lstStyle/>
              <a:p>
                <a:pPr defTabSz="227965">
                  <a:defRPr sz="3000" cap="none">
                    <a:solidFill>
                      <a:srgbClr val="FFFFFF"/>
                    </a:solidFill>
                    <a:effectLst>
                      <a:outerShdw blurRad="38100" dist="12700" dir="5400000" rotWithShape="0">
                        <a:srgbClr val="000000">
                          <a:alpha val="50000"/>
                        </a:srgbClr>
                      </a:outerShdw>
                    </a:effectLst>
                  </a:defRPr>
                </a:pPr>
                <a:endParaRPr sz="1500"/>
              </a:p>
            </p:txBody>
          </p:sp>
        </p:grpSp>
        <p:sp>
          <p:nvSpPr>
            <p:cNvPr id="17" name="îśḻíḋè"/>
            <p:cNvSpPr txBox="1"/>
            <p:nvPr/>
          </p:nvSpPr>
          <p:spPr bwMode="auto">
            <a:xfrm>
              <a:off x="1297728" y="1439901"/>
              <a:ext cx="252179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spcBef>
                  <a:spcPct val="0"/>
                </a:spcBef>
              </a:pPr>
              <a:r>
                <a:rPr lang="zh-CN" altLang="en-US" sz="2600"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700" b="1" dirty="0">
                <a:solidFill>
                  <a:srgbClr val="000000"/>
                </a:solidFill>
              </a:endParaRPr>
            </a:p>
          </p:txBody>
        </p:sp>
        <p:sp>
          <p:nvSpPr>
            <p:cNvPr id="18" name="ïş1idé"/>
            <p:cNvSpPr/>
            <p:nvPr/>
          </p:nvSpPr>
          <p:spPr bwMode="auto">
            <a:xfrm>
              <a:off x="673100" y="2041656"/>
              <a:ext cx="3146425" cy="103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双击在此添加你的主要文本信息内容</a:t>
              </a:r>
              <a:endParaRPr lang="en-US" altLang="zh-CN" sz="1100" dirty="0">
                <a:solidFill>
                  <a:srgbClr val="000000"/>
                </a:solidFill>
              </a:endParaRPr>
            </a:p>
          </p:txBody>
        </p:sp>
      </p:grpSp>
      <p:grpSp>
        <p:nvGrpSpPr>
          <p:cNvPr id="49" name="组合 48"/>
          <p:cNvGrpSpPr/>
          <p:nvPr/>
        </p:nvGrpSpPr>
        <p:grpSpPr>
          <a:xfrm>
            <a:off x="3995420" y="220978"/>
            <a:ext cx="3997325" cy="368300"/>
            <a:chOff x="6292" y="188"/>
            <a:chExt cx="6295" cy="580"/>
          </a:xfrm>
        </p:grpSpPr>
        <p:sp>
          <p:nvSpPr>
            <p:cNvPr id="50" name="同心圆 11"/>
            <p:cNvSpPr/>
            <p:nvPr/>
          </p:nvSpPr>
          <p:spPr>
            <a:xfrm>
              <a:off x="6292"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同心圆 12"/>
            <p:cNvSpPr/>
            <p:nvPr/>
          </p:nvSpPr>
          <p:spPr>
            <a:xfrm>
              <a:off x="6906"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同心圆 13"/>
            <p:cNvSpPr/>
            <p:nvPr/>
          </p:nvSpPr>
          <p:spPr>
            <a:xfrm>
              <a:off x="11658"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同心圆 14"/>
            <p:cNvSpPr/>
            <p:nvPr/>
          </p:nvSpPr>
          <p:spPr>
            <a:xfrm>
              <a:off x="12269"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4" name="文本框 53"/>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rcRect l="19119" t="2847" r="19445" b="4685"/>
          <a:stretch>
            <a:fillRect/>
          </a:stretch>
        </p:blipFill>
        <p:spPr>
          <a:xfrm>
            <a:off x="5110115" y="3364692"/>
            <a:ext cx="1966866" cy="1969876"/>
          </a:xfrm>
          <a:custGeom>
            <a:avLst/>
            <a:gdLst>
              <a:gd name="connsiteX0" fmla="*/ 983433 w 1966866"/>
              <a:gd name="connsiteY0" fmla="*/ 0 h 1969876"/>
              <a:gd name="connsiteX1" fmla="*/ 1966866 w 1966866"/>
              <a:gd name="connsiteY1" fmla="*/ 984938 h 1969876"/>
              <a:gd name="connsiteX2" fmla="*/ 983433 w 1966866"/>
              <a:gd name="connsiteY2" fmla="*/ 1969876 h 1969876"/>
              <a:gd name="connsiteX3" fmla="*/ 0 w 1966866"/>
              <a:gd name="connsiteY3" fmla="*/ 984938 h 1969876"/>
              <a:gd name="connsiteX4" fmla="*/ 983433 w 1966866"/>
              <a:gd name="connsiteY4" fmla="*/ 0 h 196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866" h="1969876">
                <a:moveTo>
                  <a:pt x="983433" y="0"/>
                </a:moveTo>
                <a:cubicBezTo>
                  <a:pt x="1526568" y="0"/>
                  <a:pt x="1966866" y="440972"/>
                  <a:pt x="1966866" y="984938"/>
                </a:cubicBezTo>
                <a:cubicBezTo>
                  <a:pt x="1966866" y="1528904"/>
                  <a:pt x="1526568" y="1969876"/>
                  <a:pt x="983433" y="1969876"/>
                </a:cubicBezTo>
                <a:cubicBezTo>
                  <a:pt x="440298" y="1969876"/>
                  <a:pt x="0" y="1528904"/>
                  <a:pt x="0" y="984938"/>
                </a:cubicBezTo>
                <a:cubicBezTo>
                  <a:pt x="0" y="440972"/>
                  <a:pt x="440298" y="0"/>
                  <a:pt x="983433"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circle(in)">
                                      <p:cBhvr>
                                        <p:cTn id="15" dur="2000"/>
                                        <p:tgtEl>
                                          <p:spTgt spid="55"/>
                                        </p:tgtEl>
                                      </p:cBhvr>
                                    </p:animEffect>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 presetClass="entr" presetSubtype="2"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îśḷïḋè"/>
          <p:cNvSpPr/>
          <p:nvPr/>
        </p:nvSpPr>
        <p:spPr>
          <a:xfrm>
            <a:off x="684250" y="3777313"/>
            <a:ext cx="10845800" cy="2077625"/>
          </a:xfrm>
          <a:prstGeom prst="rect">
            <a:avLst/>
          </a:prstGeom>
          <a:solidFill>
            <a:schemeClr val="bg1">
              <a:lumMod val="95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2000" b="1" i="1">
              <a:solidFill>
                <a:schemeClr val="tx1"/>
              </a:solidFill>
            </a:endParaRPr>
          </a:p>
        </p:txBody>
      </p:sp>
      <p:grpSp>
        <p:nvGrpSpPr>
          <p:cNvPr id="13" name="i$1îḋé"/>
          <p:cNvGrpSpPr/>
          <p:nvPr/>
        </p:nvGrpSpPr>
        <p:grpSpPr>
          <a:xfrm>
            <a:off x="3411972" y="3410791"/>
            <a:ext cx="733038" cy="733044"/>
            <a:chOff x="8349058" y="4642147"/>
            <a:chExt cx="548728" cy="548732"/>
          </a:xfrm>
        </p:grpSpPr>
        <p:sp>
          <p:nvSpPr>
            <p:cNvPr id="34" name="ís1ïďe"/>
            <p:cNvSpPr/>
            <p:nvPr/>
          </p:nvSpPr>
          <p:spPr>
            <a:xfrm>
              <a:off x="8349058" y="4642147"/>
              <a:ext cx="548728" cy="548732"/>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35" name="îšḷîďè"/>
            <p:cNvSpPr/>
            <p:nvPr/>
          </p:nvSpPr>
          <p:spPr>
            <a:xfrm>
              <a:off x="8486168" y="4766828"/>
              <a:ext cx="274507" cy="299371"/>
            </a:xfrm>
            <a:custGeom>
              <a:avLst/>
              <a:gdLst>
                <a:gd name="T0" fmla="*/ 2518 w 2518"/>
                <a:gd name="T1" fmla="*/ 2650 h 2750"/>
                <a:gd name="T2" fmla="*/ 100 w 2518"/>
                <a:gd name="T3" fmla="*/ 2750 h 2750"/>
                <a:gd name="T4" fmla="*/ 0 w 2518"/>
                <a:gd name="T5" fmla="*/ 2207 h 2750"/>
                <a:gd name="T6" fmla="*/ 735 w 2518"/>
                <a:gd name="T7" fmla="*/ 1547 h 2750"/>
                <a:gd name="T8" fmla="*/ 871 w 2518"/>
                <a:gd name="T9" fmla="*/ 1596 h 2750"/>
                <a:gd name="T10" fmla="*/ 1098 w 2518"/>
                <a:gd name="T11" fmla="*/ 1922 h 2750"/>
                <a:gd name="T12" fmla="*/ 1069 w 2518"/>
                <a:gd name="T13" fmla="*/ 1733 h 2750"/>
                <a:gd name="T14" fmla="*/ 1366 w 2518"/>
                <a:gd name="T15" fmla="*/ 1688 h 2750"/>
                <a:gd name="T16" fmla="*/ 1459 w 2518"/>
                <a:gd name="T17" fmla="*/ 1826 h 2750"/>
                <a:gd name="T18" fmla="*/ 1453 w 2518"/>
                <a:gd name="T19" fmla="*/ 2031 h 2750"/>
                <a:gd name="T20" fmla="*/ 1705 w 2518"/>
                <a:gd name="T21" fmla="*/ 1543 h 2750"/>
                <a:gd name="T22" fmla="*/ 2221 w 2518"/>
                <a:gd name="T23" fmla="*/ 1765 h 2750"/>
                <a:gd name="T24" fmla="*/ 1774 w 2518"/>
                <a:gd name="T25" fmla="*/ 827 h 2750"/>
                <a:gd name="T26" fmla="*/ 1774 w 2518"/>
                <a:gd name="T27" fmla="*/ 827 h 2750"/>
                <a:gd name="T28" fmla="*/ 1752 w 2518"/>
                <a:gd name="T29" fmla="*/ 1190 h 2750"/>
                <a:gd name="T30" fmla="*/ 1453 w 2518"/>
                <a:gd name="T31" fmla="*/ 1525 h 2750"/>
                <a:gd name="T32" fmla="*/ 1065 w 2518"/>
                <a:gd name="T33" fmla="*/ 1525 h 2750"/>
                <a:gd name="T34" fmla="*/ 766 w 2518"/>
                <a:gd name="T35" fmla="*/ 1190 h 2750"/>
                <a:gd name="T36" fmla="*/ 582 w 2518"/>
                <a:gd name="T37" fmla="*/ 719 h 2750"/>
                <a:gd name="T38" fmla="*/ 632 w 2518"/>
                <a:gd name="T39" fmla="*/ 594 h 2750"/>
                <a:gd name="T40" fmla="*/ 633 w 2518"/>
                <a:gd name="T41" fmla="*/ 586 h 2750"/>
                <a:gd name="T42" fmla="*/ 874 w 2518"/>
                <a:gd name="T43" fmla="*/ 132 h 2750"/>
                <a:gd name="T44" fmla="*/ 1259 w 2518"/>
                <a:gd name="T45" fmla="*/ 0 h 2750"/>
                <a:gd name="T46" fmla="*/ 1292 w 2518"/>
                <a:gd name="T47" fmla="*/ 2 h 2750"/>
                <a:gd name="T48" fmla="*/ 1891 w 2518"/>
                <a:gd name="T49" fmla="*/ 669 h 2750"/>
                <a:gd name="T50" fmla="*/ 1959 w 2518"/>
                <a:gd name="T51" fmla="*/ 960 h 2750"/>
                <a:gd name="T52" fmla="*/ 1691 w 2518"/>
                <a:gd name="T53" fmla="*/ 720 h 2750"/>
                <a:gd name="T54" fmla="*/ 1526 w 2518"/>
                <a:gd name="T55" fmla="*/ 617 h 2750"/>
                <a:gd name="T56" fmla="*/ 1041 w 2518"/>
                <a:gd name="T57" fmla="*/ 482 h 2750"/>
                <a:gd name="T58" fmla="*/ 827 w 2518"/>
                <a:gd name="T59" fmla="*/ 674 h 2750"/>
                <a:gd name="T60" fmla="*/ 751 w 2518"/>
                <a:gd name="T61" fmla="*/ 826 h 2750"/>
                <a:gd name="T62" fmla="*/ 813 w 2518"/>
                <a:gd name="T63" fmla="*/ 996 h 2750"/>
                <a:gd name="T64" fmla="*/ 921 w 2518"/>
                <a:gd name="T65" fmla="*/ 1052 h 2750"/>
                <a:gd name="T66" fmla="*/ 1151 w 2518"/>
                <a:gd name="T67" fmla="*/ 1344 h 2750"/>
                <a:gd name="T68" fmla="*/ 1439 w 2518"/>
                <a:gd name="T69" fmla="*/ 1304 h 2750"/>
                <a:gd name="T70" fmla="*/ 1705 w 2518"/>
                <a:gd name="T71" fmla="*/ 996 h 2750"/>
                <a:gd name="T72" fmla="*/ 1774 w 2518"/>
                <a:gd name="T73" fmla="*/ 827 h 2750"/>
                <a:gd name="T74" fmla="*/ 1692 w 2518"/>
                <a:gd name="T75" fmla="*/ 72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8" h="2750">
                  <a:moveTo>
                    <a:pt x="2518" y="2207"/>
                  </a:moveTo>
                  <a:lnTo>
                    <a:pt x="2518" y="2650"/>
                  </a:lnTo>
                  <a:cubicBezTo>
                    <a:pt x="2518" y="2705"/>
                    <a:pt x="2473" y="2750"/>
                    <a:pt x="2418" y="2750"/>
                  </a:cubicBezTo>
                  <a:lnTo>
                    <a:pt x="100" y="2750"/>
                  </a:lnTo>
                  <a:cubicBezTo>
                    <a:pt x="45" y="2750"/>
                    <a:pt x="0" y="2705"/>
                    <a:pt x="0" y="2650"/>
                  </a:cubicBezTo>
                  <a:lnTo>
                    <a:pt x="0" y="2207"/>
                  </a:lnTo>
                  <a:cubicBezTo>
                    <a:pt x="0" y="2012"/>
                    <a:pt x="117" y="1839"/>
                    <a:pt x="297" y="1765"/>
                  </a:cubicBezTo>
                  <a:lnTo>
                    <a:pt x="735" y="1547"/>
                  </a:lnTo>
                  <a:cubicBezTo>
                    <a:pt x="760" y="1535"/>
                    <a:pt x="788" y="1534"/>
                    <a:pt x="813" y="1543"/>
                  </a:cubicBezTo>
                  <a:cubicBezTo>
                    <a:pt x="839" y="1552"/>
                    <a:pt x="860" y="1571"/>
                    <a:pt x="871" y="1596"/>
                  </a:cubicBezTo>
                  <a:lnTo>
                    <a:pt x="1066" y="2031"/>
                  </a:lnTo>
                  <a:lnTo>
                    <a:pt x="1098" y="1922"/>
                  </a:lnTo>
                  <a:lnTo>
                    <a:pt x="1059" y="1826"/>
                  </a:lnTo>
                  <a:cubicBezTo>
                    <a:pt x="1047" y="1795"/>
                    <a:pt x="1050" y="1760"/>
                    <a:pt x="1069" y="1733"/>
                  </a:cubicBezTo>
                  <a:cubicBezTo>
                    <a:pt x="1087" y="1705"/>
                    <a:pt x="1118" y="1688"/>
                    <a:pt x="1152" y="1688"/>
                  </a:cubicBezTo>
                  <a:lnTo>
                    <a:pt x="1366" y="1688"/>
                  </a:lnTo>
                  <a:cubicBezTo>
                    <a:pt x="1400" y="1688"/>
                    <a:pt x="1431" y="1705"/>
                    <a:pt x="1449" y="1733"/>
                  </a:cubicBezTo>
                  <a:cubicBezTo>
                    <a:pt x="1468" y="1760"/>
                    <a:pt x="1472" y="1795"/>
                    <a:pt x="1459" y="1826"/>
                  </a:cubicBezTo>
                  <a:lnTo>
                    <a:pt x="1420" y="1922"/>
                  </a:lnTo>
                  <a:lnTo>
                    <a:pt x="1453" y="2031"/>
                  </a:lnTo>
                  <a:lnTo>
                    <a:pt x="1647" y="1596"/>
                  </a:lnTo>
                  <a:cubicBezTo>
                    <a:pt x="1658" y="1571"/>
                    <a:pt x="1679" y="1552"/>
                    <a:pt x="1705" y="1543"/>
                  </a:cubicBezTo>
                  <a:cubicBezTo>
                    <a:pt x="1730" y="1534"/>
                    <a:pt x="1759" y="1535"/>
                    <a:pt x="1783" y="1547"/>
                  </a:cubicBezTo>
                  <a:lnTo>
                    <a:pt x="2221" y="1765"/>
                  </a:lnTo>
                  <a:cubicBezTo>
                    <a:pt x="2402" y="1839"/>
                    <a:pt x="2518" y="2012"/>
                    <a:pt x="2518" y="2207"/>
                  </a:cubicBezTo>
                  <a:close/>
                  <a:moveTo>
                    <a:pt x="1774" y="827"/>
                  </a:moveTo>
                  <a:cubicBezTo>
                    <a:pt x="1774" y="827"/>
                    <a:pt x="1771" y="827"/>
                    <a:pt x="1774" y="827"/>
                  </a:cubicBezTo>
                  <a:lnTo>
                    <a:pt x="1774" y="827"/>
                  </a:lnTo>
                  <a:close/>
                  <a:moveTo>
                    <a:pt x="1959" y="960"/>
                  </a:moveTo>
                  <a:cubicBezTo>
                    <a:pt x="1915" y="1126"/>
                    <a:pt x="1817" y="1176"/>
                    <a:pt x="1752" y="1190"/>
                  </a:cubicBezTo>
                  <a:cubicBezTo>
                    <a:pt x="1715" y="1262"/>
                    <a:pt x="1646" y="1385"/>
                    <a:pt x="1576" y="1450"/>
                  </a:cubicBezTo>
                  <a:cubicBezTo>
                    <a:pt x="1544" y="1481"/>
                    <a:pt x="1502" y="1506"/>
                    <a:pt x="1453" y="1525"/>
                  </a:cubicBezTo>
                  <a:cubicBezTo>
                    <a:pt x="1391" y="1550"/>
                    <a:pt x="1326" y="1562"/>
                    <a:pt x="1259" y="1562"/>
                  </a:cubicBezTo>
                  <a:cubicBezTo>
                    <a:pt x="1192" y="1562"/>
                    <a:pt x="1127" y="1550"/>
                    <a:pt x="1065" y="1525"/>
                  </a:cubicBezTo>
                  <a:cubicBezTo>
                    <a:pt x="1016" y="1506"/>
                    <a:pt x="974" y="1481"/>
                    <a:pt x="942" y="1450"/>
                  </a:cubicBezTo>
                  <a:cubicBezTo>
                    <a:pt x="872" y="1385"/>
                    <a:pt x="803" y="1262"/>
                    <a:pt x="766" y="1190"/>
                  </a:cubicBezTo>
                  <a:cubicBezTo>
                    <a:pt x="701" y="1176"/>
                    <a:pt x="603" y="1126"/>
                    <a:pt x="560" y="960"/>
                  </a:cubicBezTo>
                  <a:cubicBezTo>
                    <a:pt x="534" y="862"/>
                    <a:pt x="541" y="781"/>
                    <a:pt x="582" y="719"/>
                  </a:cubicBezTo>
                  <a:cubicBezTo>
                    <a:pt x="595" y="698"/>
                    <a:pt x="611" y="681"/>
                    <a:pt x="627" y="669"/>
                  </a:cubicBezTo>
                  <a:cubicBezTo>
                    <a:pt x="627" y="648"/>
                    <a:pt x="629" y="622"/>
                    <a:pt x="632" y="594"/>
                  </a:cubicBezTo>
                  <a:cubicBezTo>
                    <a:pt x="632" y="593"/>
                    <a:pt x="632" y="592"/>
                    <a:pt x="632" y="591"/>
                  </a:cubicBezTo>
                  <a:cubicBezTo>
                    <a:pt x="633" y="589"/>
                    <a:pt x="633" y="588"/>
                    <a:pt x="633" y="586"/>
                  </a:cubicBezTo>
                  <a:cubicBezTo>
                    <a:pt x="646" y="480"/>
                    <a:pt x="683" y="337"/>
                    <a:pt x="783" y="219"/>
                  </a:cubicBezTo>
                  <a:cubicBezTo>
                    <a:pt x="811" y="185"/>
                    <a:pt x="842" y="156"/>
                    <a:pt x="874" y="132"/>
                  </a:cubicBezTo>
                  <a:cubicBezTo>
                    <a:pt x="965" y="54"/>
                    <a:pt x="1085" y="0"/>
                    <a:pt x="1241" y="0"/>
                  </a:cubicBezTo>
                  <a:cubicBezTo>
                    <a:pt x="1247" y="0"/>
                    <a:pt x="1253" y="0"/>
                    <a:pt x="1259" y="0"/>
                  </a:cubicBezTo>
                  <a:lnTo>
                    <a:pt x="1259" y="0"/>
                  </a:lnTo>
                  <a:cubicBezTo>
                    <a:pt x="1261" y="0"/>
                    <a:pt x="1273" y="0"/>
                    <a:pt x="1292" y="2"/>
                  </a:cubicBezTo>
                  <a:cubicBezTo>
                    <a:pt x="1693" y="28"/>
                    <a:pt x="1843" y="326"/>
                    <a:pt x="1867" y="486"/>
                  </a:cubicBezTo>
                  <a:cubicBezTo>
                    <a:pt x="1884" y="558"/>
                    <a:pt x="1890" y="623"/>
                    <a:pt x="1891" y="669"/>
                  </a:cubicBezTo>
                  <a:cubicBezTo>
                    <a:pt x="1907" y="681"/>
                    <a:pt x="1923" y="698"/>
                    <a:pt x="1937" y="719"/>
                  </a:cubicBezTo>
                  <a:cubicBezTo>
                    <a:pt x="1977" y="781"/>
                    <a:pt x="1984" y="862"/>
                    <a:pt x="1959" y="960"/>
                  </a:cubicBezTo>
                  <a:close/>
                  <a:moveTo>
                    <a:pt x="1692" y="720"/>
                  </a:moveTo>
                  <a:lnTo>
                    <a:pt x="1691" y="720"/>
                  </a:lnTo>
                  <a:cubicBezTo>
                    <a:pt x="1691" y="719"/>
                    <a:pt x="1694" y="674"/>
                    <a:pt x="1687" y="611"/>
                  </a:cubicBezTo>
                  <a:cubicBezTo>
                    <a:pt x="1642" y="615"/>
                    <a:pt x="1586" y="617"/>
                    <a:pt x="1526" y="617"/>
                  </a:cubicBezTo>
                  <a:cubicBezTo>
                    <a:pt x="1377" y="617"/>
                    <a:pt x="1268" y="601"/>
                    <a:pt x="1193" y="568"/>
                  </a:cubicBezTo>
                  <a:cubicBezTo>
                    <a:pt x="1131" y="540"/>
                    <a:pt x="1081" y="510"/>
                    <a:pt x="1041" y="482"/>
                  </a:cubicBezTo>
                  <a:cubicBezTo>
                    <a:pt x="1027" y="508"/>
                    <a:pt x="1009" y="534"/>
                    <a:pt x="988" y="557"/>
                  </a:cubicBezTo>
                  <a:cubicBezTo>
                    <a:pt x="934" y="615"/>
                    <a:pt x="873" y="652"/>
                    <a:pt x="827" y="674"/>
                  </a:cubicBezTo>
                  <a:cubicBezTo>
                    <a:pt x="826" y="702"/>
                    <a:pt x="827" y="720"/>
                    <a:pt x="827" y="720"/>
                  </a:cubicBezTo>
                  <a:cubicBezTo>
                    <a:pt x="832" y="770"/>
                    <a:pt x="799" y="815"/>
                    <a:pt x="751" y="826"/>
                  </a:cubicBezTo>
                  <a:cubicBezTo>
                    <a:pt x="746" y="829"/>
                    <a:pt x="738" y="854"/>
                    <a:pt x="753" y="909"/>
                  </a:cubicBezTo>
                  <a:cubicBezTo>
                    <a:pt x="767" y="962"/>
                    <a:pt x="789" y="994"/>
                    <a:pt x="813" y="996"/>
                  </a:cubicBezTo>
                  <a:cubicBezTo>
                    <a:pt x="822" y="993"/>
                    <a:pt x="831" y="992"/>
                    <a:pt x="839" y="992"/>
                  </a:cubicBezTo>
                  <a:cubicBezTo>
                    <a:pt x="875" y="992"/>
                    <a:pt x="904" y="1016"/>
                    <a:pt x="921" y="1052"/>
                  </a:cubicBezTo>
                  <a:cubicBezTo>
                    <a:pt x="955" y="1124"/>
                    <a:pt x="1027" y="1256"/>
                    <a:pt x="1079" y="1304"/>
                  </a:cubicBezTo>
                  <a:cubicBezTo>
                    <a:pt x="1094" y="1319"/>
                    <a:pt x="1120" y="1333"/>
                    <a:pt x="1151" y="1344"/>
                  </a:cubicBezTo>
                  <a:cubicBezTo>
                    <a:pt x="1221" y="1368"/>
                    <a:pt x="1297" y="1368"/>
                    <a:pt x="1367" y="1344"/>
                  </a:cubicBezTo>
                  <a:cubicBezTo>
                    <a:pt x="1398" y="1333"/>
                    <a:pt x="1424" y="1319"/>
                    <a:pt x="1439" y="1304"/>
                  </a:cubicBezTo>
                  <a:cubicBezTo>
                    <a:pt x="1491" y="1256"/>
                    <a:pt x="1564" y="1124"/>
                    <a:pt x="1597" y="1052"/>
                  </a:cubicBezTo>
                  <a:cubicBezTo>
                    <a:pt x="1618" y="1007"/>
                    <a:pt x="1658" y="982"/>
                    <a:pt x="1705" y="996"/>
                  </a:cubicBezTo>
                  <a:cubicBezTo>
                    <a:pt x="1729" y="994"/>
                    <a:pt x="1751" y="962"/>
                    <a:pt x="1765" y="909"/>
                  </a:cubicBezTo>
                  <a:cubicBezTo>
                    <a:pt x="1778" y="860"/>
                    <a:pt x="1774" y="840"/>
                    <a:pt x="1774" y="827"/>
                  </a:cubicBezTo>
                  <a:cubicBezTo>
                    <a:pt x="1774" y="824"/>
                    <a:pt x="1774" y="825"/>
                    <a:pt x="1774" y="826"/>
                  </a:cubicBezTo>
                  <a:cubicBezTo>
                    <a:pt x="1783" y="773"/>
                    <a:pt x="1745" y="725"/>
                    <a:pt x="1692" y="7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4" name="ïṩlíḍé"/>
          <p:cNvGrpSpPr/>
          <p:nvPr/>
        </p:nvGrpSpPr>
        <p:grpSpPr>
          <a:xfrm>
            <a:off x="5561696" y="3410791"/>
            <a:ext cx="733038" cy="733044"/>
            <a:chOff x="8180417" y="4642147"/>
            <a:chExt cx="548728" cy="548732"/>
          </a:xfrm>
        </p:grpSpPr>
        <p:sp>
          <p:nvSpPr>
            <p:cNvPr id="32" name="îṡḻîďê"/>
            <p:cNvSpPr/>
            <p:nvPr/>
          </p:nvSpPr>
          <p:spPr>
            <a:xfrm>
              <a:off x="8180417" y="4642147"/>
              <a:ext cx="548728" cy="54873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p>
          </p:txBody>
        </p:sp>
        <p:sp>
          <p:nvSpPr>
            <p:cNvPr id="33" name="îśľïďê"/>
            <p:cNvSpPr/>
            <p:nvPr/>
          </p:nvSpPr>
          <p:spPr>
            <a:xfrm>
              <a:off x="8282338" y="4794301"/>
              <a:ext cx="344886" cy="244424"/>
            </a:xfrm>
            <a:custGeom>
              <a:avLst/>
              <a:gdLst>
                <a:gd name="connsiteX0" fmla="*/ 304032 w 608062"/>
                <a:gd name="connsiteY0" fmla="*/ 356779 h 430943"/>
                <a:gd name="connsiteX1" fmla="*/ 351777 w 608062"/>
                <a:gd name="connsiteY1" fmla="*/ 376570 h 430943"/>
                <a:gd name="connsiteX2" fmla="*/ 351777 w 608062"/>
                <a:gd name="connsiteY2" fmla="*/ 385965 h 430943"/>
                <a:gd name="connsiteX3" fmla="*/ 308736 w 608062"/>
                <a:gd name="connsiteY3" fmla="*/ 428944 h 430943"/>
                <a:gd name="connsiteX4" fmla="*/ 304032 w 608062"/>
                <a:gd name="connsiteY4" fmla="*/ 430943 h 430943"/>
                <a:gd name="connsiteX5" fmla="*/ 299327 w 608062"/>
                <a:gd name="connsiteY5" fmla="*/ 428944 h 430943"/>
                <a:gd name="connsiteX6" fmla="*/ 256286 w 608062"/>
                <a:gd name="connsiteY6" fmla="*/ 385965 h 430943"/>
                <a:gd name="connsiteX7" fmla="*/ 256286 w 608062"/>
                <a:gd name="connsiteY7" fmla="*/ 376570 h 430943"/>
                <a:gd name="connsiteX8" fmla="*/ 304032 w 608062"/>
                <a:gd name="connsiteY8" fmla="*/ 356779 h 430943"/>
                <a:gd name="connsiteX9" fmla="*/ 304013 w 608062"/>
                <a:gd name="connsiteY9" fmla="*/ 233219 h 430943"/>
                <a:gd name="connsiteX10" fmla="*/ 440761 w 608062"/>
                <a:gd name="connsiteY10" fmla="*/ 289982 h 430943"/>
                <a:gd name="connsiteX11" fmla="*/ 440761 w 608062"/>
                <a:gd name="connsiteY11" fmla="*/ 299376 h 430943"/>
                <a:gd name="connsiteX12" fmla="*/ 396746 w 608062"/>
                <a:gd name="connsiteY12" fmla="*/ 343348 h 430943"/>
                <a:gd name="connsiteX13" fmla="*/ 392044 w 608062"/>
                <a:gd name="connsiteY13" fmla="*/ 345347 h 430943"/>
                <a:gd name="connsiteX14" fmla="*/ 387342 w 608062"/>
                <a:gd name="connsiteY14" fmla="*/ 343348 h 430943"/>
                <a:gd name="connsiteX15" fmla="*/ 304013 w 608062"/>
                <a:gd name="connsiteY15" fmla="*/ 308770 h 430943"/>
                <a:gd name="connsiteX16" fmla="*/ 220684 w 608062"/>
                <a:gd name="connsiteY16" fmla="*/ 343348 h 430943"/>
                <a:gd name="connsiteX17" fmla="*/ 215982 w 608062"/>
                <a:gd name="connsiteY17" fmla="*/ 345347 h 430943"/>
                <a:gd name="connsiteX18" fmla="*/ 211280 w 608062"/>
                <a:gd name="connsiteY18" fmla="*/ 343348 h 430943"/>
                <a:gd name="connsiteX19" fmla="*/ 167165 w 608062"/>
                <a:gd name="connsiteY19" fmla="*/ 299376 h 430943"/>
                <a:gd name="connsiteX20" fmla="*/ 165264 w 608062"/>
                <a:gd name="connsiteY20" fmla="*/ 294679 h 430943"/>
                <a:gd name="connsiteX21" fmla="*/ 167165 w 608062"/>
                <a:gd name="connsiteY21" fmla="*/ 289982 h 430943"/>
                <a:gd name="connsiteX22" fmla="*/ 304013 w 608062"/>
                <a:gd name="connsiteY22" fmla="*/ 233219 h 430943"/>
                <a:gd name="connsiteX23" fmla="*/ 304064 w 608062"/>
                <a:gd name="connsiteY23" fmla="*/ 116645 h 430943"/>
                <a:gd name="connsiteX24" fmla="*/ 523459 w 608062"/>
                <a:gd name="connsiteY24" fmla="*/ 207446 h 430943"/>
                <a:gd name="connsiteX25" fmla="*/ 525360 w 608062"/>
                <a:gd name="connsiteY25" fmla="*/ 212141 h 430943"/>
                <a:gd name="connsiteX26" fmla="*/ 523459 w 608062"/>
                <a:gd name="connsiteY26" fmla="*/ 216936 h 430943"/>
                <a:gd name="connsiteX27" fmla="*/ 479440 w 608062"/>
                <a:gd name="connsiteY27" fmla="*/ 260888 h 430943"/>
                <a:gd name="connsiteX28" fmla="*/ 474638 w 608062"/>
                <a:gd name="connsiteY28" fmla="*/ 262786 h 430943"/>
                <a:gd name="connsiteX29" fmla="*/ 469936 w 608062"/>
                <a:gd name="connsiteY29" fmla="*/ 260888 h 430943"/>
                <a:gd name="connsiteX30" fmla="*/ 304064 w 608062"/>
                <a:gd name="connsiteY30" fmla="*/ 192163 h 430943"/>
                <a:gd name="connsiteX31" fmla="*/ 138192 w 608062"/>
                <a:gd name="connsiteY31" fmla="*/ 260888 h 430943"/>
                <a:gd name="connsiteX32" fmla="*/ 133390 w 608062"/>
                <a:gd name="connsiteY32" fmla="*/ 262786 h 430943"/>
                <a:gd name="connsiteX33" fmla="*/ 128688 w 608062"/>
                <a:gd name="connsiteY33" fmla="*/ 260888 h 430943"/>
                <a:gd name="connsiteX34" fmla="*/ 84669 w 608062"/>
                <a:gd name="connsiteY34" fmla="*/ 216936 h 430943"/>
                <a:gd name="connsiteX35" fmla="*/ 84669 w 608062"/>
                <a:gd name="connsiteY35" fmla="*/ 207446 h 430943"/>
                <a:gd name="connsiteX36" fmla="*/ 304064 w 608062"/>
                <a:gd name="connsiteY36" fmla="*/ 116645 h 430943"/>
                <a:gd name="connsiteX37" fmla="*/ 304031 w 608062"/>
                <a:gd name="connsiteY37" fmla="*/ 0 h 430943"/>
                <a:gd name="connsiteX38" fmla="*/ 606061 w 608062"/>
                <a:gd name="connsiteY38" fmla="*/ 124937 h 430943"/>
                <a:gd name="connsiteX39" fmla="*/ 606862 w 608062"/>
                <a:gd name="connsiteY39" fmla="*/ 125836 h 430943"/>
                <a:gd name="connsiteX40" fmla="*/ 608062 w 608062"/>
                <a:gd name="connsiteY40" fmla="*/ 129631 h 430943"/>
                <a:gd name="connsiteX41" fmla="*/ 606061 w 608062"/>
                <a:gd name="connsiteY41" fmla="*/ 134325 h 430943"/>
                <a:gd name="connsiteX42" fmla="*/ 561942 w 608062"/>
                <a:gd name="connsiteY42" fmla="*/ 178367 h 430943"/>
                <a:gd name="connsiteX43" fmla="*/ 557240 w 608062"/>
                <a:gd name="connsiteY43" fmla="*/ 180365 h 430943"/>
                <a:gd name="connsiteX44" fmla="*/ 552538 w 608062"/>
                <a:gd name="connsiteY44" fmla="*/ 178367 h 430943"/>
                <a:gd name="connsiteX45" fmla="*/ 304031 w 608062"/>
                <a:gd name="connsiteY45" fmla="*/ 75501 h 430943"/>
                <a:gd name="connsiteX46" fmla="*/ 55524 w 608062"/>
                <a:gd name="connsiteY46" fmla="*/ 178367 h 430943"/>
                <a:gd name="connsiteX47" fmla="*/ 50822 w 608062"/>
                <a:gd name="connsiteY47" fmla="*/ 180365 h 430943"/>
                <a:gd name="connsiteX48" fmla="*/ 46120 w 608062"/>
                <a:gd name="connsiteY48" fmla="*/ 178367 h 430943"/>
                <a:gd name="connsiteX49" fmla="*/ 2001 w 608062"/>
                <a:gd name="connsiteY49" fmla="*/ 134325 h 430943"/>
                <a:gd name="connsiteX50" fmla="*/ 0 w 608062"/>
                <a:gd name="connsiteY50" fmla="*/ 129631 h 430943"/>
                <a:gd name="connsiteX51" fmla="*/ 2001 w 608062"/>
                <a:gd name="connsiteY51" fmla="*/ 124837 h 430943"/>
                <a:gd name="connsiteX52" fmla="*/ 304031 w 608062"/>
                <a:gd name="connsiteY52" fmla="*/ 0 h 4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062" h="430943">
                  <a:moveTo>
                    <a:pt x="304032" y="356779"/>
                  </a:moveTo>
                  <a:cubicBezTo>
                    <a:pt x="322049" y="356779"/>
                    <a:pt x="339065" y="363876"/>
                    <a:pt x="351777" y="376570"/>
                  </a:cubicBezTo>
                  <a:cubicBezTo>
                    <a:pt x="354380" y="379168"/>
                    <a:pt x="354380" y="383366"/>
                    <a:pt x="351777" y="385965"/>
                  </a:cubicBezTo>
                  <a:lnTo>
                    <a:pt x="308736" y="428944"/>
                  </a:lnTo>
                  <a:cubicBezTo>
                    <a:pt x="307535" y="430244"/>
                    <a:pt x="305833" y="430943"/>
                    <a:pt x="304032" y="430943"/>
                  </a:cubicBezTo>
                  <a:cubicBezTo>
                    <a:pt x="302230" y="430943"/>
                    <a:pt x="300528" y="430244"/>
                    <a:pt x="299327" y="428944"/>
                  </a:cubicBezTo>
                  <a:lnTo>
                    <a:pt x="256286" y="385965"/>
                  </a:lnTo>
                  <a:cubicBezTo>
                    <a:pt x="253683" y="383366"/>
                    <a:pt x="253683" y="379168"/>
                    <a:pt x="256286" y="376570"/>
                  </a:cubicBezTo>
                  <a:cubicBezTo>
                    <a:pt x="268998" y="363876"/>
                    <a:pt x="286014" y="356779"/>
                    <a:pt x="304032" y="356779"/>
                  </a:cubicBezTo>
                  <a:close/>
                  <a:moveTo>
                    <a:pt x="304013" y="233219"/>
                  </a:moveTo>
                  <a:cubicBezTo>
                    <a:pt x="355631" y="233219"/>
                    <a:pt x="404248" y="253406"/>
                    <a:pt x="440761" y="289982"/>
                  </a:cubicBezTo>
                  <a:cubicBezTo>
                    <a:pt x="443362" y="292581"/>
                    <a:pt x="443362" y="296778"/>
                    <a:pt x="440761" y="299376"/>
                  </a:cubicBezTo>
                  <a:lnTo>
                    <a:pt x="396746" y="343348"/>
                  </a:lnTo>
                  <a:cubicBezTo>
                    <a:pt x="395545" y="344547"/>
                    <a:pt x="393845" y="345347"/>
                    <a:pt x="392044" y="345347"/>
                  </a:cubicBezTo>
                  <a:cubicBezTo>
                    <a:pt x="390343" y="345347"/>
                    <a:pt x="388643" y="344547"/>
                    <a:pt x="387342" y="343348"/>
                  </a:cubicBezTo>
                  <a:cubicBezTo>
                    <a:pt x="365034" y="321062"/>
                    <a:pt x="335424" y="308770"/>
                    <a:pt x="304013" y="308770"/>
                  </a:cubicBezTo>
                  <a:cubicBezTo>
                    <a:pt x="272602" y="308770"/>
                    <a:pt x="242991" y="321062"/>
                    <a:pt x="220684" y="343348"/>
                  </a:cubicBezTo>
                  <a:cubicBezTo>
                    <a:pt x="219383" y="344547"/>
                    <a:pt x="217682" y="345347"/>
                    <a:pt x="215982" y="345347"/>
                  </a:cubicBezTo>
                  <a:cubicBezTo>
                    <a:pt x="214181" y="345347"/>
                    <a:pt x="212481" y="344547"/>
                    <a:pt x="211280" y="343348"/>
                  </a:cubicBezTo>
                  <a:lnTo>
                    <a:pt x="167165" y="299376"/>
                  </a:lnTo>
                  <a:cubicBezTo>
                    <a:pt x="165964" y="298077"/>
                    <a:pt x="165264" y="296378"/>
                    <a:pt x="165264" y="294679"/>
                  </a:cubicBezTo>
                  <a:cubicBezTo>
                    <a:pt x="165264" y="292880"/>
                    <a:pt x="165964" y="291182"/>
                    <a:pt x="167165" y="289982"/>
                  </a:cubicBezTo>
                  <a:cubicBezTo>
                    <a:pt x="203778" y="253406"/>
                    <a:pt x="252395" y="233219"/>
                    <a:pt x="304013" y="233219"/>
                  </a:cubicBezTo>
                  <a:close/>
                  <a:moveTo>
                    <a:pt x="304064" y="116645"/>
                  </a:moveTo>
                  <a:cubicBezTo>
                    <a:pt x="386800" y="116645"/>
                    <a:pt x="464734" y="148910"/>
                    <a:pt x="523459" y="207446"/>
                  </a:cubicBezTo>
                  <a:cubicBezTo>
                    <a:pt x="524660" y="208745"/>
                    <a:pt x="525360" y="210443"/>
                    <a:pt x="525360" y="212141"/>
                  </a:cubicBezTo>
                  <a:cubicBezTo>
                    <a:pt x="525360" y="213939"/>
                    <a:pt x="524660" y="215637"/>
                    <a:pt x="523459" y="216936"/>
                  </a:cubicBezTo>
                  <a:lnTo>
                    <a:pt x="479440" y="260888"/>
                  </a:lnTo>
                  <a:cubicBezTo>
                    <a:pt x="478140" y="262087"/>
                    <a:pt x="476439" y="262786"/>
                    <a:pt x="474638" y="262786"/>
                  </a:cubicBezTo>
                  <a:cubicBezTo>
                    <a:pt x="472937" y="262786"/>
                    <a:pt x="471237" y="262087"/>
                    <a:pt x="469936" y="260888"/>
                  </a:cubicBezTo>
                  <a:cubicBezTo>
                    <a:pt x="425617" y="216536"/>
                    <a:pt x="366691" y="192163"/>
                    <a:pt x="304064" y="192163"/>
                  </a:cubicBezTo>
                  <a:cubicBezTo>
                    <a:pt x="241437" y="192163"/>
                    <a:pt x="182512" y="216536"/>
                    <a:pt x="138192" y="260888"/>
                  </a:cubicBezTo>
                  <a:cubicBezTo>
                    <a:pt x="136892" y="262087"/>
                    <a:pt x="135191" y="262786"/>
                    <a:pt x="133390" y="262786"/>
                  </a:cubicBezTo>
                  <a:cubicBezTo>
                    <a:pt x="131689" y="262786"/>
                    <a:pt x="129989" y="262087"/>
                    <a:pt x="128688" y="260888"/>
                  </a:cubicBezTo>
                  <a:lnTo>
                    <a:pt x="84669" y="216936"/>
                  </a:lnTo>
                  <a:cubicBezTo>
                    <a:pt x="82068" y="214338"/>
                    <a:pt x="82068" y="210043"/>
                    <a:pt x="84669" y="207446"/>
                  </a:cubicBezTo>
                  <a:cubicBezTo>
                    <a:pt x="143395" y="148910"/>
                    <a:pt x="221328" y="116645"/>
                    <a:pt x="304064" y="116645"/>
                  </a:cubicBezTo>
                  <a:close/>
                  <a:moveTo>
                    <a:pt x="304031" y="0"/>
                  </a:moveTo>
                  <a:cubicBezTo>
                    <a:pt x="418080" y="0"/>
                    <a:pt x="525426" y="44342"/>
                    <a:pt x="606061" y="124937"/>
                  </a:cubicBezTo>
                  <a:cubicBezTo>
                    <a:pt x="606361" y="125237"/>
                    <a:pt x="606661" y="125536"/>
                    <a:pt x="606862" y="125836"/>
                  </a:cubicBezTo>
                  <a:cubicBezTo>
                    <a:pt x="607662" y="126934"/>
                    <a:pt x="608062" y="128233"/>
                    <a:pt x="608062" y="129631"/>
                  </a:cubicBezTo>
                  <a:cubicBezTo>
                    <a:pt x="608062" y="131429"/>
                    <a:pt x="607362" y="133026"/>
                    <a:pt x="606061" y="134325"/>
                  </a:cubicBezTo>
                  <a:lnTo>
                    <a:pt x="561942" y="178367"/>
                  </a:lnTo>
                  <a:cubicBezTo>
                    <a:pt x="560642" y="179666"/>
                    <a:pt x="558941" y="180365"/>
                    <a:pt x="557240" y="180365"/>
                  </a:cubicBezTo>
                  <a:cubicBezTo>
                    <a:pt x="555439" y="180365"/>
                    <a:pt x="553739" y="179666"/>
                    <a:pt x="552538" y="178367"/>
                  </a:cubicBezTo>
                  <a:cubicBezTo>
                    <a:pt x="486009" y="112054"/>
                    <a:pt x="397771" y="75501"/>
                    <a:pt x="304031" y="75501"/>
                  </a:cubicBezTo>
                  <a:cubicBezTo>
                    <a:pt x="210291" y="75501"/>
                    <a:pt x="122053" y="112054"/>
                    <a:pt x="55524" y="178367"/>
                  </a:cubicBezTo>
                  <a:cubicBezTo>
                    <a:pt x="54323" y="179666"/>
                    <a:pt x="52623" y="180365"/>
                    <a:pt x="50822" y="180365"/>
                  </a:cubicBezTo>
                  <a:cubicBezTo>
                    <a:pt x="49021" y="180365"/>
                    <a:pt x="47420" y="179666"/>
                    <a:pt x="46120" y="178367"/>
                  </a:cubicBezTo>
                  <a:lnTo>
                    <a:pt x="2001" y="134325"/>
                  </a:lnTo>
                  <a:cubicBezTo>
                    <a:pt x="700" y="133026"/>
                    <a:pt x="0" y="131429"/>
                    <a:pt x="0" y="129631"/>
                  </a:cubicBezTo>
                  <a:cubicBezTo>
                    <a:pt x="0" y="127833"/>
                    <a:pt x="700" y="126135"/>
                    <a:pt x="2001" y="124837"/>
                  </a:cubicBezTo>
                  <a:cubicBezTo>
                    <a:pt x="82636" y="44342"/>
                    <a:pt x="189882" y="0"/>
                    <a:pt x="3040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5" name="ïṥlîde"/>
          <p:cNvGrpSpPr/>
          <p:nvPr/>
        </p:nvGrpSpPr>
        <p:grpSpPr>
          <a:xfrm>
            <a:off x="1262248" y="3410791"/>
            <a:ext cx="733038" cy="733044"/>
            <a:chOff x="6897029" y="4642147"/>
            <a:chExt cx="548728" cy="548732"/>
          </a:xfrm>
        </p:grpSpPr>
        <p:sp>
          <p:nvSpPr>
            <p:cNvPr id="30" name="îŝḷíḋê"/>
            <p:cNvSpPr/>
            <p:nvPr/>
          </p:nvSpPr>
          <p:spPr>
            <a:xfrm>
              <a:off x="6897029" y="4642147"/>
              <a:ext cx="548728" cy="54873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31" name="iŝľiḍé"/>
            <p:cNvSpPr/>
            <p:nvPr/>
          </p:nvSpPr>
          <p:spPr>
            <a:xfrm>
              <a:off x="7021707" y="4767116"/>
              <a:ext cx="299371" cy="298794"/>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grpSp>
        <p:nvGrpSpPr>
          <p:cNvPr id="16" name="íṣḷïdè"/>
          <p:cNvGrpSpPr/>
          <p:nvPr/>
        </p:nvGrpSpPr>
        <p:grpSpPr>
          <a:xfrm>
            <a:off x="684251" y="4259964"/>
            <a:ext cx="1889031" cy="1152525"/>
            <a:chOff x="673100" y="3185246"/>
            <a:chExt cx="2248835" cy="1152525"/>
          </a:xfrm>
        </p:grpSpPr>
        <p:sp>
          <p:nvSpPr>
            <p:cNvPr id="28" name="îṡlídê"/>
            <p:cNvSpPr txBox="1"/>
            <p:nvPr/>
          </p:nvSpPr>
          <p:spPr>
            <a:xfrm>
              <a:off x="673100" y="3525372"/>
              <a:ext cx="2248835" cy="812399"/>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050" dirty="0"/>
            </a:p>
          </p:txBody>
        </p:sp>
        <p:sp>
          <p:nvSpPr>
            <p:cNvPr id="29" name="îSlïḑê"/>
            <p:cNvSpPr/>
            <p:nvPr/>
          </p:nvSpPr>
          <p:spPr>
            <a:xfrm>
              <a:off x="673100" y="3185246"/>
              <a:ext cx="2248835" cy="340125"/>
            </a:xfrm>
            <a:prstGeom prst="rect">
              <a:avLst/>
            </a:prstGeom>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600"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700" b="1" dirty="0">
                <a:solidFill>
                  <a:srgbClr val="000000"/>
                </a:solidFill>
              </a:endParaRPr>
            </a:p>
          </p:txBody>
        </p:sp>
      </p:grpSp>
      <p:grpSp>
        <p:nvGrpSpPr>
          <p:cNvPr id="17" name="íṥliḑé"/>
          <p:cNvGrpSpPr/>
          <p:nvPr/>
        </p:nvGrpSpPr>
        <p:grpSpPr>
          <a:xfrm>
            <a:off x="2833975" y="4259964"/>
            <a:ext cx="1889031" cy="1152525"/>
            <a:chOff x="673100" y="3185246"/>
            <a:chExt cx="2248835" cy="1152525"/>
          </a:xfrm>
        </p:grpSpPr>
        <p:sp>
          <p:nvSpPr>
            <p:cNvPr id="26" name="îs1ïďe"/>
            <p:cNvSpPr txBox="1"/>
            <p:nvPr/>
          </p:nvSpPr>
          <p:spPr>
            <a:xfrm>
              <a:off x="673100" y="3525372"/>
              <a:ext cx="2248835" cy="812399"/>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050" dirty="0"/>
            </a:p>
          </p:txBody>
        </p:sp>
        <p:sp>
          <p:nvSpPr>
            <p:cNvPr id="27" name="iṩliḍe"/>
            <p:cNvSpPr/>
            <p:nvPr/>
          </p:nvSpPr>
          <p:spPr>
            <a:xfrm>
              <a:off x="673100" y="3185246"/>
              <a:ext cx="2248835" cy="340125"/>
            </a:xfrm>
            <a:prstGeom prst="rect">
              <a:avLst/>
            </a:prstGeom>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600"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700" b="1" dirty="0">
                <a:solidFill>
                  <a:srgbClr val="000000"/>
                </a:solidFill>
              </a:endParaRPr>
            </a:p>
          </p:txBody>
        </p:sp>
      </p:grpSp>
      <p:grpSp>
        <p:nvGrpSpPr>
          <p:cNvPr id="18" name="íŝḷíḓé"/>
          <p:cNvGrpSpPr/>
          <p:nvPr/>
        </p:nvGrpSpPr>
        <p:grpSpPr>
          <a:xfrm>
            <a:off x="4983699" y="4259964"/>
            <a:ext cx="1889031" cy="1152525"/>
            <a:chOff x="673100" y="3185246"/>
            <a:chExt cx="2248835" cy="1152525"/>
          </a:xfrm>
        </p:grpSpPr>
        <p:sp>
          <p:nvSpPr>
            <p:cNvPr id="24" name="ísḷïḍe"/>
            <p:cNvSpPr txBox="1"/>
            <p:nvPr/>
          </p:nvSpPr>
          <p:spPr>
            <a:xfrm>
              <a:off x="673100" y="3525372"/>
              <a:ext cx="2248835" cy="812399"/>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050" dirty="0"/>
            </a:p>
          </p:txBody>
        </p:sp>
        <p:sp>
          <p:nvSpPr>
            <p:cNvPr id="25" name="iṣḻíďé"/>
            <p:cNvSpPr/>
            <p:nvPr/>
          </p:nvSpPr>
          <p:spPr>
            <a:xfrm>
              <a:off x="673100" y="3185246"/>
              <a:ext cx="2248835" cy="340125"/>
            </a:xfrm>
            <a:prstGeom prst="rect">
              <a:avLst/>
            </a:prstGeom>
          </p:spPr>
          <p:txBody>
            <a:bodyPr wrap="square" lIns="91440" tIns="45720" rIns="91440" bIns="45720" anchor="ctr" anchorCtr="0">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spcBef>
                  <a:spcPct val="0"/>
                </a:spcBef>
              </a:pPr>
              <a:r>
                <a:rPr lang="zh-CN" altLang="en-US" sz="2600"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700" b="1" dirty="0">
                <a:solidFill>
                  <a:srgbClr val="000000"/>
                </a:solidFill>
              </a:endParaRPr>
            </a:p>
          </p:txBody>
        </p:sp>
      </p:grpSp>
      <p:sp>
        <p:nvSpPr>
          <p:cNvPr id="20" name="îślîḋê"/>
          <p:cNvSpPr txBox="1"/>
          <p:nvPr/>
        </p:nvSpPr>
        <p:spPr>
          <a:xfrm>
            <a:off x="684253" y="1552609"/>
            <a:ext cx="10827707" cy="507300"/>
          </a:xfrm>
          <a:prstGeom prst="rect">
            <a:avLst/>
          </a:prstGeom>
          <a:noFill/>
          <a:ln>
            <a:noFill/>
          </a:ln>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zh-CN" altLang="en-US" sz="2800" dirty="0">
                <a:solidFill>
                  <a:srgbClr val="E6E4E4">
                    <a:lumMod val="25000"/>
                  </a:srgbClr>
                </a:solidFill>
                <a:latin typeface="思源黑体 CN Bold" panose="020B0800000000000000" pitchFamily="34" charset="-122"/>
                <a:ea typeface="思源黑体 CN Bold" panose="020B0800000000000000" pitchFamily="34" charset="-122"/>
              </a:rPr>
              <a:t>输入本页主要内容</a:t>
            </a:r>
          </a:p>
        </p:txBody>
      </p:sp>
      <p:sp>
        <p:nvSpPr>
          <p:cNvPr id="21" name="îṣlïḓe"/>
          <p:cNvSpPr txBox="1"/>
          <p:nvPr/>
        </p:nvSpPr>
        <p:spPr>
          <a:xfrm>
            <a:off x="684251" y="2059907"/>
            <a:ext cx="10827712" cy="714990"/>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a:t>
            </a:r>
            <a:endParaRPr lang="en-US" altLang="zh-CN" sz="1600" spc="300" dirty="0">
              <a:solidFill>
                <a:srgbClr val="000000"/>
              </a:solidFill>
              <a:latin typeface="思源黑体 CN Regular" panose="020B0500000000000000" pitchFamily="34" charset="-122"/>
              <a:ea typeface="思源黑体 CN Regular" panose="020B0500000000000000" pitchFamily="34" charset="-122"/>
              <a:sym typeface="+mn-ea"/>
            </a:endParaRPr>
          </a:p>
        </p:txBody>
      </p:sp>
      <p:grpSp>
        <p:nvGrpSpPr>
          <p:cNvPr id="54" name="组合 53"/>
          <p:cNvGrpSpPr/>
          <p:nvPr/>
        </p:nvGrpSpPr>
        <p:grpSpPr>
          <a:xfrm>
            <a:off x="912356" y="2059907"/>
            <a:ext cx="10617695" cy="0"/>
            <a:chOff x="912356" y="2059907"/>
            <a:chExt cx="10617695" cy="0"/>
          </a:xfrm>
        </p:grpSpPr>
        <p:cxnSp>
          <p:nvCxnSpPr>
            <p:cNvPr id="22" name="直接连接符 21"/>
            <p:cNvCxnSpPr/>
            <p:nvPr/>
          </p:nvCxnSpPr>
          <p:spPr>
            <a:xfrm>
              <a:off x="912356" y="2059907"/>
              <a:ext cx="10617695" cy="0"/>
            </a:xfrm>
            <a:prstGeom prst="line">
              <a:avLst/>
            </a:prstGeom>
            <a:ln w="31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176465" y="2059907"/>
              <a:ext cx="408947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3995420" y="220978"/>
            <a:ext cx="3997325" cy="368300"/>
            <a:chOff x="6292" y="188"/>
            <a:chExt cx="6295" cy="580"/>
          </a:xfrm>
        </p:grpSpPr>
        <p:sp>
          <p:nvSpPr>
            <p:cNvPr id="47" name="同心圆 11"/>
            <p:cNvSpPr/>
            <p:nvPr/>
          </p:nvSpPr>
          <p:spPr>
            <a:xfrm>
              <a:off x="6292"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同心圆 12"/>
            <p:cNvSpPr/>
            <p:nvPr/>
          </p:nvSpPr>
          <p:spPr>
            <a:xfrm>
              <a:off x="6906"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同心圆 13"/>
            <p:cNvSpPr/>
            <p:nvPr/>
          </p:nvSpPr>
          <p:spPr>
            <a:xfrm>
              <a:off x="11658"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同心圆 14"/>
            <p:cNvSpPr/>
            <p:nvPr/>
          </p:nvSpPr>
          <p:spPr>
            <a:xfrm>
              <a:off x="12269"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文本框 50"/>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grpSp>
        <p:nvGrpSpPr>
          <p:cNvPr id="4" name="组合 3"/>
          <p:cNvGrpSpPr/>
          <p:nvPr/>
        </p:nvGrpSpPr>
        <p:grpSpPr>
          <a:xfrm>
            <a:off x="7369770" y="3826814"/>
            <a:ext cx="4160282" cy="1978622"/>
            <a:chOff x="7369770" y="3826814"/>
            <a:chExt cx="4160282" cy="1978622"/>
          </a:xfrm>
        </p:grpSpPr>
        <p:grpSp>
          <p:nvGrpSpPr>
            <p:cNvPr id="36" name="íṥ1iďe"/>
            <p:cNvGrpSpPr/>
            <p:nvPr/>
          </p:nvGrpSpPr>
          <p:grpSpPr>
            <a:xfrm rot="5400000">
              <a:off x="8460600" y="2735984"/>
              <a:ext cx="1978622" cy="4160282"/>
              <a:chOff x="4822387" y="794461"/>
              <a:chExt cx="2547217" cy="5130884"/>
            </a:xfrm>
          </p:grpSpPr>
          <p:grpSp>
            <p:nvGrpSpPr>
              <p:cNvPr id="38" name="iŝļiďê"/>
              <p:cNvGrpSpPr/>
              <p:nvPr/>
            </p:nvGrpSpPr>
            <p:grpSpPr bwMode="auto">
              <a:xfrm>
                <a:off x="4822387" y="794461"/>
                <a:ext cx="2547217" cy="5130884"/>
                <a:chOff x="8853485" y="3998913"/>
                <a:chExt cx="3106735" cy="6257925"/>
              </a:xfrm>
              <a:effectLst/>
            </p:grpSpPr>
            <p:sp>
              <p:nvSpPr>
                <p:cNvPr id="40" name="ïṧľídè"/>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41" name="iŝlide"/>
                <p:cNvSpPr/>
                <p:nvPr/>
              </p:nvSpPr>
              <p:spPr bwMode="auto">
                <a:xfrm>
                  <a:off x="8888411" y="4021136"/>
                  <a:ext cx="3036888" cy="6211888"/>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dirty="0"/>
                </a:p>
              </p:txBody>
            </p:sp>
            <p:sp>
              <p:nvSpPr>
                <p:cNvPr id="42" name="ï$1íḋê"/>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43" name="ïsḻïďê"/>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44" name="íŝḷîḓé"/>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45" name="ísļîḓè"/>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p:spPr>
              <p:txBody>
                <a:bodyPr wrap="square" lIns="91440" tIns="45720" rIns="91440" bIns="45720" anchor="ctr">
                  <a:normAutofit fontScale="8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grpSp>
          <p:sp>
            <p:nvSpPr>
              <p:cNvPr id="39" name="î$ľiḍé"/>
              <p:cNvSpPr/>
              <p:nvPr/>
            </p:nvSpPr>
            <p:spPr>
              <a:xfrm>
                <a:off x="4944083" y="1234401"/>
                <a:ext cx="2303835" cy="408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gr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16916"/>
            <a:stretch>
              <a:fillRect/>
            </a:stretch>
          </p:blipFill>
          <p:spPr>
            <a:xfrm>
              <a:off x="7860357" y="3928845"/>
              <a:ext cx="3312082" cy="1769510"/>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0-#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16" presetClass="entr" presetSubtype="2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par>
                          <p:cTn id="49" fill="hold">
                            <p:stCondLst>
                              <p:cond delay="5000"/>
                            </p:stCondLst>
                            <p:childTnLst>
                              <p:par>
                                <p:cTn id="50" presetID="16" presetClass="entr" presetSubtype="21"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par>
                          <p:cTn id="53" fill="hold">
                            <p:stCondLst>
                              <p:cond delay="5500"/>
                            </p:stCondLst>
                            <p:childTnLst>
                              <p:par>
                                <p:cTn id="54" presetID="16" presetClass="entr" presetSubtype="21"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par>
                          <p:cTn id="57" fill="hold">
                            <p:stCondLst>
                              <p:cond delay="6000"/>
                            </p:stCondLst>
                            <p:childTnLst>
                              <p:par>
                                <p:cTn id="58" presetID="16" presetClass="entr" presetSubtype="21"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íśļîďê"/>
          <p:cNvSpPr/>
          <p:nvPr/>
        </p:nvSpPr>
        <p:spPr bwMode="auto">
          <a:xfrm>
            <a:off x="-22258" y="3229827"/>
            <a:ext cx="3665344" cy="3628173"/>
          </a:xfrm>
          <a:custGeom>
            <a:avLst/>
            <a:gdLst>
              <a:gd name="T0" fmla="*/ 462 w 1319"/>
              <a:gd name="T1" fmla="*/ 0 h 1308"/>
              <a:gd name="T2" fmla="*/ 0 w 1319"/>
              <a:gd name="T3" fmla="*/ 135 h 1308"/>
              <a:gd name="T4" fmla="*/ 0 w 1319"/>
              <a:gd name="T5" fmla="*/ 1308 h 1308"/>
              <a:gd name="T6" fmla="*/ 1190 w 1319"/>
              <a:gd name="T7" fmla="*/ 1308 h 1308"/>
              <a:gd name="T8" fmla="*/ 1319 w 1319"/>
              <a:gd name="T9" fmla="*/ 856 h 1308"/>
              <a:gd name="T10" fmla="*/ 462 w 1319"/>
              <a:gd name="T11" fmla="*/ 0 h 1308"/>
            </a:gdLst>
            <a:ahLst/>
            <a:cxnLst>
              <a:cxn ang="0">
                <a:pos x="T0" y="T1"/>
              </a:cxn>
              <a:cxn ang="0">
                <a:pos x="T2" y="T3"/>
              </a:cxn>
              <a:cxn ang="0">
                <a:pos x="T4" y="T5"/>
              </a:cxn>
              <a:cxn ang="0">
                <a:pos x="T6" y="T7"/>
              </a:cxn>
              <a:cxn ang="0">
                <a:pos x="T8" y="T9"/>
              </a:cxn>
              <a:cxn ang="0">
                <a:pos x="T10" y="T11"/>
              </a:cxn>
            </a:cxnLst>
            <a:rect l="0" t="0" r="r" b="b"/>
            <a:pathLst>
              <a:path w="1319" h="1308">
                <a:moveTo>
                  <a:pt x="462" y="0"/>
                </a:moveTo>
                <a:cubicBezTo>
                  <a:pt x="292" y="0"/>
                  <a:pt x="133" y="49"/>
                  <a:pt x="0" y="135"/>
                </a:cubicBezTo>
                <a:cubicBezTo>
                  <a:pt x="0" y="1308"/>
                  <a:pt x="0" y="1308"/>
                  <a:pt x="0" y="1308"/>
                </a:cubicBezTo>
                <a:cubicBezTo>
                  <a:pt x="1190" y="1308"/>
                  <a:pt x="1190" y="1308"/>
                  <a:pt x="1190" y="1308"/>
                </a:cubicBezTo>
                <a:cubicBezTo>
                  <a:pt x="1272" y="1177"/>
                  <a:pt x="1319" y="1022"/>
                  <a:pt x="1319" y="856"/>
                </a:cubicBezTo>
                <a:cubicBezTo>
                  <a:pt x="1319" y="383"/>
                  <a:pt x="935" y="0"/>
                  <a:pt x="462" y="0"/>
                </a:cubicBezTo>
                <a:close/>
              </a:path>
            </a:pathLst>
          </a:custGeom>
          <a:solidFill>
            <a:schemeClr val="accent2"/>
          </a:solidFill>
          <a:ln>
            <a:noFill/>
          </a:ln>
          <a:effectLst>
            <a:outerShdw blurRad="50800" dist="50800" dir="5400000" algn="ctr" rotWithShape="0">
              <a:srgbClr val="000000">
                <a:alpha val="16000"/>
              </a:srgbClr>
            </a:outerShdw>
          </a:effectLst>
        </p:spPr>
        <p:txBody>
          <a:bodyPr vert="horz" wrap="square" lIns="91440" tIns="45720" rIns="91440" bIns="45720" numCol="1" anchor="t" anchorCtr="0" compatLnSpc="1">
            <a:normAutofit/>
          </a:bodyPr>
          <a:lstStyle/>
          <a:p>
            <a:endParaRPr lang="en-US"/>
          </a:p>
        </p:txBody>
      </p:sp>
      <p:sp>
        <p:nvSpPr>
          <p:cNvPr id="12" name="íšḻîdé"/>
          <p:cNvSpPr/>
          <p:nvPr/>
        </p:nvSpPr>
        <p:spPr bwMode="auto">
          <a:xfrm>
            <a:off x="5576700" y="3022004"/>
            <a:ext cx="2603276" cy="7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buSzPct val="25000"/>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050" dirty="0">
              <a:solidFill>
                <a:srgbClr val="000000"/>
              </a:solidFill>
            </a:endParaRPr>
          </a:p>
        </p:txBody>
      </p:sp>
      <p:sp>
        <p:nvSpPr>
          <p:cNvPr id="13" name="îsḻïḑè"/>
          <p:cNvSpPr txBox="1"/>
          <p:nvPr/>
        </p:nvSpPr>
        <p:spPr bwMode="auto">
          <a:xfrm>
            <a:off x="5576700" y="2432982"/>
            <a:ext cx="2603276" cy="441805"/>
          </a:xfrm>
          <a:prstGeom prst="rect">
            <a:avLst/>
          </a:prstGeom>
          <a:solidFill>
            <a:schemeClr val="accent1"/>
          </a:solid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spcBef>
                <a:spcPct val="0"/>
              </a:spcBef>
            </a:pP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200" b="1" dirty="0">
              <a:solidFill>
                <a:srgbClr val="000000"/>
              </a:solidFill>
            </a:endParaRPr>
          </a:p>
        </p:txBody>
      </p:sp>
      <p:sp>
        <p:nvSpPr>
          <p:cNvPr id="14" name="íṥľïdê"/>
          <p:cNvSpPr/>
          <p:nvPr/>
        </p:nvSpPr>
        <p:spPr bwMode="auto">
          <a:xfrm>
            <a:off x="5576700" y="3924744"/>
            <a:ext cx="2603276" cy="7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buSzPct val="25000"/>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050" dirty="0">
              <a:solidFill>
                <a:srgbClr val="000000"/>
              </a:solidFill>
            </a:endParaRPr>
          </a:p>
        </p:txBody>
      </p:sp>
      <p:sp>
        <p:nvSpPr>
          <p:cNvPr id="15" name="îšḷíḑè"/>
          <p:cNvSpPr/>
          <p:nvPr/>
        </p:nvSpPr>
        <p:spPr bwMode="auto">
          <a:xfrm>
            <a:off x="8612414" y="3022004"/>
            <a:ext cx="2603276" cy="7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buSzPct val="25000"/>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050" dirty="0">
              <a:solidFill>
                <a:srgbClr val="000000"/>
              </a:solidFill>
            </a:endParaRPr>
          </a:p>
        </p:txBody>
      </p:sp>
      <p:sp>
        <p:nvSpPr>
          <p:cNvPr id="16" name="iṡ1ïḑê"/>
          <p:cNvSpPr txBox="1"/>
          <p:nvPr/>
        </p:nvSpPr>
        <p:spPr bwMode="auto">
          <a:xfrm>
            <a:off x="8612414" y="2432982"/>
            <a:ext cx="2603276" cy="441805"/>
          </a:xfrm>
          <a:prstGeom prst="rect">
            <a:avLst/>
          </a:prstGeom>
          <a:solidFill>
            <a:schemeClr val="accent2"/>
          </a:solidFill>
          <a:ln>
            <a:noFill/>
          </a:ln>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spcBef>
                <a:spcPct val="0"/>
              </a:spcBef>
            </a:pP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输入标题</a:t>
            </a:r>
            <a:endParaRPr lang="en-US" altLang="zh-CN" sz="1200" b="1" dirty="0">
              <a:solidFill>
                <a:srgbClr val="000000"/>
              </a:solidFill>
            </a:endParaRPr>
          </a:p>
        </p:txBody>
      </p:sp>
      <p:sp>
        <p:nvSpPr>
          <p:cNvPr id="17" name="íṡlîḓe"/>
          <p:cNvSpPr/>
          <p:nvPr/>
        </p:nvSpPr>
        <p:spPr bwMode="auto">
          <a:xfrm>
            <a:off x="8612414" y="3924744"/>
            <a:ext cx="2603276" cy="7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defTabSz="914400">
              <a:lnSpc>
                <a:spcPct val="150000"/>
              </a:lnSpc>
              <a:buSzPct val="25000"/>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050" dirty="0">
              <a:solidFill>
                <a:srgbClr val="000000"/>
              </a:solidFill>
            </a:endParaRPr>
          </a:p>
        </p:txBody>
      </p:sp>
      <p:sp>
        <p:nvSpPr>
          <p:cNvPr id="18" name="ïṩ1iḋé"/>
          <p:cNvSpPr/>
          <p:nvPr/>
        </p:nvSpPr>
        <p:spPr bwMode="auto">
          <a:xfrm>
            <a:off x="6630162" y="1898300"/>
            <a:ext cx="496352" cy="415856"/>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chemeClr val="tx1">
              <a:lumMod val="50000"/>
              <a:lumOff val="50000"/>
            </a:schemeClr>
          </a:solidFill>
          <a:ln>
            <a:noFill/>
          </a:ln>
        </p:spPr>
        <p:txBody>
          <a:bodyPr/>
          <a:lstStyle/>
          <a:p>
            <a:endParaRPr lang="zh-CN" altLang="en-US"/>
          </a:p>
        </p:txBody>
      </p:sp>
      <p:sp>
        <p:nvSpPr>
          <p:cNvPr id="19" name="ïṧľídê"/>
          <p:cNvSpPr/>
          <p:nvPr/>
        </p:nvSpPr>
        <p:spPr bwMode="auto">
          <a:xfrm>
            <a:off x="9665876" y="1898300"/>
            <a:ext cx="496352" cy="415856"/>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chemeClr val="tx1">
              <a:lumMod val="50000"/>
              <a:lumOff val="50000"/>
            </a:schemeClr>
          </a:solidFill>
          <a:ln>
            <a:noFill/>
          </a:ln>
        </p:spPr>
        <p:txBody>
          <a:bodyPr/>
          <a:lstStyle/>
          <a:p>
            <a:endParaRPr lang="zh-CN" altLang="en-US"/>
          </a:p>
        </p:txBody>
      </p:sp>
      <p:grpSp>
        <p:nvGrpSpPr>
          <p:cNvPr id="32" name="组合 31"/>
          <p:cNvGrpSpPr/>
          <p:nvPr/>
        </p:nvGrpSpPr>
        <p:grpSpPr>
          <a:xfrm>
            <a:off x="3995420" y="220978"/>
            <a:ext cx="3997325" cy="368300"/>
            <a:chOff x="6292" y="188"/>
            <a:chExt cx="6295" cy="580"/>
          </a:xfrm>
        </p:grpSpPr>
        <p:sp>
          <p:nvSpPr>
            <p:cNvPr id="33" name="同心圆 11"/>
            <p:cNvSpPr/>
            <p:nvPr/>
          </p:nvSpPr>
          <p:spPr>
            <a:xfrm>
              <a:off x="6292"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同心圆 12"/>
            <p:cNvSpPr/>
            <p:nvPr/>
          </p:nvSpPr>
          <p:spPr>
            <a:xfrm>
              <a:off x="6906"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同心圆 13"/>
            <p:cNvSpPr/>
            <p:nvPr/>
          </p:nvSpPr>
          <p:spPr>
            <a:xfrm>
              <a:off x="11658"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同心圆 14"/>
            <p:cNvSpPr/>
            <p:nvPr/>
          </p:nvSpPr>
          <p:spPr>
            <a:xfrm>
              <a:off x="12269" y="319"/>
              <a:ext cx="318" cy="318"/>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文本框 36"/>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grpSp>
        <p:nvGrpSpPr>
          <p:cNvPr id="5" name="组合 4"/>
          <p:cNvGrpSpPr/>
          <p:nvPr/>
        </p:nvGrpSpPr>
        <p:grpSpPr>
          <a:xfrm>
            <a:off x="234497" y="2071075"/>
            <a:ext cx="5552086" cy="3069962"/>
            <a:chOff x="234497" y="2071075"/>
            <a:chExt cx="5552086" cy="3069962"/>
          </a:xfrm>
        </p:grpSpPr>
        <p:grpSp>
          <p:nvGrpSpPr>
            <p:cNvPr id="21" name="išľíḋè"/>
            <p:cNvGrpSpPr/>
            <p:nvPr/>
          </p:nvGrpSpPr>
          <p:grpSpPr>
            <a:xfrm>
              <a:off x="234497" y="2071075"/>
              <a:ext cx="5552086" cy="3069962"/>
              <a:chOff x="503602" y="2132856"/>
              <a:chExt cx="5859098" cy="3239723"/>
            </a:xfrm>
          </p:grpSpPr>
          <p:grpSp>
            <p:nvGrpSpPr>
              <p:cNvPr id="22" name="iṡlîḓé"/>
              <p:cNvGrpSpPr/>
              <p:nvPr/>
            </p:nvGrpSpPr>
            <p:grpSpPr>
              <a:xfrm>
                <a:off x="503602" y="5249660"/>
                <a:ext cx="5859098" cy="122919"/>
                <a:chOff x="-1348120" y="5777968"/>
                <a:chExt cx="9361040" cy="187524"/>
              </a:xfrm>
            </p:grpSpPr>
            <p:sp>
              <p:nvSpPr>
                <p:cNvPr id="30" name="iSľíḑé"/>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algn="ctr"/>
                  <a:endParaRPr lang="en-US" sz="1090"/>
                </a:p>
              </p:txBody>
            </p:sp>
            <p:sp>
              <p:nvSpPr>
                <p:cNvPr id="31" name="íŝļïḋe"/>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algn="ctr"/>
                  <a:endParaRPr lang="en-US" sz="1090"/>
                </a:p>
              </p:txBody>
            </p:sp>
          </p:grpSp>
          <p:grpSp>
            <p:nvGrpSpPr>
              <p:cNvPr id="23" name="íşļîḑê"/>
              <p:cNvGrpSpPr/>
              <p:nvPr/>
            </p:nvGrpSpPr>
            <p:grpSpPr>
              <a:xfrm>
                <a:off x="1002671" y="2132856"/>
                <a:ext cx="4860960" cy="3080807"/>
                <a:chOff x="-375492" y="1139528"/>
                <a:chExt cx="7415785" cy="4700016"/>
              </a:xfrm>
            </p:grpSpPr>
            <p:grpSp>
              <p:nvGrpSpPr>
                <p:cNvPr id="25" name="í$ļíḋè"/>
                <p:cNvGrpSpPr/>
                <p:nvPr/>
              </p:nvGrpSpPr>
              <p:grpSpPr>
                <a:xfrm>
                  <a:off x="-375492" y="1139528"/>
                  <a:ext cx="7415785" cy="4700016"/>
                  <a:chOff x="-375492" y="1139528"/>
                  <a:chExt cx="7415785" cy="4700016"/>
                </a:xfrm>
              </p:grpSpPr>
              <p:sp>
                <p:nvSpPr>
                  <p:cNvPr id="27" name="iṣḻídé"/>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p>
                    <a:pPr algn="ctr"/>
                    <a:endParaRPr lang="en-US" sz="1090"/>
                  </a:p>
                </p:txBody>
              </p:sp>
              <p:sp>
                <p:nvSpPr>
                  <p:cNvPr id="28" name="ïṩļiḑê"/>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p>
                    <a:pPr algn="ctr"/>
                    <a:endParaRPr lang="en-US" sz="1090" dirty="0"/>
                  </a:p>
                </p:txBody>
              </p:sp>
              <p:sp>
                <p:nvSpPr>
                  <p:cNvPr id="29" name="ïŝlidè" hidden="1"/>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p>
                    <a:pPr algn="ctr"/>
                    <a:endParaRPr lang="en-US" sz="1090" dirty="0"/>
                  </a:p>
                </p:txBody>
              </p:sp>
            </p:grpSp>
            <p:sp>
              <p:nvSpPr>
                <p:cNvPr id="26" name="îšlíḑé"/>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algn="ctr"/>
                  <a:endParaRPr lang="en-US" sz="1090"/>
                </a:p>
              </p:txBody>
            </p:sp>
          </p:grpSp>
        </p:gr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12560"/>
            <a:stretch>
              <a:fillRect/>
            </a:stretch>
          </p:blipFill>
          <p:spPr>
            <a:xfrm>
              <a:off x="886162" y="2267311"/>
              <a:ext cx="4258100" cy="2550350"/>
            </a:xfrm>
            <a:prstGeom prst="rect">
              <a:avLst/>
            </a:prstGeom>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par>
                          <p:cTn id="13" fill="hold">
                            <p:stCondLst>
                              <p:cond delay="2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4500"/>
                            </p:stCondLst>
                            <p:childTnLst>
                              <p:par>
                                <p:cTn id="18" presetID="16" presetClass="entr" presetSubtype="2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par>
                          <p:cTn id="21" fill="hold">
                            <p:stCondLst>
                              <p:cond delay="5000"/>
                            </p:stCondLst>
                            <p:childTnLst>
                              <p:par>
                                <p:cTn id="22" presetID="3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par>
                          <p:cTn id="40" fill="hold">
                            <p:stCondLst>
                              <p:cond delay="1000"/>
                            </p:stCondLst>
                            <p:childTnLst>
                              <p:par>
                                <p:cTn id="41" presetID="31"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par>
                          <p:cTn id="51" fill="hold">
                            <p:stCondLst>
                              <p:cond delay="2500"/>
                            </p:stCondLst>
                            <p:childTnLst>
                              <p:par>
                                <p:cTn id="52" presetID="16" presetClass="entr" presetSubtype="2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p:bldP spid="16" grpId="0" animBg="1"/>
      <p:bldP spid="17"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280229"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280228" y="0"/>
            <a:ext cx="1799772" cy="701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2972" y="707571"/>
            <a:ext cx="10726057" cy="5442858"/>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同心圆 34"/>
          <p:cNvSpPr/>
          <p:nvPr/>
        </p:nvSpPr>
        <p:spPr>
          <a:xfrm>
            <a:off x="8070852" y="1487487"/>
            <a:ext cx="375920" cy="382270"/>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同心圆 35"/>
          <p:cNvSpPr/>
          <p:nvPr/>
        </p:nvSpPr>
        <p:spPr>
          <a:xfrm>
            <a:off x="8652512" y="1549717"/>
            <a:ext cx="273050" cy="273050"/>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同心圆 36"/>
          <p:cNvSpPr/>
          <p:nvPr/>
        </p:nvSpPr>
        <p:spPr>
          <a:xfrm>
            <a:off x="7581902" y="1549717"/>
            <a:ext cx="273050" cy="273050"/>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文本框 59"/>
          <p:cNvSpPr txBox="1"/>
          <p:nvPr/>
        </p:nvSpPr>
        <p:spPr>
          <a:xfrm>
            <a:off x="6655437" y="3558222"/>
            <a:ext cx="4542790" cy="645160"/>
          </a:xfrm>
          <a:prstGeom prst="rect">
            <a:avLst/>
          </a:prstGeom>
          <a:noFill/>
        </p:spPr>
        <p:txBody>
          <a:bodyPr wrap="square" rtlCol="0">
            <a:spAutoFit/>
          </a:bodyPr>
          <a:lstStyle/>
          <a:p>
            <a:pPr algn="l"/>
            <a:r>
              <a:rPr lang="zh-CN" altLang="en-US" sz="3600" b="1"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输入您的标题</a:t>
            </a:r>
          </a:p>
        </p:txBody>
      </p:sp>
      <p:sp>
        <p:nvSpPr>
          <p:cNvPr id="61" name="文本框 60"/>
          <p:cNvSpPr txBox="1"/>
          <p:nvPr/>
        </p:nvSpPr>
        <p:spPr>
          <a:xfrm>
            <a:off x="5892802" y="4297997"/>
            <a:ext cx="4731385" cy="584775"/>
          </a:xfrm>
          <a:prstGeom prst="rect">
            <a:avLst/>
          </a:prstGeom>
          <a:noFill/>
        </p:spPr>
        <p:txBody>
          <a:bodyPr wrap="square" rtlCol="0">
            <a:spAutoFit/>
          </a:bodyPr>
          <a:lstStyle/>
          <a:p>
            <a:pPr algn="ctr"/>
            <a:r>
              <a:rPr lang="zh-CN" altLang="en-US" sz="1600" dirty="0">
                <a:solidFill>
                  <a:srgbClr val="000000">
                    <a:lumMod val="75000"/>
                    <a:lumOff val="25000"/>
                  </a:srgbClr>
                </a:solidFill>
                <a:latin typeface="思源黑体 CN Regular" panose="020B0500000000000000" pitchFamily="34" charset="-122"/>
                <a:ea typeface="思源黑体 CN Regular" panose="020B0500000000000000" pitchFamily="34" charset="-122"/>
                <a:cs typeface="+mn-ea"/>
                <a:sym typeface="+mn-lt"/>
              </a:rPr>
              <a:t>单击此处输入你的文本内容单击此处输入你的文本内容单击此处输入你的文本内容</a:t>
            </a:r>
          </a:p>
        </p:txBody>
      </p:sp>
      <p:sp>
        <p:nvSpPr>
          <p:cNvPr id="62" name="矩形 61"/>
          <p:cNvSpPr/>
          <p:nvPr/>
        </p:nvSpPr>
        <p:spPr>
          <a:xfrm>
            <a:off x="7112002" y="2382837"/>
            <a:ext cx="2292350" cy="7289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PART.03</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8953" t="55622" r="55491" b="17702"/>
          <a:stretch>
            <a:fillRect/>
          </a:stretch>
        </p:blipFill>
        <p:spPr>
          <a:xfrm>
            <a:off x="2393321" y="1344374"/>
            <a:ext cx="1557915" cy="1626151"/>
          </a:xfrm>
          <a:prstGeom prst="rect">
            <a:avLst/>
          </a:prstGeom>
        </p:spPr>
      </p:pic>
      <p:grpSp>
        <p:nvGrpSpPr>
          <p:cNvPr id="2" name="组合 1"/>
          <p:cNvGrpSpPr/>
          <p:nvPr/>
        </p:nvGrpSpPr>
        <p:grpSpPr>
          <a:xfrm>
            <a:off x="-479436" y="235591"/>
            <a:ext cx="6096012" cy="7204795"/>
            <a:chOff x="-479436" y="235591"/>
            <a:chExt cx="6096012" cy="7204795"/>
          </a:xfrm>
        </p:grpSpPr>
        <p:pic>
          <p:nvPicPr>
            <p:cNvPr id="64" name="图片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36" y="1344374"/>
              <a:ext cx="6096012" cy="6096012"/>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36049" t="19172" r="36708" b="57521"/>
            <a:stretch>
              <a:fillRect/>
            </a:stretch>
          </p:blipFill>
          <p:spPr>
            <a:xfrm rot="3133107">
              <a:off x="287038" y="355541"/>
              <a:ext cx="1660708" cy="1420807"/>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par>
                          <p:cTn id="38" fill="hold">
                            <p:stCondLst>
                              <p:cond delay="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500"/>
                                        <p:tgtEl>
                                          <p:spTgt spid="60"/>
                                        </p:tgtEl>
                                      </p:cBhvr>
                                    </p:animEffect>
                                  </p:childTnLst>
                                </p:cTn>
                              </p:par>
                            </p:childTnLst>
                          </p:cTn>
                        </p:par>
                        <p:par>
                          <p:cTn id="48" fill="hold">
                            <p:stCondLst>
                              <p:cond delay="1000"/>
                            </p:stCondLst>
                            <p:childTnLst>
                              <p:par>
                                <p:cTn id="49" presetID="12" presetClass="entr" presetSubtype="4" fill="hold" grpId="1"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p:tgtEl>
                                          <p:spTgt spid="61"/>
                                        </p:tgtEl>
                                        <p:attrNameLst>
                                          <p:attrName>ppt_y</p:attrName>
                                        </p:attrNameLst>
                                      </p:cBhvr>
                                      <p:tavLst>
                                        <p:tav tm="0">
                                          <p:val>
                                            <p:strVal val="#ppt_y+#ppt_h*1.125000"/>
                                          </p:val>
                                        </p:tav>
                                        <p:tav tm="100000">
                                          <p:val>
                                            <p:strVal val="#ppt_y"/>
                                          </p:val>
                                        </p:tav>
                                      </p:tavLst>
                                    </p:anim>
                                    <p:animEffect transition="in" filter="wipe(up)">
                                      <p:cBhvr>
                                        <p:cTn id="52" dur="500"/>
                                        <p:tgtEl>
                                          <p:spTgt spid="61"/>
                                        </p:tgtEl>
                                      </p:cBhvr>
                                    </p:animEffect>
                                  </p:childTnLst>
                                </p:cTn>
                              </p:par>
                            </p:childTnLst>
                          </p:cTn>
                        </p:par>
                        <p:par>
                          <p:cTn id="53" fill="hold">
                            <p:stCondLst>
                              <p:cond delay="1500"/>
                            </p:stCondLst>
                            <p:childTnLst>
                              <p:par>
                                <p:cTn id="54" presetID="16" presetClass="entr" presetSubtype="21"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5" grpId="0" animBg="1"/>
      <p:bldP spid="41" grpId="0" bldLvl="0" animBg="1"/>
      <p:bldP spid="42" grpId="0" bldLvl="0" animBg="1"/>
      <p:bldP spid="43" grpId="0" bldLvl="0" animBg="1"/>
      <p:bldP spid="60" grpId="0"/>
      <p:bldP spid="61" grpId="0"/>
      <p:bldP spid="61" grpId="1"/>
      <p:bldP spid="6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277604" y="1664309"/>
            <a:ext cx="3634153" cy="36341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 name="图片 111"/>
          <p:cNvPicPr>
            <a:picLocks noChangeAspect="1"/>
          </p:cNvPicPr>
          <p:nvPr/>
        </p:nvPicPr>
        <p:blipFill rotWithShape="1">
          <a:blip r:embed="rId3" cstate="print">
            <a:extLst>
              <a:ext uri="{28A0092B-C50C-407E-A947-70E740481C1C}">
                <a14:useLocalDpi xmlns:a14="http://schemas.microsoft.com/office/drawing/2010/main" val="0"/>
              </a:ext>
            </a:extLst>
          </a:blip>
          <a:srcRect l="12414" t="9121" r="31160" b="8502"/>
          <a:stretch>
            <a:fillRect/>
          </a:stretch>
        </p:blipFill>
        <p:spPr>
          <a:xfrm>
            <a:off x="4513019" y="1898405"/>
            <a:ext cx="3165962" cy="3165962"/>
          </a:xfrm>
          <a:custGeom>
            <a:avLst/>
            <a:gdLst>
              <a:gd name="connsiteX0" fmla="*/ 1582981 w 3165962"/>
              <a:gd name="connsiteY0" fmla="*/ 0 h 3165962"/>
              <a:gd name="connsiteX1" fmla="*/ 3165962 w 3165962"/>
              <a:gd name="connsiteY1" fmla="*/ 1582981 h 3165962"/>
              <a:gd name="connsiteX2" fmla="*/ 1582981 w 3165962"/>
              <a:gd name="connsiteY2" fmla="*/ 3165962 h 3165962"/>
              <a:gd name="connsiteX3" fmla="*/ 0 w 3165962"/>
              <a:gd name="connsiteY3" fmla="*/ 1582981 h 3165962"/>
              <a:gd name="connsiteX4" fmla="*/ 1582981 w 3165962"/>
              <a:gd name="connsiteY4" fmla="*/ 0 h 316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5962" h="3165962">
                <a:moveTo>
                  <a:pt x="1582981" y="0"/>
                </a:moveTo>
                <a:cubicBezTo>
                  <a:pt x="2457237" y="0"/>
                  <a:pt x="3165962" y="708725"/>
                  <a:pt x="3165962" y="1582981"/>
                </a:cubicBezTo>
                <a:cubicBezTo>
                  <a:pt x="3165962" y="2457237"/>
                  <a:pt x="2457237" y="3165962"/>
                  <a:pt x="1582981" y="3165962"/>
                </a:cubicBezTo>
                <a:cubicBezTo>
                  <a:pt x="708725" y="3165962"/>
                  <a:pt x="0" y="2457237"/>
                  <a:pt x="0" y="1582981"/>
                </a:cubicBezTo>
                <a:cubicBezTo>
                  <a:pt x="0" y="708725"/>
                  <a:pt x="708725" y="0"/>
                  <a:pt x="1582981" y="0"/>
                </a:cubicBezTo>
                <a:close/>
              </a:path>
            </a:pathLst>
          </a:custGeom>
        </p:spPr>
      </p:pic>
      <p:grpSp>
        <p:nvGrpSpPr>
          <p:cNvPr id="43" name="组合 42"/>
          <p:cNvGrpSpPr/>
          <p:nvPr/>
        </p:nvGrpSpPr>
        <p:grpSpPr>
          <a:xfrm>
            <a:off x="3995420" y="220978"/>
            <a:ext cx="3997325" cy="368300"/>
            <a:chOff x="6292" y="188"/>
            <a:chExt cx="6295" cy="580"/>
          </a:xfrm>
        </p:grpSpPr>
        <p:sp>
          <p:nvSpPr>
            <p:cNvPr id="44" name="同心圆 11"/>
            <p:cNvSpPr/>
            <p:nvPr/>
          </p:nvSpPr>
          <p:spPr>
            <a:xfrm>
              <a:off x="6292"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同心圆 12"/>
            <p:cNvSpPr/>
            <p:nvPr/>
          </p:nvSpPr>
          <p:spPr>
            <a:xfrm>
              <a:off x="6906"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同心圆 13"/>
            <p:cNvSpPr/>
            <p:nvPr/>
          </p:nvSpPr>
          <p:spPr>
            <a:xfrm>
              <a:off x="11658"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同心圆 14"/>
            <p:cNvSpPr/>
            <p:nvPr/>
          </p:nvSpPr>
          <p:spPr>
            <a:xfrm>
              <a:off x="12269"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文本框 47"/>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grpSp>
        <p:nvGrpSpPr>
          <p:cNvPr id="142" name="组合 141"/>
          <p:cNvGrpSpPr/>
          <p:nvPr/>
        </p:nvGrpSpPr>
        <p:grpSpPr>
          <a:xfrm>
            <a:off x="911566" y="2094529"/>
            <a:ext cx="2848648" cy="2977961"/>
            <a:chOff x="8707918" y="4585130"/>
            <a:chExt cx="2897258" cy="3552909"/>
          </a:xfrm>
        </p:grpSpPr>
        <p:sp>
          <p:nvSpPr>
            <p:cNvPr id="143" name="矩形 142"/>
            <p:cNvSpPr/>
            <p:nvPr/>
          </p:nvSpPr>
          <p:spPr>
            <a:xfrm>
              <a:off x="8707919" y="4585130"/>
              <a:ext cx="2897257" cy="550798"/>
            </a:xfrm>
            <a:prstGeom prst="rect">
              <a:avLst/>
            </a:prstGeom>
          </p:spPr>
          <p:txBody>
            <a:bodyPr wrap="square">
              <a:spAutoFit/>
            </a:bodyPr>
            <a:lstStyle/>
            <a:p>
              <a:pPr algn="r"/>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144" name="矩形 143"/>
            <p:cNvSpPr/>
            <p:nvPr/>
          </p:nvSpPr>
          <p:spPr>
            <a:xfrm>
              <a:off x="8707918" y="5505694"/>
              <a:ext cx="2888811" cy="2632345"/>
            </a:xfrm>
            <a:prstGeom prst="rect">
              <a:avLst/>
            </a:prstGeom>
          </p:spPr>
          <p:txBody>
            <a:bodyPr wrap="square">
              <a:spAutoFit/>
            </a:bodyPr>
            <a:lstStyle/>
            <a:p>
              <a:pPr lvl="0" algn="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a:p>
              <a:pPr lvl="0" algn="r">
                <a:lnSpc>
                  <a:spcPct val="130000"/>
                </a:lnSpc>
              </a:pPr>
              <a:endParaRPr lang="zh-CN" altLang="en-US" sz="1050" dirty="0">
                <a:solidFill>
                  <a:srgbClr val="E6E4E4">
                    <a:lumMod val="50000"/>
                  </a:srgbClr>
                </a:solidFill>
                <a:latin typeface="等线" panose="02010600030101010101" pitchFamily="2" charset="-122"/>
              </a:endParaRPr>
            </a:p>
          </p:txBody>
        </p:sp>
      </p:grpSp>
      <p:grpSp>
        <p:nvGrpSpPr>
          <p:cNvPr id="145" name="组合 144"/>
          <p:cNvGrpSpPr/>
          <p:nvPr/>
        </p:nvGrpSpPr>
        <p:grpSpPr>
          <a:xfrm>
            <a:off x="8429145" y="2094529"/>
            <a:ext cx="2840343" cy="2977961"/>
            <a:chOff x="8707918" y="4585130"/>
            <a:chExt cx="2888811" cy="3552909"/>
          </a:xfrm>
        </p:grpSpPr>
        <p:sp>
          <p:nvSpPr>
            <p:cNvPr id="146" name="矩形 145"/>
            <p:cNvSpPr/>
            <p:nvPr/>
          </p:nvSpPr>
          <p:spPr>
            <a:xfrm>
              <a:off x="8707919" y="4585130"/>
              <a:ext cx="2423502" cy="550797"/>
            </a:xfrm>
            <a:prstGeom prst="rect">
              <a:avLst/>
            </a:prstGeom>
          </p:spPr>
          <p:txBody>
            <a:bodyPr wrap="none">
              <a:spAutoFit/>
            </a:bodyPr>
            <a:lstStyle/>
            <a:p>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147" name="矩形 146"/>
            <p:cNvSpPr/>
            <p:nvPr/>
          </p:nvSpPr>
          <p:spPr>
            <a:xfrm>
              <a:off x="8707918" y="5505694"/>
              <a:ext cx="2888811" cy="2632345"/>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a:p>
              <a:pPr lvl="0">
                <a:lnSpc>
                  <a:spcPct val="130000"/>
                </a:lnSpc>
              </a:pPr>
              <a:endParaRPr lang="zh-CN" altLang="en-US" sz="1050" dirty="0">
                <a:solidFill>
                  <a:srgbClr val="E6E4E4">
                    <a:lumMod val="50000"/>
                  </a:srgbClr>
                </a:solidFill>
                <a:latin typeface="等线" panose="02010600030101010101" pitchFamily="2"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500"/>
                            </p:stCondLst>
                            <p:childTnLst>
                              <p:par>
                                <p:cTn id="14" presetID="42" presetClass="entr" presetSubtype="0" fill="hold" nodeType="after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anim calcmode="lin" valueType="num">
                                      <p:cBhvr>
                                        <p:cTn id="17" dur="1000" fill="hold"/>
                                        <p:tgtEl>
                                          <p:spTgt spid="112"/>
                                        </p:tgtEl>
                                        <p:attrNameLst>
                                          <p:attrName>ppt_x</p:attrName>
                                        </p:attrNameLst>
                                      </p:cBhvr>
                                      <p:tavLst>
                                        <p:tav tm="0">
                                          <p:val>
                                            <p:strVal val="#ppt_x"/>
                                          </p:val>
                                        </p:tav>
                                        <p:tav tm="100000">
                                          <p:val>
                                            <p:strVal val="#ppt_x"/>
                                          </p:val>
                                        </p:tav>
                                      </p:tavLst>
                                    </p:anim>
                                    <p:anim calcmode="lin" valueType="num">
                                      <p:cBhvr>
                                        <p:cTn id="18" dur="1000" fill="hold"/>
                                        <p:tgtEl>
                                          <p:spTgt spid="112"/>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142"/>
                                        </p:tgtEl>
                                        <p:attrNameLst>
                                          <p:attrName>style.visibility</p:attrName>
                                        </p:attrNameLst>
                                      </p:cBhvr>
                                      <p:to>
                                        <p:strVal val="visible"/>
                                      </p:to>
                                    </p:set>
                                    <p:anim calcmode="lin" valueType="num">
                                      <p:cBhvr additive="base">
                                        <p:cTn id="22" dur="500" fill="hold"/>
                                        <p:tgtEl>
                                          <p:spTgt spid="142"/>
                                        </p:tgtEl>
                                        <p:attrNameLst>
                                          <p:attrName>ppt_x</p:attrName>
                                        </p:attrNameLst>
                                      </p:cBhvr>
                                      <p:tavLst>
                                        <p:tav tm="0">
                                          <p:val>
                                            <p:strVal val="#ppt_x"/>
                                          </p:val>
                                        </p:tav>
                                        <p:tav tm="100000">
                                          <p:val>
                                            <p:strVal val="#ppt_x"/>
                                          </p:val>
                                        </p:tav>
                                      </p:tavLst>
                                    </p:anim>
                                    <p:anim calcmode="lin" valueType="num">
                                      <p:cBhvr additive="base">
                                        <p:cTn id="23" dur="500" fill="hold"/>
                                        <p:tgtEl>
                                          <p:spTgt spid="142"/>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additive="base">
                                        <p:cTn id="27" dur="500" fill="hold"/>
                                        <p:tgtEl>
                                          <p:spTgt spid="145"/>
                                        </p:tgtEl>
                                        <p:attrNameLst>
                                          <p:attrName>ppt_x</p:attrName>
                                        </p:attrNameLst>
                                      </p:cBhvr>
                                      <p:tavLst>
                                        <p:tav tm="0">
                                          <p:val>
                                            <p:strVal val="#ppt_x"/>
                                          </p:val>
                                        </p:tav>
                                        <p:tav tm="100000">
                                          <p:val>
                                            <p:strVal val="#ppt_x"/>
                                          </p:val>
                                        </p:tav>
                                      </p:tavLst>
                                    </p:anim>
                                    <p:anim calcmode="lin" valueType="num">
                                      <p:cBhvr additive="base">
                                        <p:cTn id="2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0" y="0"/>
            <a:ext cx="274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文本框 73"/>
          <p:cNvSpPr txBox="1"/>
          <p:nvPr/>
        </p:nvSpPr>
        <p:spPr>
          <a:xfrm>
            <a:off x="6412962" y="1942700"/>
            <a:ext cx="3719098" cy="461665"/>
          </a:xfrm>
          <a:prstGeom prst="rect">
            <a:avLst/>
          </a:prstGeom>
          <a:noFill/>
        </p:spPr>
        <p:txBody>
          <a:bodyPr wrap="square" rtlCol="0">
            <a:spAutoFit/>
          </a:bodyPr>
          <a:lstStyle/>
          <a:p>
            <a:pPr lvl="0"/>
            <a:r>
              <a:rPr lang="zh-CN" altLang="en-US" sz="2400"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cxnSp>
        <p:nvCxnSpPr>
          <p:cNvPr id="75" name="直接连接符 74"/>
          <p:cNvCxnSpPr/>
          <p:nvPr/>
        </p:nvCxnSpPr>
        <p:spPr>
          <a:xfrm>
            <a:off x="6564471" y="2729763"/>
            <a:ext cx="734854"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6412962" y="2971490"/>
            <a:ext cx="4023898" cy="2583721"/>
          </a:xfrm>
          <a:prstGeom prst="rect">
            <a:avLst/>
          </a:prstGeom>
          <a:noFill/>
        </p:spPr>
        <p:txBody>
          <a:bodyPr wrap="square" rtlCol="0">
            <a:spAutoFit/>
          </a:bodyPr>
          <a:lstStyle/>
          <a:p>
            <a:pPr lvl="0">
              <a:lnSpc>
                <a:spcPct val="130000"/>
              </a:lnSpc>
            </a:pPr>
            <a:r>
              <a:rPr lang="zh-CN" altLang="en-US"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双击在此添加你的文本信息内容双击在此添加你的主要文本信息内容双击在此添加你的文本信息内容双击在此添加你的主要文本信息内容双击在此添加你的文本信息内容</a:t>
            </a:r>
            <a:endParaRPr lang="zh-CN" altLang="en-US" dirty="0">
              <a:solidFill>
                <a:srgbClr val="E6E4E4">
                  <a:lumMod val="50000"/>
                </a:srgbClr>
              </a:solidFill>
              <a:latin typeface="思源黑体 CN Regular" panose="020B0500000000000000" pitchFamily="34" charset="-122"/>
              <a:ea typeface="思源黑体 CN Regular" panose="020B0500000000000000" pitchFamily="34" charset="-122"/>
            </a:endParaRPr>
          </a:p>
          <a:p>
            <a:pPr lvl="0">
              <a:lnSpc>
                <a:spcPct val="130000"/>
              </a:lnSpc>
            </a:pPr>
            <a:endParaRPr lang="zh-CN" altLang="en-US" dirty="0">
              <a:solidFill>
                <a:srgbClr val="E6E4E4">
                  <a:lumMod val="50000"/>
                </a:srgbClr>
              </a:solidFill>
              <a:latin typeface="思源黑体 CN Regular" panose="020B0500000000000000" pitchFamily="34" charset="-122"/>
              <a:ea typeface="思源黑体 CN Regular" panose="020B0500000000000000" pitchFamily="34" charset="-122"/>
            </a:endParaRPr>
          </a:p>
        </p:txBody>
      </p:sp>
      <p:cxnSp>
        <p:nvCxnSpPr>
          <p:cNvPr id="99" name="直接连接符 98"/>
          <p:cNvCxnSpPr/>
          <p:nvPr/>
        </p:nvCxnSpPr>
        <p:spPr>
          <a:xfrm>
            <a:off x="6407919" y="5398991"/>
            <a:ext cx="3692049"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995420" y="220978"/>
            <a:ext cx="3997325" cy="368300"/>
            <a:chOff x="6292" y="188"/>
            <a:chExt cx="6295" cy="580"/>
          </a:xfrm>
        </p:grpSpPr>
        <p:sp>
          <p:nvSpPr>
            <p:cNvPr id="12" name="同心圆 11"/>
            <p:cNvSpPr/>
            <p:nvPr/>
          </p:nvSpPr>
          <p:spPr>
            <a:xfrm>
              <a:off x="6292"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同心圆 12"/>
            <p:cNvSpPr/>
            <p:nvPr/>
          </p:nvSpPr>
          <p:spPr>
            <a:xfrm>
              <a:off x="6906"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同心圆 13"/>
            <p:cNvSpPr/>
            <p:nvPr/>
          </p:nvSpPr>
          <p:spPr>
            <a:xfrm>
              <a:off x="11658"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同心圆 14"/>
            <p:cNvSpPr/>
            <p:nvPr/>
          </p:nvSpPr>
          <p:spPr>
            <a:xfrm>
              <a:off x="12269"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文本框 15"/>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40" y="1268996"/>
            <a:ext cx="5317833" cy="4830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ppt_x"/>
                                          </p:val>
                                        </p:tav>
                                        <p:tav tm="100000">
                                          <p:val>
                                            <p:strVal val="#ppt_x"/>
                                          </p:val>
                                        </p:tav>
                                      </p:tavLst>
                                    </p:anim>
                                    <p:anim calcmode="lin" valueType="num">
                                      <p:cBhvr additive="base">
                                        <p:cTn id="13" dur="500" fill="hold"/>
                                        <p:tgtEl>
                                          <p:spTgt spid="7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par>
                                <p:cTn id="29" presetID="10"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nvSpPr>
        <p:spPr>
          <a:xfrm>
            <a:off x="8838132" y="4355046"/>
            <a:ext cx="3353868" cy="2502955"/>
          </a:xfrm>
          <a:custGeom>
            <a:avLst/>
            <a:gdLst>
              <a:gd name="connsiteX0" fmla="*/ 1485019 w 3353868"/>
              <a:gd name="connsiteY0" fmla="*/ 950 h 2502955"/>
              <a:gd name="connsiteX1" fmla="*/ 3221411 w 3353868"/>
              <a:gd name="connsiteY1" fmla="*/ 392572 h 2502955"/>
              <a:gd name="connsiteX2" fmla="*/ 3353868 w 3353868"/>
              <a:gd name="connsiteY2" fmla="*/ 454888 h 2502955"/>
              <a:gd name="connsiteX3" fmla="*/ 3353868 w 3353868"/>
              <a:gd name="connsiteY3" fmla="*/ 2502955 h 2502955"/>
              <a:gd name="connsiteX4" fmla="*/ 46239 w 3353868"/>
              <a:gd name="connsiteY4" fmla="*/ 2502955 h 2502955"/>
              <a:gd name="connsiteX5" fmla="*/ 6793 w 3353868"/>
              <a:gd name="connsiteY5" fmla="*/ 2429455 h 2502955"/>
              <a:gd name="connsiteX6" fmla="*/ 915468 w 3353868"/>
              <a:gd name="connsiteY6" fmla="*/ 1474255 h 2502955"/>
              <a:gd name="connsiteX7" fmla="*/ 1105968 w 3353868"/>
              <a:gd name="connsiteY7" fmla="*/ 26455 h 2502955"/>
              <a:gd name="connsiteX8" fmla="*/ 1485019 w 3353868"/>
              <a:gd name="connsiteY8" fmla="*/ 950 h 250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868" h="2502955">
                <a:moveTo>
                  <a:pt x="1485019" y="950"/>
                </a:moveTo>
                <a:cubicBezTo>
                  <a:pt x="1950549" y="12949"/>
                  <a:pt x="2638972" y="138969"/>
                  <a:pt x="3221411" y="392572"/>
                </a:cubicBezTo>
                <a:lnTo>
                  <a:pt x="3353868" y="454888"/>
                </a:lnTo>
                <a:lnTo>
                  <a:pt x="3353868" y="2502955"/>
                </a:lnTo>
                <a:lnTo>
                  <a:pt x="46239" y="2502955"/>
                </a:lnTo>
                <a:lnTo>
                  <a:pt x="6793" y="2429455"/>
                </a:lnTo>
                <a:cubicBezTo>
                  <a:pt x="-85934" y="2112889"/>
                  <a:pt x="799382" y="1830252"/>
                  <a:pt x="915468" y="1474255"/>
                </a:cubicBezTo>
                <a:cubicBezTo>
                  <a:pt x="1058343" y="1036105"/>
                  <a:pt x="607493" y="137580"/>
                  <a:pt x="1105968" y="26455"/>
                </a:cubicBezTo>
                <a:cubicBezTo>
                  <a:pt x="1199432" y="5619"/>
                  <a:pt x="1329843" y="-3050"/>
                  <a:pt x="1485019" y="95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a:off x="0" y="0"/>
            <a:ext cx="3200400" cy="3250222"/>
          </a:xfrm>
          <a:custGeom>
            <a:avLst/>
            <a:gdLst>
              <a:gd name="connsiteX0" fmla="*/ 0 w 3200400"/>
              <a:gd name="connsiteY0" fmla="*/ 0 h 3250222"/>
              <a:gd name="connsiteX1" fmla="*/ 2572691 w 3200400"/>
              <a:gd name="connsiteY1" fmla="*/ 0 h 3250222"/>
              <a:gd name="connsiteX2" fmla="*/ 2714625 w 3200400"/>
              <a:gd name="connsiteY2" fmla="*/ 90488 h 3250222"/>
              <a:gd name="connsiteX3" fmla="*/ 3200400 w 3200400"/>
              <a:gd name="connsiteY3" fmla="*/ 857250 h 3250222"/>
              <a:gd name="connsiteX4" fmla="*/ 1714500 w 3200400"/>
              <a:gd name="connsiteY4" fmla="*/ 3181350 h 3250222"/>
              <a:gd name="connsiteX5" fmla="*/ 176954 w 3200400"/>
              <a:gd name="connsiteY5" fmla="*/ 3021244 h 3250222"/>
              <a:gd name="connsiteX6" fmla="*/ 0 w 3200400"/>
              <a:gd name="connsiteY6" fmla="*/ 2948895 h 325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3250222">
                <a:moveTo>
                  <a:pt x="0" y="0"/>
                </a:moveTo>
                <a:lnTo>
                  <a:pt x="2572691" y="0"/>
                </a:lnTo>
                <a:lnTo>
                  <a:pt x="2714625" y="90488"/>
                </a:lnTo>
                <a:cubicBezTo>
                  <a:pt x="3000375" y="299244"/>
                  <a:pt x="3200400" y="563563"/>
                  <a:pt x="3200400" y="857250"/>
                </a:cubicBezTo>
                <a:cubicBezTo>
                  <a:pt x="3200400" y="1444625"/>
                  <a:pt x="2384425" y="2924175"/>
                  <a:pt x="1714500" y="3181350"/>
                </a:cubicBezTo>
                <a:cubicBezTo>
                  <a:pt x="1337667" y="3326011"/>
                  <a:pt x="721742" y="3228566"/>
                  <a:pt x="176954" y="3021244"/>
                </a:cubicBezTo>
                <a:lnTo>
                  <a:pt x="0" y="294889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p:cNvSpPr/>
          <p:nvPr/>
        </p:nvSpPr>
        <p:spPr>
          <a:xfrm>
            <a:off x="1" y="5071478"/>
            <a:ext cx="1642183" cy="1786523"/>
          </a:xfrm>
          <a:custGeom>
            <a:avLst/>
            <a:gdLst>
              <a:gd name="connsiteX0" fmla="*/ 0 w 1642183"/>
              <a:gd name="connsiteY0" fmla="*/ 0 h 1786523"/>
              <a:gd name="connsiteX1" fmla="*/ 17401 w 1642183"/>
              <a:gd name="connsiteY1" fmla="*/ 1567 h 1786523"/>
              <a:gd name="connsiteX2" fmla="*/ 1238250 w 1642183"/>
              <a:gd name="connsiteY2" fmla="*/ 586373 h 1786523"/>
              <a:gd name="connsiteX3" fmla="*/ 1628031 w 1642183"/>
              <a:gd name="connsiteY3" fmla="*/ 1755269 h 1786523"/>
              <a:gd name="connsiteX4" fmla="*/ 1619784 w 1642183"/>
              <a:gd name="connsiteY4" fmla="*/ 1786523 h 1786523"/>
              <a:gd name="connsiteX5" fmla="*/ 0 w 1642183"/>
              <a:gd name="connsiteY5" fmla="*/ 1786523 h 178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183" h="1786523">
                <a:moveTo>
                  <a:pt x="0" y="0"/>
                </a:moveTo>
                <a:lnTo>
                  <a:pt x="17401" y="1567"/>
                </a:lnTo>
                <a:cubicBezTo>
                  <a:pt x="467308" y="63317"/>
                  <a:pt x="1015603" y="359361"/>
                  <a:pt x="1238250" y="586373"/>
                </a:cubicBezTo>
                <a:cubicBezTo>
                  <a:pt x="1481138" y="834023"/>
                  <a:pt x="1700808" y="1370995"/>
                  <a:pt x="1628031" y="1755269"/>
                </a:cubicBezTo>
                <a:lnTo>
                  <a:pt x="1619784" y="1786523"/>
                </a:lnTo>
                <a:lnTo>
                  <a:pt x="0" y="17865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形状 17"/>
          <p:cNvSpPr/>
          <p:nvPr/>
        </p:nvSpPr>
        <p:spPr>
          <a:xfrm>
            <a:off x="3042400" y="5913902"/>
            <a:ext cx="3729625" cy="944099"/>
          </a:xfrm>
          <a:custGeom>
            <a:avLst/>
            <a:gdLst>
              <a:gd name="connsiteX0" fmla="*/ 1178616 w 3729625"/>
              <a:gd name="connsiteY0" fmla="*/ 327 h 944099"/>
              <a:gd name="connsiteX1" fmla="*/ 3644151 w 3729625"/>
              <a:gd name="connsiteY1" fmla="*/ 734549 h 944099"/>
              <a:gd name="connsiteX2" fmla="*/ 3729625 w 3729625"/>
              <a:gd name="connsiteY2" fmla="*/ 891607 h 944099"/>
              <a:gd name="connsiteX3" fmla="*/ 3725500 w 3729625"/>
              <a:gd name="connsiteY3" fmla="*/ 944099 h 944099"/>
              <a:gd name="connsiteX4" fmla="*/ 0 w 3729625"/>
              <a:gd name="connsiteY4" fmla="*/ 944099 h 944099"/>
              <a:gd name="connsiteX5" fmla="*/ 10896 w 3729625"/>
              <a:gd name="connsiteY5" fmla="*/ 913643 h 944099"/>
              <a:gd name="connsiteX6" fmla="*/ 1053351 w 3729625"/>
              <a:gd name="connsiteY6" fmla="*/ 10649 h 944099"/>
              <a:gd name="connsiteX7" fmla="*/ 1178616 w 3729625"/>
              <a:gd name="connsiteY7" fmla="*/ 327 h 94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9625" h="944099">
                <a:moveTo>
                  <a:pt x="1178616" y="327"/>
                </a:moveTo>
                <a:cubicBezTo>
                  <a:pt x="1862679" y="-14800"/>
                  <a:pt x="3367331" y="499401"/>
                  <a:pt x="3644151" y="734549"/>
                </a:cubicBezTo>
                <a:cubicBezTo>
                  <a:pt x="3699515" y="781579"/>
                  <a:pt x="3726416" y="835083"/>
                  <a:pt x="3729625" y="891607"/>
                </a:cubicBezTo>
                <a:lnTo>
                  <a:pt x="3725500" y="944099"/>
                </a:lnTo>
                <a:lnTo>
                  <a:pt x="0" y="944099"/>
                </a:lnTo>
                <a:lnTo>
                  <a:pt x="10896" y="913643"/>
                </a:lnTo>
                <a:cubicBezTo>
                  <a:pt x="168357" y="545302"/>
                  <a:pt x="638617" y="76134"/>
                  <a:pt x="1053351" y="10649"/>
                </a:cubicBezTo>
                <a:cubicBezTo>
                  <a:pt x="1091054" y="4696"/>
                  <a:pt x="1133012" y="1335"/>
                  <a:pt x="1178616" y="32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形状 32"/>
          <p:cNvSpPr/>
          <p:nvPr/>
        </p:nvSpPr>
        <p:spPr>
          <a:xfrm>
            <a:off x="443990" y="847897"/>
            <a:ext cx="11304021" cy="5396666"/>
          </a:xfrm>
          <a:custGeom>
            <a:avLst/>
            <a:gdLst>
              <a:gd name="connsiteX0" fmla="*/ 1556686 w 11304021"/>
              <a:gd name="connsiteY0" fmla="*/ 0 h 5396666"/>
              <a:gd name="connsiteX1" fmla="*/ 9747334 w 11304021"/>
              <a:gd name="connsiteY1" fmla="*/ 0 h 5396666"/>
              <a:gd name="connsiteX2" fmla="*/ 10646796 w 11304021"/>
              <a:gd name="connsiteY2" fmla="*/ 899462 h 5396666"/>
              <a:gd name="connsiteX3" fmla="*/ 10646796 w 11304021"/>
              <a:gd name="connsiteY3" fmla="*/ 3934514 h 5396666"/>
              <a:gd name="connsiteX4" fmla="*/ 10814315 w 11304021"/>
              <a:gd name="connsiteY4" fmla="*/ 3934514 h 5396666"/>
              <a:gd name="connsiteX5" fmla="*/ 11014051 w 11304021"/>
              <a:gd name="connsiteY5" fmla="*/ 4134250 h 5396666"/>
              <a:gd name="connsiteX6" fmla="*/ 10814315 w 11304021"/>
              <a:gd name="connsiteY6" fmla="*/ 4333986 h 5396666"/>
              <a:gd name="connsiteX7" fmla="*/ 10646796 w 11304021"/>
              <a:gd name="connsiteY7" fmla="*/ 4333986 h 5396666"/>
              <a:gd name="connsiteX8" fmla="*/ 10068145 w 11304021"/>
              <a:gd name="connsiteY8" fmla="*/ 4333986 h 5396666"/>
              <a:gd name="connsiteX9" fmla="*/ 9868409 w 11304021"/>
              <a:gd name="connsiteY9" fmla="*/ 4533722 h 5396666"/>
              <a:gd name="connsiteX10" fmla="*/ 10068145 w 11304021"/>
              <a:gd name="connsiteY10" fmla="*/ 4733458 h 5396666"/>
              <a:gd name="connsiteX11" fmla="*/ 10611455 w 11304021"/>
              <a:gd name="connsiteY11" fmla="*/ 4733458 h 5396666"/>
              <a:gd name="connsiteX12" fmla="*/ 11104285 w 11304021"/>
              <a:gd name="connsiteY12" fmla="*/ 4733458 h 5396666"/>
              <a:gd name="connsiteX13" fmla="*/ 11304021 w 11304021"/>
              <a:gd name="connsiteY13" fmla="*/ 4933194 h 5396666"/>
              <a:gd name="connsiteX14" fmla="*/ 11104285 w 11304021"/>
              <a:gd name="connsiteY14" fmla="*/ 5132930 h 5396666"/>
              <a:gd name="connsiteX15" fmla="*/ 10380782 w 11304021"/>
              <a:gd name="connsiteY15" fmla="*/ 5132930 h 5396666"/>
              <a:gd name="connsiteX16" fmla="*/ 10352112 w 11304021"/>
              <a:gd name="connsiteY16" fmla="*/ 5163002 h 5396666"/>
              <a:gd name="connsiteX17" fmla="*/ 9747334 w 11304021"/>
              <a:gd name="connsiteY17" fmla="*/ 5396666 h 5396666"/>
              <a:gd name="connsiteX18" fmla="*/ 1556686 w 11304021"/>
              <a:gd name="connsiteY18" fmla="*/ 5396666 h 5396666"/>
              <a:gd name="connsiteX19" fmla="*/ 657224 w 11304021"/>
              <a:gd name="connsiteY19" fmla="*/ 4497204 h 5396666"/>
              <a:gd name="connsiteX20" fmla="*/ 657224 w 11304021"/>
              <a:gd name="connsiteY20" fmla="*/ 1707733 h 5396666"/>
              <a:gd name="connsiteX21" fmla="*/ 199735 w 11304021"/>
              <a:gd name="connsiteY21" fmla="*/ 1707733 h 5396666"/>
              <a:gd name="connsiteX22" fmla="*/ 0 w 11304021"/>
              <a:gd name="connsiteY22" fmla="*/ 1507997 h 5396666"/>
              <a:gd name="connsiteX23" fmla="*/ 199735 w 11304021"/>
              <a:gd name="connsiteY23" fmla="*/ 1308261 h 5396666"/>
              <a:gd name="connsiteX24" fmla="*/ 657224 w 11304021"/>
              <a:gd name="connsiteY24" fmla="*/ 1308261 h 5396666"/>
              <a:gd name="connsiteX25" fmla="*/ 657224 w 11304021"/>
              <a:gd name="connsiteY25" fmla="*/ 1308261 h 5396666"/>
              <a:gd name="connsiteX26" fmla="*/ 1394321 w 11304021"/>
              <a:gd name="connsiteY26" fmla="*/ 1308261 h 5396666"/>
              <a:gd name="connsiteX27" fmla="*/ 1594057 w 11304021"/>
              <a:gd name="connsiteY27" fmla="*/ 1108525 h 5396666"/>
              <a:gd name="connsiteX28" fmla="*/ 1472067 w 11304021"/>
              <a:gd name="connsiteY28" fmla="*/ 924485 h 5396666"/>
              <a:gd name="connsiteX29" fmla="*/ 1438232 w 11304021"/>
              <a:gd name="connsiteY29" fmla="*/ 913982 h 5396666"/>
              <a:gd name="connsiteX30" fmla="*/ 510872 w 11304021"/>
              <a:gd name="connsiteY30" fmla="*/ 913982 h 5396666"/>
              <a:gd name="connsiteX31" fmla="*/ 311137 w 11304021"/>
              <a:gd name="connsiteY31" fmla="*/ 714246 h 5396666"/>
              <a:gd name="connsiteX32" fmla="*/ 510872 w 11304021"/>
              <a:gd name="connsiteY32" fmla="*/ 514510 h 5396666"/>
              <a:gd name="connsiteX33" fmla="*/ 746819 w 11304021"/>
              <a:gd name="connsiteY33" fmla="*/ 514510 h 5396666"/>
              <a:gd name="connsiteX34" fmla="*/ 810838 w 11304021"/>
              <a:gd name="connsiteY34" fmla="*/ 396564 h 5396666"/>
              <a:gd name="connsiteX35" fmla="*/ 1556686 w 11304021"/>
              <a:gd name="connsiteY35" fmla="*/ 0 h 539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04021" h="5396666">
                <a:moveTo>
                  <a:pt x="1556686" y="0"/>
                </a:moveTo>
                <a:lnTo>
                  <a:pt x="9747334" y="0"/>
                </a:lnTo>
                <a:cubicBezTo>
                  <a:pt x="10244093" y="0"/>
                  <a:pt x="10646796" y="402703"/>
                  <a:pt x="10646796" y="899462"/>
                </a:cubicBezTo>
                <a:lnTo>
                  <a:pt x="10646796" y="3934514"/>
                </a:lnTo>
                <a:lnTo>
                  <a:pt x="10814315" y="3934514"/>
                </a:lnTo>
                <a:cubicBezTo>
                  <a:pt x="10924626" y="3934514"/>
                  <a:pt x="11014051" y="4023939"/>
                  <a:pt x="11014051" y="4134250"/>
                </a:cubicBezTo>
                <a:cubicBezTo>
                  <a:pt x="11014051" y="4244561"/>
                  <a:pt x="10924626" y="4333986"/>
                  <a:pt x="10814315" y="4333986"/>
                </a:cubicBezTo>
                <a:lnTo>
                  <a:pt x="10646796" y="4333986"/>
                </a:lnTo>
                <a:lnTo>
                  <a:pt x="10068145" y="4333986"/>
                </a:lnTo>
                <a:cubicBezTo>
                  <a:pt x="9957834" y="4333986"/>
                  <a:pt x="9868409" y="4423411"/>
                  <a:pt x="9868409" y="4533722"/>
                </a:cubicBezTo>
                <a:cubicBezTo>
                  <a:pt x="9868409" y="4644033"/>
                  <a:pt x="9957834" y="4733458"/>
                  <a:pt x="10068145" y="4733458"/>
                </a:cubicBezTo>
                <a:lnTo>
                  <a:pt x="10611455" y="4733458"/>
                </a:lnTo>
                <a:lnTo>
                  <a:pt x="11104285" y="4733458"/>
                </a:lnTo>
                <a:cubicBezTo>
                  <a:pt x="11214596" y="4733458"/>
                  <a:pt x="11304021" y="4822883"/>
                  <a:pt x="11304021" y="4933194"/>
                </a:cubicBezTo>
                <a:cubicBezTo>
                  <a:pt x="11304021" y="5043505"/>
                  <a:pt x="11214596" y="5132930"/>
                  <a:pt x="11104285" y="5132930"/>
                </a:cubicBezTo>
                <a:lnTo>
                  <a:pt x="10380782" y="5132930"/>
                </a:lnTo>
                <a:lnTo>
                  <a:pt x="10352112" y="5163002"/>
                </a:lnTo>
                <a:cubicBezTo>
                  <a:pt x="10192379" y="5308182"/>
                  <a:pt x="9980190" y="5396666"/>
                  <a:pt x="9747334" y="5396666"/>
                </a:cubicBezTo>
                <a:lnTo>
                  <a:pt x="1556686" y="5396666"/>
                </a:lnTo>
                <a:cubicBezTo>
                  <a:pt x="1059927" y="5396666"/>
                  <a:pt x="657224" y="4993963"/>
                  <a:pt x="657224" y="4497204"/>
                </a:cubicBezTo>
                <a:lnTo>
                  <a:pt x="657224" y="1707733"/>
                </a:lnTo>
                <a:lnTo>
                  <a:pt x="199735" y="1707733"/>
                </a:lnTo>
                <a:cubicBezTo>
                  <a:pt x="89424" y="1707733"/>
                  <a:pt x="0" y="1618308"/>
                  <a:pt x="0" y="1507997"/>
                </a:cubicBezTo>
                <a:cubicBezTo>
                  <a:pt x="0" y="1397686"/>
                  <a:pt x="89424" y="1308261"/>
                  <a:pt x="199735" y="1308261"/>
                </a:cubicBezTo>
                <a:lnTo>
                  <a:pt x="657224" y="1308261"/>
                </a:lnTo>
                <a:lnTo>
                  <a:pt x="657224" y="1308261"/>
                </a:lnTo>
                <a:lnTo>
                  <a:pt x="1394321" y="1308261"/>
                </a:lnTo>
                <a:cubicBezTo>
                  <a:pt x="1504632" y="1308261"/>
                  <a:pt x="1594057" y="1218836"/>
                  <a:pt x="1594057" y="1108525"/>
                </a:cubicBezTo>
                <a:cubicBezTo>
                  <a:pt x="1594057" y="1025792"/>
                  <a:pt x="1543756" y="954807"/>
                  <a:pt x="1472067" y="924485"/>
                </a:cubicBezTo>
                <a:lnTo>
                  <a:pt x="1438232" y="913982"/>
                </a:lnTo>
                <a:lnTo>
                  <a:pt x="510872" y="913982"/>
                </a:lnTo>
                <a:cubicBezTo>
                  <a:pt x="400561" y="913982"/>
                  <a:pt x="311137" y="824557"/>
                  <a:pt x="311137" y="714246"/>
                </a:cubicBezTo>
                <a:cubicBezTo>
                  <a:pt x="311137" y="603935"/>
                  <a:pt x="400561" y="514510"/>
                  <a:pt x="510872" y="514510"/>
                </a:cubicBezTo>
                <a:lnTo>
                  <a:pt x="746819" y="514510"/>
                </a:lnTo>
                <a:lnTo>
                  <a:pt x="810838" y="396564"/>
                </a:lnTo>
                <a:cubicBezTo>
                  <a:pt x="972478" y="157306"/>
                  <a:pt x="1246212" y="0"/>
                  <a:pt x="1556686" y="0"/>
                </a:cubicBezTo>
                <a:close/>
              </a:path>
            </a:pathLst>
          </a:custGeom>
          <a:solidFill>
            <a:schemeClr val="bg1"/>
          </a:solidFill>
          <a:ln>
            <a:noFill/>
          </a:ln>
          <a:effectLst>
            <a:outerShdw blurRad="38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圆角 45"/>
          <p:cNvSpPr/>
          <p:nvPr/>
        </p:nvSpPr>
        <p:spPr>
          <a:xfrm>
            <a:off x="2209241" y="1494522"/>
            <a:ext cx="3788073" cy="83092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6" name="图表 35"/>
          <p:cNvGraphicFramePr/>
          <p:nvPr/>
        </p:nvGraphicFramePr>
        <p:xfrm>
          <a:off x="1408184" y="2504333"/>
          <a:ext cx="5390189" cy="3593459"/>
        </p:xfrm>
        <a:graphic>
          <a:graphicData uri="http://schemas.openxmlformats.org/drawingml/2006/chart">
            <c:chart xmlns:c="http://schemas.openxmlformats.org/drawingml/2006/chart" xmlns:r="http://schemas.openxmlformats.org/officeDocument/2006/relationships" r:id="rId3"/>
          </a:graphicData>
        </a:graphic>
      </p:graphicFrame>
      <p:sp>
        <p:nvSpPr>
          <p:cNvPr id="37" name="文本框 36"/>
          <p:cNvSpPr txBox="1"/>
          <p:nvPr/>
        </p:nvSpPr>
        <p:spPr>
          <a:xfrm>
            <a:off x="2460434" y="1694916"/>
            <a:ext cx="3191904" cy="461665"/>
          </a:xfrm>
          <a:prstGeom prst="rect">
            <a:avLst/>
          </a:prstGeom>
          <a:noFill/>
        </p:spPr>
        <p:txBody>
          <a:bodyPr wrap="square" rtlCol="0">
            <a:spAutoFit/>
          </a:bodyPr>
          <a:lstStyle/>
          <a:p>
            <a:pPr lvl="0" algn="ctr"/>
            <a:r>
              <a:rPr lang="zh-CN" altLang="en-US" sz="2400" dirty="0">
                <a:solidFill>
                  <a:schemeClr val="bg1"/>
                </a:solidFill>
                <a:latin typeface="思源黑体 CN Bold" panose="020B0800000000000000" pitchFamily="34" charset="-122"/>
                <a:ea typeface="思源黑体 CN Bold" panose="020B0800000000000000" pitchFamily="34" charset="-122"/>
              </a:rPr>
              <a:t>点击输入你的标题</a:t>
            </a:r>
          </a:p>
        </p:txBody>
      </p:sp>
      <p:sp>
        <p:nvSpPr>
          <p:cNvPr id="47" name="文本框 46"/>
          <p:cNvSpPr txBox="1"/>
          <p:nvPr/>
        </p:nvSpPr>
        <p:spPr>
          <a:xfrm>
            <a:off x="7226300" y="2891643"/>
            <a:ext cx="3302000" cy="2943819"/>
          </a:xfrm>
          <a:prstGeom prst="rect">
            <a:avLst/>
          </a:prstGeom>
          <a:noFill/>
        </p:spPr>
        <p:txBody>
          <a:bodyPr wrap="square" rtlCol="0">
            <a:spAutoFit/>
          </a:bodyPr>
          <a:lstStyle/>
          <a:p>
            <a:pPr lvl="0">
              <a:lnSpc>
                <a:spcPct val="130000"/>
              </a:lnSpc>
            </a:pPr>
            <a:r>
              <a:rPr lang="zh-CN" altLang="en-US"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双击在此添加你的文本信息内容双击在此添加你的主要文本信息内容双击在此添加你的文本信息内容双击在此添加你的主要文本信息内容双击在此添加你的文本信息内容</a:t>
            </a:r>
            <a:endParaRPr lang="zh-CN" altLang="en-US" dirty="0">
              <a:solidFill>
                <a:srgbClr val="E6E4E4">
                  <a:lumMod val="50000"/>
                </a:srgbClr>
              </a:solidFill>
              <a:latin typeface="思源黑体 CN Regular" panose="020B0500000000000000" pitchFamily="34" charset="-122"/>
              <a:ea typeface="思源黑体 CN Regular" panose="020B0500000000000000" pitchFamily="34" charset="-122"/>
            </a:endParaRPr>
          </a:p>
          <a:p>
            <a:pPr lvl="0">
              <a:lnSpc>
                <a:spcPct val="130000"/>
              </a:lnSpc>
            </a:pPr>
            <a:endParaRPr lang="zh-CN" altLang="en-US" dirty="0">
              <a:solidFill>
                <a:srgbClr val="E6E4E4">
                  <a:lumMod val="50000"/>
                </a:srgbClr>
              </a:solidFill>
              <a:latin typeface="思源黑体 CN Regular" panose="020B0500000000000000" pitchFamily="34" charset="-122"/>
              <a:ea typeface="思源黑体 CN Regular" panose="020B0500000000000000" pitchFamily="34" charset="-122"/>
            </a:endParaRPr>
          </a:p>
        </p:txBody>
      </p:sp>
      <p:sp>
        <p:nvSpPr>
          <p:cNvPr id="40" name="文本框 39"/>
          <p:cNvSpPr txBox="1"/>
          <p:nvPr/>
        </p:nvSpPr>
        <p:spPr>
          <a:xfrm>
            <a:off x="3880600" y="3790495"/>
            <a:ext cx="706640" cy="423321"/>
          </a:xfrm>
          <a:prstGeom prst="rect">
            <a:avLst/>
          </a:prstGeom>
          <a:noFill/>
        </p:spPr>
        <p:txBody>
          <a:bodyPr wrap="square" rtlCol="0">
            <a:spAutoFit/>
          </a:bodyPr>
          <a:lstStyle/>
          <a:p>
            <a:pPr algn="l">
              <a:lnSpc>
                <a:spcPct val="150000"/>
              </a:lnSpc>
            </a:pPr>
            <a:r>
              <a:rPr lang="en-US" altLang="zh-CN"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rPr>
              <a:t>xx%</a:t>
            </a:r>
            <a:endParaRPr lang="zh-CN" altLang="en-US"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41" name="文本框 40"/>
          <p:cNvSpPr txBox="1"/>
          <p:nvPr/>
        </p:nvSpPr>
        <p:spPr>
          <a:xfrm>
            <a:off x="5934373" y="2760505"/>
            <a:ext cx="837652" cy="423321"/>
          </a:xfrm>
          <a:prstGeom prst="rect">
            <a:avLst/>
          </a:prstGeom>
          <a:noFill/>
        </p:spPr>
        <p:txBody>
          <a:bodyPr wrap="square" rtlCol="0">
            <a:spAutoFit/>
          </a:bodyPr>
          <a:lstStyle/>
          <a:p>
            <a:pPr algn="l">
              <a:lnSpc>
                <a:spcPct val="150000"/>
              </a:lnSpc>
            </a:pPr>
            <a:r>
              <a:rPr lang="en-US" altLang="zh-CN"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rPr>
              <a:t>xx%</a:t>
            </a:r>
            <a:endParaRPr lang="zh-CN" altLang="en-US"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45" name="文本框 44"/>
          <p:cNvSpPr txBox="1"/>
          <p:nvPr/>
        </p:nvSpPr>
        <p:spPr>
          <a:xfrm>
            <a:off x="1854222" y="4836633"/>
            <a:ext cx="653104" cy="423321"/>
          </a:xfrm>
          <a:prstGeom prst="rect">
            <a:avLst/>
          </a:prstGeom>
          <a:noFill/>
        </p:spPr>
        <p:txBody>
          <a:bodyPr wrap="square" rtlCol="0">
            <a:spAutoFit/>
          </a:bodyPr>
          <a:lstStyle/>
          <a:p>
            <a:pPr algn="l">
              <a:lnSpc>
                <a:spcPct val="150000"/>
              </a:lnSpc>
            </a:pPr>
            <a:r>
              <a:rPr lang="en-US" altLang="zh-CN"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rPr>
              <a:t>xx%</a:t>
            </a:r>
            <a:endParaRPr lang="zh-CN" altLang="en-US"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endParaRPr>
          </a:p>
        </p:txBody>
      </p:sp>
      <p:grpSp>
        <p:nvGrpSpPr>
          <p:cNvPr id="16" name="组合 15"/>
          <p:cNvGrpSpPr/>
          <p:nvPr/>
        </p:nvGrpSpPr>
        <p:grpSpPr>
          <a:xfrm>
            <a:off x="3995420" y="220978"/>
            <a:ext cx="3997325" cy="368300"/>
            <a:chOff x="6292" y="188"/>
            <a:chExt cx="6295" cy="580"/>
          </a:xfrm>
        </p:grpSpPr>
        <p:sp>
          <p:nvSpPr>
            <p:cNvPr id="17" name="同心圆 11"/>
            <p:cNvSpPr/>
            <p:nvPr/>
          </p:nvSpPr>
          <p:spPr>
            <a:xfrm>
              <a:off x="6292"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同心圆 12"/>
            <p:cNvSpPr/>
            <p:nvPr/>
          </p:nvSpPr>
          <p:spPr>
            <a:xfrm>
              <a:off x="6906"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同心圆 13"/>
            <p:cNvSpPr/>
            <p:nvPr/>
          </p:nvSpPr>
          <p:spPr>
            <a:xfrm>
              <a:off x="11658"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同心圆 14"/>
            <p:cNvSpPr/>
            <p:nvPr/>
          </p:nvSpPr>
          <p:spPr>
            <a:xfrm>
              <a:off x="12269"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文本框 22"/>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randombar(horizontal)">
                                      <p:cBhvr>
                                        <p:cTn id="33" dur="500"/>
                                        <p:tgtEl>
                                          <p:spTgt spid="4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randombar(horizontal)">
                                      <p:cBhvr>
                                        <p:cTn id="39" dur="500"/>
                                        <p:tgtEl>
                                          <p:spTgt spid="3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randombar(horizontal)">
                                      <p:cBhvr>
                                        <p:cTn id="45" dur="500"/>
                                        <p:tgtEl>
                                          <p:spTgt spid="4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randombar(horizontal)">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5" grpId="0" animBg="1"/>
      <p:bldP spid="18" grpId="0" animBg="1"/>
      <p:bldP spid="46" grpId="0" animBg="1"/>
      <p:bldGraphic spid="36" grpId="0">
        <p:bldAsOne/>
      </p:bldGraphic>
      <p:bldP spid="37" grpId="0"/>
      <p:bldP spid="47" grpId="0"/>
      <p:bldP spid="40" grpId="0"/>
      <p:bldP spid="41"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632422" y="1330900"/>
            <a:ext cx="2173341" cy="4652569"/>
            <a:chOff x="187553" y="1331316"/>
            <a:chExt cx="2173341" cy="4652569"/>
          </a:xfrm>
        </p:grpSpPr>
        <p:sp>
          <p:nvSpPr>
            <p:cNvPr id="39" name="矩形: 圆角 38"/>
            <p:cNvSpPr/>
            <p:nvPr/>
          </p:nvSpPr>
          <p:spPr>
            <a:xfrm>
              <a:off x="187553" y="1331316"/>
              <a:ext cx="2173341" cy="4652569"/>
            </a:xfrm>
            <a:prstGeom prst="roundRect">
              <a:avLst/>
            </a:prstGeom>
            <a:solidFill>
              <a:schemeClr val="bg1"/>
            </a:solid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任意多边形: 形状 39"/>
            <p:cNvSpPr/>
            <p:nvPr/>
          </p:nvSpPr>
          <p:spPr>
            <a:xfrm>
              <a:off x="1629016" y="1331316"/>
              <a:ext cx="731878" cy="978362"/>
            </a:xfrm>
            <a:custGeom>
              <a:avLst/>
              <a:gdLst>
                <a:gd name="connsiteX0" fmla="*/ 0 w 731878"/>
                <a:gd name="connsiteY0" fmla="*/ 0 h 978362"/>
                <a:gd name="connsiteX1" fmla="*/ 369647 w 731878"/>
                <a:gd name="connsiteY1" fmla="*/ 0 h 978362"/>
                <a:gd name="connsiteX2" fmla="*/ 731878 w 731878"/>
                <a:gd name="connsiteY2" fmla="*/ 362231 h 978362"/>
                <a:gd name="connsiteX3" fmla="*/ 731878 w 731878"/>
                <a:gd name="connsiteY3" fmla="*/ 978362 h 978362"/>
              </a:gdLst>
              <a:ahLst/>
              <a:cxnLst>
                <a:cxn ang="0">
                  <a:pos x="connsiteX0" y="connsiteY0"/>
                </a:cxn>
                <a:cxn ang="0">
                  <a:pos x="connsiteX1" y="connsiteY1"/>
                </a:cxn>
                <a:cxn ang="0">
                  <a:pos x="connsiteX2" y="connsiteY2"/>
                </a:cxn>
                <a:cxn ang="0">
                  <a:pos x="connsiteX3" y="connsiteY3"/>
                </a:cxn>
              </a:cxnLst>
              <a:rect l="l" t="t" r="r" b="b"/>
              <a:pathLst>
                <a:path w="731878" h="978362">
                  <a:moveTo>
                    <a:pt x="0" y="0"/>
                  </a:moveTo>
                  <a:lnTo>
                    <a:pt x="369647" y="0"/>
                  </a:lnTo>
                  <a:cubicBezTo>
                    <a:pt x="569702" y="0"/>
                    <a:pt x="731878" y="162176"/>
                    <a:pt x="731878" y="362231"/>
                  </a:cubicBezTo>
                  <a:lnTo>
                    <a:pt x="731878" y="978362"/>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1399757" y="1330900"/>
            <a:ext cx="2173341" cy="4652569"/>
            <a:chOff x="187553" y="1331316"/>
            <a:chExt cx="2173341" cy="4652569"/>
          </a:xfrm>
        </p:grpSpPr>
        <p:sp>
          <p:nvSpPr>
            <p:cNvPr id="42" name="矩形: 圆角 41"/>
            <p:cNvSpPr/>
            <p:nvPr/>
          </p:nvSpPr>
          <p:spPr>
            <a:xfrm>
              <a:off x="187553" y="1331316"/>
              <a:ext cx="2173341" cy="4652569"/>
            </a:xfrm>
            <a:prstGeom prst="roundRect">
              <a:avLst/>
            </a:prstGeom>
            <a:solidFill>
              <a:schemeClr val="bg1"/>
            </a:solid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形状 42"/>
            <p:cNvSpPr/>
            <p:nvPr/>
          </p:nvSpPr>
          <p:spPr>
            <a:xfrm>
              <a:off x="1629016" y="1331316"/>
              <a:ext cx="731878" cy="978362"/>
            </a:xfrm>
            <a:custGeom>
              <a:avLst/>
              <a:gdLst>
                <a:gd name="connsiteX0" fmla="*/ 0 w 731878"/>
                <a:gd name="connsiteY0" fmla="*/ 0 h 978362"/>
                <a:gd name="connsiteX1" fmla="*/ 369647 w 731878"/>
                <a:gd name="connsiteY1" fmla="*/ 0 h 978362"/>
                <a:gd name="connsiteX2" fmla="*/ 731878 w 731878"/>
                <a:gd name="connsiteY2" fmla="*/ 362231 h 978362"/>
                <a:gd name="connsiteX3" fmla="*/ 731878 w 731878"/>
                <a:gd name="connsiteY3" fmla="*/ 978362 h 978362"/>
              </a:gdLst>
              <a:ahLst/>
              <a:cxnLst>
                <a:cxn ang="0">
                  <a:pos x="connsiteX0" y="connsiteY0"/>
                </a:cxn>
                <a:cxn ang="0">
                  <a:pos x="connsiteX1" y="connsiteY1"/>
                </a:cxn>
                <a:cxn ang="0">
                  <a:pos x="connsiteX2" y="connsiteY2"/>
                </a:cxn>
                <a:cxn ang="0">
                  <a:pos x="connsiteX3" y="connsiteY3"/>
                </a:cxn>
              </a:cxnLst>
              <a:rect l="l" t="t" r="r" b="b"/>
              <a:pathLst>
                <a:path w="731878" h="978362">
                  <a:moveTo>
                    <a:pt x="0" y="0"/>
                  </a:moveTo>
                  <a:lnTo>
                    <a:pt x="369647" y="0"/>
                  </a:lnTo>
                  <a:cubicBezTo>
                    <a:pt x="569702" y="0"/>
                    <a:pt x="731878" y="162176"/>
                    <a:pt x="731878" y="362231"/>
                  </a:cubicBezTo>
                  <a:lnTo>
                    <a:pt x="731878" y="978362"/>
                  </a:lnTo>
                  <a:close/>
                </a:path>
              </a:pathLst>
            </a:cu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4" name="组合 43"/>
          <p:cNvGrpSpPr/>
          <p:nvPr/>
        </p:nvGrpSpPr>
        <p:grpSpPr>
          <a:xfrm>
            <a:off x="3810645" y="1330900"/>
            <a:ext cx="2173341" cy="4652569"/>
            <a:chOff x="187553" y="1331316"/>
            <a:chExt cx="2173341" cy="4652569"/>
          </a:xfrm>
        </p:grpSpPr>
        <p:sp>
          <p:nvSpPr>
            <p:cNvPr id="45" name="矩形: 圆角 44"/>
            <p:cNvSpPr/>
            <p:nvPr/>
          </p:nvSpPr>
          <p:spPr>
            <a:xfrm>
              <a:off x="187553" y="1331316"/>
              <a:ext cx="2173341" cy="4652569"/>
            </a:xfrm>
            <a:prstGeom prst="roundRect">
              <a:avLst/>
            </a:prstGeom>
            <a:solidFill>
              <a:schemeClr val="bg1"/>
            </a:solid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任意多边形: 形状 45"/>
            <p:cNvSpPr/>
            <p:nvPr/>
          </p:nvSpPr>
          <p:spPr>
            <a:xfrm>
              <a:off x="1629016" y="1331316"/>
              <a:ext cx="731878" cy="978362"/>
            </a:xfrm>
            <a:custGeom>
              <a:avLst/>
              <a:gdLst>
                <a:gd name="connsiteX0" fmla="*/ 0 w 731878"/>
                <a:gd name="connsiteY0" fmla="*/ 0 h 978362"/>
                <a:gd name="connsiteX1" fmla="*/ 369647 w 731878"/>
                <a:gd name="connsiteY1" fmla="*/ 0 h 978362"/>
                <a:gd name="connsiteX2" fmla="*/ 731878 w 731878"/>
                <a:gd name="connsiteY2" fmla="*/ 362231 h 978362"/>
                <a:gd name="connsiteX3" fmla="*/ 731878 w 731878"/>
                <a:gd name="connsiteY3" fmla="*/ 978362 h 978362"/>
              </a:gdLst>
              <a:ahLst/>
              <a:cxnLst>
                <a:cxn ang="0">
                  <a:pos x="connsiteX0" y="connsiteY0"/>
                </a:cxn>
                <a:cxn ang="0">
                  <a:pos x="connsiteX1" y="connsiteY1"/>
                </a:cxn>
                <a:cxn ang="0">
                  <a:pos x="connsiteX2" y="connsiteY2"/>
                </a:cxn>
                <a:cxn ang="0">
                  <a:pos x="connsiteX3" y="connsiteY3"/>
                </a:cxn>
              </a:cxnLst>
              <a:rect l="l" t="t" r="r" b="b"/>
              <a:pathLst>
                <a:path w="731878" h="978362">
                  <a:moveTo>
                    <a:pt x="0" y="0"/>
                  </a:moveTo>
                  <a:lnTo>
                    <a:pt x="369647" y="0"/>
                  </a:lnTo>
                  <a:cubicBezTo>
                    <a:pt x="569702" y="0"/>
                    <a:pt x="731878" y="162176"/>
                    <a:pt x="731878" y="362231"/>
                  </a:cubicBezTo>
                  <a:lnTo>
                    <a:pt x="731878" y="9783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32" name="直接连接符 131"/>
          <p:cNvCxnSpPr/>
          <p:nvPr/>
        </p:nvCxnSpPr>
        <p:spPr>
          <a:xfrm>
            <a:off x="1399757" y="2458736"/>
            <a:ext cx="217334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3810644" y="2471037"/>
            <a:ext cx="217334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8632422" y="2535360"/>
            <a:ext cx="217334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9" name="文本框 138"/>
          <p:cNvSpPr txBox="1"/>
          <p:nvPr/>
        </p:nvSpPr>
        <p:spPr>
          <a:xfrm>
            <a:off x="1507328" y="1727384"/>
            <a:ext cx="1990294" cy="461665"/>
          </a:xfrm>
          <a:prstGeom prst="rect">
            <a:avLst/>
          </a:prstGeom>
          <a:noFill/>
        </p:spPr>
        <p:txBody>
          <a:bodyPr wrap="square" rtlCol="0">
            <a:spAutoFit/>
          </a:bodyPr>
          <a:lstStyle/>
          <a:p>
            <a:pPr lvl="0" algn="ctr"/>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你的标题</a:t>
            </a:r>
          </a:p>
        </p:txBody>
      </p:sp>
      <p:grpSp>
        <p:nvGrpSpPr>
          <p:cNvPr id="140" name="Group 8"/>
          <p:cNvGrpSpPr>
            <a:grpSpLocks noChangeAspect="1"/>
          </p:cNvGrpSpPr>
          <p:nvPr/>
        </p:nvGrpSpPr>
        <p:grpSpPr bwMode="auto">
          <a:xfrm>
            <a:off x="1957963" y="2786965"/>
            <a:ext cx="1089026" cy="1089026"/>
            <a:chOff x="4" y="4"/>
            <a:chExt cx="686" cy="686"/>
          </a:xfrm>
          <a:solidFill>
            <a:schemeClr val="accent1"/>
          </a:solidFill>
        </p:grpSpPr>
        <p:sp>
          <p:nvSpPr>
            <p:cNvPr id="141" name="Freeform 9"/>
            <p:cNvSpPr/>
            <p:nvPr/>
          </p:nvSpPr>
          <p:spPr bwMode="auto">
            <a:xfrm>
              <a:off x="4" y="341"/>
              <a:ext cx="56" cy="6"/>
            </a:xfrm>
            <a:custGeom>
              <a:avLst/>
              <a:gdLst>
                <a:gd name="T0" fmla="*/ 56 w 56"/>
                <a:gd name="T1" fmla="*/ 6 h 6"/>
                <a:gd name="T2" fmla="*/ 0 w 56"/>
                <a:gd name="T3" fmla="*/ 6 h 6"/>
                <a:gd name="T4" fmla="*/ 0 w 56"/>
                <a:gd name="T5" fmla="*/ 0 h 6"/>
                <a:gd name="T6" fmla="*/ 56 w 56"/>
                <a:gd name="T7" fmla="*/ 2 h 6"/>
                <a:gd name="T8" fmla="*/ 56 w 56"/>
                <a:gd name="T9" fmla="*/ 6 h 6"/>
              </a:gdLst>
              <a:ahLst/>
              <a:cxnLst>
                <a:cxn ang="0">
                  <a:pos x="T0" y="T1"/>
                </a:cxn>
                <a:cxn ang="0">
                  <a:pos x="T2" y="T3"/>
                </a:cxn>
                <a:cxn ang="0">
                  <a:pos x="T4" y="T5"/>
                </a:cxn>
                <a:cxn ang="0">
                  <a:pos x="T6" y="T7"/>
                </a:cxn>
                <a:cxn ang="0">
                  <a:pos x="T8" y="T9"/>
                </a:cxn>
              </a:cxnLst>
              <a:rect l="0" t="0" r="r" b="b"/>
              <a:pathLst>
                <a:path w="56" h="6">
                  <a:moveTo>
                    <a:pt x="56" y="6"/>
                  </a:moveTo>
                  <a:lnTo>
                    <a:pt x="0" y="6"/>
                  </a:lnTo>
                  <a:lnTo>
                    <a:pt x="0" y="0"/>
                  </a:lnTo>
                  <a:lnTo>
                    <a:pt x="56" y="2"/>
                  </a:lnTo>
                  <a:lnTo>
                    <a:pt x="5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0"/>
            <p:cNvSpPr/>
            <p:nvPr/>
          </p:nvSpPr>
          <p:spPr bwMode="auto">
            <a:xfrm>
              <a:off x="4" y="321"/>
              <a:ext cx="59" cy="14"/>
            </a:xfrm>
            <a:custGeom>
              <a:avLst/>
              <a:gdLst>
                <a:gd name="T0" fmla="*/ 28 w 29"/>
                <a:gd name="T1" fmla="*/ 7 h 7"/>
                <a:gd name="T2" fmla="*/ 0 w 29"/>
                <a:gd name="T3" fmla="*/ 5 h 7"/>
                <a:gd name="T4" fmla="*/ 0 w 29"/>
                <a:gd name="T5" fmla="*/ 0 h 7"/>
                <a:gd name="T6" fmla="*/ 29 w 29"/>
                <a:gd name="T7" fmla="*/ 2 h 7"/>
                <a:gd name="T8" fmla="*/ 28 w 29"/>
                <a:gd name="T9" fmla="*/ 7 h 7"/>
              </a:gdLst>
              <a:ahLst/>
              <a:cxnLst>
                <a:cxn ang="0">
                  <a:pos x="T0" y="T1"/>
                </a:cxn>
                <a:cxn ang="0">
                  <a:pos x="T2" y="T3"/>
                </a:cxn>
                <a:cxn ang="0">
                  <a:pos x="T4" y="T5"/>
                </a:cxn>
                <a:cxn ang="0">
                  <a:pos x="T6" y="T7"/>
                </a:cxn>
                <a:cxn ang="0">
                  <a:pos x="T8" y="T9"/>
                </a:cxn>
              </a:cxnLst>
              <a:rect l="0" t="0" r="r" b="b"/>
              <a:pathLst>
                <a:path w="29" h="7">
                  <a:moveTo>
                    <a:pt x="28" y="7"/>
                  </a:moveTo>
                  <a:cubicBezTo>
                    <a:pt x="0" y="5"/>
                    <a:pt x="0" y="5"/>
                    <a:pt x="0" y="5"/>
                  </a:cubicBezTo>
                  <a:cubicBezTo>
                    <a:pt x="0" y="4"/>
                    <a:pt x="0" y="2"/>
                    <a:pt x="0" y="0"/>
                  </a:cubicBezTo>
                  <a:cubicBezTo>
                    <a:pt x="29" y="2"/>
                    <a:pt x="29" y="2"/>
                    <a:pt x="29" y="2"/>
                  </a:cubicBezTo>
                  <a:cubicBezTo>
                    <a:pt x="28" y="4"/>
                    <a:pt x="28" y="5"/>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1"/>
            <p:cNvSpPr/>
            <p:nvPr/>
          </p:nvSpPr>
          <p:spPr bwMode="auto">
            <a:xfrm>
              <a:off x="6" y="301"/>
              <a:ext cx="57" cy="16"/>
            </a:xfrm>
            <a:custGeom>
              <a:avLst/>
              <a:gdLst>
                <a:gd name="T0" fmla="*/ 28 w 28"/>
                <a:gd name="T1" fmla="*/ 8 h 8"/>
                <a:gd name="T2" fmla="*/ 0 w 28"/>
                <a:gd name="T3" fmla="*/ 5 h 8"/>
                <a:gd name="T4" fmla="*/ 1 w 28"/>
                <a:gd name="T5" fmla="*/ 0 h 8"/>
                <a:gd name="T6" fmla="*/ 28 w 28"/>
                <a:gd name="T7" fmla="*/ 4 h 8"/>
                <a:gd name="T8" fmla="*/ 28 w 28"/>
                <a:gd name="T9" fmla="*/ 8 h 8"/>
              </a:gdLst>
              <a:ahLst/>
              <a:cxnLst>
                <a:cxn ang="0">
                  <a:pos x="T0" y="T1"/>
                </a:cxn>
                <a:cxn ang="0">
                  <a:pos x="T2" y="T3"/>
                </a:cxn>
                <a:cxn ang="0">
                  <a:pos x="T4" y="T5"/>
                </a:cxn>
                <a:cxn ang="0">
                  <a:pos x="T6" y="T7"/>
                </a:cxn>
                <a:cxn ang="0">
                  <a:pos x="T8" y="T9"/>
                </a:cxn>
              </a:cxnLst>
              <a:rect l="0" t="0" r="r" b="b"/>
              <a:pathLst>
                <a:path w="28" h="8">
                  <a:moveTo>
                    <a:pt x="28" y="8"/>
                  </a:moveTo>
                  <a:cubicBezTo>
                    <a:pt x="0" y="5"/>
                    <a:pt x="0" y="5"/>
                    <a:pt x="0" y="5"/>
                  </a:cubicBezTo>
                  <a:cubicBezTo>
                    <a:pt x="0" y="3"/>
                    <a:pt x="0" y="2"/>
                    <a:pt x="1" y="0"/>
                  </a:cubicBezTo>
                  <a:cubicBezTo>
                    <a:pt x="28" y="4"/>
                    <a:pt x="28" y="4"/>
                    <a:pt x="28" y="4"/>
                  </a:cubicBezTo>
                  <a:cubicBezTo>
                    <a:pt x="28" y="5"/>
                    <a:pt x="28" y="7"/>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2"/>
            <p:cNvSpPr/>
            <p:nvPr/>
          </p:nvSpPr>
          <p:spPr bwMode="auto">
            <a:xfrm>
              <a:off x="8" y="281"/>
              <a:ext cx="59" cy="20"/>
            </a:xfrm>
            <a:custGeom>
              <a:avLst/>
              <a:gdLst>
                <a:gd name="T0" fmla="*/ 28 w 29"/>
                <a:gd name="T1" fmla="*/ 10 h 10"/>
                <a:gd name="T2" fmla="*/ 0 w 29"/>
                <a:gd name="T3" fmla="*/ 5 h 10"/>
                <a:gd name="T4" fmla="*/ 1 w 29"/>
                <a:gd name="T5" fmla="*/ 0 h 10"/>
                <a:gd name="T6" fmla="*/ 29 w 29"/>
                <a:gd name="T7" fmla="*/ 5 h 10"/>
                <a:gd name="T8" fmla="*/ 28 w 29"/>
                <a:gd name="T9" fmla="*/ 10 h 10"/>
              </a:gdLst>
              <a:ahLst/>
              <a:cxnLst>
                <a:cxn ang="0">
                  <a:pos x="T0" y="T1"/>
                </a:cxn>
                <a:cxn ang="0">
                  <a:pos x="T2" y="T3"/>
                </a:cxn>
                <a:cxn ang="0">
                  <a:pos x="T4" y="T5"/>
                </a:cxn>
                <a:cxn ang="0">
                  <a:pos x="T6" y="T7"/>
                </a:cxn>
                <a:cxn ang="0">
                  <a:pos x="T8" y="T9"/>
                </a:cxn>
              </a:cxnLst>
              <a:rect l="0" t="0" r="r" b="b"/>
              <a:pathLst>
                <a:path w="29" h="10">
                  <a:moveTo>
                    <a:pt x="28" y="10"/>
                  </a:moveTo>
                  <a:cubicBezTo>
                    <a:pt x="0" y="5"/>
                    <a:pt x="0" y="5"/>
                    <a:pt x="0" y="5"/>
                  </a:cubicBezTo>
                  <a:cubicBezTo>
                    <a:pt x="1" y="3"/>
                    <a:pt x="1" y="2"/>
                    <a:pt x="1" y="0"/>
                  </a:cubicBezTo>
                  <a:cubicBezTo>
                    <a:pt x="29" y="5"/>
                    <a:pt x="29" y="5"/>
                    <a:pt x="29" y="5"/>
                  </a:cubicBezTo>
                  <a:cubicBezTo>
                    <a:pt x="29" y="7"/>
                    <a:pt x="28" y="8"/>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3"/>
            <p:cNvSpPr/>
            <p:nvPr/>
          </p:nvSpPr>
          <p:spPr bwMode="auto">
            <a:xfrm>
              <a:off x="12" y="260"/>
              <a:ext cx="59" cy="23"/>
            </a:xfrm>
            <a:custGeom>
              <a:avLst/>
              <a:gdLst>
                <a:gd name="T0" fmla="*/ 28 w 29"/>
                <a:gd name="T1" fmla="*/ 11 h 11"/>
                <a:gd name="T2" fmla="*/ 0 w 29"/>
                <a:gd name="T3" fmla="*/ 5 h 11"/>
                <a:gd name="T4" fmla="*/ 2 w 29"/>
                <a:gd name="T5" fmla="*/ 0 h 11"/>
                <a:gd name="T6" fmla="*/ 29 w 29"/>
                <a:gd name="T7" fmla="*/ 7 h 11"/>
                <a:gd name="T8" fmla="*/ 28 w 29"/>
                <a:gd name="T9" fmla="*/ 11 h 11"/>
              </a:gdLst>
              <a:ahLst/>
              <a:cxnLst>
                <a:cxn ang="0">
                  <a:pos x="T0" y="T1"/>
                </a:cxn>
                <a:cxn ang="0">
                  <a:pos x="T2" y="T3"/>
                </a:cxn>
                <a:cxn ang="0">
                  <a:pos x="T4" y="T5"/>
                </a:cxn>
                <a:cxn ang="0">
                  <a:pos x="T6" y="T7"/>
                </a:cxn>
                <a:cxn ang="0">
                  <a:pos x="T8" y="T9"/>
                </a:cxn>
              </a:cxnLst>
              <a:rect l="0" t="0" r="r" b="b"/>
              <a:pathLst>
                <a:path w="29" h="11">
                  <a:moveTo>
                    <a:pt x="28" y="11"/>
                  </a:moveTo>
                  <a:cubicBezTo>
                    <a:pt x="0" y="5"/>
                    <a:pt x="0" y="5"/>
                    <a:pt x="0" y="5"/>
                  </a:cubicBezTo>
                  <a:cubicBezTo>
                    <a:pt x="1" y="3"/>
                    <a:pt x="1" y="1"/>
                    <a:pt x="2" y="0"/>
                  </a:cubicBezTo>
                  <a:cubicBezTo>
                    <a:pt x="29" y="7"/>
                    <a:pt x="29" y="7"/>
                    <a:pt x="29" y="7"/>
                  </a:cubicBezTo>
                  <a:cubicBezTo>
                    <a:pt x="28" y="8"/>
                    <a:pt x="28" y="10"/>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4"/>
            <p:cNvSpPr/>
            <p:nvPr/>
          </p:nvSpPr>
          <p:spPr bwMode="auto">
            <a:xfrm>
              <a:off x="18" y="240"/>
              <a:ext cx="57" cy="26"/>
            </a:xfrm>
            <a:custGeom>
              <a:avLst/>
              <a:gdLst>
                <a:gd name="T0" fmla="*/ 27 w 28"/>
                <a:gd name="T1" fmla="*/ 13 h 13"/>
                <a:gd name="T2" fmla="*/ 0 w 28"/>
                <a:gd name="T3" fmla="*/ 5 h 13"/>
                <a:gd name="T4" fmla="*/ 1 w 28"/>
                <a:gd name="T5" fmla="*/ 0 h 13"/>
                <a:gd name="T6" fmla="*/ 28 w 28"/>
                <a:gd name="T7" fmla="*/ 9 h 13"/>
                <a:gd name="T8" fmla="*/ 27 w 28"/>
                <a:gd name="T9" fmla="*/ 13 h 13"/>
              </a:gdLst>
              <a:ahLst/>
              <a:cxnLst>
                <a:cxn ang="0">
                  <a:pos x="T0" y="T1"/>
                </a:cxn>
                <a:cxn ang="0">
                  <a:pos x="T2" y="T3"/>
                </a:cxn>
                <a:cxn ang="0">
                  <a:pos x="T4" y="T5"/>
                </a:cxn>
                <a:cxn ang="0">
                  <a:pos x="T6" y="T7"/>
                </a:cxn>
                <a:cxn ang="0">
                  <a:pos x="T8" y="T9"/>
                </a:cxn>
              </a:cxnLst>
              <a:rect l="0" t="0" r="r" b="b"/>
              <a:pathLst>
                <a:path w="28" h="13">
                  <a:moveTo>
                    <a:pt x="27" y="13"/>
                  </a:moveTo>
                  <a:cubicBezTo>
                    <a:pt x="0" y="5"/>
                    <a:pt x="0" y="5"/>
                    <a:pt x="0" y="5"/>
                  </a:cubicBezTo>
                  <a:cubicBezTo>
                    <a:pt x="0" y="3"/>
                    <a:pt x="1" y="2"/>
                    <a:pt x="1" y="0"/>
                  </a:cubicBezTo>
                  <a:cubicBezTo>
                    <a:pt x="28" y="9"/>
                    <a:pt x="28" y="9"/>
                    <a:pt x="28" y="9"/>
                  </a:cubicBezTo>
                  <a:cubicBezTo>
                    <a:pt x="28" y="10"/>
                    <a:pt x="27" y="11"/>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5"/>
            <p:cNvSpPr/>
            <p:nvPr/>
          </p:nvSpPr>
          <p:spPr bwMode="auto">
            <a:xfrm>
              <a:off x="24" y="220"/>
              <a:ext cx="57" cy="30"/>
            </a:xfrm>
            <a:custGeom>
              <a:avLst/>
              <a:gdLst>
                <a:gd name="T0" fmla="*/ 27 w 28"/>
                <a:gd name="T1" fmla="*/ 15 h 15"/>
                <a:gd name="T2" fmla="*/ 0 w 28"/>
                <a:gd name="T3" fmla="*/ 5 h 15"/>
                <a:gd name="T4" fmla="*/ 2 w 28"/>
                <a:gd name="T5" fmla="*/ 0 h 15"/>
                <a:gd name="T6" fmla="*/ 28 w 28"/>
                <a:gd name="T7" fmla="*/ 11 h 15"/>
                <a:gd name="T8" fmla="*/ 27 w 28"/>
                <a:gd name="T9" fmla="*/ 15 h 15"/>
              </a:gdLst>
              <a:ahLst/>
              <a:cxnLst>
                <a:cxn ang="0">
                  <a:pos x="T0" y="T1"/>
                </a:cxn>
                <a:cxn ang="0">
                  <a:pos x="T2" y="T3"/>
                </a:cxn>
                <a:cxn ang="0">
                  <a:pos x="T4" y="T5"/>
                </a:cxn>
                <a:cxn ang="0">
                  <a:pos x="T6" y="T7"/>
                </a:cxn>
                <a:cxn ang="0">
                  <a:pos x="T8" y="T9"/>
                </a:cxn>
              </a:cxnLst>
              <a:rect l="0" t="0" r="r" b="b"/>
              <a:pathLst>
                <a:path w="28" h="15">
                  <a:moveTo>
                    <a:pt x="27" y="15"/>
                  </a:moveTo>
                  <a:cubicBezTo>
                    <a:pt x="0" y="5"/>
                    <a:pt x="0" y="5"/>
                    <a:pt x="0" y="5"/>
                  </a:cubicBezTo>
                  <a:cubicBezTo>
                    <a:pt x="1" y="3"/>
                    <a:pt x="1" y="2"/>
                    <a:pt x="2" y="0"/>
                  </a:cubicBezTo>
                  <a:cubicBezTo>
                    <a:pt x="28" y="11"/>
                    <a:pt x="28" y="11"/>
                    <a:pt x="28" y="11"/>
                  </a:cubicBezTo>
                  <a:cubicBezTo>
                    <a:pt x="28" y="12"/>
                    <a:pt x="27" y="13"/>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6"/>
            <p:cNvSpPr/>
            <p:nvPr/>
          </p:nvSpPr>
          <p:spPr bwMode="auto">
            <a:xfrm>
              <a:off x="32" y="202"/>
              <a:ext cx="57" cy="32"/>
            </a:xfrm>
            <a:custGeom>
              <a:avLst/>
              <a:gdLst>
                <a:gd name="T0" fmla="*/ 26 w 28"/>
                <a:gd name="T1" fmla="*/ 16 h 16"/>
                <a:gd name="T2" fmla="*/ 0 w 28"/>
                <a:gd name="T3" fmla="*/ 5 h 16"/>
                <a:gd name="T4" fmla="*/ 2 w 28"/>
                <a:gd name="T5" fmla="*/ 0 h 16"/>
                <a:gd name="T6" fmla="*/ 28 w 28"/>
                <a:gd name="T7" fmla="*/ 12 h 16"/>
                <a:gd name="T8" fmla="*/ 26 w 28"/>
                <a:gd name="T9" fmla="*/ 16 h 16"/>
              </a:gdLst>
              <a:ahLst/>
              <a:cxnLst>
                <a:cxn ang="0">
                  <a:pos x="T0" y="T1"/>
                </a:cxn>
                <a:cxn ang="0">
                  <a:pos x="T2" y="T3"/>
                </a:cxn>
                <a:cxn ang="0">
                  <a:pos x="T4" y="T5"/>
                </a:cxn>
                <a:cxn ang="0">
                  <a:pos x="T6" y="T7"/>
                </a:cxn>
                <a:cxn ang="0">
                  <a:pos x="T8" y="T9"/>
                </a:cxn>
              </a:cxnLst>
              <a:rect l="0" t="0" r="r" b="b"/>
              <a:pathLst>
                <a:path w="28" h="16">
                  <a:moveTo>
                    <a:pt x="26" y="16"/>
                  </a:moveTo>
                  <a:cubicBezTo>
                    <a:pt x="0" y="5"/>
                    <a:pt x="0" y="5"/>
                    <a:pt x="0" y="5"/>
                  </a:cubicBezTo>
                  <a:cubicBezTo>
                    <a:pt x="1" y="3"/>
                    <a:pt x="1" y="1"/>
                    <a:pt x="2" y="0"/>
                  </a:cubicBezTo>
                  <a:cubicBezTo>
                    <a:pt x="28" y="12"/>
                    <a:pt x="28" y="12"/>
                    <a:pt x="28" y="12"/>
                  </a:cubicBezTo>
                  <a:cubicBezTo>
                    <a:pt x="27" y="13"/>
                    <a:pt x="26" y="14"/>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7"/>
            <p:cNvSpPr/>
            <p:nvPr/>
          </p:nvSpPr>
          <p:spPr bwMode="auto">
            <a:xfrm>
              <a:off x="40" y="184"/>
              <a:ext cx="55" cy="34"/>
            </a:xfrm>
            <a:custGeom>
              <a:avLst/>
              <a:gdLst>
                <a:gd name="T0" fmla="*/ 25 w 27"/>
                <a:gd name="T1" fmla="*/ 17 h 17"/>
                <a:gd name="T2" fmla="*/ 0 w 27"/>
                <a:gd name="T3" fmla="*/ 4 h 17"/>
                <a:gd name="T4" fmla="*/ 3 w 27"/>
                <a:gd name="T5" fmla="*/ 0 h 17"/>
                <a:gd name="T6" fmla="*/ 27 w 27"/>
                <a:gd name="T7" fmla="*/ 13 h 17"/>
                <a:gd name="T8" fmla="*/ 25 w 27"/>
                <a:gd name="T9" fmla="*/ 17 h 17"/>
              </a:gdLst>
              <a:ahLst/>
              <a:cxnLst>
                <a:cxn ang="0">
                  <a:pos x="T0" y="T1"/>
                </a:cxn>
                <a:cxn ang="0">
                  <a:pos x="T2" y="T3"/>
                </a:cxn>
                <a:cxn ang="0">
                  <a:pos x="T4" y="T5"/>
                </a:cxn>
                <a:cxn ang="0">
                  <a:pos x="T6" y="T7"/>
                </a:cxn>
                <a:cxn ang="0">
                  <a:pos x="T8" y="T9"/>
                </a:cxn>
              </a:cxnLst>
              <a:rect l="0" t="0" r="r" b="b"/>
              <a:pathLst>
                <a:path w="27" h="17">
                  <a:moveTo>
                    <a:pt x="25" y="17"/>
                  </a:moveTo>
                  <a:cubicBezTo>
                    <a:pt x="0" y="4"/>
                    <a:pt x="0" y="4"/>
                    <a:pt x="0" y="4"/>
                  </a:cubicBezTo>
                  <a:cubicBezTo>
                    <a:pt x="1" y="3"/>
                    <a:pt x="2" y="1"/>
                    <a:pt x="3" y="0"/>
                  </a:cubicBezTo>
                  <a:cubicBezTo>
                    <a:pt x="27" y="13"/>
                    <a:pt x="27" y="13"/>
                    <a:pt x="27" y="13"/>
                  </a:cubicBezTo>
                  <a:cubicBezTo>
                    <a:pt x="27" y="14"/>
                    <a:pt x="26" y="16"/>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8"/>
            <p:cNvSpPr/>
            <p:nvPr/>
          </p:nvSpPr>
          <p:spPr bwMode="auto">
            <a:xfrm>
              <a:off x="50" y="166"/>
              <a:ext cx="55" cy="36"/>
            </a:xfrm>
            <a:custGeom>
              <a:avLst/>
              <a:gdLst>
                <a:gd name="T0" fmla="*/ 25 w 27"/>
                <a:gd name="T1" fmla="*/ 18 h 18"/>
                <a:gd name="T2" fmla="*/ 0 w 27"/>
                <a:gd name="T3" fmla="*/ 4 h 18"/>
                <a:gd name="T4" fmla="*/ 3 w 27"/>
                <a:gd name="T5" fmla="*/ 0 h 18"/>
                <a:gd name="T6" fmla="*/ 27 w 27"/>
                <a:gd name="T7" fmla="*/ 15 h 18"/>
                <a:gd name="T8" fmla="*/ 25 w 27"/>
                <a:gd name="T9" fmla="*/ 18 h 18"/>
              </a:gdLst>
              <a:ahLst/>
              <a:cxnLst>
                <a:cxn ang="0">
                  <a:pos x="T0" y="T1"/>
                </a:cxn>
                <a:cxn ang="0">
                  <a:pos x="T2" y="T3"/>
                </a:cxn>
                <a:cxn ang="0">
                  <a:pos x="T4" y="T5"/>
                </a:cxn>
                <a:cxn ang="0">
                  <a:pos x="T6" y="T7"/>
                </a:cxn>
                <a:cxn ang="0">
                  <a:pos x="T8" y="T9"/>
                </a:cxn>
              </a:cxnLst>
              <a:rect l="0" t="0" r="r" b="b"/>
              <a:pathLst>
                <a:path w="27" h="18">
                  <a:moveTo>
                    <a:pt x="25" y="18"/>
                  </a:moveTo>
                  <a:cubicBezTo>
                    <a:pt x="0" y="4"/>
                    <a:pt x="0" y="4"/>
                    <a:pt x="0" y="4"/>
                  </a:cubicBezTo>
                  <a:cubicBezTo>
                    <a:pt x="1" y="3"/>
                    <a:pt x="2" y="1"/>
                    <a:pt x="3" y="0"/>
                  </a:cubicBezTo>
                  <a:cubicBezTo>
                    <a:pt x="27" y="15"/>
                    <a:pt x="27" y="15"/>
                    <a:pt x="27" y="15"/>
                  </a:cubicBezTo>
                  <a:cubicBezTo>
                    <a:pt x="26" y="16"/>
                    <a:pt x="25" y="17"/>
                    <a:pt x="2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9"/>
            <p:cNvSpPr/>
            <p:nvPr/>
          </p:nvSpPr>
          <p:spPr bwMode="auto">
            <a:xfrm>
              <a:off x="63" y="147"/>
              <a:ext cx="52" cy="41"/>
            </a:xfrm>
            <a:custGeom>
              <a:avLst/>
              <a:gdLst>
                <a:gd name="T0" fmla="*/ 23 w 26"/>
                <a:gd name="T1" fmla="*/ 20 h 20"/>
                <a:gd name="T2" fmla="*/ 0 w 26"/>
                <a:gd name="T3" fmla="*/ 4 h 20"/>
                <a:gd name="T4" fmla="*/ 3 w 26"/>
                <a:gd name="T5" fmla="*/ 0 h 20"/>
                <a:gd name="T6" fmla="*/ 26 w 26"/>
                <a:gd name="T7" fmla="*/ 17 h 20"/>
                <a:gd name="T8" fmla="*/ 23 w 26"/>
                <a:gd name="T9" fmla="*/ 20 h 20"/>
              </a:gdLst>
              <a:ahLst/>
              <a:cxnLst>
                <a:cxn ang="0">
                  <a:pos x="T0" y="T1"/>
                </a:cxn>
                <a:cxn ang="0">
                  <a:pos x="T2" y="T3"/>
                </a:cxn>
                <a:cxn ang="0">
                  <a:pos x="T4" y="T5"/>
                </a:cxn>
                <a:cxn ang="0">
                  <a:pos x="T6" y="T7"/>
                </a:cxn>
                <a:cxn ang="0">
                  <a:pos x="T8" y="T9"/>
                </a:cxn>
              </a:cxnLst>
              <a:rect l="0" t="0" r="r" b="b"/>
              <a:pathLst>
                <a:path w="26" h="20">
                  <a:moveTo>
                    <a:pt x="23" y="20"/>
                  </a:moveTo>
                  <a:cubicBezTo>
                    <a:pt x="0" y="4"/>
                    <a:pt x="0" y="4"/>
                    <a:pt x="0" y="4"/>
                  </a:cubicBezTo>
                  <a:cubicBezTo>
                    <a:pt x="1" y="3"/>
                    <a:pt x="2" y="2"/>
                    <a:pt x="3" y="0"/>
                  </a:cubicBezTo>
                  <a:cubicBezTo>
                    <a:pt x="26" y="17"/>
                    <a:pt x="26" y="17"/>
                    <a:pt x="26" y="17"/>
                  </a:cubicBezTo>
                  <a:cubicBezTo>
                    <a:pt x="25" y="18"/>
                    <a:pt x="24" y="19"/>
                    <a:pt x="2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20"/>
            <p:cNvSpPr/>
            <p:nvPr/>
          </p:nvSpPr>
          <p:spPr bwMode="auto">
            <a:xfrm>
              <a:off x="75" y="131"/>
              <a:ext cx="50" cy="43"/>
            </a:xfrm>
            <a:custGeom>
              <a:avLst/>
              <a:gdLst>
                <a:gd name="T0" fmla="*/ 22 w 25"/>
                <a:gd name="T1" fmla="*/ 21 h 21"/>
                <a:gd name="T2" fmla="*/ 0 w 25"/>
                <a:gd name="T3" fmla="*/ 4 h 21"/>
                <a:gd name="T4" fmla="*/ 3 w 25"/>
                <a:gd name="T5" fmla="*/ 0 h 21"/>
                <a:gd name="T6" fmla="*/ 25 w 25"/>
                <a:gd name="T7" fmla="*/ 18 h 21"/>
                <a:gd name="T8" fmla="*/ 22 w 25"/>
                <a:gd name="T9" fmla="*/ 21 h 21"/>
              </a:gdLst>
              <a:ahLst/>
              <a:cxnLst>
                <a:cxn ang="0">
                  <a:pos x="T0" y="T1"/>
                </a:cxn>
                <a:cxn ang="0">
                  <a:pos x="T2" y="T3"/>
                </a:cxn>
                <a:cxn ang="0">
                  <a:pos x="T4" y="T5"/>
                </a:cxn>
                <a:cxn ang="0">
                  <a:pos x="T6" y="T7"/>
                </a:cxn>
                <a:cxn ang="0">
                  <a:pos x="T8" y="T9"/>
                </a:cxn>
              </a:cxnLst>
              <a:rect l="0" t="0" r="r" b="b"/>
              <a:pathLst>
                <a:path w="25" h="21">
                  <a:moveTo>
                    <a:pt x="22" y="21"/>
                  </a:moveTo>
                  <a:cubicBezTo>
                    <a:pt x="0" y="4"/>
                    <a:pt x="0" y="4"/>
                    <a:pt x="0" y="4"/>
                  </a:cubicBezTo>
                  <a:cubicBezTo>
                    <a:pt x="1" y="3"/>
                    <a:pt x="2" y="1"/>
                    <a:pt x="3" y="0"/>
                  </a:cubicBezTo>
                  <a:cubicBezTo>
                    <a:pt x="25" y="18"/>
                    <a:pt x="25" y="18"/>
                    <a:pt x="25" y="18"/>
                  </a:cubicBezTo>
                  <a:cubicBezTo>
                    <a:pt x="24" y="19"/>
                    <a:pt x="23" y="20"/>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21"/>
            <p:cNvSpPr/>
            <p:nvPr/>
          </p:nvSpPr>
          <p:spPr bwMode="auto">
            <a:xfrm>
              <a:off x="87" y="115"/>
              <a:ext cx="48" cy="47"/>
            </a:xfrm>
            <a:custGeom>
              <a:avLst/>
              <a:gdLst>
                <a:gd name="T0" fmla="*/ 21 w 24"/>
                <a:gd name="T1" fmla="*/ 23 h 23"/>
                <a:gd name="T2" fmla="*/ 0 w 24"/>
                <a:gd name="T3" fmla="*/ 4 h 23"/>
                <a:gd name="T4" fmla="*/ 4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4"/>
                    <a:pt x="0" y="4"/>
                    <a:pt x="0" y="4"/>
                  </a:cubicBezTo>
                  <a:cubicBezTo>
                    <a:pt x="1" y="3"/>
                    <a:pt x="2" y="2"/>
                    <a:pt x="4" y="0"/>
                  </a:cubicBezTo>
                  <a:cubicBezTo>
                    <a:pt x="24" y="19"/>
                    <a:pt x="24" y="19"/>
                    <a:pt x="24" y="19"/>
                  </a:cubicBezTo>
                  <a:cubicBezTo>
                    <a:pt x="23" y="20"/>
                    <a:pt x="22" y="21"/>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22"/>
            <p:cNvSpPr/>
            <p:nvPr/>
          </p:nvSpPr>
          <p:spPr bwMode="auto">
            <a:xfrm>
              <a:off x="101" y="101"/>
              <a:ext cx="46" cy="46"/>
            </a:xfrm>
            <a:custGeom>
              <a:avLst/>
              <a:gdLst>
                <a:gd name="T0" fmla="*/ 20 w 23"/>
                <a:gd name="T1" fmla="*/ 23 h 23"/>
                <a:gd name="T2" fmla="*/ 0 w 23"/>
                <a:gd name="T3" fmla="*/ 4 h 23"/>
                <a:gd name="T4" fmla="*/ 4 w 23"/>
                <a:gd name="T5" fmla="*/ 0 h 23"/>
                <a:gd name="T6" fmla="*/ 23 w 23"/>
                <a:gd name="T7" fmla="*/ 20 h 23"/>
                <a:gd name="T8" fmla="*/ 20 w 23"/>
                <a:gd name="T9" fmla="*/ 23 h 23"/>
              </a:gdLst>
              <a:ahLst/>
              <a:cxnLst>
                <a:cxn ang="0">
                  <a:pos x="T0" y="T1"/>
                </a:cxn>
                <a:cxn ang="0">
                  <a:pos x="T2" y="T3"/>
                </a:cxn>
                <a:cxn ang="0">
                  <a:pos x="T4" y="T5"/>
                </a:cxn>
                <a:cxn ang="0">
                  <a:pos x="T6" y="T7"/>
                </a:cxn>
                <a:cxn ang="0">
                  <a:pos x="T8" y="T9"/>
                </a:cxn>
              </a:cxnLst>
              <a:rect l="0" t="0" r="r" b="b"/>
              <a:pathLst>
                <a:path w="23" h="23">
                  <a:moveTo>
                    <a:pt x="20" y="23"/>
                  </a:moveTo>
                  <a:cubicBezTo>
                    <a:pt x="0" y="4"/>
                    <a:pt x="0" y="4"/>
                    <a:pt x="0" y="4"/>
                  </a:cubicBezTo>
                  <a:cubicBezTo>
                    <a:pt x="1" y="2"/>
                    <a:pt x="2" y="1"/>
                    <a:pt x="4" y="0"/>
                  </a:cubicBezTo>
                  <a:cubicBezTo>
                    <a:pt x="23" y="20"/>
                    <a:pt x="23" y="20"/>
                    <a:pt x="23" y="20"/>
                  </a:cubicBezTo>
                  <a:cubicBezTo>
                    <a:pt x="22" y="21"/>
                    <a:pt x="21" y="22"/>
                    <a:pt x="2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3"/>
            <p:cNvSpPr/>
            <p:nvPr/>
          </p:nvSpPr>
          <p:spPr bwMode="auto">
            <a:xfrm>
              <a:off x="115" y="87"/>
              <a:ext cx="46" cy="48"/>
            </a:xfrm>
            <a:custGeom>
              <a:avLst/>
              <a:gdLst>
                <a:gd name="T0" fmla="*/ 19 w 23"/>
                <a:gd name="T1" fmla="*/ 24 h 24"/>
                <a:gd name="T2" fmla="*/ 0 w 23"/>
                <a:gd name="T3" fmla="*/ 3 h 24"/>
                <a:gd name="T4" fmla="*/ 4 w 23"/>
                <a:gd name="T5" fmla="*/ 0 h 24"/>
                <a:gd name="T6" fmla="*/ 23 w 23"/>
                <a:gd name="T7" fmla="*/ 21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2" y="2"/>
                    <a:pt x="3" y="1"/>
                    <a:pt x="4" y="0"/>
                  </a:cubicBezTo>
                  <a:cubicBezTo>
                    <a:pt x="23" y="21"/>
                    <a:pt x="23" y="21"/>
                    <a:pt x="23" y="21"/>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4"/>
            <p:cNvSpPr/>
            <p:nvPr/>
          </p:nvSpPr>
          <p:spPr bwMode="auto">
            <a:xfrm>
              <a:off x="131" y="75"/>
              <a:ext cx="42" cy="50"/>
            </a:xfrm>
            <a:custGeom>
              <a:avLst/>
              <a:gdLst>
                <a:gd name="T0" fmla="*/ 18 w 21"/>
                <a:gd name="T1" fmla="*/ 25 h 25"/>
                <a:gd name="T2" fmla="*/ 0 w 21"/>
                <a:gd name="T3" fmla="*/ 3 h 25"/>
                <a:gd name="T4" fmla="*/ 4 w 21"/>
                <a:gd name="T5" fmla="*/ 0 h 25"/>
                <a:gd name="T6" fmla="*/ 21 w 21"/>
                <a:gd name="T7" fmla="*/ 22 h 25"/>
                <a:gd name="T8" fmla="*/ 18 w 21"/>
                <a:gd name="T9" fmla="*/ 25 h 25"/>
              </a:gdLst>
              <a:ahLst/>
              <a:cxnLst>
                <a:cxn ang="0">
                  <a:pos x="T0" y="T1"/>
                </a:cxn>
                <a:cxn ang="0">
                  <a:pos x="T2" y="T3"/>
                </a:cxn>
                <a:cxn ang="0">
                  <a:pos x="T4" y="T5"/>
                </a:cxn>
                <a:cxn ang="0">
                  <a:pos x="T6" y="T7"/>
                </a:cxn>
                <a:cxn ang="0">
                  <a:pos x="T8" y="T9"/>
                </a:cxn>
              </a:cxnLst>
              <a:rect l="0" t="0" r="r" b="b"/>
              <a:pathLst>
                <a:path w="21" h="25">
                  <a:moveTo>
                    <a:pt x="18" y="25"/>
                  </a:moveTo>
                  <a:cubicBezTo>
                    <a:pt x="0" y="3"/>
                    <a:pt x="0" y="3"/>
                    <a:pt x="0" y="3"/>
                  </a:cubicBezTo>
                  <a:cubicBezTo>
                    <a:pt x="1" y="2"/>
                    <a:pt x="3" y="1"/>
                    <a:pt x="4" y="0"/>
                  </a:cubicBezTo>
                  <a:cubicBezTo>
                    <a:pt x="21" y="22"/>
                    <a:pt x="21" y="22"/>
                    <a:pt x="21" y="22"/>
                  </a:cubicBezTo>
                  <a:cubicBezTo>
                    <a:pt x="20" y="23"/>
                    <a:pt x="19" y="24"/>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5"/>
            <p:cNvSpPr/>
            <p:nvPr/>
          </p:nvSpPr>
          <p:spPr bwMode="auto">
            <a:xfrm>
              <a:off x="147" y="63"/>
              <a:ext cx="41" cy="50"/>
            </a:xfrm>
            <a:custGeom>
              <a:avLst/>
              <a:gdLst>
                <a:gd name="T0" fmla="*/ 17 w 20"/>
                <a:gd name="T1" fmla="*/ 25 h 25"/>
                <a:gd name="T2" fmla="*/ 0 w 20"/>
                <a:gd name="T3" fmla="*/ 3 h 25"/>
                <a:gd name="T4" fmla="*/ 5 w 20"/>
                <a:gd name="T5" fmla="*/ 0 h 25"/>
                <a:gd name="T6" fmla="*/ 20 w 20"/>
                <a:gd name="T7" fmla="*/ 23 h 25"/>
                <a:gd name="T8" fmla="*/ 17 w 20"/>
                <a:gd name="T9" fmla="*/ 25 h 25"/>
              </a:gdLst>
              <a:ahLst/>
              <a:cxnLst>
                <a:cxn ang="0">
                  <a:pos x="T0" y="T1"/>
                </a:cxn>
                <a:cxn ang="0">
                  <a:pos x="T2" y="T3"/>
                </a:cxn>
                <a:cxn ang="0">
                  <a:pos x="T4" y="T5"/>
                </a:cxn>
                <a:cxn ang="0">
                  <a:pos x="T6" y="T7"/>
                </a:cxn>
                <a:cxn ang="0">
                  <a:pos x="T8" y="T9"/>
                </a:cxn>
              </a:cxnLst>
              <a:rect l="0" t="0" r="r" b="b"/>
              <a:pathLst>
                <a:path w="20" h="25">
                  <a:moveTo>
                    <a:pt x="17" y="25"/>
                  </a:moveTo>
                  <a:cubicBezTo>
                    <a:pt x="0" y="3"/>
                    <a:pt x="0" y="3"/>
                    <a:pt x="0" y="3"/>
                  </a:cubicBezTo>
                  <a:cubicBezTo>
                    <a:pt x="2" y="2"/>
                    <a:pt x="3" y="1"/>
                    <a:pt x="5" y="0"/>
                  </a:cubicBezTo>
                  <a:cubicBezTo>
                    <a:pt x="20" y="23"/>
                    <a:pt x="20" y="23"/>
                    <a:pt x="20" y="23"/>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26"/>
            <p:cNvSpPr/>
            <p:nvPr/>
          </p:nvSpPr>
          <p:spPr bwMode="auto">
            <a:xfrm>
              <a:off x="165" y="51"/>
              <a:ext cx="37" cy="54"/>
            </a:xfrm>
            <a:custGeom>
              <a:avLst/>
              <a:gdLst>
                <a:gd name="T0" fmla="*/ 15 w 18"/>
                <a:gd name="T1" fmla="*/ 27 h 27"/>
                <a:gd name="T2" fmla="*/ 0 w 18"/>
                <a:gd name="T3" fmla="*/ 3 h 27"/>
                <a:gd name="T4" fmla="*/ 4 w 18"/>
                <a:gd name="T5" fmla="*/ 0 h 27"/>
                <a:gd name="T6" fmla="*/ 18 w 18"/>
                <a:gd name="T7" fmla="*/ 25 h 27"/>
                <a:gd name="T8" fmla="*/ 15 w 18"/>
                <a:gd name="T9" fmla="*/ 27 h 27"/>
              </a:gdLst>
              <a:ahLst/>
              <a:cxnLst>
                <a:cxn ang="0">
                  <a:pos x="T0" y="T1"/>
                </a:cxn>
                <a:cxn ang="0">
                  <a:pos x="T2" y="T3"/>
                </a:cxn>
                <a:cxn ang="0">
                  <a:pos x="T4" y="T5"/>
                </a:cxn>
                <a:cxn ang="0">
                  <a:pos x="T6" y="T7"/>
                </a:cxn>
                <a:cxn ang="0">
                  <a:pos x="T8" y="T9"/>
                </a:cxn>
              </a:cxnLst>
              <a:rect l="0" t="0" r="r" b="b"/>
              <a:pathLst>
                <a:path w="18" h="27">
                  <a:moveTo>
                    <a:pt x="15" y="27"/>
                  </a:moveTo>
                  <a:cubicBezTo>
                    <a:pt x="0" y="3"/>
                    <a:pt x="0" y="3"/>
                    <a:pt x="0" y="3"/>
                  </a:cubicBezTo>
                  <a:cubicBezTo>
                    <a:pt x="1" y="2"/>
                    <a:pt x="3" y="1"/>
                    <a:pt x="4" y="0"/>
                  </a:cubicBezTo>
                  <a:cubicBezTo>
                    <a:pt x="18" y="25"/>
                    <a:pt x="18" y="25"/>
                    <a:pt x="18" y="25"/>
                  </a:cubicBezTo>
                  <a:cubicBezTo>
                    <a:pt x="17" y="25"/>
                    <a:pt x="16" y="26"/>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27"/>
            <p:cNvSpPr/>
            <p:nvPr/>
          </p:nvSpPr>
          <p:spPr bwMode="auto">
            <a:xfrm>
              <a:off x="184" y="40"/>
              <a:ext cx="34" cy="55"/>
            </a:xfrm>
            <a:custGeom>
              <a:avLst/>
              <a:gdLst>
                <a:gd name="T0" fmla="*/ 13 w 17"/>
                <a:gd name="T1" fmla="*/ 27 h 27"/>
                <a:gd name="T2" fmla="*/ 0 w 17"/>
                <a:gd name="T3" fmla="*/ 3 h 27"/>
                <a:gd name="T4" fmla="*/ 4 w 17"/>
                <a:gd name="T5" fmla="*/ 0 h 27"/>
                <a:gd name="T6" fmla="*/ 17 w 17"/>
                <a:gd name="T7" fmla="*/ 25 h 27"/>
                <a:gd name="T8" fmla="*/ 13 w 17"/>
                <a:gd name="T9" fmla="*/ 27 h 27"/>
              </a:gdLst>
              <a:ahLst/>
              <a:cxnLst>
                <a:cxn ang="0">
                  <a:pos x="T0" y="T1"/>
                </a:cxn>
                <a:cxn ang="0">
                  <a:pos x="T2" y="T3"/>
                </a:cxn>
                <a:cxn ang="0">
                  <a:pos x="T4" y="T5"/>
                </a:cxn>
                <a:cxn ang="0">
                  <a:pos x="T6" y="T7"/>
                </a:cxn>
                <a:cxn ang="0">
                  <a:pos x="T8" y="T9"/>
                </a:cxn>
              </a:cxnLst>
              <a:rect l="0" t="0" r="r" b="b"/>
              <a:pathLst>
                <a:path w="17" h="27">
                  <a:moveTo>
                    <a:pt x="13" y="27"/>
                  </a:moveTo>
                  <a:cubicBezTo>
                    <a:pt x="0" y="3"/>
                    <a:pt x="0" y="3"/>
                    <a:pt x="0" y="3"/>
                  </a:cubicBezTo>
                  <a:cubicBezTo>
                    <a:pt x="1" y="2"/>
                    <a:pt x="3" y="1"/>
                    <a:pt x="4" y="0"/>
                  </a:cubicBezTo>
                  <a:cubicBezTo>
                    <a:pt x="17" y="25"/>
                    <a:pt x="17" y="25"/>
                    <a:pt x="17" y="25"/>
                  </a:cubicBezTo>
                  <a:cubicBezTo>
                    <a:pt x="16" y="26"/>
                    <a:pt x="14"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28"/>
            <p:cNvSpPr/>
            <p:nvPr/>
          </p:nvSpPr>
          <p:spPr bwMode="auto">
            <a:xfrm>
              <a:off x="202" y="32"/>
              <a:ext cx="32" cy="57"/>
            </a:xfrm>
            <a:custGeom>
              <a:avLst/>
              <a:gdLst>
                <a:gd name="T0" fmla="*/ 12 w 16"/>
                <a:gd name="T1" fmla="*/ 28 h 28"/>
                <a:gd name="T2" fmla="*/ 0 w 16"/>
                <a:gd name="T3" fmla="*/ 2 h 28"/>
                <a:gd name="T4" fmla="*/ 5 w 16"/>
                <a:gd name="T5" fmla="*/ 0 h 28"/>
                <a:gd name="T6" fmla="*/ 16 w 16"/>
                <a:gd name="T7" fmla="*/ 26 h 28"/>
                <a:gd name="T8" fmla="*/ 12 w 16"/>
                <a:gd name="T9" fmla="*/ 28 h 28"/>
              </a:gdLst>
              <a:ahLst/>
              <a:cxnLst>
                <a:cxn ang="0">
                  <a:pos x="T0" y="T1"/>
                </a:cxn>
                <a:cxn ang="0">
                  <a:pos x="T2" y="T3"/>
                </a:cxn>
                <a:cxn ang="0">
                  <a:pos x="T4" y="T5"/>
                </a:cxn>
                <a:cxn ang="0">
                  <a:pos x="T6" y="T7"/>
                </a:cxn>
                <a:cxn ang="0">
                  <a:pos x="T8" y="T9"/>
                </a:cxn>
              </a:cxnLst>
              <a:rect l="0" t="0" r="r" b="b"/>
              <a:pathLst>
                <a:path w="16" h="28">
                  <a:moveTo>
                    <a:pt x="12" y="28"/>
                  </a:moveTo>
                  <a:cubicBezTo>
                    <a:pt x="0" y="2"/>
                    <a:pt x="0" y="2"/>
                    <a:pt x="0" y="2"/>
                  </a:cubicBezTo>
                  <a:cubicBezTo>
                    <a:pt x="1" y="1"/>
                    <a:pt x="3" y="1"/>
                    <a:pt x="5" y="0"/>
                  </a:cubicBezTo>
                  <a:cubicBezTo>
                    <a:pt x="16" y="26"/>
                    <a:pt x="16" y="26"/>
                    <a:pt x="16" y="26"/>
                  </a:cubicBezTo>
                  <a:cubicBezTo>
                    <a:pt x="14" y="26"/>
                    <a:pt x="13" y="27"/>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9"/>
            <p:cNvSpPr/>
            <p:nvPr/>
          </p:nvSpPr>
          <p:spPr bwMode="auto">
            <a:xfrm>
              <a:off x="220" y="24"/>
              <a:ext cx="30" cy="57"/>
            </a:xfrm>
            <a:custGeom>
              <a:avLst/>
              <a:gdLst>
                <a:gd name="T0" fmla="*/ 11 w 15"/>
                <a:gd name="T1" fmla="*/ 28 h 28"/>
                <a:gd name="T2" fmla="*/ 0 w 15"/>
                <a:gd name="T3" fmla="*/ 2 h 28"/>
                <a:gd name="T4" fmla="*/ 5 w 15"/>
                <a:gd name="T5" fmla="*/ 0 h 28"/>
                <a:gd name="T6" fmla="*/ 15 w 15"/>
                <a:gd name="T7" fmla="*/ 27 h 28"/>
                <a:gd name="T8" fmla="*/ 11 w 15"/>
                <a:gd name="T9" fmla="*/ 28 h 28"/>
              </a:gdLst>
              <a:ahLst/>
              <a:cxnLst>
                <a:cxn ang="0">
                  <a:pos x="T0" y="T1"/>
                </a:cxn>
                <a:cxn ang="0">
                  <a:pos x="T2" y="T3"/>
                </a:cxn>
                <a:cxn ang="0">
                  <a:pos x="T4" y="T5"/>
                </a:cxn>
                <a:cxn ang="0">
                  <a:pos x="T6" y="T7"/>
                </a:cxn>
                <a:cxn ang="0">
                  <a:pos x="T8" y="T9"/>
                </a:cxn>
              </a:cxnLst>
              <a:rect l="0" t="0" r="r" b="b"/>
              <a:pathLst>
                <a:path w="15" h="28">
                  <a:moveTo>
                    <a:pt x="11" y="28"/>
                  </a:moveTo>
                  <a:cubicBezTo>
                    <a:pt x="0" y="2"/>
                    <a:pt x="0" y="2"/>
                    <a:pt x="0" y="2"/>
                  </a:cubicBezTo>
                  <a:cubicBezTo>
                    <a:pt x="2" y="1"/>
                    <a:pt x="3" y="1"/>
                    <a:pt x="5" y="0"/>
                  </a:cubicBezTo>
                  <a:cubicBezTo>
                    <a:pt x="15" y="27"/>
                    <a:pt x="15" y="27"/>
                    <a:pt x="15" y="27"/>
                  </a:cubicBezTo>
                  <a:cubicBezTo>
                    <a:pt x="13" y="27"/>
                    <a:pt x="12" y="28"/>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30"/>
            <p:cNvSpPr/>
            <p:nvPr/>
          </p:nvSpPr>
          <p:spPr bwMode="auto">
            <a:xfrm>
              <a:off x="240" y="18"/>
              <a:ext cx="26" cy="57"/>
            </a:xfrm>
            <a:custGeom>
              <a:avLst/>
              <a:gdLst>
                <a:gd name="T0" fmla="*/ 9 w 13"/>
                <a:gd name="T1" fmla="*/ 28 h 28"/>
                <a:gd name="T2" fmla="*/ 0 w 13"/>
                <a:gd name="T3" fmla="*/ 1 h 28"/>
                <a:gd name="T4" fmla="*/ 5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1"/>
                    <a:pt x="0" y="1"/>
                    <a:pt x="0" y="1"/>
                  </a:cubicBezTo>
                  <a:cubicBezTo>
                    <a:pt x="1" y="1"/>
                    <a:pt x="3" y="0"/>
                    <a:pt x="5" y="0"/>
                  </a:cubicBezTo>
                  <a:cubicBezTo>
                    <a:pt x="13" y="27"/>
                    <a:pt x="13" y="27"/>
                    <a:pt x="13" y="27"/>
                  </a:cubicBezTo>
                  <a:cubicBezTo>
                    <a:pt x="11"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31"/>
            <p:cNvSpPr/>
            <p:nvPr/>
          </p:nvSpPr>
          <p:spPr bwMode="auto">
            <a:xfrm>
              <a:off x="260" y="12"/>
              <a:ext cx="22" cy="59"/>
            </a:xfrm>
            <a:custGeom>
              <a:avLst/>
              <a:gdLst>
                <a:gd name="T0" fmla="*/ 7 w 11"/>
                <a:gd name="T1" fmla="*/ 29 h 29"/>
                <a:gd name="T2" fmla="*/ 0 w 11"/>
                <a:gd name="T3" fmla="*/ 2 h 29"/>
                <a:gd name="T4" fmla="*/ 5 w 11"/>
                <a:gd name="T5" fmla="*/ 0 h 29"/>
                <a:gd name="T6" fmla="*/ 11 w 11"/>
                <a:gd name="T7" fmla="*/ 28 h 29"/>
                <a:gd name="T8" fmla="*/ 7 w 11"/>
                <a:gd name="T9" fmla="*/ 29 h 29"/>
              </a:gdLst>
              <a:ahLst/>
              <a:cxnLst>
                <a:cxn ang="0">
                  <a:pos x="T0" y="T1"/>
                </a:cxn>
                <a:cxn ang="0">
                  <a:pos x="T2" y="T3"/>
                </a:cxn>
                <a:cxn ang="0">
                  <a:pos x="T4" y="T5"/>
                </a:cxn>
                <a:cxn ang="0">
                  <a:pos x="T6" y="T7"/>
                </a:cxn>
                <a:cxn ang="0">
                  <a:pos x="T8" y="T9"/>
                </a:cxn>
              </a:cxnLst>
              <a:rect l="0" t="0" r="r" b="b"/>
              <a:pathLst>
                <a:path w="11" h="29">
                  <a:moveTo>
                    <a:pt x="7" y="29"/>
                  </a:moveTo>
                  <a:cubicBezTo>
                    <a:pt x="0" y="2"/>
                    <a:pt x="0" y="2"/>
                    <a:pt x="0" y="2"/>
                  </a:cubicBezTo>
                  <a:cubicBezTo>
                    <a:pt x="1" y="1"/>
                    <a:pt x="3" y="1"/>
                    <a:pt x="5" y="0"/>
                  </a:cubicBezTo>
                  <a:cubicBezTo>
                    <a:pt x="11" y="28"/>
                    <a:pt x="11" y="28"/>
                    <a:pt x="11" y="28"/>
                  </a:cubicBezTo>
                  <a:cubicBezTo>
                    <a:pt x="10" y="28"/>
                    <a:pt x="8" y="28"/>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32"/>
            <p:cNvSpPr/>
            <p:nvPr/>
          </p:nvSpPr>
          <p:spPr bwMode="auto">
            <a:xfrm>
              <a:off x="280" y="8"/>
              <a:ext cx="19" cy="59"/>
            </a:xfrm>
            <a:custGeom>
              <a:avLst/>
              <a:gdLst>
                <a:gd name="T0" fmla="*/ 5 w 9"/>
                <a:gd name="T1" fmla="*/ 29 h 29"/>
                <a:gd name="T2" fmla="*/ 0 w 9"/>
                <a:gd name="T3" fmla="*/ 1 h 29"/>
                <a:gd name="T4" fmla="*/ 5 w 9"/>
                <a:gd name="T5" fmla="*/ 0 h 29"/>
                <a:gd name="T6" fmla="*/ 9 w 9"/>
                <a:gd name="T7" fmla="*/ 28 h 29"/>
                <a:gd name="T8" fmla="*/ 5 w 9"/>
                <a:gd name="T9" fmla="*/ 29 h 29"/>
              </a:gdLst>
              <a:ahLst/>
              <a:cxnLst>
                <a:cxn ang="0">
                  <a:pos x="T0" y="T1"/>
                </a:cxn>
                <a:cxn ang="0">
                  <a:pos x="T2" y="T3"/>
                </a:cxn>
                <a:cxn ang="0">
                  <a:pos x="T4" y="T5"/>
                </a:cxn>
                <a:cxn ang="0">
                  <a:pos x="T6" y="T7"/>
                </a:cxn>
                <a:cxn ang="0">
                  <a:pos x="T8" y="T9"/>
                </a:cxn>
              </a:cxnLst>
              <a:rect l="0" t="0" r="r" b="b"/>
              <a:pathLst>
                <a:path w="9" h="29">
                  <a:moveTo>
                    <a:pt x="5" y="29"/>
                  </a:moveTo>
                  <a:cubicBezTo>
                    <a:pt x="0" y="1"/>
                    <a:pt x="0" y="1"/>
                    <a:pt x="0" y="1"/>
                  </a:cubicBezTo>
                  <a:cubicBezTo>
                    <a:pt x="1" y="1"/>
                    <a:pt x="3" y="1"/>
                    <a:pt x="5" y="0"/>
                  </a:cubicBezTo>
                  <a:cubicBezTo>
                    <a:pt x="9" y="28"/>
                    <a:pt x="9" y="28"/>
                    <a:pt x="9" y="28"/>
                  </a:cubicBezTo>
                  <a:cubicBezTo>
                    <a:pt x="8" y="28"/>
                    <a:pt x="7"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33"/>
            <p:cNvSpPr/>
            <p:nvPr/>
          </p:nvSpPr>
          <p:spPr bwMode="auto">
            <a:xfrm>
              <a:off x="301" y="6"/>
              <a:ext cx="16" cy="57"/>
            </a:xfrm>
            <a:custGeom>
              <a:avLst/>
              <a:gdLst>
                <a:gd name="T0" fmla="*/ 4 w 8"/>
                <a:gd name="T1" fmla="*/ 28 h 28"/>
                <a:gd name="T2" fmla="*/ 0 w 8"/>
                <a:gd name="T3" fmla="*/ 1 h 28"/>
                <a:gd name="T4" fmla="*/ 5 w 8"/>
                <a:gd name="T5" fmla="*/ 0 h 28"/>
                <a:gd name="T6" fmla="*/ 8 w 8"/>
                <a:gd name="T7" fmla="*/ 28 h 28"/>
                <a:gd name="T8" fmla="*/ 4 w 8"/>
                <a:gd name="T9" fmla="*/ 28 h 28"/>
              </a:gdLst>
              <a:ahLst/>
              <a:cxnLst>
                <a:cxn ang="0">
                  <a:pos x="T0" y="T1"/>
                </a:cxn>
                <a:cxn ang="0">
                  <a:pos x="T2" y="T3"/>
                </a:cxn>
                <a:cxn ang="0">
                  <a:pos x="T4" y="T5"/>
                </a:cxn>
                <a:cxn ang="0">
                  <a:pos x="T6" y="T7"/>
                </a:cxn>
                <a:cxn ang="0">
                  <a:pos x="T8" y="T9"/>
                </a:cxn>
              </a:cxnLst>
              <a:rect l="0" t="0" r="r" b="b"/>
              <a:pathLst>
                <a:path w="8" h="28">
                  <a:moveTo>
                    <a:pt x="4" y="28"/>
                  </a:moveTo>
                  <a:cubicBezTo>
                    <a:pt x="0" y="1"/>
                    <a:pt x="0" y="1"/>
                    <a:pt x="0" y="1"/>
                  </a:cubicBezTo>
                  <a:cubicBezTo>
                    <a:pt x="2" y="0"/>
                    <a:pt x="3" y="0"/>
                    <a:pt x="5" y="0"/>
                  </a:cubicBezTo>
                  <a:cubicBezTo>
                    <a:pt x="8" y="28"/>
                    <a:pt x="8" y="28"/>
                    <a:pt x="8" y="28"/>
                  </a:cubicBezTo>
                  <a:cubicBezTo>
                    <a:pt x="6" y="28"/>
                    <a:pt x="5"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34"/>
            <p:cNvSpPr/>
            <p:nvPr/>
          </p:nvSpPr>
          <p:spPr bwMode="auto">
            <a:xfrm>
              <a:off x="321" y="4"/>
              <a:ext cx="12" cy="59"/>
            </a:xfrm>
            <a:custGeom>
              <a:avLst/>
              <a:gdLst>
                <a:gd name="T0" fmla="*/ 2 w 6"/>
                <a:gd name="T1" fmla="*/ 29 h 29"/>
                <a:gd name="T2" fmla="*/ 0 w 6"/>
                <a:gd name="T3" fmla="*/ 0 h 29"/>
                <a:gd name="T4" fmla="*/ 5 w 6"/>
                <a:gd name="T5" fmla="*/ 0 h 29"/>
                <a:gd name="T6" fmla="*/ 6 w 6"/>
                <a:gd name="T7" fmla="*/ 28 h 29"/>
                <a:gd name="T8" fmla="*/ 2 w 6"/>
                <a:gd name="T9" fmla="*/ 29 h 29"/>
              </a:gdLst>
              <a:ahLst/>
              <a:cxnLst>
                <a:cxn ang="0">
                  <a:pos x="T0" y="T1"/>
                </a:cxn>
                <a:cxn ang="0">
                  <a:pos x="T2" y="T3"/>
                </a:cxn>
                <a:cxn ang="0">
                  <a:pos x="T4" y="T5"/>
                </a:cxn>
                <a:cxn ang="0">
                  <a:pos x="T6" y="T7"/>
                </a:cxn>
                <a:cxn ang="0">
                  <a:pos x="T8" y="T9"/>
                </a:cxn>
              </a:cxnLst>
              <a:rect l="0" t="0" r="r" b="b"/>
              <a:pathLst>
                <a:path w="6" h="29">
                  <a:moveTo>
                    <a:pt x="2" y="29"/>
                  </a:moveTo>
                  <a:cubicBezTo>
                    <a:pt x="0" y="0"/>
                    <a:pt x="0" y="0"/>
                    <a:pt x="0" y="0"/>
                  </a:cubicBezTo>
                  <a:cubicBezTo>
                    <a:pt x="2" y="0"/>
                    <a:pt x="3" y="0"/>
                    <a:pt x="5" y="0"/>
                  </a:cubicBezTo>
                  <a:cubicBezTo>
                    <a:pt x="6" y="28"/>
                    <a:pt x="6" y="28"/>
                    <a:pt x="6" y="28"/>
                  </a:cubicBezTo>
                  <a:cubicBezTo>
                    <a:pt x="5" y="28"/>
                    <a:pt x="4"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35"/>
            <p:cNvSpPr/>
            <p:nvPr/>
          </p:nvSpPr>
          <p:spPr bwMode="auto">
            <a:xfrm>
              <a:off x="341" y="4"/>
              <a:ext cx="6" cy="57"/>
            </a:xfrm>
            <a:custGeom>
              <a:avLst/>
              <a:gdLst>
                <a:gd name="T0" fmla="*/ 2 w 6"/>
                <a:gd name="T1" fmla="*/ 57 h 57"/>
                <a:gd name="T2" fmla="*/ 0 w 6"/>
                <a:gd name="T3" fmla="*/ 0 h 57"/>
                <a:gd name="T4" fmla="*/ 6 w 6"/>
                <a:gd name="T5" fmla="*/ 0 h 57"/>
                <a:gd name="T6" fmla="*/ 6 w 6"/>
                <a:gd name="T7" fmla="*/ 57 h 57"/>
                <a:gd name="T8" fmla="*/ 2 w 6"/>
                <a:gd name="T9" fmla="*/ 57 h 57"/>
              </a:gdLst>
              <a:ahLst/>
              <a:cxnLst>
                <a:cxn ang="0">
                  <a:pos x="T0" y="T1"/>
                </a:cxn>
                <a:cxn ang="0">
                  <a:pos x="T2" y="T3"/>
                </a:cxn>
                <a:cxn ang="0">
                  <a:pos x="T4" y="T5"/>
                </a:cxn>
                <a:cxn ang="0">
                  <a:pos x="T6" y="T7"/>
                </a:cxn>
                <a:cxn ang="0">
                  <a:pos x="T8" y="T9"/>
                </a:cxn>
              </a:cxnLst>
              <a:rect l="0" t="0" r="r" b="b"/>
              <a:pathLst>
                <a:path w="6" h="57">
                  <a:moveTo>
                    <a:pt x="2" y="57"/>
                  </a:moveTo>
                  <a:lnTo>
                    <a:pt x="0" y="0"/>
                  </a:lnTo>
                  <a:lnTo>
                    <a:pt x="6" y="0"/>
                  </a:lnTo>
                  <a:lnTo>
                    <a:pt x="6" y="57"/>
                  </a:lnTo>
                  <a:lnTo>
                    <a:pt x="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36"/>
            <p:cNvSpPr/>
            <p:nvPr/>
          </p:nvSpPr>
          <p:spPr bwMode="auto">
            <a:xfrm>
              <a:off x="563" y="531"/>
              <a:ext cx="46" cy="40"/>
            </a:xfrm>
            <a:custGeom>
              <a:avLst/>
              <a:gdLst>
                <a:gd name="T0" fmla="*/ 42 w 46"/>
                <a:gd name="T1" fmla="*/ 40 h 40"/>
                <a:gd name="T2" fmla="*/ 0 w 46"/>
                <a:gd name="T3" fmla="*/ 4 h 40"/>
                <a:gd name="T4" fmla="*/ 4 w 46"/>
                <a:gd name="T5" fmla="*/ 0 h 40"/>
                <a:gd name="T6" fmla="*/ 46 w 46"/>
                <a:gd name="T7" fmla="*/ 38 h 40"/>
                <a:gd name="T8" fmla="*/ 42 w 46"/>
                <a:gd name="T9" fmla="*/ 40 h 40"/>
              </a:gdLst>
              <a:ahLst/>
              <a:cxnLst>
                <a:cxn ang="0">
                  <a:pos x="T0" y="T1"/>
                </a:cxn>
                <a:cxn ang="0">
                  <a:pos x="T2" y="T3"/>
                </a:cxn>
                <a:cxn ang="0">
                  <a:pos x="T4" y="T5"/>
                </a:cxn>
                <a:cxn ang="0">
                  <a:pos x="T6" y="T7"/>
                </a:cxn>
                <a:cxn ang="0">
                  <a:pos x="T8" y="T9"/>
                </a:cxn>
              </a:cxnLst>
              <a:rect l="0" t="0" r="r" b="b"/>
              <a:pathLst>
                <a:path w="46" h="40">
                  <a:moveTo>
                    <a:pt x="42" y="40"/>
                  </a:moveTo>
                  <a:lnTo>
                    <a:pt x="0" y="4"/>
                  </a:lnTo>
                  <a:lnTo>
                    <a:pt x="4" y="0"/>
                  </a:lnTo>
                  <a:lnTo>
                    <a:pt x="46" y="38"/>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37"/>
            <p:cNvSpPr/>
            <p:nvPr/>
          </p:nvSpPr>
          <p:spPr bwMode="auto">
            <a:xfrm>
              <a:off x="335" y="634"/>
              <a:ext cx="10" cy="56"/>
            </a:xfrm>
            <a:custGeom>
              <a:avLst/>
              <a:gdLst>
                <a:gd name="T0" fmla="*/ 5 w 5"/>
                <a:gd name="T1" fmla="*/ 28 h 28"/>
                <a:gd name="T2" fmla="*/ 0 w 5"/>
                <a:gd name="T3" fmla="*/ 28 h 28"/>
                <a:gd name="T4" fmla="*/ 1 w 5"/>
                <a:gd name="T5" fmla="*/ 0 h 28"/>
                <a:gd name="T6" fmla="*/ 5 w 5"/>
                <a:gd name="T7" fmla="*/ 0 h 28"/>
                <a:gd name="T8" fmla="*/ 5 w 5"/>
                <a:gd name="T9" fmla="*/ 28 h 28"/>
              </a:gdLst>
              <a:ahLst/>
              <a:cxnLst>
                <a:cxn ang="0">
                  <a:pos x="T0" y="T1"/>
                </a:cxn>
                <a:cxn ang="0">
                  <a:pos x="T2" y="T3"/>
                </a:cxn>
                <a:cxn ang="0">
                  <a:pos x="T4" y="T5"/>
                </a:cxn>
                <a:cxn ang="0">
                  <a:pos x="T6" y="T7"/>
                </a:cxn>
                <a:cxn ang="0">
                  <a:pos x="T8" y="T9"/>
                </a:cxn>
              </a:cxnLst>
              <a:rect l="0" t="0" r="r" b="b"/>
              <a:pathLst>
                <a:path w="5" h="28">
                  <a:moveTo>
                    <a:pt x="5" y="28"/>
                  </a:moveTo>
                  <a:cubicBezTo>
                    <a:pt x="3" y="28"/>
                    <a:pt x="2" y="28"/>
                    <a:pt x="0" y="28"/>
                  </a:cubicBezTo>
                  <a:cubicBezTo>
                    <a:pt x="1" y="0"/>
                    <a:pt x="1" y="0"/>
                    <a:pt x="1" y="0"/>
                  </a:cubicBezTo>
                  <a:cubicBezTo>
                    <a:pt x="2" y="0"/>
                    <a:pt x="4" y="0"/>
                    <a:pt x="5"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38"/>
            <p:cNvSpPr/>
            <p:nvPr/>
          </p:nvSpPr>
          <p:spPr bwMode="auto">
            <a:xfrm>
              <a:off x="353" y="634"/>
              <a:ext cx="12" cy="56"/>
            </a:xfrm>
            <a:custGeom>
              <a:avLst/>
              <a:gdLst>
                <a:gd name="T0" fmla="*/ 1 w 6"/>
                <a:gd name="T1" fmla="*/ 28 h 28"/>
                <a:gd name="T2" fmla="*/ 0 w 6"/>
                <a:gd name="T3" fmla="*/ 0 h 28"/>
                <a:gd name="T4" fmla="*/ 5 w 6"/>
                <a:gd name="T5" fmla="*/ 0 h 28"/>
                <a:gd name="T6" fmla="*/ 6 w 6"/>
                <a:gd name="T7" fmla="*/ 28 h 28"/>
                <a:gd name="T8" fmla="*/ 1 w 6"/>
                <a:gd name="T9" fmla="*/ 28 h 28"/>
              </a:gdLst>
              <a:ahLst/>
              <a:cxnLst>
                <a:cxn ang="0">
                  <a:pos x="T0" y="T1"/>
                </a:cxn>
                <a:cxn ang="0">
                  <a:pos x="T2" y="T3"/>
                </a:cxn>
                <a:cxn ang="0">
                  <a:pos x="T4" y="T5"/>
                </a:cxn>
                <a:cxn ang="0">
                  <a:pos x="T6" y="T7"/>
                </a:cxn>
                <a:cxn ang="0">
                  <a:pos x="T8" y="T9"/>
                </a:cxn>
              </a:cxnLst>
              <a:rect l="0" t="0" r="r" b="b"/>
              <a:pathLst>
                <a:path w="6" h="28">
                  <a:moveTo>
                    <a:pt x="1" y="28"/>
                  </a:moveTo>
                  <a:cubicBezTo>
                    <a:pt x="0" y="0"/>
                    <a:pt x="0" y="0"/>
                    <a:pt x="0" y="0"/>
                  </a:cubicBezTo>
                  <a:cubicBezTo>
                    <a:pt x="2" y="0"/>
                    <a:pt x="3" y="0"/>
                    <a:pt x="5" y="0"/>
                  </a:cubicBezTo>
                  <a:cubicBezTo>
                    <a:pt x="6" y="28"/>
                    <a:pt x="6" y="28"/>
                    <a:pt x="6" y="28"/>
                  </a:cubicBezTo>
                  <a:cubicBezTo>
                    <a:pt x="4" y="28"/>
                    <a:pt x="3" y="28"/>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9"/>
            <p:cNvSpPr/>
            <p:nvPr/>
          </p:nvSpPr>
          <p:spPr bwMode="auto">
            <a:xfrm>
              <a:off x="315" y="632"/>
              <a:ext cx="14" cy="58"/>
            </a:xfrm>
            <a:custGeom>
              <a:avLst/>
              <a:gdLst>
                <a:gd name="T0" fmla="*/ 5 w 7"/>
                <a:gd name="T1" fmla="*/ 29 h 29"/>
                <a:gd name="T2" fmla="*/ 0 w 7"/>
                <a:gd name="T3" fmla="*/ 28 h 29"/>
                <a:gd name="T4" fmla="*/ 2 w 7"/>
                <a:gd name="T5" fmla="*/ 0 h 29"/>
                <a:gd name="T6" fmla="*/ 7 w 7"/>
                <a:gd name="T7" fmla="*/ 1 h 29"/>
                <a:gd name="T8" fmla="*/ 5 w 7"/>
                <a:gd name="T9" fmla="*/ 29 h 29"/>
              </a:gdLst>
              <a:ahLst/>
              <a:cxnLst>
                <a:cxn ang="0">
                  <a:pos x="T0" y="T1"/>
                </a:cxn>
                <a:cxn ang="0">
                  <a:pos x="T2" y="T3"/>
                </a:cxn>
                <a:cxn ang="0">
                  <a:pos x="T4" y="T5"/>
                </a:cxn>
                <a:cxn ang="0">
                  <a:pos x="T6" y="T7"/>
                </a:cxn>
                <a:cxn ang="0">
                  <a:pos x="T8" y="T9"/>
                </a:cxn>
              </a:cxnLst>
              <a:rect l="0" t="0" r="r" b="b"/>
              <a:pathLst>
                <a:path w="7" h="29">
                  <a:moveTo>
                    <a:pt x="5" y="29"/>
                  </a:moveTo>
                  <a:cubicBezTo>
                    <a:pt x="3" y="29"/>
                    <a:pt x="1" y="28"/>
                    <a:pt x="0" y="28"/>
                  </a:cubicBezTo>
                  <a:cubicBezTo>
                    <a:pt x="2" y="0"/>
                    <a:pt x="2" y="0"/>
                    <a:pt x="2" y="0"/>
                  </a:cubicBezTo>
                  <a:cubicBezTo>
                    <a:pt x="4" y="0"/>
                    <a:pt x="5" y="0"/>
                    <a:pt x="7"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0"/>
            <p:cNvSpPr/>
            <p:nvPr/>
          </p:nvSpPr>
          <p:spPr bwMode="auto">
            <a:xfrm>
              <a:off x="371" y="632"/>
              <a:ext cx="14" cy="56"/>
            </a:xfrm>
            <a:custGeom>
              <a:avLst/>
              <a:gdLst>
                <a:gd name="T0" fmla="*/ 2 w 7"/>
                <a:gd name="T1" fmla="*/ 28 h 28"/>
                <a:gd name="T2" fmla="*/ 0 w 7"/>
                <a:gd name="T3" fmla="*/ 0 h 28"/>
                <a:gd name="T4" fmla="*/ 4 w 7"/>
                <a:gd name="T5" fmla="*/ 0 h 28"/>
                <a:gd name="T6" fmla="*/ 7 w 7"/>
                <a:gd name="T7" fmla="*/ 28 h 28"/>
                <a:gd name="T8" fmla="*/ 2 w 7"/>
                <a:gd name="T9" fmla="*/ 28 h 28"/>
              </a:gdLst>
              <a:ahLst/>
              <a:cxnLst>
                <a:cxn ang="0">
                  <a:pos x="T0" y="T1"/>
                </a:cxn>
                <a:cxn ang="0">
                  <a:pos x="T2" y="T3"/>
                </a:cxn>
                <a:cxn ang="0">
                  <a:pos x="T4" y="T5"/>
                </a:cxn>
                <a:cxn ang="0">
                  <a:pos x="T6" y="T7"/>
                </a:cxn>
                <a:cxn ang="0">
                  <a:pos x="T8" y="T9"/>
                </a:cxn>
              </a:cxnLst>
              <a:rect l="0" t="0" r="r" b="b"/>
              <a:pathLst>
                <a:path w="7" h="28">
                  <a:moveTo>
                    <a:pt x="2" y="28"/>
                  </a:moveTo>
                  <a:cubicBezTo>
                    <a:pt x="0" y="0"/>
                    <a:pt x="0" y="0"/>
                    <a:pt x="0" y="0"/>
                  </a:cubicBezTo>
                  <a:cubicBezTo>
                    <a:pt x="1" y="0"/>
                    <a:pt x="3" y="0"/>
                    <a:pt x="4" y="0"/>
                  </a:cubicBezTo>
                  <a:cubicBezTo>
                    <a:pt x="7" y="28"/>
                    <a:pt x="7" y="28"/>
                    <a:pt x="7" y="28"/>
                  </a:cubicBezTo>
                  <a:cubicBezTo>
                    <a:pt x="5" y="28"/>
                    <a:pt x="4"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1"/>
            <p:cNvSpPr/>
            <p:nvPr/>
          </p:nvSpPr>
          <p:spPr bwMode="auto">
            <a:xfrm>
              <a:off x="295" y="630"/>
              <a:ext cx="16" cy="58"/>
            </a:xfrm>
            <a:custGeom>
              <a:avLst/>
              <a:gdLst>
                <a:gd name="T0" fmla="*/ 5 w 8"/>
                <a:gd name="T1" fmla="*/ 29 h 29"/>
                <a:gd name="T2" fmla="*/ 0 w 8"/>
                <a:gd name="T3" fmla="*/ 28 h 29"/>
                <a:gd name="T4" fmla="*/ 4 w 8"/>
                <a:gd name="T5" fmla="*/ 0 h 29"/>
                <a:gd name="T6" fmla="*/ 8 w 8"/>
                <a:gd name="T7" fmla="*/ 1 h 29"/>
                <a:gd name="T8" fmla="*/ 5 w 8"/>
                <a:gd name="T9" fmla="*/ 29 h 29"/>
              </a:gdLst>
              <a:ahLst/>
              <a:cxnLst>
                <a:cxn ang="0">
                  <a:pos x="T0" y="T1"/>
                </a:cxn>
                <a:cxn ang="0">
                  <a:pos x="T2" y="T3"/>
                </a:cxn>
                <a:cxn ang="0">
                  <a:pos x="T4" y="T5"/>
                </a:cxn>
                <a:cxn ang="0">
                  <a:pos x="T6" y="T7"/>
                </a:cxn>
                <a:cxn ang="0">
                  <a:pos x="T8" y="T9"/>
                </a:cxn>
              </a:cxnLst>
              <a:rect l="0" t="0" r="r" b="b"/>
              <a:pathLst>
                <a:path w="8" h="29">
                  <a:moveTo>
                    <a:pt x="5" y="29"/>
                  </a:moveTo>
                  <a:cubicBezTo>
                    <a:pt x="3" y="28"/>
                    <a:pt x="1" y="28"/>
                    <a:pt x="0" y="28"/>
                  </a:cubicBezTo>
                  <a:cubicBezTo>
                    <a:pt x="4" y="0"/>
                    <a:pt x="4" y="0"/>
                    <a:pt x="4" y="0"/>
                  </a:cubicBezTo>
                  <a:cubicBezTo>
                    <a:pt x="5" y="0"/>
                    <a:pt x="7" y="1"/>
                    <a:pt x="8"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2"/>
            <p:cNvSpPr/>
            <p:nvPr/>
          </p:nvSpPr>
          <p:spPr bwMode="auto">
            <a:xfrm>
              <a:off x="387" y="630"/>
              <a:ext cx="19" cy="56"/>
            </a:xfrm>
            <a:custGeom>
              <a:avLst/>
              <a:gdLst>
                <a:gd name="T0" fmla="*/ 4 w 9"/>
                <a:gd name="T1" fmla="*/ 28 h 28"/>
                <a:gd name="T2" fmla="*/ 0 w 9"/>
                <a:gd name="T3" fmla="*/ 0 h 28"/>
                <a:gd name="T4" fmla="*/ 4 w 9"/>
                <a:gd name="T5" fmla="*/ 0 h 28"/>
                <a:gd name="T6" fmla="*/ 9 w 9"/>
                <a:gd name="T7" fmla="*/ 28 h 28"/>
                <a:gd name="T8" fmla="*/ 4 w 9"/>
                <a:gd name="T9" fmla="*/ 28 h 28"/>
              </a:gdLst>
              <a:ahLst/>
              <a:cxnLst>
                <a:cxn ang="0">
                  <a:pos x="T0" y="T1"/>
                </a:cxn>
                <a:cxn ang="0">
                  <a:pos x="T2" y="T3"/>
                </a:cxn>
                <a:cxn ang="0">
                  <a:pos x="T4" y="T5"/>
                </a:cxn>
                <a:cxn ang="0">
                  <a:pos x="T6" y="T7"/>
                </a:cxn>
                <a:cxn ang="0">
                  <a:pos x="T8" y="T9"/>
                </a:cxn>
              </a:cxnLst>
              <a:rect l="0" t="0" r="r" b="b"/>
              <a:pathLst>
                <a:path w="9" h="28">
                  <a:moveTo>
                    <a:pt x="4" y="28"/>
                  </a:moveTo>
                  <a:cubicBezTo>
                    <a:pt x="0" y="0"/>
                    <a:pt x="0" y="0"/>
                    <a:pt x="0" y="0"/>
                  </a:cubicBezTo>
                  <a:cubicBezTo>
                    <a:pt x="2" y="0"/>
                    <a:pt x="3" y="0"/>
                    <a:pt x="4" y="0"/>
                  </a:cubicBezTo>
                  <a:cubicBezTo>
                    <a:pt x="9" y="28"/>
                    <a:pt x="9" y="28"/>
                    <a:pt x="9" y="28"/>
                  </a:cubicBezTo>
                  <a:cubicBezTo>
                    <a:pt x="7" y="28"/>
                    <a:pt x="6"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43"/>
            <p:cNvSpPr/>
            <p:nvPr/>
          </p:nvSpPr>
          <p:spPr bwMode="auto">
            <a:xfrm>
              <a:off x="274" y="627"/>
              <a:ext cx="21" cy="57"/>
            </a:xfrm>
            <a:custGeom>
              <a:avLst/>
              <a:gdLst>
                <a:gd name="T0" fmla="*/ 5 w 10"/>
                <a:gd name="T1" fmla="*/ 28 h 28"/>
                <a:gd name="T2" fmla="*/ 0 w 10"/>
                <a:gd name="T3" fmla="*/ 27 h 28"/>
                <a:gd name="T4" fmla="*/ 6 w 10"/>
                <a:gd name="T5" fmla="*/ 0 h 28"/>
                <a:gd name="T6" fmla="*/ 10 w 10"/>
                <a:gd name="T7" fmla="*/ 0 h 28"/>
                <a:gd name="T8" fmla="*/ 5 w 10"/>
                <a:gd name="T9" fmla="*/ 28 h 28"/>
              </a:gdLst>
              <a:ahLst/>
              <a:cxnLst>
                <a:cxn ang="0">
                  <a:pos x="T0" y="T1"/>
                </a:cxn>
                <a:cxn ang="0">
                  <a:pos x="T2" y="T3"/>
                </a:cxn>
                <a:cxn ang="0">
                  <a:pos x="T4" y="T5"/>
                </a:cxn>
                <a:cxn ang="0">
                  <a:pos x="T6" y="T7"/>
                </a:cxn>
                <a:cxn ang="0">
                  <a:pos x="T8" y="T9"/>
                </a:cxn>
              </a:cxnLst>
              <a:rect l="0" t="0" r="r" b="b"/>
              <a:pathLst>
                <a:path w="10" h="28">
                  <a:moveTo>
                    <a:pt x="5" y="28"/>
                  </a:moveTo>
                  <a:cubicBezTo>
                    <a:pt x="3" y="28"/>
                    <a:pt x="1" y="27"/>
                    <a:pt x="0" y="27"/>
                  </a:cubicBezTo>
                  <a:cubicBezTo>
                    <a:pt x="6" y="0"/>
                    <a:pt x="6" y="0"/>
                    <a:pt x="6" y="0"/>
                  </a:cubicBezTo>
                  <a:cubicBezTo>
                    <a:pt x="7" y="0"/>
                    <a:pt x="8" y="0"/>
                    <a:pt x="10"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4"/>
            <p:cNvSpPr/>
            <p:nvPr/>
          </p:nvSpPr>
          <p:spPr bwMode="auto">
            <a:xfrm>
              <a:off x="404" y="625"/>
              <a:ext cx="22" cy="59"/>
            </a:xfrm>
            <a:custGeom>
              <a:avLst/>
              <a:gdLst>
                <a:gd name="T0" fmla="*/ 6 w 11"/>
                <a:gd name="T1" fmla="*/ 29 h 29"/>
                <a:gd name="T2" fmla="*/ 0 w 11"/>
                <a:gd name="T3" fmla="*/ 1 h 29"/>
                <a:gd name="T4" fmla="*/ 5 w 11"/>
                <a:gd name="T5" fmla="*/ 0 h 29"/>
                <a:gd name="T6" fmla="*/ 11 w 11"/>
                <a:gd name="T7" fmla="*/ 28 h 29"/>
                <a:gd name="T8" fmla="*/ 6 w 11"/>
                <a:gd name="T9" fmla="*/ 29 h 29"/>
              </a:gdLst>
              <a:ahLst/>
              <a:cxnLst>
                <a:cxn ang="0">
                  <a:pos x="T0" y="T1"/>
                </a:cxn>
                <a:cxn ang="0">
                  <a:pos x="T2" y="T3"/>
                </a:cxn>
                <a:cxn ang="0">
                  <a:pos x="T4" y="T5"/>
                </a:cxn>
                <a:cxn ang="0">
                  <a:pos x="T6" y="T7"/>
                </a:cxn>
                <a:cxn ang="0">
                  <a:pos x="T8" y="T9"/>
                </a:cxn>
              </a:cxnLst>
              <a:rect l="0" t="0" r="r" b="b"/>
              <a:pathLst>
                <a:path w="11" h="29">
                  <a:moveTo>
                    <a:pt x="6" y="29"/>
                  </a:moveTo>
                  <a:cubicBezTo>
                    <a:pt x="0" y="1"/>
                    <a:pt x="0" y="1"/>
                    <a:pt x="0" y="1"/>
                  </a:cubicBezTo>
                  <a:cubicBezTo>
                    <a:pt x="2" y="1"/>
                    <a:pt x="3" y="0"/>
                    <a:pt x="5" y="0"/>
                  </a:cubicBezTo>
                  <a:cubicBezTo>
                    <a:pt x="11" y="28"/>
                    <a:pt x="11" y="28"/>
                    <a:pt x="11" y="28"/>
                  </a:cubicBezTo>
                  <a:cubicBezTo>
                    <a:pt x="9" y="28"/>
                    <a:pt x="8" y="28"/>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5"/>
            <p:cNvSpPr/>
            <p:nvPr/>
          </p:nvSpPr>
          <p:spPr bwMode="auto">
            <a:xfrm>
              <a:off x="254" y="623"/>
              <a:ext cx="24" cy="57"/>
            </a:xfrm>
            <a:custGeom>
              <a:avLst/>
              <a:gdLst>
                <a:gd name="T0" fmla="*/ 5 w 12"/>
                <a:gd name="T1" fmla="*/ 28 h 28"/>
                <a:gd name="T2" fmla="*/ 0 w 12"/>
                <a:gd name="T3" fmla="*/ 27 h 28"/>
                <a:gd name="T4" fmla="*/ 8 w 12"/>
                <a:gd name="T5" fmla="*/ 0 h 28"/>
                <a:gd name="T6" fmla="*/ 12 w 12"/>
                <a:gd name="T7" fmla="*/ 1 h 28"/>
                <a:gd name="T8" fmla="*/ 5 w 12"/>
                <a:gd name="T9" fmla="*/ 28 h 28"/>
              </a:gdLst>
              <a:ahLst/>
              <a:cxnLst>
                <a:cxn ang="0">
                  <a:pos x="T0" y="T1"/>
                </a:cxn>
                <a:cxn ang="0">
                  <a:pos x="T2" y="T3"/>
                </a:cxn>
                <a:cxn ang="0">
                  <a:pos x="T4" y="T5"/>
                </a:cxn>
                <a:cxn ang="0">
                  <a:pos x="T6" y="T7"/>
                </a:cxn>
                <a:cxn ang="0">
                  <a:pos x="T8" y="T9"/>
                </a:cxn>
              </a:cxnLst>
              <a:rect l="0" t="0" r="r" b="b"/>
              <a:pathLst>
                <a:path w="12" h="28">
                  <a:moveTo>
                    <a:pt x="5" y="28"/>
                  </a:moveTo>
                  <a:cubicBezTo>
                    <a:pt x="3" y="28"/>
                    <a:pt x="2" y="27"/>
                    <a:pt x="0" y="27"/>
                  </a:cubicBezTo>
                  <a:cubicBezTo>
                    <a:pt x="8" y="0"/>
                    <a:pt x="8" y="0"/>
                    <a:pt x="8" y="0"/>
                  </a:cubicBezTo>
                  <a:cubicBezTo>
                    <a:pt x="9" y="0"/>
                    <a:pt x="10" y="0"/>
                    <a:pt x="12"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46"/>
            <p:cNvSpPr/>
            <p:nvPr/>
          </p:nvSpPr>
          <p:spPr bwMode="auto">
            <a:xfrm>
              <a:off x="422" y="621"/>
              <a:ext cx="24" cy="57"/>
            </a:xfrm>
            <a:custGeom>
              <a:avLst/>
              <a:gdLst>
                <a:gd name="T0" fmla="*/ 7 w 12"/>
                <a:gd name="T1" fmla="*/ 28 h 28"/>
                <a:gd name="T2" fmla="*/ 0 w 12"/>
                <a:gd name="T3" fmla="*/ 1 h 28"/>
                <a:gd name="T4" fmla="*/ 4 w 12"/>
                <a:gd name="T5" fmla="*/ 0 h 28"/>
                <a:gd name="T6" fmla="*/ 12 w 12"/>
                <a:gd name="T7" fmla="*/ 27 h 28"/>
                <a:gd name="T8" fmla="*/ 7 w 12"/>
                <a:gd name="T9" fmla="*/ 28 h 28"/>
              </a:gdLst>
              <a:ahLst/>
              <a:cxnLst>
                <a:cxn ang="0">
                  <a:pos x="T0" y="T1"/>
                </a:cxn>
                <a:cxn ang="0">
                  <a:pos x="T2" y="T3"/>
                </a:cxn>
                <a:cxn ang="0">
                  <a:pos x="T4" y="T5"/>
                </a:cxn>
                <a:cxn ang="0">
                  <a:pos x="T6" y="T7"/>
                </a:cxn>
                <a:cxn ang="0">
                  <a:pos x="T8" y="T9"/>
                </a:cxn>
              </a:cxnLst>
              <a:rect l="0" t="0" r="r" b="b"/>
              <a:pathLst>
                <a:path w="12" h="28">
                  <a:moveTo>
                    <a:pt x="7" y="28"/>
                  </a:moveTo>
                  <a:cubicBezTo>
                    <a:pt x="0" y="1"/>
                    <a:pt x="0" y="1"/>
                    <a:pt x="0" y="1"/>
                  </a:cubicBezTo>
                  <a:cubicBezTo>
                    <a:pt x="1" y="1"/>
                    <a:pt x="2" y="0"/>
                    <a:pt x="4" y="0"/>
                  </a:cubicBezTo>
                  <a:cubicBezTo>
                    <a:pt x="12" y="27"/>
                    <a:pt x="12" y="27"/>
                    <a:pt x="12" y="27"/>
                  </a:cubicBezTo>
                  <a:cubicBezTo>
                    <a:pt x="10" y="27"/>
                    <a:pt x="9"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47"/>
            <p:cNvSpPr/>
            <p:nvPr/>
          </p:nvSpPr>
          <p:spPr bwMode="auto">
            <a:xfrm>
              <a:off x="234" y="617"/>
              <a:ext cx="28" cy="57"/>
            </a:xfrm>
            <a:custGeom>
              <a:avLst/>
              <a:gdLst>
                <a:gd name="T0" fmla="*/ 5 w 14"/>
                <a:gd name="T1" fmla="*/ 28 h 28"/>
                <a:gd name="T2" fmla="*/ 0 w 14"/>
                <a:gd name="T3" fmla="*/ 27 h 28"/>
                <a:gd name="T4" fmla="*/ 10 w 14"/>
                <a:gd name="T5" fmla="*/ 0 h 28"/>
                <a:gd name="T6" fmla="*/ 14 w 14"/>
                <a:gd name="T7" fmla="*/ 1 h 28"/>
                <a:gd name="T8" fmla="*/ 5 w 14"/>
                <a:gd name="T9" fmla="*/ 28 h 28"/>
              </a:gdLst>
              <a:ahLst/>
              <a:cxnLst>
                <a:cxn ang="0">
                  <a:pos x="T0" y="T1"/>
                </a:cxn>
                <a:cxn ang="0">
                  <a:pos x="T2" y="T3"/>
                </a:cxn>
                <a:cxn ang="0">
                  <a:pos x="T4" y="T5"/>
                </a:cxn>
                <a:cxn ang="0">
                  <a:pos x="T6" y="T7"/>
                </a:cxn>
                <a:cxn ang="0">
                  <a:pos x="T8" y="T9"/>
                </a:cxn>
              </a:cxnLst>
              <a:rect l="0" t="0" r="r" b="b"/>
              <a:pathLst>
                <a:path w="14" h="28">
                  <a:moveTo>
                    <a:pt x="5" y="28"/>
                  </a:moveTo>
                  <a:cubicBezTo>
                    <a:pt x="3" y="28"/>
                    <a:pt x="2" y="27"/>
                    <a:pt x="0" y="27"/>
                  </a:cubicBezTo>
                  <a:cubicBezTo>
                    <a:pt x="10" y="0"/>
                    <a:pt x="10" y="0"/>
                    <a:pt x="10" y="0"/>
                  </a:cubicBezTo>
                  <a:cubicBezTo>
                    <a:pt x="11" y="0"/>
                    <a:pt x="12" y="1"/>
                    <a:pt x="14"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48"/>
            <p:cNvSpPr/>
            <p:nvPr/>
          </p:nvSpPr>
          <p:spPr bwMode="auto">
            <a:xfrm>
              <a:off x="438" y="615"/>
              <a:ext cx="26" cy="57"/>
            </a:xfrm>
            <a:custGeom>
              <a:avLst/>
              <a:gdLst>
                <a:gd name="T0" fmla="*/ 9 w 13"/>
                <a:gd name="T1" fmla="*/ 28 h 28"/>
                <a:gd name="T2" fmla="*/ 0 w 13"/>
                <a:gd name="T3" fmla="*/ 2 h 28"/>
                <a:gd name="T4" fmla="*/ 4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2"/>
                    <a:pt x="0" y="2"/>
                    <a:pt x="0" y="2"/>
                  </a:cubicBezTo>
                  <a:cubicBezTo>
                    <a:pt x="1" y="1"/>
                    <a:pt x="2" y="1"/>
                    <a:pt x="4" y="0"/>
                  </a:cubicBezTo>
                  <a:cubicBezTo>
                    <a:pt x="13" y="27"/>
                    <a:pt x="13" y="27"/>
                    <a:pt x="13" y="27"/>
                  </a:cubicBezTo>
                  <a:cubicBezTo>
                    <a:pt x="12"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9"/>
            <p:cNvSpPr/>
            <p:nvPr/>
          </p:nvSpPr>
          <p:spPr bwMode="auto">
            <a:xfrm>
              <a:off x="216" y="611"/>
              <a:ext cx="30" cy="57"/>
            </a:xfrm>
            <a:custGeom>
              <a:avLst/>
              <a:gdLst>
                <a:gd name="T0" fmla="*/ 4 w 15"/>
                <a:gd name="T1" fmla="*/ 28 h 28"/>
                <a:gd name="T2" fmla="*/ 0 w 15"/>
                <a:gd name="T3" fmla="*/ 26 h 28"/>
                <a:gd name="T4" fmla="*/ 11 w 15"/>
                <a:gd name="T5" fmla="*/ 0 h 28"/>
                <a:gd name="T6" fmla="*/ 15 w 15"/>
                <a:gd name="T7" fmla="*/ 2 h 28"/>
                <a:gd name="T8" fmla="*/ 4 w 15"/>
                <a:gd name="T9" fmla="*/ 28 h 28"/>
              </a:gdLst>
              <a:ahLst/>
              <a:cxnLst>
                <a:cxn ang="0">
                  <a:pos x="T0" y="T1"/>
                </a:cxn>
                <a:cxn ang="0">
                  <a:pos x="T2" y="T3"/>
                </a:cxn>
                <a:cxn ang="0">
                  <a:pos x="T4" y="T5"/>
                </a:cxn>
                <a:cxn ang="0">
                  <a:pos x="T6" y="T7"/>
                </a:cxn>
                <a:cxn ang="0">
                  <a:pos x="T8" y="T9"/>
                </a:cxn>
              </a:cxnLst>
              <a:rect l="0" t="0" r="r" b="b"/>
              <a:pathLst>
                <a:path w="15" h="28">
                  <a:moveTo>
                    <a:pt x="4" y="28"/>
                  </a:moveTo>
                  <a:cubicBezTo>
                    <a:pt x="3" y="27"/>
                    <a:pt x="1" y="27"/>
                    <a:pt x="0" y="26"/>
                  </a:cubicBezTo>
                  <a:cubicBezTo>
                    <a:pt x="11" y="0"/>
                    <a:pt x="11" y="0"/>
                    <a:pt x="11" y="0"/>
                  </a:cubicBezTo>
                  <a:cubicBezTo>
                    <a:pt x="12" y="1"/>
                    <a:pt x="13" y="1"/>
                    <a:pt x="15" y="2"/>
                  </a:cubicBezTo>
                  <a:lnTo>
                    <a:pt x="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50"/>
            <p:cNvSpPr/>
            <p:nvPr/>
          </p:nvSpPr>
          <p:spPr bwMode="auto">
            <a:xfrm>
              <a:off x="454" y="609"/>
              <a:ext cx="30" cy="57"/>
            </a:xfrm>
            <a:custGeom>
              <a:avLst/>
              <a:gdLst>
                <a:gd name="T0" fmla="*/ 10 w 15"/>
                <a:gd name="T1" fmla="*/ 28 h 28"/>
                <a:gd name="T2" fmla="*/ 0 w 15"/>
                <a:gd name="T3" fmla="*/ 2 h 28"/>
                <a:gd name="T4" fmla="*/ 4 w 15"/>
                <a:gd name="T5" fmla="*/ 0 h 28"/>
                <a:gd name="T6" fmla="*/ 15 w 15"/>
                <a:gd name="T7" fmla="*/ 26 h 28"/>
                <a:gd name="T8" fmla="*/ 10 w 15"/>
                <a:gd name="T9" fmla="*/ 28 h 28"/>
              </a:gdLst>
              <a:ahLst/>
              <a:cxnLst>
                <a:cxn ang="0">
                  <a:pos x="T0" y="T1"/>
                </a:cxn>
                <a:cxn ang="0">
                  <a:pos x="T2" y="T3"/>
                </a:cxn>
                <a:cxn ang="0">
                  <a:pos x="T4" y="T5"/>
                </a:cxn>
                <a:cxn ang="0">
                  <a:pos x="T6" y="T7"/>
                </a:cxn>
                <a:cxn ang="0">
                  <a:pos x="T8" y="T9"/>
                </a:cxn>
              </a:cxnLst>
              <a:rect l="0" t="0" r="r" b="b"/>
              <a:pathLst>
                <a:path w="15" h="28">
                  <a:moveTo>
                    <a:pt x="10" y="28"/>
                  </a:moveTo>
                  <a:cubicBezTo>
                    <a:pt x="0" y="2"/>
                    <a:pt x="0" y="2"/>
                    <a:pt x="0" y="2"/>
                  </a:cubicBezTo>
                  <a:cubicBezTo>
                    <a:pt x="1" y="1"/>
                    <a:pt x="2" y="1"/>
                    <a:pt x="4" y="0"/>
                  </a:cubicBezTo>
                  <a:cubicBezTo>
                    <a:pt x="15" y="26"/>
                    <a:pt x="15" y="26"/>
                    <a:pt x="15" y="26"/>
                  </a:cubicBezTo>
                  <a:cubicBezTo>
                    <a:pt x="13" y="27"/>
                    <a:pt x="12"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51"/>
            <p:cNvSpPr/>
            <p:nvPr/>
          </p:nvSpPr>
          <p:spPr bwMode="auto">
            <a:xfrm>
              <a:off x="198" y="605"/>
              <a:ext cx="32" cy="55"/>
            </a:xfrm>
            <a:custGeom>
              <a:avLst/>
              <a:gdLst>
                <a:gd name="T0" fmla="*/ 4 w 16"/>
                <a:gd name="T1" fmla="*/ 27 h 27"/>
                <a:gd name="T2" fmla="*/ 0 w 16"/>
                <a:gd name="T3" fmla="*/ 25 h 27"/>
                <a:gd name="T4" fmla="*/ 12 w 16"/>
                <a:gd name="T5" fmla="*/ 0 h 27"/>
                <a:gd name="T6" fmla="*/ 16 w 16"/>
                <a:gd name="T7" fmla="*/ 1 h 27"/>
                <a:gd name="T8" fmla="*/ 4 w 16"/>
                <a:gd name="T9" fmla="*/ 27 h 27"/>
              </a:gdLst>
              <a:ahLst/>
              <a:cxnLst>
                <a:cxn ang="0">
                  <a:pos x="T0" y="T1"/>
                </a:cxn>
                <a:cxn ang="0">
                  <a:pos x="T2" y="T3"/>
                </a:cxn>
                <a:cxn ang="0">
                  <a:pos x="T4" y="T5"/>
                </a:cxn>
                <a:cxn ang="0">
                  <a:pos x="T6" y="T7"/>
                </a:cxn>
                <a:cxn ang="0">
                  <a:pos x="T8" y="T9"/>
                </a:cxn>
              </a:cxnLst>
              <a:rect l="0" t="0" r="r" b="b"/>
              <a:pathLst>
                <a:path w="16" h="27">
                  <a:moveTo>
                    <a:pt x="4" y="27"/>
                  </a:moveTo>
                  <a:cubicBezTo>
                    <a:pt x="3" y="26"/>
                    <a:pt x="1" y="26"/>
                    <a:pt x="0" y="25"/>
                  </a:cubicBezTo>
                  <a:cubicBezTo>
                    <a:pt x="12" y="0"/>
                    <a:pt x="12" y="0"/>
                    <a:pt x="12" y="0"/>
                  </a:cubicBezTo>
                  <a:cubicBezTo>
                    <a:pt x="13" y="0"/>
                    <a:pt x="14" y="1"/>
                    <a:pt x="16" y="1"/>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52"/>
            <p:cNvSpPr/>
            <p:nvPr/>
          </p:nvSpPr>
          <p:spPr bwMode="auto">
            <a:xfrm>
              <a:off x="468" y="603"/>
              <a:ext cx="34" cy="55"/>
            </a:xfrm>
            <a:custGeom>
              <a:avLst/>
              <a:gdLst>
                <a:gd name="T0" fmla="*/ 12 w 17"/>
                <a:gd name="T1" fmla="*/ 27 h 27"/>
                <a:gd name="T2" fmla="*/ 0 w 17"/>
                <a:gd name="T3" fmla="*/ 1 h 27"/>
                <a:gd name="T4" fmla="*/ 4 w 17"/>
                <a:gd name="T5" fmla="*/ 0 h 27"/>
                <a:gd name="T6" fmla="*/ 17 w 17"/>
                <a:gd name="T7" fmla="*/ 25 h 27"/>
                <a:gd name="T8" fmla="*/ 12 w 17"/>
                <a:gd name="T9" fmla="*/ 27 h 27"/>
              </a:gdLst>
              <a:ahLst/>
              <a:cxnLst>
                <a:cxn ang="0">
                  <a:pos x="T0" y="T1"/>
                </a:cxn>
                <a:cxn ang="0">
                  <a:pos x="T2" y="T3"/>
                </a:cxn>
                <a:cxn ang="0">
                  <a:pos x="T4" y="T5"/>
                </a:cxn>
                <a:cxn ang="0">
                  <a:pos x="T6" y="T7"/>
                </a:cxn>
                <a:cxn ang="0">
                  <a:pos x="T8" y="T9"/>
                </a:cxn>
              </a:cxnLst>
              <a:rect l="0" t="0" r="r" b="b"/>
              <a:pathLst>
                <a:path w="17" h="27">
                  <a:moveTo>
                    <a:pt x="12" y="27"/>
                  </a:moveTo>
                  <a:cubicBezTo>
                    <a:pt x="0" y="1"/>
                    <a:pt x="0" y="1"/>
                    <a:pt x="0" y="1"/>
                  </a:cubicBezTo>
                  <a:cubicBezTo>
                    <a:pt x="2" y="1"/>
                    <a:pt x="3" y="0"/>
                    <a:pt x="4" y="0"/>
                  </a:cubicBezTo>
                  <a:cubicBezTo>
                    <a:pt x="17" y="25"/>
                    <a:pt x="17" y="25"/>
                    <a:pt x="17" y="25"/>
                  </a:cubicBezTo>
                  <a:cubicBezTo>
                    <a:pt x="15" y="25"/>
                    <a:pt x="14" y="26"/>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53"/>
            <p:cNvSpPr/>
            <p:nvPr/>
          </p:nvSpPr>
          <p:spPr bwMode="auto">
            <a:xfrm>
              <a:off x="180" y="597"/>
              <a:ext cx="34" cy="55"/>
            </a:xfrm>
            <a:custGeom>
              <a:avLst/>
              <a:gdLst>
                <a:gd name="T0" fmla="*/ 4 w 17"/>
                <a:gd name="T1" fmla="*/ 27 h 27"/>
                <a:gd name="T2" fmla="*/ 0 w 17"/>
                <a:gd name="T3" fmla="*/ 24 h 27"/>
                <a:gd name="T4" fmla="*/ 13 w 17"/>
                <a:gd name="T5" fmla="*/ 0 h 27"/>
                <a:gd name="T6" fmla="*/ 17 w 17"/>
                <a:gd name="T7" fmla="*/ 2 h 27"/>
                <a:gd name="T8" fmla="*/ 4 w 17"/>
                <a:gd name="T9" fmla="*/ 27 h 27"/>
              </a:gdLst>
              <a:ahLst/>
              <a:cxnLst>
                <a:cxn ang="0">
                  <a:pos x="T0" y="T1"/>
                </a:cxn>
                <a:cxn ang="0">
                  <a:pos x="T2" y="T3"/>
                </a:cxn>
                <a:cxn ang="0">
                  <a:pos x="T4" y="T5"/>
                </a:cxn>
                <a:cxn ang="0">
                  <a:pos x="T6" y="T7"/>
                </a:cxn>
                <a:cxn ang="0">
                  <a:pos x="T8" y="T9"/>
                </a:cxn>
              </a:cxnLst>
              <a:rect l="0" t="0" r="r" b="b"/>
              <a:pathLst>
                <a:path w="17" h="27">
                  <a:moveTo>
                    <a:pt x="4" y="27"/>
                  </a:moveTo>
                  <a:cubicBezTo>
                    <a:pt x="3" y="26"/>
                    <a:pt x="1" y="25"/>
                    <a:pt x="0" y="24"/>
                  </a:cubicBezTo>
                  <a:cubicBezTo>
                    <a:pt x="13" y="0"/>
                    <a:pt x="13" y="0"/>
                    <a:pt x="13" y="0"/>
                  </a:cubicBezTo>
                  <a:cubicBezTo>
                    <a:pt x="15" y="0"/>
                    <a:pt x="16" y="1"/>
                    <a:pt x="17"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54"/>
            <p:cNvSpPr/>
            <p:nvPr/>
          </p:nvSpPr>
          <p:spPr bwMode="auto">
            <a:xfrm>
              <a:off x="484" y="593"/>
              <a:ext cx="37" cy="55"/>
            </a:xfrm>
            <a:custGeom>
              <a:avLst/>
              <a:gdLst>
                <a:gd name="T0" fmla="*/ 13 w 18"/>
                <a:gd name="T1" fmla="*/ 27 h 27"/>
                <a:gd name="T2" fmla="*/ 0 w 18"/>
                <a:gd name="T3" fmla="*/ 3 h 27"/>
                <a:gd name="T4" fmla="*/ 4 w 18"/>
                <a:gd name="T5" fmla="*/ 0 h 27"/>
                <a:gd name="T6" fmla="*/ 18 w 18"/>
                <a:gd name="T7" fmla="*/ 25 h 27"/>
                <a:gd name="T8" fmla="*/ 13 w 18"/>
                <a:gd name="T9" fmla="*/ 27 h 27"/>
              </a:gdLst>
              <a:ahLst/>
              <a:cxnLst>
                <a:cxn ang="0">
                  <a:pos x="T0" y="T1"/>
                </a:cxn>
                <a:cxn ang="0">
                  <a:pos x="T2" y="T3"/>
                </a:cxn>
                <a:cxn ang="0">
                  <a:pos x="T4" y="T5"/>
                </a:cxn>
                <a:cxn ang="0">
                  <a:pos x="T6" y="T7"/>
                </a:cxn>
                <a:cxn ang="0">
                  <a:pos x="T8" y="T9"/>
                </a:cxn>
              </a:cxnLst>
              <a:rect l="0" t="0" r="r" b="b"/>
              <a:pathLst>
                <a:path w="18" h="27">
                  <a:moveTo>
                    <a:pt x="13" y="27"/>
                  </a:moveTo>
                  <a:cubicBezTo>
                    <a:pt x="0" y="3"/>
                    <a:pt x="0" y="3"/>
                    <a:pt x="0" y="3"/>
                  </a:cubicBezTo>
                  <a:cubicBezTo>
                    <a:pt x="1" y="2"/>
                    <a:pt x="2" y="1"/>
                    <a:pt x="4" y="0"/>
                  </a:cubicBezTo>
                  <a:cubicBezTo>
                    <a:pt x="18" y="25"/>
                    <a:pt x="18" y="25"/>
                    <a:pt x="18" y="25"/>
                  </a:cubicBezTo>
                  <a:cubicBezTo>
                    <a:pt x="16" y="26"/>
                    <a:pt x="15"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55"/>
            <p:cNvSpPr/>
            <p:nvPr/>
          </p:nvSpPr>
          <p:spPr bwMode="auto">
            <a:xfrm>
              <a:off x="161" y="587"/>
              <a:ext cx="39" cy="55"/>
            </a:xfrm>
            <a:custGeom>
              <a:avLst/>
              <a:gdLst>
                <a:gd name="T0" fmla="*/ 4 w 19"/>
                <a:gd name="T1" fmla="*/ 27 h 27"/>
                <a:gd name="T2" fmla="*/ 0 w 19"/>
                <a:gd name="T3" fmla="*/ 24 h 27"/>
                <a:gd name="T4" fmla="*/ 15 w 19"/>
                <a:gd name="T5" fmla="*/ 0 h 27"/>
                <a:gd name="T6" fmla="*/ 19 w 19"/>
                <a:gd name="T7" fmla="*/ 2 h 27"/>
                <a:gd name="T8" fmla="*/ 4 w 19"/>
                <a:gd name="T9" fmla="*/ 27 h 27"/>
              </a:gdLst>
              <a:ahLst/>
              <a:cxnLst>
                <a:cxn ang="0">
                  <a:pos x="T0" y="T1"/>
                </a:cxn>
                <a:cxn ang="0">
                  <a:pos x="T2" y="T3"/>
                </a:cxn>
                <a:cxn ang="0">
                  <a:pos x="T4" y="T5"/>
                </a:cxn>
                <a:cxn ang="0">
                  <a:pos x="T6" y="T7"/>
                </a:cxn>
                <a:cxn ang="0">
                  <a:pos x="T8" y="T9"/>
                </a:cxn>
              </a:cxnLst>
              <a:rect l="0" t="0" r="r" b="b"/>
              <a:pathLst>
                <a:path w="19" h="27">
                  <a:moveTo>
                    <a:pt x="4" y="27"/>
                  </a:moveTo>
                  <a:cubicBezTo>
                    <a:pt x="3" y="26"/>
                    <a:pt x="1" y="25"/>
                    <a:pt x="0" y="24"/>
                  </a:cubicBezTo>
                  <a:cubicBezTo>
                    <a:pt x="15" y="0"/>
                    <a:pt x="15" y="0"/>
                    <a:pt x="15" y="0"/>
                  </a:cubicBezTo>
                  <a:cubicBezTo>
                    <a:pt x="16" y="1"/>
                    <a:pt x="18" y="2"/>
                    <a:pt x="19"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56"/>
            <p:cNvSpPr/>
            <p:nvPr/>
          </p:nvSpPr>
          <p:spPr bwMode="auto">
            <a:xfrm>
              <a:off x="498" y="585"/>
              <a:ext cx="39" cy="53"/>
            </a:xfrm>
            <a:custGeom>
              <a:avLst/>
              <a:gdLst>
                <a:gd name="T0" fmla="*/ 15 w 19"/>
                <a:gd name="T1" fmla="*/ 26 h 26"/>
                <a:gd name="T2" fmla="*/ 0 w 19"/>
                <a:gd name="T3" fmla="*/ 2 h 26"/>
                <a:gd name="T4" fmla="*/ 4 w 19"/>
                <a:gd name="T5" fmla="*/ 0 h 26"/>
                <a:gd name="T6" fmla="*/ 19 w 19"/>
                <a:gd name="T7" fmla="*/ 23 h 26"/>
                <a:gd name="T8" fmla="*/ 15 w 19"/>
                <a:gd name="T9" fmla="*/ 26 h 26"/>
              </a:gdLst>
              <a:ahLst/>
              <a:cxnLst>
                <a:cxn ang="0">
                  <a:pos x="T0" y="T1"/>
                </a:cxn>
                <a:cxn ang="0">
                  <a:pos x="T2" y="T3"/>
                </a:cxn>
                <a:cxn ang="0">
                  <a:pos x="T4" y="T5"/>
                </a:cxn>
                <a:cxn ang="0">
                  <a:pos x="T6" y="T7"/>
                </a:cxn>
                <a:cxn ang="0">
                  <a:pos x="T8" y="T9"/>
                </a:cxn>
              </a:cxnLst>
              <a:rect l="0" t="0" r="r" b="b"/>
              <a:pathLst>
                <a:path w="19" h="26">
                  <a:moveTo>
                    <a:pt x="15" y="26"/>
                  </a:moveTo>
                  <a:cubicBezTo>
                    <a:pt x="0" y="2"/>
                    <a:pt x="0" y="2"/>
                    <a:pt x="0" y="2"/>
                  </a:cubicBezTo>
                  <a:cubicBezTo>
                    <a:pt x="1" y="2"/>
                    <a:pt x="3" y="1"/>
                    <a:pt x="4" y="0"/>
                  </a:cubicBezTo>
                  <a:cubicBezTo>
                    <a:pt x="19" y="23"/>
                    <a:pt x="19" y="23"/>
                    <a:pt x="19" y="23"/>
                  </a:cubicBezTo>
                  <a:cubicBezTo>
                    <a:pt x="18" y="24"/>
                    <a:pt x="17" y="25"/>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57"/>
            <p:cNvSpPr/>
            <p:nvPr/>
          </p:nvSpPr>
          <p:spPr bwMode="auto">
            <a:xfrm>
              <a:off x="145" y="577"/>
              <a:ext cx="41" cy="53"/>
            </a:xfrm>
            <a:custGeom>
              <a:avLst/>
              <a:gdLst>
                <a:gd name="T0" fmla="*/ 4 w 20"/>
                <a:gd name="T1" fmla="*/ 26 h 26"/>
                <a:gd name="T2" fmla="*/ 0 w 20"/>
                <a:gd name="T3" fmla="*/ 23 h 26"/>
                <a:gd name="T4" fmla="*/ 16 w 20"/>
                <a:gd name="T5" fmla="*/ 0 h 26"/>
                <a:gd name="T6" fmla="*/ 20 w 20"/>
                <a:gd name="T7" fmla="*/ 3 h 26"/>
                <a:gd name="T8" fmla="*/ 4 w 20"/>
                <a:gd name="T9" fmla="*/ 26 h 26"/>
              </a:gdLst>
              <a:ahLst/>
              <a:cxnLst>
                <a:cxn ang="0">
                  <a:pos x="T0" y="T1"/>
                </a:cxn>
                <a:cxn ang="0">
                  <a:pos x="T2" y="T3"/>
                </a:cxn>
                <a:cxn ang="0">
                  <a:pos x="T4" y="T5"/>
                </a:cxn>
                <a:cxn ang="0">
                  <a:pos x="T6" y="T7"/>
                </a:cxn>
                <a:cxn ang="0">
                  <a:pos x="T8" y="T9"/>
                </a:cxn>
              </a:cxnLst>
              <a:rect l="0" t="0" r="r" b="b"/>
              <a:pathLst>
                <a:path w="20" h="26">
                  <a:moveTo>
                    <a:pt x="4" y="26"/>
                  </a:moveTo>
                  <a:cubicBezTo>
                    <a:pt x="2" y="25"/>
                    <a:pt x="1" y="24"/>
                    <a:pt x="0" y="23"/>
                  </a:cubicBezTo>
                  <a:cubicBezTo>
                    <a:pt x="16" y="0"/>
                    <a:pt x="16" y="0"/>
                    <a:pt x="16" y="0"/>
                  </a:cubicBezTo>
                  <a:cubicBezTo>
                    <a:pt x="17" y="1"/>
                    <a:pt x="19" y="2"/>
                    <a:pt x="20" y="3"/>
                  </a:cubicBezTo>
                  <a:lnTo>
                    <a:pt x="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58"/>
            <p:cNvSpPr/>
            <p:nvPr/>
          </p:nvSpPr>
          <p:spPr bwMode="auto">
            <a:xfrm>
              <a:off x="512" y="575"/>
              <a:ext cx="43" cy="52"/>
            </a:xfrm>
            <a:custGeom>
              <a:avLst/>
              <a:gdLst>
                <a:gd name="T0" fmla="*/ 16 w 21"/>
                <a:gd name="T1" fmla="*/ 26 h 26"/>
                <a:gd name="T2" fmla="*/ 0 w 21"/>
                <a:gd name="T3" fmla="*/ 3 h 26"/>
                <a:gd name="T4" fmla="*/ 4 w 21"/>
                <a:gd name="T5" fmla="*/ 0 h 26"/>
                <a:gd name="T6" fmla="*/ 21 w 21"/>
                <a:gd name="T7" fmla="*/ 23 h 26"/>
                <a:gd name="T8" fmla="*/ 16 w 21"/>
                <a:gd name="T9" fmla="*/ 26 h 26"/>
              </a:gdLst>
              <a:ahLst/>
              <a:cxnLst>
                <a:cxn ang="0">
                  <a:pos x="T0" y="T1"/>
                </a:cxn>
                <a:cxn ang="0">
                  <a:pos x="T2" y="T3"/>
                </a:cxn>
                <a:cxn ang="0">
                  <a:pos x="T4" y="T5"/>
                </a:cxn>
                <a:cxn ang="0">
                  <a:pos x="T6" y="T7"/>
                </a:cxn>
                <a:cxn ang="0">
                  <a:pos x="T8" y="T9"/>
                </a:cxn>
              </a:cxnLst>
              <a:rect l="0" t="0" r="r" b="b"/>
              <a:pathLst>
                <a:path w="21" h="26">
                  <a:moveTo>
                    <a:pt x="16" y="26"/>
                  </a:moveTo>
                  <a:cubicBezTo>
                    <a:pt x="0" y="3"/>
                    <a:pt x="0" y="3"/>
                    <a:pt x="0" y="3"/>
                  </a:cubicBezTo>
                  <a:cubicBezTo>
                    <a:pt x="1" y="2"/>
                    <a:pt x="2" y="1"/>
                    <a:pt x="4" y="0"/>
                  </a:cubicBezTo>
                  <a:cubicBezTo>
                    <a:pt x="21" y="23"/>
                    <a:pt x="21" y="23"/>
                    <a:pt x="21" y="23"/>
                  </a:cubicBezTo>
                  <a:cubicBezTo>
                    <a:pt x="19" y="24"/>
                    <a:pt x="18" y="25"/>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59"/>
            <p:cNvSpPr/>
            <p:nvPr/>
          </p:nvSpPr>
          <p:spPr bwMode="auto">
            <a:xfrm>
              <a:off x="129" y="567"/>
              <a:ext cx="42" cy="50"/>
            </a:xfrm>
            <a:custGeom>
              <a:avLst/>
              <a:gdLst>
                <a:gd name="T0" fmla="*/ 4 w 21"/>
                <a:gd name="T1" fmla="*/ 25 h 25"/>
                <a:gd name="T2" fmla="*/ 0 w 21"/>
                <a:gd name="T3" fmla="*/ 22 h 25"/>
                <a:gd name="T4" fmla="*/ 18 w 21"/>
                <a:gd name="T5" fmla="*/ 0 h 25"/>
                <a:gd name="T6" fmla="*/ 21 w 21"/>
                <a:gd name="T7" fmla="*/ 3 h 25"/>
                <a:gd name="T8" fmla="*/ 4 w 21"/>
                <a:gd name="T9" fmla="*/ 25 h 25"/>
              </a:gdLst>
              <a:ahLst/>
              <a:cxnLst>
                <a:cxn ang="0">
                  <a:pos x="T0" y="T1"/>
                </a:cxn>
                <a:cxn ang="0">
                  <a:pos x="T2" y="T3"/>
                </a:cxn>
                <a:cxn ang="0">
                  <a:pos x="T4" y="T5"/>
                </a:cxn>
                <a:cxn ang="0">
                  <a:pos x="T6" y="T7"/>
                </a:cxn>
                <a:cxn ang="0">
                  <a:pos x="T8" y="T9"/>
                </a:cxn>
              </a:cxnLst>
              <a:rect l="0" t="0" r="r" b="b"/>
              <a:pathLst>
                <a:path w="21" h="25">
                  <a:moveTo>
                    <a:pt x="4" y="25"/>
                  </a:moveTo>
                  <a:cubicBezTo>
                    <a:pt x="2" y="24"/>
                    <a:pt x="1" y="23"/>
                    <a:pt x="0" y="22"/>
                  </a:cubicBezTo>
                  <a:cubicBezTo>
                    <a:pt x="18" y="0"/>
                    <a:pt x="18" y="0"/>
                    <a:pt x="18" y="0"/>
                  </a:cubicBezTo>
                  <a:cubicBezTo>
                    <a:pt x="19" y="1"/>
                    <a:pt x="20" y="2"/>
                    <a:pt x="21" y="3"/>
                  </a:cubicBezTo>
                  <a:lnTo>
                    <a:pt x="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60"/>
            <p:cNvSpPr/>
            <p:nvPr/>
          </p:nvSpPr>
          <p:spPr bwMode="auto">
            <a:xfrm>
              <a:off x="527" y="565"/>
              <a:ext cx="42" cy="48"/>
            </a:xfrm>
            <a:custGeom>
              <a:avLst/>
              <a:gdLst>
                <a:gd name="T0" fmla="*/ 18 w 21"/>
                <a:gd name="T1" fmla="*/ 24 h 24"/>
                <a:gd name="T2" fmla="*/ 0 w 21"/>
                <a:gd name="T3" fmla="*/ 3 h 24"/>
                <a:gd name="T4" fmla="*/ 3 w 21"/>
                <a:gd name="T5" fmla="*/ 0 h 24"/>
                <a:gd name="T6" fmla="*/ 21 w 21"/>
                <a:gd name="T7" fmla="*/ 21 h 24"/>
                <a:gd name="T8" fmla="*/ 18 w 21"/>
                <a:gd name="T9" fmla="*/ 24 h 24"/>
              </a:gdLst>
              <a:ahLst/>
              <a:cxnLst>
                <a:cxn ang="0">
                  <a:pos x="T0" y="T1"/>
                </a:cxn>
                <a:cxn ang="0">
                  <a:pos x="T2" y="T3"/>
                </a:cxn>
                <a:cxn ang="0">
                  <a:pos x="T4" y="T5"/>
                </a:cxn>
                <a:cxn ang="0">
                  <a:pos x="T6" y="T7"/>
                </a:cxn>
                <a:cxn ang="0">
                  <a:pos x="T8" y="T9"/>
                </a:cxn>
              </a:cxnLst>
              <a:rect l="0" t="0" r="r" b="b"/>
              <a:pathLst>
                <a:path w="21" h="24">
                  <a:moveTo>
                    <a:pt x="18" y="24"/>
                  </a:moveTo>
                  <a:cubicBezTo>
                    <a:pt x="0" y="3"/>
                    <a:pt x="0" y="3"/>
                    <a:pt x="0" y="3"/>
                  </a:cubicBezTo>
                  <a:cubicBezTo>
                    <a:pt x="1" y="2"/>
                    <a:pt x="2" y="1"/>
                    <a:pt x="3" y="0"/>
                  </a:cubicBezTo>
                  <a:cubicBezTo>
                    <a:pt x="21" y="21"/>
                    <a:pt x="21" y="21"/>
                    <a:pt x="21" y="21"/>
                  </a:cubicBezTo>
                  <a:cubicBezTo>
                    <a:pt x="20" y="22"/>
                    <a:pt x="19" y="23"/>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61"/>
            <p:cNvSpPr/>
            <p:nvPr/>
          </p:nvSpPr>
          <p:spPr bwMode="auto">
            <a:xfrm>
              <a:off x="113" y="557"/>
              <a:ext cx="44" cy="48"/>
            </a:xfrm>
            <a:custGeom>
              <a:avLst/>
              <a:gdLst>
                <a:gd name="T0" fmla="*/ 4 w 22"/>
                <a:gd name="T1" fmla="*/ 24 h 24"/>
                <a:gd name="T2" fmla="*/ 0 w 22"/>
                <a:gd name="T3" fmla="*/ 20 h 24"/>
                <a:gd name="T4" fmla="*/ 19 w 22"/>
                <a:gd name="T5" fmla="*/ 0 h 24"/>
                <a:gd name="T6" fmla="*/ 22 w 22"/>
                <a:gd name="T7" fmla="*/ 3 h 24"/>
                <a:gd name="T8" fmla="*/ 4 w 22"/>
                <a:gd name="T9" fmla="*/ 24 h 24"/>
              </a:gdLst>
              <a:ahLst/>
              <a:cxnLst>
                <a:cxn ang="0">
                  <a:pos x="T0" y="T1"/>
                </a:cxn>
                <a:cxn ang="0">
                  <a:pos x="T2" y="T3"/>
                </a:cxn>
                <a:cxn ang="0">
                  <a:pos x="T4" y="T5"/>
                </a:cxn>
                <a:cxn ang="0">
                  <a:pos x="T6" y="T7"/>
                </a:cxn>
                <a:cxn ang="0">
                  <a:pos x="T8" y="T9"/>
                </a:cxn>
              </a:cxnLst>
              <a:rect l="0" t="0" r="r" b="b"/>
              <a:pathLst>
                <a:path w="22" h="24">
                  <a:moveTo>
                    <a:pt x="4" y="24"/>
                  </a:moveTo>
                  <a:cubicBezTo>
                    <a:pt x="2" y="23"/>
                    <a:pt x="1" y="21"/>
                    <a:pt x="0" y="20"/>
                  </a:cubicBezTo>
                  <a:cubicBezTo>
                    <a:pt x="19" y="0"/>
                    <a:pt x="19" y="0"/>
                    <a:pt x="19" y="0"/>
                  </a:cubicBezTo>
                  <a:cubicBezTo>
                    <a:pt x="20" y="1"/>
                    <a:pt x="21" y="2"/>
                    <a:pt x="22" y="3"/>
                  </a:cubicBezTo>
                  <a:lnTo>
                    <a:pt x="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62"/>
            <p:cNvSpPr/>
            <p:nvPr/>
          </p:nvSpPr>
          <p:spPr bwMode="auto">
            <a:xfrm>
              <a:off x="539" y="553"/>
              <a:ext cx="46" cy="48"/>
            </a:xfrm>
            <a:custGeom>
              <a:avLst/>
              <a:gdLst>
                <a:gd name="T0" fmla="*/ 19 w 23"/>
                <a:gd name="T1" fmla="*/ 24 h 24"/>
                <a:gd name="T2" fmla="*/ 0 w 23"/>
                <a:gd name="T3" fmla="*/ 3 h 24"/>
                <a:gd name="T4" fmla="*/ 3 w 23"/>
                <a:gd name="T5" fmla="*/ 0 h 24"/>
                <a:gd name="T6" fmla="*/ 23 w 23"/>
                <a:gd name="T7" fmla="*/ 20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1" y="2"/>
                    <a:pt x="2" y="1"/>
                    <a:pt x="3" y="0"/>
                  </a:cubicBezTo>
                  <a:cubicBezTo>
                    <a:pt x="23" y="20"/>
                    <a:pt x="23" y="20"/>
                    <a:pt x="23" y="20"/>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63"/>
            <p:cNvSpPr/>
            <p:nvPr/>
          </p:nvSpPr>
          <p:spPr bwMode="auto">
            <a:xfrm>
              <a:off x="99" y="545"/>
              <a:ext cx="46" cy="46"/>
            </a:xfrm>
            <a:custGeom>
              <a:avLst/>
              <a:gdLst>
                <a:gd name="T0" fmla="*/ 3 w 23"/>
                <a:gd name="T1" fmla="*/ 23 h 23"/>
                <a:gd name="T2" fmla="*/ 0 w 23"/>
                <a:gd name="T3" fmla="*/ 19 h 23"/>
                <a:gd name="T4" fmla="*/ 20 w 23"/>
                <a:gd name="T5" fmla="*/ 0 h 23"/>
                <a:gd name="T6" fmla="*/ 23 w 23"/>
                <a:gd name="T7" fmla="*/ 3 h 23"/>
                <a:gd name="T8" fmla="*/ 3 w 23"/>
                <a:gd name="T9" fmla="*/ 23 h 23"/>
              </a:gdLst>
              <a:ahLst/>
              <a:cxnLst>
                <a:cxn ang="0">
                  <a:pos x="T0" y="T1"/>
                </a:cxn>
                <a:cxn ang="0">
                  <a:pos x="T2" y="T3"/>
                </a:cxn>
                <a:cxn ang="0">
                  <a:pos x="T4" y="T5"/>
                </a:cxn>
                <a:cxn ang="0">
                  <a:pos x="T6" y="T7"/>
                </a:cxn>
                <a:cxn ang="0">
                  <a:pos x="T8" y="T9"/>
                </a:cxn>
              </a:cxnLst>
              <a:rect l="0" t="0" r="r" b="b"/>
              <a:pathLst>
                <a:path w="23" h="23">
                  <a:moveTo>
                    <a:pt x="3" y="23"/>
                  </a:moveTo>
                  <a:cubicBezTo>
                    <a:pt x="2" y="22"/>
                    <a:pt x="1" y="20"/>
                    <a:pt x="0" y="19"/>
                  </a:cubicBezTo>
                  <a:cubicBezTo>
                    <a:pt x="20" y="0"/>
                    <a:pt x="20" y="0"/>
                    <a:pt x="20" y="0"/>
                  </a:cubicBezTo>
                  <a:cubicBezTo>
                    <a:pt x="21" y="1"/>
                    <a:pt x="22" y="2"/>
                    <a:pt x="23" y="3"/>
                  </a:cubicBezTo>
                  <a:lnTo>
                    <a:pt x="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64"/>
            <p:cNvSpPr/>
            <p:nvPr/>
          </p:nvSpPr>
          <p:spPr bwMode="auto">
            <a:xfrm>
              <a:off x="551" y="541"/>
              <a:ext cx="48" cy="46"/>
            </a:xfrm>
            <a:custGeom>
              <a:avLst/>
              <a:gdLst>
                <a:gd name="T0" fmla="*/ 21 w 24"/>
                <a:gd name="T1" fmla="*/ 23 h 23"/>
                <a:gd name="T2" fmla="*/ 0 w 24"/>
                <a:gd name="T3" fmla="*/ 3 h 23"/>
                <a:gd name="T4" fmla="*/ 3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3"/>
                    <a:pt x="0" y="3"/>
                    <a:pt x="0" y="3"/>
                  </a:cubicBezTo>
                  <a:cubicBezTo>
                    <a:pt x="1" y="2"/>
                    <a:pt x="2" y="1"/>
                    <a:pt x="3" y="0"/>
                  </a:cubicBezTo>
                  <a:cubicBezTo>
                    <a:pt x="24" y="19"/>
                    <a:pt x="24" y="19"/>
                    <a:pt x="24" y="19"/>
                  </a:cubicBezTo>
                  <a:cubicBezTo>
                    <a:pt x="23" y="20"/>
                    <a:pt x="22"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65"/>
            <p:cNvSpPr/>
            <p:nvPr/>
          </p:nvSpPr>
          <p:spPr bwMode="auto">
            <a:xfrm>
              <a:off x="85" y="531"/>
              <a:ext cx="48" cy="44"/>
            </a:xfrm>
            <a:custGeom>
              <a:avLst/>
              <a:gdLst>
                <a:gd name="T0" fmla="*/ 3 w 24"/>
                <a:gd name="T1" fmla="*/ 22 h 22"/>
                <a:gd name="T2" fmla="*/ 0 w 24"/>
                <a:gd name="T3" fmla="*/ 19 h 22"/>
                <a:gd name="T4" fmla="*/ 22 w 24"/>
                <a:gd name="T5" fmla="*/ 0 h 22"/>
                <a:gd name="T6" fmla="*/ 24 w 24"/>
                <a:gd name="T7" fmla="*/ 4 h 22"/>
                <a:gd name="T8" fmla="*/ 3 w 24"/>
                <a:gd name="T9" fmla="*/ 22 h 22"/>
              </a:gdLst>
              <a:ahLst/>
              <a:cxnLst>
                <a:cxn ang="0">
                  <a:pos x="T0" y="T1"/>
                </a:cxn>
                <a:cxn ang="0">
                  <a:pos x="T2" y="T3"/>
                </a:cxn>
                <a:cxn ang="0">
                  <a:pos x="T4" y="T5"/>
                </a:cxn>
                <a:cxn ang="0">
                  <a:pos x="T6" y="T7"/>
                </a:cxn>
                <a:cxn ang="0">
                  <a:pos x="T8" y="T9"/>
                </a:cxn>
              </a:cxnLst>
              <a:rect l="0" t="0" r="r" b="b"/>
              <a:pathLst>
                <a:path w="24" h="22">
                  <a:moveTo>
                    <a:pt x="3" y="22"/>
                  </a:moveTo>
                  <a:cubicBezTo>
                    <a:pt x="2" y="21"/>
                    <a:pt x="1" y="20"/>
                    <a:pt x="0" y="19"/>
                  </a:cubicBezTo>
                  <a:cubicBezTo>
                    <a:pt x="22" y="0"/>
                    <a:pt x="22" y="0"/>
                    <a:pt x="22" y="0"/>
                  </a:cubicBezTo>
                  <a:cubicBezTo>
                    <a:pt x="23" y="2"/>
                    <a:pt x="23" y="3"/>
                    <a:pt x="24" y="4"/>
                  </a:cubicBez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66"/>
            <p:cNvSpPr/>
            <p:nvPr/>
          </p:nvSpPr>
          <p:spPr bwMode="auto">
            <a:xfrm>
              <a:off x="73" y="519"/>
              <a:ext cx="50" cy="42"/>
            </a:xfrm>
            <a:custGeom>
              <a:avLst/>
              <a:gdLst>
                <a:gd name="T0" fmla="*/ 3 w 25"/>
                <a:gd name="T1" fmla="*/ 21 h 21"/>
                <a:gd name="T2" fmla="*/ 0 w 25"/>
                <a:gd name="T3" fmla="*/ 17 h 21"/>
                <a:gd name="T4" fmla="*/ 22 w 25"/>
                <a:gd name="T5" fmla="*/ 0 h 21"/>
                <a:gd name="T6" fmla="*/ 25 w 25"/>
                <a:gd name="T7" fmla="*/ 3 h 21"/>
                <a:gd name="T8" fmla="*/ 3 w 25"/>
                <a:gd name="T9" fmla="*/ 21 h 21"/>
              </a:gdLst>
              <a:ahLst/>
              <a:cxnLst>
                <a:cxn ang="0">
                  <a:pos x="T0" y="T1"/>
                </a:cxn>
                <a:cxn ang="0">
                  <a:pos x="T2" y="T3"/>
                </a:cxn>
                <a:cxn ang="0">
                  <a:pos x="T4" y="T5"/>
                </a:cxn>
                <a:cxn ang="0">
                  <a:pos x="T6" y="T7"/>
                </a:cxn>
                <a:cxn ang="0">
                  <a:pos x="T8" y="T9"/>
                </a:cxn>
              </a:cxnLst>
              <a:rect l="0" t="0" r="r" b="b"/>
              <a:pathLst>
                <a:path w="25" h="21">
                  <a:moveTo>
                    <a:pt x="3" y="21"/>
                  </a:moveTo>
                  <a:cubicBezTo>
                    <a:pt x="2" y="19"/>
                    <a:pt x="1" y="18"/>
                    <a:pt x="0" y="17"/>
                  </a:cubicBezTo>
                  <a:cubicBezTo>
                    <a:pt x="22" y="0"/>
                    <a:pt x="22" y="0"/>
                    <a:pt x="22" y="0"/>
                  </a:cubicBezTo>
                  <a:cubicBezTo>
                    <a:pt x="23" y="1"/>
                    <a:pt x="24" y="2"/>
                    <a:pt x="25" y="3"/>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67"/>
            <p:cNvSpPr/>
            <p:nvPr/>
          </p:nvSpPr>
          <p:spPr bwMode="auto">
            <a:xfrm>
              <a:off x="60" y="504"/>
              <a:ext cx="53" cy="41"/>
            </a:xfrm>
            <a:custGeom>
              <a:avLst/>
              <a:gdLst>
                <a:gd name="T0" fmla="*/ 3 w 26"/>
                <a:gd name="T1" fmla="*/ 20 h 20"/>
                <a:gd name="T2" fmla="*/ 0 w 26"/>
                <a:gd name="T3" fmla="*/ 15 h 20"/>
                <a:gd name="T4" fmla="*/ 24 w 26"/>
                <a:gd name="T5" fmla="*/ 0 h 20"/>
                <a:gd name="T6" fmla="*/ 26 w 26"/>
                <a:gd name="T7" fmla="*/ 3 h 20"/>
                <a:gd name="T8" fmla="*/ 3 w 26"/>
                <a:gd name="T9" fmla="*/ 20 h 20"/>
              </a:gdLst>
              <a:ahLst/>
              <a:cxnLst>
                <a:cxn ang="0">
                  <a:pos x="T0" y="T1"/>
                </a:cxn>
                <a:cxn ang="0">
                  <a:pos x="T2" y="T3"/>
                </a:cxn>
                <a:cxn ang="0">
                  <a:pos x="T4" y="T5"/>
                </a:cxn>
                <a:cxn ang="0">
                  <a:pos x="T6" y="T7"/>
                </a:cxn>
                <a:cxn ang="0">
                  <a:pos x="T8" y="T9"/>
                </a:cxn>
              </a:cxnLst>
              <a:rect l="0" t="0" r="r" b="b"/>
              <a:pathLst>
                <a:path w="26" h="20">
                  <a:moveTo>
                    <a:pt x="3" y="20"/>
                  </a:moveTo>
                  <a:cubicBezTo>
                    <a:pt x="2" y="18"/>
                    <a:pt x="1" y="17"/>
                    <a:pt x="0" y="15"/>
                  </a:cubicBezTo>
                  <a:cubicBezTo>
                    <a:pt x="24" y="0"/>
                    <a:pt x="24" y="0"/>
                    <a:pt x="24" y="0"/>
                  </a:cubicBezTo>
                  <a:cubicBezTo>
                    <a:pt x="24" y="1"/>
                    <a:pt x="25" y="2"/>
                    <a:pt x="26" y="3"/>
                  </a:cubicBezTo>
                  <a:lnTo>
                    <a:pt x="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68"/>
            <p:cNvSpPr/>
            <p:nvPr/>
          </p:nvSpPr>
          <p:spPr bwMode="auto">
            <a:xfrm>
              <a:off x="50" y="490"/>
              <a:ext cx="53" cy="37"/>
            </a:xfrm>
            <a:custGeom>
              <a:avLst/>
              <a:gdLst>
                <a:gd name="T0" fmla="*/ 2 w 26"/>
                <a:gd name="T1" fmla="*/ 18 h 18"/>
                <a:gd name="T2" fmla="*/ 0 w 26"/>
                <a:gd name="T3" fmla="*/ 14 h 18"/>
                <a:gd name="T4" fmla="*/ 24 w 26"/>
                <a:gd name="T5" fmla="*/ 0 h 18"/>
                <a:gd name="T6" fmla="*/ 26 w 26"/>
                <a:gd name="T7" fmla="*/ 3 h 18"/>
                <a:gd name="T8" fmla="*/ 2 w 26"/>
                <a:gd name="T9" fmla="*/ 18 h 18"/>
              </a:gdLst>
              <a:ahLst/>
              <a:cxnLst>
                <a:cxn ang="0">
                  <a:pos x="T0" y="T1"/>
                </a:cxn>
                <a:cxn ang="0">
                  <a:pos x="T2" y="T3"/>
                </a:cxn>
                <a:cxn ang="0">
                  <a:pos x="T4" y="T5"/>
                </a:cxn>
                <a:cxn ang="0">
                  <a:pos x="T6" y="T7"/>
                </a:cxn>
                <a:cxn ang="0">
                  <a:pos x="T8" y="T9"/>
                </a:cxn>
              </a:cxnLst>
              <a:rect l="0" t="0" r="r" b="b"/>
              <a:pathLst>
                <a:path w="26" h="18">
                  <a:moveTo>
                    <a:pt x="2" y="18"/>
                  </a:moveTo>
                  <a:cubicBezTo>
                    <a:pt x="1" y="17"/>
                    <a:pt x="1" y="15"/>
                    <a:pt x="0" y="14"/>
                  </a:cubicBezTo>
                  <a:cubicBezTo>
                    <a:pt x="24" y="0"/>
                    <a:pt x="24" y="0"/>
                    <a:pt x="24" y="0"/>
                  </a:cubicBezTo>
                  <a:cubicBezTo>
                    <a:pt x="25" y="1"/>
                    <a:pt x="25" y="2"/>
                    <a:pt x="26" y="3"/>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69"/>
            <p:cNvSpPr/>
            <p:nvPr/>
          </p:nvSpPr>
          <p:spPr bwMode="auto">
            <a:xfrm>
              <a:off x="40" y="474"/>
              <a:ext cx="55" cy="34"/>
            </a:xfrm>
            <a:custGeom>
              <a:avLst/>
              <a:gdLst>
                <a:gd name="T0" fmla="*/ 2 w 27"/>
                <a:gd name="T1" fmla="*/ 17 h 17"/>
                <a:gd name="T2" fmla="*/ 0 w 27"/>
                <a:gd name="T3" fmla="*/ 13 h 17"/>
                <a:gd name="T4" fmla="*/ 25 w 27"/>
                <a:gd name="T5" fmla="*/ 0 h 17"/>
                <a:gd name="T6" fmla="*/ 27 w 27"/>
                <a:gd name="T7" fmla="*/ 4 h 17"/>
                <a:gd name="T8" fmla="*/ 2 w 27"/>
                <a:gd name="T9" fmla="*/ 17 h 17"/>
              </a:gdLst>
              <a:ahLst/>
              <a:cxnLst>
                <a:cxn ang="0">
                  <a:pos x="T0" y="T1"/>
                </a:cxn>
                <a:cxn ang="0">
                  <a:pos x="T2" y="T3"/>
                </a:cxn>
                <a:cxn ang="0">
                  <a:pos x="T4" y="T5"/>
                </a:cxn>
                <a:cxn ang="0">
                  <a:pos x="T6" y="T7"/>
                </a:cxn>
                <a:cxn ang="0">
                  <a:pos x="T8" y="T9"/>
                </a:cxn>
              </a:cxnLst>
              <a:rect l="0" t="0" r="r" b="b"/>
              <a:pathLst>
                <a:path w="27" h="17">
                  <a:moveTo>
                    <a:pt x="2" y="17"/>
                  </a:moveTo>
                  <a:cubicBezTo>
                    <a:pt x="1" y="16"/>
                    <a:pt x="1" y="14"/>
                    <a:pt x="0" y="13"/>
                  </a:cubicBezTo>
                  <a:cubicBezTo>
                    <a:pt x="25" y="0"/>
                    <a:pt x="25" y="0"/>
                    <a:pt x="25" y="0"/>
                  </a:cubicBezTo>
                  <a:cubicBezTo>
                    <a:pt x="26" y="2"/>
                    <a:pt x="26" y="3"/>
                    <a:pt x="27" y="4"/>
                  </a:cubicBezTo>
                  <a:lnTo>
                    <a:pt x="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70"/>
            <p:cNvSpPr/>
            <p:nvPr/>
          </p:nvSpPr>
          <p:spPr bwMode="auto">
            <a:xfrm>
              <a:off x="32" y="460"/>
              <a:ext cx="55" cy="30"/>
            </a:xfrm>
            <a:custGeom>
              <a:avLst/>
              <a:gdLst>
                <a:gd name="T0" fmla="*/ 2 w 27"/>
                <a:gd name="T1" fmla="*/ 15 h 15"/>
                <a:gd name="T2" fmla="*/ 0 w 27"/>
                <a:gd name="T3" fmla="*/ 11 h 15"/>
                <a:gd name="T4" fmla="*/ 26 w 27"/>
                <a:gd name="T5" fmla="*/ 0 h 15"/>
                <a:gd name="T6" fmla="*/ 27 w 27"/>
                <a:gd name="T7" fmla="*/ 4 h 15"/>
                <a:gd name="T8" fmla="*/ 2 w 27"/>
                <a:gd name="T9" fmla="*/ 15 h 15"/>
              </a:gdLst>
              <a:ahLst/>
              <a:cxnLst>
                <a:cxn ang="0">
                  <a:pos x="T0" y="T1"/>
                </a:cxn>
                <a:cxn ang="0">
                  <a:pos x="T2" y="T3"/>
                </a:cxn>
                <a:cxn ang="0">
                  <a:pos x="T4" y="T5"/>
                </a:cxn>
                <a:cxn ang="0">
                  <a:pos x="T6" y="T7"/>
                </a:cxn>
                <a:cxn ang="0">
                  <a:pos x="T8" y="T9"/>
                </a:cxn>
              </a:cxnLst>
              <a:rect l="0" t="0" r="r" b="b"/>
              <a:pathLst>
                <a:path w="27" h="15">
                  <a:moveTo>
                    <a:pt x="2" y="15"/>
                  </a:moveTo>
                  <a:cubicBezTo>
                    <a:pt x="1" y="14"/>
                    <a:pt x="0" y="12"/>
                    <a:pt x="0" y="11"/>
                  </a:cubicBezTo>
                  <a:cubicBezTo>
                    <a:pt x="26" y="0"/>
                    <a:pt x="26" y="0"/>
                    <a:pt x="26" y="0"/>
                  </a:cubicBezTo>
                  <a:cubicBezTo>
                    <a:pt x="26" y="1"/>
                    <a:pt x="27" y="2"/>
                    <a:pt x="27" y="4"/>
                  </a:cubicBez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71"/>
            <p:cNvSpPr/>
            <p:nvPr/>
          </p:nvSpPr>
          <p:spPr bwMode="auto">
            <a:xfrm>
              <a:off x="24" y="444"/>
              <a:ext cx="57" cy="28"/>
            </a:xfrm>
            <a:custGeom>
              <a:avLst/>
              <a:gdLst>
                <a:gd name="T0" fmla="*/ 2 w 28"/>
                <a:gd name="T1" fmla="*/ 14 h 14"/>
                <a:gd name="T2" fmla="*/ 0 w 28"/>
                <a:gd name="T3" fmla="*/ 9 h 14"/>
                <a:gd name="T4" fmla="*/ 26 w 28"/>
                <a:gd name="T5" fmla="*/ 0 h 14"/>
                <a:gd name="T6" fmla="*/ 28 w 28"/>
                <a:gd name="T7" fmla="*/ 4 h 14"/>
                <a:gd name="T8" fmla="*/ 2 w 28"/>
                <a:gd name="T9" fmla="*/ 14 h 14"/>
              </a:gdLst>
              <a:ahLst/>
              <a:cxnLst>
                <a:cxn ang="0">
                  <a:pos x="T0" y="T1"/>
                </a:cxn>
                <a:cxn ang="0">
                  <a:pos x="T2" y="T3"/>
                </a:cxn>
                <a:cxn ang="0">
                  <a:pos x="T4" y="T5"/>
                </a:cxn>
                <a:cxn ang="0">
                  <a:pos x="T6" y="T7"/>
                </a:cxn>
                <a:cxn ang="0">
                  <a:pos x="T8" y="T9"/>
                </a:cxn>
              </a:cxnLst>
              <a:rect l="0" t="0" r="r" b="b"/>
              <a:pathLst>
                <a:path w="28" h="14">
                  <a:moveTo>
                    <a:pt x="2" y="14"/>
                  </a:moveTo>
                  <a:cubicBezTo>
                    <a:pt x="1" y="13"/>
                    <a:pt x="1" y="11"/>
                    <a:pt x="0" y="9"/>
                  </a:cubicBezTo>
                  <a:cubicBezTo>
                    <a:pt x="26" y="0"/>
                    <a:pt x="26" y="0"/>
                    <a:pt x="26" y="0"/>
                  </a:cubicBezTo>
                  <a:cubicBezTo>
                    <a:pt x="27" y="1"/>
                    <a:pt x="27" y="3"/>
                    <a:pt x="28" y="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72"/>
            <p:cNvSpPr/>
            <p:nvPr/>
          </p:nvSpPr>
          <p:spPr bwMode="auto">
            <a:xfrm>
              <a:off x="18" y="428"/>
              <a:ext cx="57" cy="26"/>
            </a:xfrm>
            <a:custGeom>
              <a:avLst/>
              <a:gdLst>
                <a:gd name="T0" fmla="*/ 1 w 28"/>
                <a:gd name="T1" fmla="*/ 13 h 13"/>
                <a:gd name="T2" fmla="*/ 0 w 28"/>
                <a:gd name="T3" fmla="*/ 8 h 13"/>
                <a:gd name="T4" fmla="*/ 27 w 28"/>
                <a:gd name="T5" fmla="*/ 0 h 13"/>
                <a:gd name="T6" fmla="*/ 28 w 28"/>
                <a:gd name="T7" fmla="*/ 4 h 13"/>
                <a:gd name="T8" fmla="*/ 1 w 28"/>
                <a:gd name="T9" fmla="*/ 13 h 13"/>
              </a:gdLst>
              <a:ahLst/>
              <a:cxnLst>
                <a:cxn ang="0">
                  <a:pos x="T0" y="T1"/>
                </a:cxn>
                <a:cxn ang="0">
                  <a:pos x="T2" y="T3"/>
                </a:cxn>
                <a:cxn ang="0">
                  <a:pos x="T4" y="T5"/>
                </a:cxn>
                <a:cxn ang="0">
                  <a:pos x="T6" y="T7"/>
                </a:cxn>
                <a:cxn ang="0">
                  <a:pos x="T8" y="T9"/>
                </a:cxn>
              </a:cxnLst>
              <a:rect l="0" t="0" r="r" b="b"/>
              <a:pathLst>
                <a:path w="28" h="13">
                  <a:moveTo>
                    <a:pt x="1" y="13"/>
                  </a:moveTo>
                  <a:cubicBezTo>
                    <a:pt x="1" y="11"/>
                    <a:pt x="0" y="9"/>
                    <a:pt x="0" y="8"/>
                  </a:cubicBezTo>
                  <a:cubicBezTo>
                    <a:pt x="27" y="0"/>
                    <a:pt x="27" y="0"/>
                    <a:pt x="27" y="0"/>
                  </a:cubicBezTo>
                  <a:cubicBezTo>
                    <a:pt x="27" y="1"/>
                    <a:pt x="28" y="3"/>
                    <a:pt x="28" y="4"/>
                  </a:cubicBezTo>
                  <a:lnTo>
                    <a:pt x="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73"/>
            <p:cNvSpPr/>
            <p:nvPr/>
          </p:nvSpPr>
          <p:spPr bwMode="auto">
            <a:xfrm>
              <a:off x="12" y="412"/>
              <a:ext cx="59" cy="22"/>
            </a:xfrm>
            <a:custGeom>
              <a:avLst/>
              <a:gdLst>
                <a:gd name="T0" fmla="*/ 1 w 29"/>
                <a:gd name="T1" fmla="*/ 11 h 11"/>
                <a:gd name="T2" fmla="*/ 0 w 29"/>
                <a:gd name="T3" fmla="*/ 6 h 11"/>
                <a:gd name="T4" fmla="*/ 28 w 29"/>
                <a:gd name="T5" fmla="*/ 0 h 11"/>
                <a:gd name="T6" fmla="*/ 29 w 29"/>
                <a:gd name="T7" fmla="*/ 4 h 11"/>
                <a:gd name="T8" fmla="*/ 1 w 29"/>
                <a:gd name="T9" fmla="*/ 11 h 11"/>
              </a:gdLst>
              <a:ahLst/>
              <a:cxnLst>
                <a:cxn ang="0">
                  <a:pos x="T0" y="T1"/>
                </a:cxn>
                <a:cxn ang="0">
                  <a:pos x="T2" y="T3"/>
                </a:cxn>
                <a:cxn ang="0">
                  <a:pos x="T4" y="T5"/>
                </a:cxn>
                <a:cxn ang="0">
                  <a:pos x="T6" y="T7"/>
                </a:cxn>
                <a:cxn ang="0">
                  <a:pos x="T8" y="T9"/>
                </a:cxn>
              </a:cxnLst>
              <a:rect l="0" t="0" r="r" b="b"/>
              <a:pathLst>
                <a:path w="29" h="11">
                  <a:moveTo>
                    <a:pt x="1" y="11"/>
                  </a:moveTo>
                  <a:cubicBezTo>
                    <a:pt x="1" y="9"/>
                    <a:pt x="1" y="8"/>
                    <a:pt x="0" y="6"/>
                  </a:cubicBezTo>
                  <a:cubicBezTo>
                    <a:pt x="28" y="0"/>
                    <a:pt x="28" y="0"/>
                    <a:pt x="28" y="0"/>
                  </a:cubicBezTo>
                  <a:cubicBezTo>
                    <a:pt x="28" y="1"/>
                    <a:pt x="28" y="2"/>
                    <a:pt x="29" y="4"/>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74"/>
            <p:cNvSpPr/>
            <p:nvPr/>
          </p:nvSpPr>
          <p:spPr bwMode="auto">
            <a:xfrm>
              <a:off x="8" y="393"/>
              <a:ext cx="59" cy="21"/>
            </a:xfrm>
            <a:custGeom>
              <a:avLst/>
              <a:gdLst>
                <a:gd name="T0" fmla="*/ 1 w 29"/>
                <a:gd name="T1" fmla="*/ 10 h 10"/>
                <a:gd name="T2" fmla="*/ 0 w 29"/>
                <a:gd name="T3" fmla="*/ 5 h 10"/>
                <a:gd name="T4" fmla="*/ 28 w 29"/>
                <a:gd name="T5" fmla="*/ 0 h 10"/>
                <a:gd name="T6" fmla="*/ 29 w 29"/>
                <a:gd name="T7" fmla="*/ 5 h 10"/>
                <a:gd name="T8" fmla="*/ 1 w 29"/>
                <a:gd name="T9" fmla="*/ 10 h 10"/>
              </a:gdLst>
              <a:ahLst/>
              <a:cxnLst>
                <a:cxn ang="0">
                  <a:pos x="T0" y="T1"/>
                </a:cxn>
                <a:cxn ang="0">
                  <a:pos x="T2" y="T3"/>
                </a:cxn>
                <a:cxn ang="0">
                  <a:pos x="T4" y="T5"/>
                </a:cxn>
                <a:cxn ang="0">
                  <a:pos x="T6" y="T7"/>
                </a:cxn>
                <a:cxn ang="0">
                  <a:pos x="T8" y="T9"/>
                </a:cxn>
              </a:cxnLst>
              <a:rect l="0" t="0" r="r" b="b"/>
              <a:pathLst>
                <a:path w="29" h="10">
                  <a:moveTo>
                    <a:pt x="1" y="10"/>
                  </a:moveTo>
                  <a:cubicBezTo>
                    <a:pt x="1" y="8"/>
                    <a:pt x="1" y="7"/>
                    <a:pt x="0" y="5"/>
                  </a:cubicBezTo>
                  <a:cubicBezTo>
                    <a:pt x="28" y="0"/>
                    <a:pt x="28" y="0"/>
                    <a:pt x="28" y="0"/>
                  </a:cubicBezTo>
                  <a:cubicBezTo>
                    <a:pt x="28" y="2"/>
                    <a:pt x="29" y="3"/>
                    <a:pt x="29" y="5"/>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75"/>
            <p:cNvSpPr/>
            <p:nvPr/>
          </p:nvSpPr>
          <p:spPr bwMode="auto">
            <a:xfrm>
              <a:off x="6" y="377"/>
              <a:ext cx="57" cy="16"/>
            </a:xfrm>
            <a:custGeom>
              <a:avLst/>
              <a:gdLst>
                <a:gd name="T0" fmla="*/ 1 w 28"/>
                <a:gd name="T1" fmla="*/ 8 h 8"/>
                <a:gd name="T2" fmla="*/ 0 w 28"/>
                <a:gd name="T3" fmla="*/ 3 h 8"/>
                <a:gd name="T4" fmla="*/ 28 w 28"/>
                <a:gd name="T5" fmla="*/ 0 h 8"/>
                <a:gd name="T6" fmla="*/ 28 w 28"/>
                <a:gd name="T7" fmla="*/ 4 h 8"/>
                <a:gd name="T8" fmla="*/ 1 w 28"/>
                <a:gd name="T9" fmla="*/ 8 h 8"/>
              </a:gdLst>
              <a:ahLst/>
              <a:cxnLst>
                <a:cxn ang="0">
                  <a:pos x="T0" y="T1"/>
                </a:cxn>
                <a:cxn ang="0">
                  <a:pos x="T2" y="T3"/>
                </a:cxn>
                <a:cxn ang="0">
                  <a:pos x="T4" y="T5"/>
                </a:cxn>
                <a:cxn ang="0">
                  <a:pos x="T6" y="T7"/>
                </a:cxn>
                <a:cxn ang="0">
                  <a:pos x="T8" y="T9"/>
                </a:cxn>
              </a:cxnLst>
              <a:rect l="0" t="0" r="r" b="b"/>
              <a:pathLst>
                <a:path w="28" h="8">
                  <a:moveTo>
                    <a:pt x="1" y="8"/>
                  </a:moveTo>
                  <a:cubicBezTo>
                    <a:pt x="0" y="6"/>
                    <a:pt x="0" y="5"/>
                    <a:pt x="0" y="3"/>
                  </a:cubicBezTo>
                  <a:cubicBezTo>
                    <a:pt x="28" y="0"/>
                    <a:pt x="28" y="0"/>
                    <a:pt x="28" y="0"/>
                  </a:cubicBezTo>
                  <a:cubicBezTo>
                    <a:pt x="28" y="1"/>
                    <a:pt x="28" y="3"/>
                    <a:pt x="28" y="4"/>
                  </a:cubicBez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76"/>
            <p:cNvSpPr/>
            <p:nvPr/>
          </p:nvSpPr>
          <p:spPr bwMode="auto">
            <a:xfrm>
              <a:off x="4" y="361"/>
              <a:ext cx="59" cy="12"/>
            </a:xfrm>
            <a:custGeom>
              <a:avLst/>
              <a:gdLst>
                <a:gd name="T0" fmla="*/ 0 w 29"/>
                <a:gd name="T1" fmla="*/ 6 h 6"/>
                <a:gd name="T2" fmla="*/ 0 w 29"/>
                <a:gd name="T3" fmla="*/ 1 h 6"/>
                <a:gd name="T4" fmla="*/ 28 w 29"/>
                <a:gd name="T5" fmla="*/ 0 h 6"/>
                <a:gd name="T6" fmla="*/ 29 w 29"/>
                <a:gd name="T7" fmla="*/ 4 h 6"/>
                <a:gd name="T8" fmla="*/ 0 w 29"/>
                <a:gd name="T9" fmla="*/ 6 h 6"/>
              </a:gdLst>
              <a:ahLst/>
              <a:cxnLst>
                <a:cxn ang="0">
                  <a:pos x="T0" y="T1"/>
                </a:cxn>
                <a:cxn ang="0">
                  <a:pos x="T2" y="T3"/>
                </a:cxn>
                <a:cxn ang="0">
                  <a:pos x="T4" y="T5"/>
                </a:cxn>
                <a:cxn ang="0">
                  <a:pos x="T6" y="T7"/>
                </a:cxn>
                <a:cxn ang="0">
                  <a:pos x="T8" y="T9"/>
                </a:cxn>
              </a:cxnLst>
              <a:rect l="0" t="0" r="r" b="b"/>
              <a:pathLst>
                <a:path w="29" h="6">
                  <a:moveTo>
                    <a:pt x="0" y="6"/>
                  </a:moveTo>
                  <a:cubicBezTo>
                    <a:pt x="0" y="4"/>
                    <a:pt x="0" y="3"/>
                    <a:pt x="0" y="1"/>
                  </a:cubicBezTo>
                  <a:cubicBezTo>
                    <a:pt x="28" y="0"/>
                    <a:pt x="28" y="0"/>
                    <a:pt x="28" y="0"/>
                  </a:cubicBezTo>
                  <a:cubicBezTo>
                    <a:pt x="28" y="1"/>
                    <a:pt x="28" y="2"/>
                    <a:pt x="29" y="4"/>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77"/>
            <p:cNvSpPr/>
            <p:nvPr/>
          </p:nvSpPr>
          <p:spPr bwMode="auto">
            <a:xfrm>
              <a:off x="4" y="347"/>
              <a:ext cx="56" cy="6"/>
            </a:xfrm>
            <a:custGeom>
              <a:avLst/>
              <a:gdLst>
                <a:gd name="T0" fmla="*/ 0 w 56"/>
                <a:gd name="T1" fmla="*/ 6 h 6"/>
                <a:gd name="T2" fmla="*/ 0 w 56"/>
                <a:gd name="T3" fmla="*/ 0 h 6"/>
                <a:gd name="T4" fmla="*/ 56 w 56"/>
                <a:gd name="T5" fmla="*/ 0 h 6"/>
                <a:gd name="T6" fmla="*/ 56 w 56"/>
                <a:gd name="T7" fmla="*/ 4 h 6"/>
                <a:gd name="T8" fmla="*/ 0 w 56"/>
                <a:gd name="T9" fmla="*/ 6 h 6"/>
              </a:gdLst>
              <a:ahLst/>
              <a:cxnLst>
                <a:cxn ang="0">
                  <a:pos x="T0" y="T1"/>
                </a:cxn>
                <a:cxn ang="0">
                  <a:pos x="T2" y="T3"/>
                </a:cxn>
                <a:cxn ang="0">
                  <a:pos x="T4" y="T5"/>
                </a:cxn>
                <a:cxn ang="0">
                  <a:pos x="T6" y="T7"/>
                </a:cxn>
                <a:cxn ang="0">
                  <a:pos x="T8" y="T9"/>
                </a:cxn>
              </a:cxnLst>
              <a:rect l="0" t="0" r="r" b="b"/>
              <a:pathLst>
                <a:path w="56" h="6">
                  <a:moveTo>
                    <a:pt x="0" y="6"/>
                  </a:moveTo>
                  <a:lnTo>
                    <a:pt x="0" y="0"/>
                  </a:lnTo>
                  <a:lnTo>
                    <a:pt x="56" y="0"/>
                  </a:lnTo>
                  <a:lnTo>
                    <a:pt x="56" y="4"/>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78"/>
            <p:cNvSpPr/>
            <p:nvPr/>
          </p:nvSpPr>
          <p:spPr bwMode="auto">
            <a:xfrm>
              <a:off x="347" y="4"/>
              <a:ext cx="343" cy="565"/>
            </a:xfrm>
            <a:custGeom>
              <a:avLst/>
              <a:gdLst>
                <a:gd name="T0" fmla="*/ 130 w 170"/>
                <a:gd name="T1" fmla="*/ 280 h 280"/>
                <a:gd name="T2" fmla="*/ 108 w 170"/>
                <a:gd name="T3" fmla="*/ 261 h 280"/>
                <a:gd name="T4" fmla="*/ 142 w 170"/>
                <a:gd name="T5" fmla="*/ 170 h 280"/>
                <a:gd name="T6" fmla="*/ 0 w 170"/>
                <a:gd name="T7" fmla="*/ 28 h 280"/>
                <a:gd name="T8" fmla="*/ 0 w 170"/>
                <a:gd name="T9" fmla="*/ 0 h 280"/>
                <a:gd name="T10" fmla="*/ 170 w 170"/>
                <a:gd name="T11" fmla="*/ 170 h 280"/>
                <a:gd name="T12" fmla="*/ 130 w 17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70" h="280">
                  <a:moveTo>
                    <a:pt x="130" y="280"/>
                  </a:moveTo>
                  <a:cubicBezTo>
                    <a:pt x="108" y="261"/>
                    <a:pt x="108" y="261"/>
                    <a:pt x="108" y="261"/>
                  </a:cubicBezTo>
                  <a:cubicBezTo>
                    <a:pt x="130" y="236"/>
                    <a:pt x="142" y="203"/>
                    <a:pt x="142" y="170"/>
                  </a:cubicBezTo>
                  <a:cubicBezTo>
                    <a:pt x="142" y="92"/>
                    <a:pt x="78" y="28"/>
                    <a:pt x="0" y="28"/>
                  </a:cubicBezTo>
                  <a:cubicBezTo>
                    <a:pt x="0" y="0"/>
                    <a:pt x="0" y="0"/>
                    <a:pt x="0" y="0"/>
                  </a:cubicBezTo>
                  <a:cubicBezTo>
                    <a:pt x="94" y="0"/>
                    <a:pt x="170" y="76"/>
                    <a:pt x="170" y="170"/>
                  </a:cubicBezTo>
                  <a:cubicBezTo>
                    <a:pt x="170" y="210"/>
                    <a:pt x="156" y="249"/>
                    <a:pt x="13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11" name="文本框 210"/>
          <p:cNvSpPr txBox="1"/>
          <p:nvPr/>
        </p:nvSpPr>
        <p:spPr>
          <a:xfrm>
            <a:off x="2166795" y="3107173"/>
            <a:ext cx="671360" cy="425309"/>
          </a:xfrm>
          <a:prstGeom prst="rect">
            <a:avLst/>
          </a:prstGeom>
          <a:noFill/>
        </p:spPr>
        <p:txBody>
          <a:bodyPr wrap="square" rtlCol="0">
            <a:spAutoFit/>
          </a:bodyPr>
          <a:lstStyle/>
          <a:p>
            <a:pPr algn="dist">
              <a:lnSpc>
                <a:spcPct val="150000"/>
              </a:lnSpc>
            </a:pPr>
            <a:r>
              <a:rPr lang="en-US" altLang="zh-CN"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rPr>
              <a:t>XX%</a:t>
            </a:r>
            <a:endParaRPr lang="zh-CN" altLang="en-US" sz="1600"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212" name="文本框 211"/>
          <p:cNvSpPr txBox="1"/>
          <p:nvPr/>
        </p:nvSpPr>
        <p:spPr>
          <a:xfrm>
            <a:off x="1496825" y="4017833"/>
            <a:ext cx="2011301" cy="1901290"/>
          </a:xfrm>
          <a:prstGeom prst="rect">
            <a:avLst/>
          </a:prstGeom>
          <a:noFill/>
        </p:spPr>
        <p:txBody>
          <a:bodyPr wrap="square" rtlCol="0">
            <a:spAutoFit/>
          </a:bodyPr>
          <a:lstStyle/>
          <a:p>
            <a:pPr algn="ctr">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400" dirty="0">
              <a:solidFill>
                <a:schemeClr val="bg1">
                  <a:lumMod val="65000"/>
                </a:schemeClr>
              </a:solidFill>
              <a:cs typeface="+mn-ea"/>
              <a:sym typeface="+mn-lt"/>
            </a:endParaRPr>
          </a:p>
        </p:txBody>
      </p:sp>
      <p:sp>
        <p:nvSpPr>
          <p:cNvPr id="213" name="文本框 212"/>
          <p:cNvSpPr txBox="1"/>
          <p:nvPr/>
        </p:nvSpPr>
        <p:spPr>
          <a:xfrm>
            <a:off x="3918217" y="1731055"/>
            <a:ext cx="1990294" cy="461665"/>
          </a:xfrm>
          <a:prstGeom prst="rect">
            <a:avLst/>
          </a:prstGeom>
          <a:noFill/>
        </p:spPr>
        <p:txBody>
          <a:bodyPr wrap="square" rtlCol="0">
            <a:spAutoFit/>
          </a:bodyPr>
          <a:lstStyle/>
          <a:p>
            <a:pPr lvl="0" algn="ctr"/>
            <a:r>
              <a:rPr lang="zh-CN" altLang="en-US" sz="2400" dirty="0">
                <a:solidFill>
                  <a:srgbClr val="000000">
                    <a:lumMod val="75000"/>
                    <a:lumOff val="25000"/>
                  </a:srgbClr>
                </a:solidFill>
                <a:latin typeface="思源黑体 CN Bold" panose="020B0800000000000000" pitchFamily="34" charset="-122"/>
                <a:ea typeface="思源黑体 CN Bold" panose="020B0800000000000000" pitchFamily="34" charset="-122"/>
              </a:rPr>
              <a:t>你的标题</a:t>
            </a:r>
          </a:p>
        </p:txBody>
      </p:sp>
      <p:grpSp>
        <p:nvGrpSpPr>
          <p:cNvPr id="214" name="Group 8"/>
          <p:cNvGrpSpPr>
            <a:grpSpLocks noChangeAspect="1"/>
          </p:cNvGrpSpPr>
          <p:nvPr/>
        </p:nvGrpSpPr>
        <p:grpSpPr bwMode="auto">
          <a:xfrm>
            <a:off x="4368852" y="2790636"/>
            <a:ext cx="1089025" cy="1089025"/>
            <a:chOff x="4" y="4"/>
            <a:chExt cx="686" cy="686"/>
          </a:xfrm>
          <a:solidFill>
            <a:schemeClr val="accent2"/>
          </a:solidFill>
        </p:grpSpPr>
        <p:sp>
          <p:nvSpPr>
            <p:cNvPr id="215" name="Freeform 9"/>
            <p:cNvSpPr/>
            <p:nvPr/>
          </p:nvSpPr>
          <p:spPr bwMode="auto">
            <a:xfrm>
              <a:off x="4" y="341"/>
              <a:ext cx="56" cy="6"/>
            </a:xfrm>
            <a:custGeom>
              <a:avLst/>
              <a:gdLst>
                <a:gd name="T0" fmla="*/ 56 w 56"/>
                <a:gd name="T1" fmla="*/ 6 h 6"/>
                <a:gd name="T2" fmla="*/ 0 w 56"/>
                <a:gd name="T3" fmla="*/ 6 h 6"/>
                <a:gd name="T4" fmla="*/ 0 w 56"/>
                <a:gd name="T5" fmla="*/ 0 h 6"/>
                <a:gd name="T6" fmla="*/ 56 w 56"/>
                <a:gd name="T7" fmla="*/ 2 h 6"/>
                <a:gd name="T8" fmla="*/ 56 w 56"/>
                <a:gd name="T9" fmla="*/ 6 h 6"/>
              </a:gdLst>
              <a:ahLst/>
              <a:cxnLst>
                <a:cxn ang="0">
                  <a:pos x="T0" y="T1"/>
                </a:cxn>
                <a:cxn ang="0">
                  <a:pos x="T2" y="T3"/>
                </a:cxn>
                <a:cxn ang="0">
                  <a:pos x="T4" y="T5"/>
                </a:cxn>
                <a:cxn ang="0">
                  <a:pos x="T6" y="T7"/>
                </a:cxn>
                <a:cxn ang="0">
                  <a:pos x="T8" y="T9"/>
                </a:cxn>
              </a:cxnLst>
              <a:rect l="0" t="0" r="r" b="b"/>
              <a:pathLst>
                <a:path w="56" h="6">
                  <a:moveTo>
                    <a:pt x="56" y="6"/>
                  </a:moveTo>
                  <a:lnTo>
                    <a:pt x="0" y="6"/>
                  </a:lnTo>
                  <a:lnTo>
                    <a:pt x="0" y="0"/>
                  </a:lnTo>
                  <a:lnTo>
                    <a:pt x="56" y="2"/>
                  </a:lnTo>
                  <a:lnTo>
                    <a:pt x="5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0"/>
            <p:cNvSpPr/>
            <p:nvPr/>
          </p:nvSpPr>
          <p:spPr bwMode="auto">
            <a:xfrm>
              <a:off x="4" y="321"/>
              <a:ext cx="59" cy="14"/>
            </a:xfrm>
            <a:custGeom>
              <a:avLst/>
              <a:gdLst>
                <a:gd name="T0" fmla="*/ 28 w 29"/>
                <a:gd name="T1" fmla="*/ 7 h 7"/>
                <a:gd name="T2" fmla="*/ 0 w 29"/>
                <a:gd name="T3" fmla="*/ 5 h 7"/>
                <a:gd name="T4" fmla="*/ 0 w 29"/>
                <a:gd name="T5" fmla="*/ 0 h 7"/>
                <a:gd name="T6" fmla="*/ 29 w 29"/>
                <a:gd name="T7" fmla="*/ 2 h 7"/>
                <a:gd name="T8" fmla="*/ 28 w 29"/>
                <a:gd name="T9" fmla="*/ 7 h 7"/>
              </a:gdLst>
              <a:ahLst/>
              <a:cxnLst>
                <a:cxn ang="0">
                  <a:pos x="T0" y="T1"/>
                </a:cxn>
                <a:cxn ang="0">
                  <a:pos x="T2" y="T3"/>
                </a:cxn>
                <a:cxn ang="0">
                  <a:pos x="T4" y="T5"/>
                </a:cxn>
                <a:cxn ang="0">
                  <a:pos x="T6" y="T7"/>
                </a:cxn>
                <a:cxn ang="0">
                  <a:pos x="T8" y="T9"/>
                </a:cxn>
              </a:cxnLst>
              <a:rect l="0" t="0" r="r" b="b"/>
              <a:pathLst>
                <a:path w="29" h="7">
                  <a:moveTo>
                    <a:pt x="28" y="7"/>
                  </a:moveTo>
                  <a:cubicBezTo>
                    <a:pt x="0" y="5"/>
                    <a:pt x="0" y="5"/>
                    <a:pt x="0" y="5"/>
                  </a:cubicBezTo>
                  <a:cubicBezTo>
                    <a:pt x="0" y="4"/>
                    <a:pt x="0" y="2"/>
                    <a:pt x="0" y="0"/>
                  </a:cubicBezTo>
                  <a:cubicBezTo>
                    <a:pt x="29" y="2"/>
                    <a:pt x="29" y="2"/>
                    <a:pt x="29" y="2"/>
                  </a:cubicBezTo>
                  <a:cubicBezTo>
                    <a:pt x="28" y="4"/>
                    <a:pt x="28" y="5"/>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1"/>
            <p:cNvSpPr/>
            <p:nvPr/>
          </p:nvSpPr>
          <p:spPr bwMode="auto">
            <a:xfrm>
              <a:off x="6" y="301"/>
              <a:ext cx="57" cy="16"/>
            </a:xfrm>
            <a:custGeom>
              <a:avLst/>
              <a:gdLst>
                <a:gd name="T0" fmla="*/ 28 w 28"/>
                <a:gd name="T1" fmla="*/ 8 h 8"/>
                <a:gd name="T2" fmla="*/ 0 w 28"/>
                <a:gd name="T3" fmla="*/ 5 h 8"/>
                <a:gd name="T4" fmla="*/ 1 w 28"/>
                <a:gd name="T5" fmla="*/ 0 h 8"/>
                <a:gd name="T6" fmla="*/ 28 w 28"/>
                <a:gd name="T7" fmla="*/ 4 h 8"/>
                <a:gd name="T8" fmla="*/ 28 w 28"/>
                <a:gd name="T9" fmla="*/ 8 h 8"/>
              </a:gdLst>
              <a:ahLst/>
              <a:cxnLst>
                <a:cxn ang="0">
                  <a:pos x="T0" y="T1"/>
                </a:cxn>
                <a:cxn ang="0">
                  <a:pos x="T2" y="T3"/>
                </a:cxn>
                <a:cxn ang="0">
                  <a:pos x="T4" y="T5"/>
                </a:cxn>
                <a:cxn ang="0">
                  <a:pos x="T6" y="T7"/>
                </a:cxn>
                <a:cxn ang="0">
                  <a:pos x="T8" y="T9"/>
                </a:cxn>
              </a:cxnLst>
              <a:rect l="0" t="0" r="r" b="b"/>
              <a:pathLst>
                <a:path w="28" h="8">
                  <a:moveTo>
                    <a:pt x="28" y="8"/>
                  </a:moveTo>
                  <a:cubicBezTo>
                    <a:pt x="0" y="5"/>
                    <a:pt x="0" y="5"/>
                    <a:pt x="0" y="5"/>
                  </a:cubicBezTo>
                  <a:cubicBezTo>
                    <a:pt x="0" y="3"/>
                    <a:pt x="0" y="2"/>
                    <a:pt x="1" y="0"/>
                  </a:cubicBezTo>
                  <a:cubicBezTo>
                    <a:pt x="28" y="4"/>
                    <a:pt x="28" y="4"/>
                    <a:pt x="28" y="4"/>
                  </a:cubicBezTo>
                  <a:cubicBezTo>
                    <a:pt x="28" y="5"/>
                    <a:pt x="28" y="7"/>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2"/>
            <p:cNvSpPr/>
            <p:nvPr/>
          </p:nvSpPr>
          <p:spPr bwMode="auto">
            <a:xfrm>
              <a:off x="8" y="281"/>
              <a:ext cx="59" cy="20"/>
            </a:xfrm>
            <a:custGeom>
              <a:avLst/>
              <a:gdLst>
                <a:gd name="T0" fmla="*/ 28 w 29"/>
                <a:gd name="T1" fmla="*/ 10 h 10"/>
                <a:gd name="T2" fmla="*/ 0 w 29"/>
                <a:gd name="T3" fmla="*/ 5 h 10"/>
                <a:gd name="T4" fmla="*/ 1 w 29"/>
                <a:gd name="T5" fmla="*/ 0 h 10"/>
                <a:gd name="T6" fmla="*/ 29 w 29"/>
                <a:gd name="T7" fmla="*/ 5 h 10"/>
                <a:gd name="T8" fmla="*/ 28 w 29"/>
                <a:gd name="T9" fmla="*/ 10 h 10"/>
              </a:gdLst>
              <a:ahLst/>
              <a:cxnLst>
                <a:cxn ang="0">
                  <a:pos x="T0" y="T1"/>
                </a:cxn>
                <a:cxn ang="0">
                  <a:pos x="T2" y="T3"/>
                </a:cxn>
                <a:cxn ang="0">
                  <a:pos x="T4" y="T5"/>
                </a:cxn>
                <a:cxn ang="0">
                  <a:pos x="T6" y="T7"/>
                </a:cxn>
                <a:cxn ang="0">
                  <a:pos x="T8" y="T9"/>
                </a:cxn>
              </a:cxnLst>
              <a:rect l="0" t="0" r="r" b="b"/>
              <a:pathLst>
                <a:path w="29" h="10">
                  <a:moveTo>
                    <a:pt x="28" y="10"/>
                  </a:moveTo>
                  <a:cubicBezTo>
                    <a:pt x="0" y="5"/>
                    <a:pt x="0" y="5"/>
                    <a:pt x="0" y="5"/>
                  </a:cubicBezTo>
                  <a:cubicBezTo>
                    <a:pt x="1" y="3"/>
                    <a:pt x="1" y="2"/>
                    <a:pt x="1" y="0"/>
                  </a:cubicBezTo>
                  <a:cubicBezTo>
                    <a:pt x="29" y="5"/>
                    <a:pt x="29" y="5"/>
                    <a:pt x="29" y="5"/>
                  </a:cubicBezTo>
                  <a:cubicBezTo>
                    <a:pt x="29" y="7"/>
                    <a:pt x="28" y="8"/>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3"/>
            <p:cNvSpPr/>
            <p:nvPr/>
          </p:nvSpPr>
          <p:spPr bwMode="auto">
            <a:xfrm>
              <a:off x="12" y="260"/>
              <a:ext cx="59" cy="23"/>
            </a:xfrm>
            <a:custGeom>
              <a:avLst/>
              <a:gdLst>
                <a:gd name="T0" fmla="*/ 28 w 29"/>
                <a:gd name="T1" fmla="*/ 11 h 11"/>
                <a:gd name="T2" fmla="*/ 0 w 29"/>
                <a:gd name="T3" fmla="*/ 5 h 11"/>
                <a:gd name="T4" fmla="*/ 2 w 29"/>
                <a:gd name="T5" fmla="*/ 0 h 11"/>
                <a:gd name="T6" fmla="*/ 29 w 29"/>
                <a:gd name="T7" fmla="*/ 7 h 11"/>
                <a:gd name="T8" fmla="*/ 28 w 29"/>
                <a:gd name="T9" fmla="*/ 11 h 11"/>
              </a:gdLst>
              <a:ahLst/>
              <a:cxnLst>
                <a:cxn ang="0">
                  <a:pos x="T0" y="T1"/>
                </a:cxn>
                <a:cxn ang="0">
                  <a:pos x="T2" y="T3"/>
                </a:cxn>
                <a:cxn ang="0">
                  <a:pos x="T4" y="T5"/>
                </a:cxn>
                <a:cxn ang="0">
                  <a:pos x="T6" y="T7"/>
                </a:cxn>
                <a:cxn ang="0">
                  <a:pos x="T8" y="T9"/>
                </a:cxn>
              </a:cxnLst>
              <a:rect l="0" t="0" r="r" b="b"/>
              <a:pathLst>
                <a:path w="29" h="11">
                  <a:moveTo>
                    <a:pt x="28" y="11"/>
                  </a:moveTo>
                  <a:cubicBezTo>
                    <a:pt x="0" y="5"/>
                    <a:pt x="0" y="5"/>
                    <a:pt x="0" y="5"/>
                  </a:cubicBezTo>
                  <a:cubicBezTo>
                    <a:pt x="1" y="3"/>
                    <a:pt x="1" y="1"/>
                    <a:pt x="2" y="0"/>
                  </a:cubicBezTo>
                  <a:cubicBezTo>
                    <a:pt x="29" y="7"/>
                    <a:pt x="29" y="7"/>
                    <a:pt x="29" y="7"/>
                  </a:cubicBezTo>
                  <a:cubicBezTo>
                    <a:pt x="28" y="8"/>
                    <a:pt x="28" y="10"/>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4"/>
            <p:cNvSpPr/>
            <p:nvPr/>
          </p:nvSpPr>
          <p:spPr bwMode="auto">
            <a:xfrm>
              <a:off x="18" y="240"/>
              <a:ext cx="57" cy="26"/>
            </a:xfrm>
            <a:custGeom>
              <a:avLst/>
              <a:gdLst>
                <a:gd name="T0" fmla="*/ 27 w 28"/>
                <a:gd name="T1" fmla="*/ 13 h 13"/>
                <a:gd name="T2" fmla="*/ 0 w 28"/>
                <a:gd name="T3" fmla="*/ 5 h 13"/>
                <a:gd name="T4" fmla="*/ 1 w 28"/>
                <a:gd name="T5" fmla="*/ 0 h 13"/>
                <a:gd name="T6" fmla="*/ 28 w 28"/>
                <a:gd name="T7" fmla="*/ 9 h 13"/>
                <a:gd name="T8" fmla="*/ 27 w 28"/>
                <a:gd name="T9" fmla="*/ 13 h 13"/>
              </a:gdLst>
              <a:ahLst/>
              <a:cxnLst>
                <a:cxn ang="0">
                  <a:pos x="T0" y="T1"/>
                </a:cxn>
                <a:cxn ang="0">
                  <a:pos x="T2" y="T3"/>
                </a:cxn>
                <a:cxn ang="0">
                  <a:pos x="T4" y="T5"/>
                </a:cxn>
                <a:cxn ang="0">
                  <a:pos x="T6" y="T7"/>
                </a:cxn>
                <a:cxn ang="0">
                  <a:pos x="T8" y="T9"/>
                </a:cxn>
              </a:cxnLst>
              <a:rect l="0" t="0" r="r" b="b"/>
              <a:pathLst>
                <a:path w="28" h="13">
                  <a:moveTo>
                    <a:pt x="27" y="13"/>
                  </a:moveTo>
                  <a:cubicBezTo>
                    <a:pt x="0" y="5"/>
                    <a:pt x="0" y="5"/>
                    <a:pt x="0" y="5"/>
                  </a:cubicBezTo>
                  <a:cubicBezTo>
                    <a:pt x="0" y="3"/>
                    <a:pt x="1" y="2"/>
                    <a:pt x="1" y="0"/>
                  </a:cubicBezTo>
                  <a:cubicBezTo>
                    <a:pt x="28" y="9"/>
                    <a:pt x="28" y="9"/>
                    <a:pt x="28" y="9"/>
                  </a:cubicBezTo>
                  <a:cubicBezTo>
                    <a:pt x="28" y="10"/>
                    <a:pt x="27" y="11"/>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5"/>
            <p:cNvSpPr/>
            <p:nvPr/>
          </p:nvSpPr>
          <p:spPr bwMode="auto">
            <a:xfrm>
              <a:off x="24" y="220"/>
              <a:ext cx="57" cy="30"/>
            </a:xfrm>
            <a:custGeom>
              <a:avLst/>
              <a:gdLst>
                <a:gd name="T0" fmla="*/ 27 w 28"/>
                <a:gd name="T1" fmla="*/ 15 h 15"/>
                <a:gd name="T2" fmla="*/ 0 w 28"/>
                <a:gd name="T3" fmla="*/ 5 h 15"/>
                <a:gd name="T4" fmla="*/ 2 w 28"/>
                <a:gd name="T5" fmla="*/ 0 h 15"/>
                <a:gd name="T6" fmla="*/ 28 w 28"/>
                <a:gd name="T7" fmla="*/ 11 h 15"/>
                <a:gd name="T8" fmla="*/ 27 w 28"/>
                <a:gd name="T9" fmla="*/ 15 h 15"/>
              </a:gdLst>
              <a:ahLst/>
              <a:cxnLst>
                <a:cxn ang="0">
                  <a:pos x="T0" y="T1"/>
                </a:cxn>
                <a:cxn ang="0">
                  <a:pos x="T2" y="T3"/>
                </a:cxn>
                <a:cxn ang="0">
                  <a:pos x="T4" y="T5"/>
                </a:cxn>
                <a:cxn ang="0">
                  <a:pos x="T6" y="T7"/>
                </a:cxn>
                <a:cxn ang="0">
                  <a:pos x="T8" y="T9"/>
                </a:cxn>
              </a:cxnLst>
              <a:rect l="0" t="0" r="r" b="b"/>
              <a:pathLst>
                <a:path w="28" h="15">
                  <a:moveTo>
                    <a:pt x="27" y="15"/>
                  </a:moveTo>
                  <a:cubicBezTo>
                    <a:pt x="0" y="5"/>
                    <a:pt x="0" y="5"/>
                    <a:pt x="0" y="5"/>
                  </a:cubicBezTo>
                  <a:cubicBezTo>
                    <a:pt x="1" y="3"/>
                    <a:pt x="1" y="2"/>
                    <a:pt x="2" y="0"/>
                  </a:cubicBezTo>
                  <a:cubicBezTo>
                    <a:pt x="28" y="11"/>
                    <a:pt x="28" y="11"/>
                    <a:pt x="28" y="11"/>
                  </a:cubicBezTo>
                  <a:cubicBezTo>
                    <a:pt x="28" y="12"/>
                    <a:pt x="27" y="13"/>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6"/>
            <p:cNvSpPr/>
            <p:nvPr/>
          </p:nvSpPr>
          <p:spPr bwMode="auto">
            <a:xfrm>
              <a:off x="32" y="202"/>
              <a:ext cx="57" cy="32"/>
            </a:xfrm>
            <a:custGeom>
              <a:avLst/>
              <a:gdLst>
                <a:gd name="T0" fmla="*/ 26 w 28"/>
                <a:gd name="T1" fmla="*/ 16 h 16"/>
                <a:gd name="T2" fmla="*/ 0 w 28"/>
                <a:gd name="T3" fmla="*/ 5 h 16"/>
                <a:gd name="T4" fmla="*/ 2 w 28"/>
                <a:gd name="T5" fmla="*/ 0 h 16"/>
                <a:gd name="T6" fmla="*/ 28 w 28"/>
                <a:gd name="T7" fmla="*/ 12 h 16"/>
                <a:gd name="T8" fmla="*/ 26 w 28"/>
                <a:gd name="T9" fmla="*/ 16 h 16"/>
              </a:gdLst>
              <a:ahLst/>
              <a:cxnLst>
                <a:cxn ang="0">
                  <a:pos x="T0" y="T1"/>
                </a:cxn>
                <a:cxn ang="0">
                  <a:pos x="T2" y="T3"/>
                </a:cxn>
                <a:cxn ang="0">
                  <a:pos x="T4" y="T5"/>
                </a:cxn>
                <a:cxn ang="0">
                  <a:pos x="T6" y="T7"/>
                </a:cxn>
                <a:cxn ang="0">
                  <a:pos x="T8" y="T9"/>
                </a:cxn>
              </a:cxnLst>
              <a:rect l="0" t="0" r="r" b="b"/>
              <a:pathLst>
                <a:path w="28" h="16">
                  <a:moveTo>
                    <a:pt x="26" y="16"/>
                  </a:moveTo>
                  <a:cubicBezTo>
                    <a:pt x="0" y="5"/>
                    <a:pt x="0" y="5"/>
                    <a:pt x="0" y="5"/>
                  </a:cubicBezTo>
                  <a:cubicBezTo>
                    <a:pt x="1" y="3"/>
                    <a:pt x="1" y="1"/>
                    <a:pt x="2" y="0"/>
                  </a:cubicBezTo>
                  <a:cubicBezTo>
                    <a:pt x="28" y="12"/>
                    <a:pt x="28" y="12"/>
                    <a:pt x="28" y="12"/>
                  </a:cubicBezTo>
                  <a:cubicBezTo>
                    <a:pt x="27" y="13"/>
                    <a:pt x="26" y="14"/>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7"/>
            <p:cNvSpPr/>
            <p:nvPr/>
          </p:nvSpPr>
          <p:spPr bwMode="auto">
            <a:xfrm>
              <a:off x="40" y="184"/>
              <a:ext cx="55" cy="34"/>
            </a:xfrm>
            <a:custGeom>
              <a:avLst/>
              <a:gdLst>
                <a:gd name="T0" fmla="*/ 25 w 27"/>
                <a:gd name="T1" fmla="*/ 17 h 17"/>
                <a:gd name="T2" fmla="*/ 0 w 27"/>
                <a:gd name="T3" fmla="*/ 4 h 17"/>
                <a:gd name="T4" fmla="*/ 3 w 27"/>
                <a:gd name="T5" fmla="*/ 0 h 17"/>
                <a:gd name="T6" fmla="*/ 27 w 27"/>
                <a:gd name="T7" fmla="*/ 13 h 17"/>
                <a:gd name="T8" fmla="*/ 25 w 27"/>
                <a:gd name="T9" fmla="*/ 17 h 17"/>
              </a:gdLst>
              <a:ahLst/>
              <a:cxnLst>
                <a:cxn ang="0">
                  <a:pos x="T0" y="T1"/>
                </a:cxn>
                <a:cxn ang="0">
                  <a:pos x="T2" y="T3"/>
                </a:cxn>
                <a:cxn ang="0">
                  <a:pos x="T4" y="T5"/>
                </a:cxn>
                <a:cxn ang="0">
                  <a:pos x="T6" y="T7"/>
                </a:cxn>
                <a:cxn ang="0">
                  <a:pos x="T8" y="T9"/>
                </a:cxn>
              </a:cxnLst>
              <a:rect l="0" t="0" r="r" b="b"/>
              <a:pathLst>
                <a:path w="27" h="17">
                  <a:moveTo>
                    <a:pt x="25" y="17"/>
                  </a:moveTo>
                  <a:cubicBezTo>
                    <a:pt x="0" y="4"/>
                    <a:pt x="0" y="4"/>
                    <a:pt x="0" y="4"/>
                  </a:cubicBezTo>
                  <a:cubicBezTo>
                    <a:pt x="1" y="3"/>
                    <a:pt x="2" y="1"/>
                    <a:pt x="3" y="0"/>
                  </a:cubicBezTo>
                  <a:cubicBezTo>
                    <a:pt x="27" y="13"/>
                    <a:pt x="27" y="13"/>
                    <a:pt x="27" y="13"/>
                  </a:cubicBezTo>
                  <a:cubicBezTo>
                    <a:pt x="27" y="14"/>
                    <a:pt x="26" y="16"/>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18"/>
            <p:cNvSpPr/>
            <p:nvPr/>
          </p:nvSpPr>
          <p:spPr bwMode="auto">
            <a:xfrm>
              <a:off x="50" y="166"/>
              <a:ext cx="55" cy="36"/>
            </a:xfrm>
            <a:custGeom>
              <a:avLst/>
              <a:gdLst>
                <a:gd name="T0" fmla="*/ 25 w 27"/>
                <a:gd name="T1" fmla="*/ 18 h 18"/>
                <a:gd name="T2" fmla="*/ 0 w 27"/>
                <a:gd name="T3" fmla="*/ 4 h 18"/>
                <a:gd name="T4" fmla="*/ 3 w 27"/>
                <a:gd name="T5" fmla="*/ 0 h 18"/>
                <a:gd name="T6" fmla="*/ 27 w 27"/>
                <a:gd name="T7" fmla="*/ 15 h 18"/>
                <a:gd name="T8" fmla="*/ 25 w 27"/>
                <a:gd name="T9" fmla="*/ 18 h 18"/>
              </a:gdLst>
              <a:ahLst/>
              <a:cxnLst>
                <a:cxn ang="0">
                  <a:pos x="T0" y="T1"/>
                </a:cxn>
                <a:cxn ang="0">
                  <a:pos x="T2" y="T3"/>
                </a:cxn>
                <a:cxn ang="0">
                  <a:pos x="T4" y="T5"/>
                </a:cxn>
                <a:cxn ang="0">
                  <a:pos x="T6" y="T7"/>
                </a:cxn>
                <a:cxn ang="0">
                  <a:pos x="T8" y="T9"/>
                </a:cxn>
              </a:cxnLst>
              <a:rect l="0" t="0" r="r" b="b"/>
              <a:pathLst>
                <a:path w="27" h="18">
                  <a:moveTo>
                    <a:pt x="25" y="18"/>
                  </a:moveTo>
                  <a:cubicBezTo>
                    <a:pt x="0" y="4"/>
                    <a:pt x="0" y="4"/>
                    <a:pt x="0" y="4"/>
                  </a:cubicBezTo>
                  <a:cubicBezTo>
                    <a:pt x="1" y="3"/>
                    <a:pt x="2" y="1"/>
                    <a:pt x="3" y="0"/>
                  </a:cubicBezTo>
                  <a:cubicBezTo>
                    <a:pt x="27" y="15"/>
                    <a:pt x="27" y="15"/>
                    <a:pt x="27" y="15"/>
                  </a:cubicBezTo>
                  <a:cubicBezTo>
                    <a:pt x="26" y="16"/>
                    <a:pt x="25" y="17"/>
                    <a:pt x="2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19"/>
            <p:cNvSpPr/>
            <p:nvPr/>
          </p:nvSpPr>
          <p:spPr bwMode="auto">
            <a:xfrm>
              <a:off x="63" y="147"/>
              <a:ext cx="52" cy="41"/>
            </a:xfrm>
            <a:custGeom>
              <a:avLst/>
              <a:gdLst>
                <a:gd name="T0" fmla="*/ 23 w 26"/>
                <a:gd name="T1" fmla="*/ 20 h 20"/>
                <a:gd name="T2" fmla="*/ 0 w 26"/>
                <a:gd name="T3" fmla="*/ 4 h 20"/>
                <a:gd name="T4" fmla="*/ 3 w 26"/>
                <a:gd name="T5" fmla="*/ 0 h 20"/>
                <a:gd name="T6" fmla="*/ 26 w 26"/>
                <a:gd name="T7" fmla="*/ 17 h 20"/>
                <a:gd name="T8" fmla="*/ 23 w 26"/>
                <a:gd name="T9" fmla="*/ 20 h 20"/>
              </a:gdLst>
              <a:ahLst/>
              <a:cxnLst>
                <a:cxn ang="0">
                  <a:pos x="T0" y="T1"/>
                </a:cxn>
                <a:cxn ang="0">
                  <a:pos x="T2" y="T3"/>
                </a:cxn>
                <a:cxn ang="0">
                  <a:pos x="T4" y="T5"/>
                </a:cxn>
                <a:cxn ang="0">
                  <a:pos x="T6" y="T7"/>
                </a:cxn>
                <a:cxn ang="0">
                  <a:pos x="T8" y="T9"/>
                </a:cxn>
              </a:cxnLst>
              <a:rect l="0" t="0" r="r" b="b"/>
              <a:pathLst>
                <a:path w="26" h="20">
                  <a:moveTo>
                    <a:pt x="23" y="20"/>
                  </a:moveTo>
                  <a:cubicBezTo>
                    <a:pt x="0" y="4"/>
                    <a:pt x="0" y="4"/>
                    <a:pt x="0" y="4"/>
                  </a:cubicBezTo>
                  <a:cubicBezTo>
                    <a:pt x="1" y="3"/>
                    <a:pt x="2" y="2"/>
                    <a:pt x="3" y="0"/>
                  </a:cubicBezTo>
                  <a:cubicBezTo>
                    <a:pt x="26" y="17"/>
                    <a:pt x="26" y="17"/>
                    <a:pt x="26" y="17"/>
                  </a:cubicBezTo>
                  <a:cubicBezTo>
                    <a:pt x="25" y="18"/>
                    <a:pt x="24" y="19"/>
                    <a:pt x="2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20"/>
            <p:cNvSpPr/>
            <p:nvPr/>
          </p:nvSpPr>
          <p:spPr bwMode="auto">
            <a:xfrm>
              <a:off x="75" y="131"/>
              <a:ext cx="50" cy="43"/>
            </a:xfrm>
            <a:custGeom>
              <a:avLst/>
              <a:gdLst>
                <a:gd name="T0" fmla="*/ 22 w 25"/>
                <a:gd name="T1" fmla="*/ 21 h 21"/>
                <a:gd name="T2" fmla="*/ 0 w 25"/>
                <a:gd name="T3" fmla="*/ 4 h 21"/>
                <a:gd name="T4" fmla="*/ 3 w 25"/>
                <a:gd name="T5" fmla="*/ 0 h 21"/>
                <a:gd name="T6" fmla="*/ 25 w 25"/>
                <a:gd name="T7" fmla="*/ 18 h 21"/>
                <a:gd name="T8" fmla="*/ 22 w 25"/>
                <a:gd name="T9" fmla="*/ 21 h 21"/>
              </a:gdLst>
              <a:ahLst/>
              <a:cxnLst>
                <a:cxn ang="0">
                  <a:pos x="T0" y="T1"/>
                </a:cxn>
                <a:cxn ang="0">
                  <a:pos x="T2" y="T3"/>
                </a:cxn>
                <a:cxn ang="0">
                  <a:pos x="T4" y="T5"/>
                </a:cxn>
                <a:cxn ang="0">
                  <a:pos x="T6" y="T7"/>
                </a:cxn>
                <a:cxn ang="0">
                  <a:pos x="T8" y="T9"/>
                </a:cxn>
              </a:cxnLst>
              <a:rect l="0" t="0" r="r" b="b"/>
              <a:pathLst>
                <a:path w="25" h="21">
                  <a:moveTo>
                    <a:pt x="22" y="21"/>
                  </a:moveTo>
                  <a:cubicBezTo>
                    <a:pt x="0" y="4"/>
                    <a:pt x="0" y="4"/>
                    <a:pt x="0" y="4"/>
                  </a:cubicBezTo>
                  <a:cubicBezTo>
                    <a:pt x="1" y="3"/>
                    <a:pt x="2" y="1"/>
                    <a:pt x="3" y="0"/>
                  </a:cubicBezTo>
                  <a:cubicBezTo>
                    <a:pt x="25" y="18"/>
                    <a:pt x="25" y="18"/>
                    <a:pt x="25" y="18"/>
                  </a:cubicBezTo>
                  <a:cubicBezTo>
                    <a:pt x="24" y="19"/>
                    <a:pt x="23" y="20"/>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21"/>
            <p:cNvSpPr/>
            <p:nvPr/>
          </p:nvSpPr>
          <p:spPr bwMode="auto">
            <a:xfrm>
              <a:off x="87" y="115"/>
              <a:ext cx="48" cy="47"/>
            </a:xfrm>
            <a:custGeom>
              <a:avLst/>
              <a:gdLst>
                <a:gd name="T0" fmla="*/ 21 w 24"/>
                <a:gd name="T1" fmla="*/ 23 h 23"/>
                <a:gd name="T2" fmla="*/ 0 w 24"/>
                <a:gd name="T3" fmla="*/ 4 h 23"/>
                <a:gd name="T4" fmla="*/ 4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4"/>
                    <a:pt x="0" y="4"/>
                    <a:pt x="0" y="4"/>
                  </a:cubicBezTo>
                  <a:cubicBezTo>
                    <a:pt x="1" y="3"/>
                    <a:pt x="2" y="2"/>
                    <a:pt x="4" y="0"/>
                  </a:cubicBezTo>
                  <a:cubicBezTo>
                    <a:pt x="24" y="19"/>
                    <a:pt x="24" y="19"/>
                    <a:pt x="24" y="19"/>
                  </a:cubicBezTo>
                  <a:cubicBezTo>
                    <a:pt x="23" y="20"/>
                    <a:pt x="22" y="21"/>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22"/>
            <p:cNvSpPr/>
            <p:nvPr/>
          </p:nvSpPr>
          <p:spPr bwMode="auto">
            <a:xfrm>
              <a:off x="101" y="101"/>
              <a:ext cx="46" cy="46"/>
            </a:xfrm>
            <a:custGeom>
              <a:avLst/>
              <a:gdLst>
                <a:gd name="T0" fmla="*/ 20 w 23"/>
                <a:gd name="T1" fmla="*/ 23 h 23"/>
                <a:gd name="T2" fmla="*/ 0 w 23"/>
                <a:gd name="T3" fmla="*/ 4 h 23"/>
                <a:gd name="T4" fmla="*/ 4 w 23"/>
                <a:gd name="T5" fmla="*/ 0 h 23"/>
                <a:gd name="T6" fmla="*/ 23 w 23"/>
                <a:gd name="T7" fmla="*/ 20 h 23"/>
                <a:gd name="T8" fmla="*/ 20 w 23"/>
                <a:gd name="T9" fmla="*/ 23 h 23"/>
              </a:gdLst>
              <a:ahLst/>
              <a:cxnLst>
                <a:cxn ang="0">
                  <a:pos x="T0" y="T1"/>
                </a:cxn>
                <a:cxn ang="0">
                  <a:pos x="T2" y="T3"/>
                </a:cxn>
                <a:cxn ang="0">
                  <a:pos x="T4" y="T5"/>
                </a:cxn>
                <a:cxn ang="0">
                  <a:pos x="T6" y="T7"/>
                </a:cxn>
                <a:cxn ang="0">
                  <a:pos x="T8" y="T9"/>
                </a:cxn>
              </a:cxnLst>
              <a:rect l="0" t="0" r="r" b="b"/>
              <a:pathLst>
                <a:path w="23" h="23">
                  <a:moveTo>
                    <a:pt x="20" y="23"/>
                  </a:moveTo>
                  <a:cubicBezTo>
                    <a:pt x="0" y="4"/>
                    <a:pt x="0" y="4"/>
                    <a:pt x="0" y="4"/>
                  </a:cubicBezTo>
                  <a:cubicBezTo>
                    <a:pt x="1" y="2"/>
                    <a:pt x="2" y="1"/>
                    <a:pt x="4" y="0"/>
                  </a:cubicBezTo>
                  <a:cubicBezTo>
                    <a:pt x="23" y="20"/>
                    <a:pt x="23" y="20"/>
                    <a:pt x="23" y="20"/>
                  </a:cubicBezTo>
                  <a:cubicBezTo>
                    <a:pt x="22" y="21"/>
                    <a:pt x="21" y="22"/>
                    <a:pt x="2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23"/>
            <p:cNvSpPr/>
            <p:nvPr/>
          </p:nvSpPr>
          <p:spPr bwMode="auto">
            <a:xfrm>
              <a:off x="115" y="87"/>
              <a:ext cx="46" cy="48"/>
            </a:xfrm>
            <a:custGeom>
              <a:avLst/>
              <a:gdLst>
                <a:gd name="T0" fmla="*/ 19 w 23"/>
                <a:gd name="T1" fmla="*/ 24 h 24"/>
                <a:gd name="T2" fmla="*/ 0 w 23"/>
                <a:gd name="T3" fmla="*/ 3 h 24"/>
                <a:gd name="T4" fmla="*/ 4 w 23"/>
                <a:gd name="T5" fmla="*/ 0 h 24"/>
                <a:gd name="T6" fmla="*/ 23 w 23"/>
                <a:gd name="T7" fmla="*/ 21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2" y="2"/>
                    <a:pt x="3" y="1"/>
                    <a:pt x="4" y="0"/>
                  </a:cubicBezTo>
                  <a:cubicBezTo>
                    <a:pt x="23" y="21"/>
                    <a:pt x="23" y="21"/>
                    <a:pt x="23" y="21"/>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24"/>
            <p:cNvSpPr/>
            <p:nvPr/>
          </p:nvSpPr>
          <p:spPr bwMode="auto">
            <a:xfrm>
              <a:off x="131" y="75"/>
              <a:ext cx="42" cy="50"/>
            </a:xfrm>
            <a:custGeom>
              <a:avLst/>
              <a:gdLst>
                <a:gd name="T0" fmla="*/ 18 w 21"/>
                <a:gd name="T1" fmla="*/ 25 h 25"/>
                <a:gd name="T2" fmla="*/ 0 w 21"/>
                <a:gd name="T3" fmla="*/ 3 h 25"/>
                <a:gd name="T4" fmla="*/ 4 w 21"/>
                <a:gd name="T5" fmla="*/ 0 h 25"/>
                <a:gd name="T6" fmla="*/ 21 w 21"/>
                <a:gd name="T7" fmla="*/ 22 h 25"/>
                <a:gd name="T8" fmla="*/ 18 w 21"/>
                <a:gd name="T9" fmla="*/ 25 h 25"/>
              </a:gdLst>
              <a:ahLst/>
              <a:cxnLst>
                <a:cxn ang="0">
                  <a:pos x="T0" y="T1"/>
                </a:cxn>
                <a:cxn ang="0">
                  <a:pos x="T2" y="T3"/>
                </a:cxn>
                <a:cxn ang="0">
                  <a:pos x="T4" y="T5"/>
                </a:cxn>
                <a:cxn ang="0">
                  <a:pos x="T6" y="T7"/>
                </a:cxn>
                <a:cxn ang="0">
                  <a:pos x="T8" y="T9"/>
                </a:cxn>
              </a:cxnLst>
              <a:rect l="0" t="0" r="r" b="b"/>
              <a:pathLst>
                <a:path w="21" h="25">
                  <a:moveTo>
                    <a:pt x="18" y="25"/>
                  </a:moveTo>
                  <a:cubicBezTo>
                    <a:pt x="0" y="3"/>
                    <a:pt x="0" y="3"/>
                    <a:pt x="0" y="3"/>
                  </a:cubicBezTo>
                  <a:cubicBezTo>
                    <a:pt x="1" y="2"/>
                    <a:pt x="3" y="1"/>
                    <a:pt x="4" y="0"/>
                  </a:cubicBezTo>
                  <a:cubicBezTo>
                    <a:pt x="21" y="22"/>
                    <a:pt x="21" y="22"/>
                    <a:pt x="21" y="22"/>
                  </a:cubicBezTo>
                  <a:cubicBezTo>
                    <a:pt x="20" y="23"/>
                    <a:pt x="19" y="24"/>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25"/>
            <p:cNvSpPr/>
            <p:nvPr/>
          </p:nvSpPr>
          <p:spPr bwMode="auto">
            <a:xfrm>
              <a:off x="147" y="63"/>
              <a:ext cx="41" cy="50"/>
            </a:xfrm>
            <a:custGeom>
              <a:avLst/>
              <a:gdLst>
                <a:gd name="T0" fmla="*/ 17 w 20"/>
                <a:gd name="T1" fmla="*/ 25 h 25"/>
                <a:gd name="T2" fmla="*/ 0 w 20"/>
                <a:gd name="T3" fmla="*/ 3 h 25"/>
                <a:gd name="T4" fmla="*/ 5 w 20"/>
                <a:gd name="T5" fmla="*/ 0 h 25"/>
                <a:gd name="T6" fmla="*/ 20 w 20"/>
                <a:gd name="T7" fmla="*/ 23 h 25"/>
                <a:gd name="T8" fmla="*/ 17 w 20"/>
                <a:gd name="T9" fmla="*/ 25 h 25"/>
              </a:gdLst>
              <a:ahLst/>
              <a:cxnLst>
                <a:cxn ang="0">
                  <a:pos x="T0" y="T1"/>
                </a:cxn>
                <a:cxn ang="0">
                  <a:pos x="T2" y="T3"/>
                </a:cxn>
                <a:cxn ang="0">
                  <a:pos x="T4" y="T5"/>
                </a:cxn>
                <a:cxn ang="0">
                  <a:pos x="T6" y="T7"/>
                </a:cxn>
                <a:cxn ang="0">
                  <a:pos x="T8" y="T9"/>
                </a:cxn>
              </a:cxnLst>
              <a:rect l="0" t="0" r="r" b="b"/>
              <a:pathLst>
                <a:path w="20" h="25">
                  <a:moveTo>
                    <a:pt x="17" y="25"/>
                  </a:moveTo>
                  <a:cubicBezTo>
                    <a:pt x="0" y="3"/>
                    <a:pt x="0" y="3"/>
                    <a:pt x="0" y="3"/>
                  </a:cubicBezTo>
                  <a:cubicBezTo>
                    <a:pt x="2" y="2"/>
                    <a:pt x="3" y="1"/>
                    <a:pt x="5" y="0"/>
                  </a:cubicBezTo>
                  <a:cubicBezTo>
                    <a:pt x="20" y="23"/>
                    <a:pt x="20" y="23"/>
                    <a:pt x="20" y="23"/>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26"/>
            <p:cNvSpPr/>
            <p:nvPr/>
          </p:nvSpPr>
          <p:spPr bwMode="auto">
            <a:xfrm>
              <a:off x="165" y="51"/>
              <a:ext cx="37" cy="54"/>
            </a:xfrm>
            <a:custGeom>
              <a:avLst/>
              <a:gdLst>
                <a:gd name="T0" fmla="*/ 15 w 18"/>
                <a:gd name="T1" fmla="*/ 27 h 27"/>
                <a:gd name="T2" fmla="*/ 0 w 18"/>
                <a:gd name="T3" fmla="*/ 3 h 27"/>
                <a:gd name="T4" fmla="*/ 4 w 18"/>
                <a:gd name="T5" fmla="*/ 0 h 27"/>
                <a:gd name="T6" fmla="*/ 18 w 18"/>
                <a:gd name="T7" fmla="*/ 25 h 27"/>
                <a:gd name="T8" fmla="*/ 15 w 18"/>
                <a:gd name="T9" fmla="*/ 27 h 27"/>
              </a:gdLst>
              <a:ahLst/>
              <a:cxnLst>
                <a:cxn ang="0">
                  <a:pos x="T0" y="T1"/>
                </a:cxn>
                <a:cxn ang="0">
                  <a:pos x="T2" y="T3"/>
                </a:cxn>
                <a:cxn ang="0">
                  <a:pos x="T4" y="T5"/>
                </a:cxn>
                <a:cxn ang="0">
                  <a:pos x="T6" y="T7"/>
                </a:cxn>
                <a:cxn ang="0">
                  <a:pos x="T8" y="T9"/>
                </a:cxn>
              </a:cxnLst>
              <a:rect l="0" t="0" r="r" b="b"/>
              <a:pathLst>
                <a:path w="18" h="27">
                  <a:moveTo>
                    <a:pt x="15" y="27"/>
                  </a:moveTo>
                  <a:cubicBezTo>
                    <a:pt x="0" y="3"/>
                    <a:pt x="0" y="3"/>
                    <a:pt x="0" y="3"/>
                  </a:cubicBezTo>
                  <a:cubicBezTo>
                    <a:pt x="1" y="2"/>
                    <a:pt x="3" y="1"/>
                    <a:pt x="4" y="0"/>
                  </a:cubicBezTo>
                  <a:cubicBezTo>
                    <a:pt x="18" y="25"/>
                    <a:pt x="18" y="25"/>
                    <a:pt x="18" y="25"/>
                  </a:cubicBezTo>
                  <a:cubicBezTo>
                    <a:pt x="17" y="25"/>
                    <a:pt x="16" y="26"/>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27"/>
            <p:cNvSpPr/>
            <p:nvPr/>
          </p:nvSpPr>
          <p:spPr bwMode="auto">
            <a:xfrm>
              <a:off x="184" y="40"/>
              <a:ext cx="34" cy="55"/>
            </a:xfrm>
            <a:custGeom>
              <a:avLst/>
              <a:gdLst>
                <a:gd name="T0" fmla="*/ 13 w 17"/>
                <a:gd name="T1" fmla="*/ 27 h 27"/>
                <a:gd name="T2" fmla="*/ 0 w 17"/>
                <a:gd name="T3" fmla="*/ 3 h 27"/>
                <a:gd name="T4" fmla="*/ 4 w 17"/>
                <a:gd name="T5" fmla="*/ 0 h 27"/>
                <a:gd name="T6" fmla="*/ 17 w 17"/>
                <a:gd name="T7" fmla="*/ 25 h 27"/>
                <a:gd name="T8" fmla="*/ 13 w 17"/>
                <a:gd name="T9" fmla="*/ 27 h 27"/>
              </a:gdLst>
              <a:ahLst/>
              <a:cxnLst>
                <a:cxn ang="0">
                  <a:pos x="T0" y="T1"/>
                </a:cxn>
                <a:cxn ang="0">
                  <a:pos x="T2" y="T3"/>
                </a:cxn>
                <a:cxn ang="0">
                  <a:pos x="T4" y="T5"/>
                </a:cxn>
                <a:cxn ang="0">
                  <a:pos x="T6" y="T7"/>
                </a:cxn>
                <a:cxn ang="0">
                  <a:pos x="T8" y="T9"/>
                </a:cxn>
              </a:cxnLst>
              <a:rect l="0" t="0" r="r" b="b"/>
              <a:pathLst>
                <a:path w="17" h="27">
                  <a:moveTo>
                    <a:pt x="13" y="27"/>
                  </a:moveTo>
                  <a:cubicBezTo>
                    <a:pt x="0" y="3"/>
                    <a:pt x="0" y="3"/>
                    <a:pt x="0" y="3"/>
                  </a:cubicBezTo>
                  <a:cubicBezTo>
                    <a:pt x="1" y="2"/>
                    <a:pt x="3" y="1"/>
                    <a:pt x="4" y="0"/>
                  </a:cubicBezTo>
                  <a:cubicBezTo>
                    <a:pt x="17" y="25"/>
                    <a:pt x="17" y="25"/>
                    <a:pt x="17" y="25"/>
                  </a:cubicBezTo>
                  <a:cubicBezTo>
                    <a:pt x="16" y="26"/>
                    <a:pt x="14"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28"/>
            <p:cNvSpPr/>
            <p:nvPr/>
          </p:nvSpPr>
          <p:spPr bwMode="auto">
            <a:xfrm>
              <a:off x="202" y="32"/>
              <a:ext cx="32" cy="57"/>
            </a:xfrm>
            <a:custGeom>
              <a:avLst/>
              <a:gdLst>
                <a:gd name="T0" fmla="*/ 12 w 16"/>
                <a:gd name="T1" fmla="*/ 28 h 28"/>
                <a:gd name="T2" fmla="*/ 0 w 16"/>
                <a:gd name="T3" fmla="*/ 2 h 28"/>
                <a:gd name="T4" fmla="*/ 5 w 16"/>
                <a:gd name="T5" fmla="*/ 0 h 28"/>
                <a:gd name="T6" fmla="*/ 16 w 16"/>
                <a:gd name="T7" fmla="*/ 26 h 28"/>
                <a:gd name="T8" fmla="*/ 12 w 16"/>
                <a:gd name="T9" fmla="*/ 28 h 28"/>
              </a:gdLst>
              <a:ahLst/>
              <a:cxnLst>
                <a:cxn ang="0">
                  <a:pos x="T0" y="T1"/>
                </a:cxn>
                <a:cxn ang="0">
                  <a:pos x="T2" y="T3"/>
                </a:cxn>
                <a:cxn ang="0">
                  <a:pos x="T4" y="T5"/>
                </a:cxn>
                <a:cxn ang="0">
                  <a:pos x="T6" y="T7"/>
                </a:cxn>
                <a:cxn ang="0">
                  <a:pos x="T8" y="T9"/>
                </a:cxn>
              </a:cxnLst>
              <a:rect l="0" t="0" r="r" b="b"/>
              <a:pathLst>
                <a:path w="16" h="28">
                  <a:moveTo>
                    <a:pt x="12" y="28"/>
                  </a:moveTo>
                  <a:cubicBezTo>
                    <a:pt x="0" y="2"/>
                    <a:pt x="0" y="2"/>
                    <a:pt x="0" y="2"/>
                  </a:cubicBezTo>
                  <a:cubicBezTo>
                    <a:pt x="1" y="1"/>
                    <a:pt x="3" y="1"/>
                    <a:pt x="5" y="0"/>
                  </a:cubicBezTo>
                  <a:cubicBezTo>
                    <a:pt x="16" y="26"/>
                    <a:pt x="16" y="26"/>
                    <a:pt x="16" y="26"/>
                  </a:cubicBezTo>
                  <a:cubicBezTo>
                    <a:pt x="14" y="26"/>
                    <a:pt x="13" y="27"/>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29"/>
            <p:cNvSpPr/>
            <p:nvPr/>
          </p:nvSpPr>
          <p:spPr bwMode="auto">
            <a:xfrm>
              <a:off x="220" y="24"/>
              <a:ext cx="30" cy="57"/>
            </a:xfrm>
            <a:custGeom>
              <a:avLst/>
              <a:gdLst>
                <a:gd name="T0" fmla="*/ 11 w 15"/>
                <a:gd name="T1" fmla="*/ 28 h 28"/>
                <a:gd name="T2" fmla="*/ 0 w 15"/>
                <a:gd name="T3" fmla="*/ 2 h 28"/>
                <a:gd name="T4" fmla="*/ 5 w 15"/>
                <a:gd name="T5" fmla="*/ 0 h 28"/>
                <a:gd name="T6" fmla="*/ 15 w 15"/>
                <a:gd name="T7" fmla="*/ 27 h 28"/>
                <a:gd name="T8" fmla="*/ 11 w 15"/>
                <a:gd name="T9" fmla="*/ 28 h 28"/>
              </a:gdLst>
              <a:ahLst/>
              <a:cxnLst>
                <a:cxn ang="0">
                  <a:pos x="T0" y="T1"/>
                </a:cxn>
                <a:cxn ang="0">
                  <a:pos x="T2" y="T3"/>
                </a:cxn>
                <a:cxn ang="0">
                  <a:pos x="T4" y="T5"/>
                </a:cxn>
                <a:cxn ang="0">
                  <a:pos x="T6" y="T7"/>
                </a:cxn>
                <a:cxn ang="0">
                  <a:pos x="T8" y="T9"/>
                </a:cxn>
              </a:cxnLst>
              <a:rect l="0" t="0" r="r" b="b"/>
              <a:pathLst>
                <a:path w="15" h="28">
                  <a:moveTo>
                    <a:pt x="11" y="28"/>
                  </a:moveTo>
                  <a:cubicBezTo>
                    <a:pt x="0" y="2"/>
                    <a:pt x="0" y="2"/>
                    <a:pt x="0" y="2"/>
                  </a:cubicBezTo>
                  <a:cubicBezTo>
                    <a:pt x="2" y="1"/>
                    <a:pt x="3" y="1"/>
                    <a:pt x="5" y="0"/>
                  </a:cubicBezTo>
                  <a:cubicBezTo>
                    <a:pt x="15" y="27"/>
                    <a:pt x="15" y="27"/>
                    <a:pt x="15" y="27"/>
                  </a:cubicBezTo>
                  <a:cubicBezTo>
                    <a:pt x="13" y="27"/>
                    <a:pt x="12" y="28"/>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30"/>
            <p:cNvSpPr/>
            <p:nvPr/>
          </p:nvSpPr>
          <p:spPr bwMode="auto">
            <a:xfrm>
              <a:off x="240" y="18"/>
              <a:ext cx="26" cy="57"/>
            </a:xfrm>
            <a:custGeom>
              <a:avLst/>
              <a:gdLst>
                <a:gd name="T0" fmla="*/ 9 w 13"/>
                <a:gd name="T1" fmla="*/ 28 h 28"/>
                <a:gd name="T2" fmla="*/ 0 w 13"/>
                <a:gd name="T3" fmla="*/ 1 h 28"/>
                <a:gd name="T4" fmla="*/ 5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1"/>
                    <a:pt x="0" y="1"/>
                    <a:pt x="0" y="1"/>
                  </a:cubicBezTo>
                  <a:cubicBezTo>
                    <a:pt x="1" y="1"/>
                    <a:pt x="3" y="0"/>
                    <a:pt x="5" y="0"/>
                  </a:cubicBezTo>
                  <a:cubicBezTo>
                    <a:pt x="13" y="27"/>
                    <a:pt x="13" y="27"/>
                    <a:pt x="13" y="27"/>
                  </a:cubicBezTo>
                  <a:cubicBezTo>
                    <a:pt x="11"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31"/>
            <p:cNvSpPr/>
            <p:nvPr/>
          </p:nvSpPr>
          <p:spPr bwMode="auto">
            <a:xfrm>
              <a:off x="260" y="12"/>
              <a:ext cx="22" cy="59"/>
            </a:xfrm>
            <a:custGeom>
              <a:avLst/>
              <a:gdLst>
                <a:gd name="T0" fmla="*/ 7 w 11"/>
                <a:gd name="T1" fmla="*/ 29 h 29"/>
                <a:gd name="T2" fmla="*/ 0 w 11"/>
                <a:gd name="T3" fmla="*/ 2 h 29"/>
                <a:gd name="T4" fmla="*/ 5 w 11"/>
                <a:gd name="T5" fmla="*/ 0 h 29"/>
                <a:gd name="T6" fmla="*/ 11 w 11"/>
                <a:gd name="T7" fmla="*/ 28 h 29"/>
                <a:gd name="T8" fmla="*/ 7 w 11"/>
                <a:gd name="T9" fmla="*/ 29 h 29"/>
              </a:gdLst>
              <a:ahLst/>
              <a:cxnLst>
                <a:cxn ang="0">
                  <a:pos x="T0" y="T1"/>
                </a:cxn>
                <a:cxn ang="0">
                  <a:pos x="T2" y="T3"/>
                </a:cxn>
                <a:cxn ang="0">
                  <a:pos x="T4" y="T5"/>
                </a:cxn>
                <a:cxn ang="0">
                  <a:pos x="T6" y="T7"/>
                </a:cxn>
                <a:cxn ang="0">
                  <a:pos x="T8" y="T9"/>
                </a:cxn>
              </a:cxnLst>
              <a:rect l="0" t="0" r="r" b="b"/>
              <a:pathLst>
                <a:path w="11" h="29">
                  <a:moveTo>
                    <a:pt x="7" y="29"/>
                  </a:moveTo>
                  <a:cubicBezTo>
                    <a:pt x="0" y="2"/>
                    <a:pt x="0" y="2"/>
                    <a:pt x="0" y="2"/>
                  </a:cubicBezTo>
                  <a:cubicBezTo>
                    <a:pt x="1" y="1"/>
                    <a:pt x="3" y="1"/>
                    <a:pt x="5" y="0"/>
                  </a:cubicBezTo>
                  <a:cubicBezTo>
                    <a:pt x="11" y="28"/>
                    <a:pt x="11" y="28"/>
                    <a:pt x="11" y="28"/>
                  </a:cubicBezTo>
                  <a:cubicBezTo>
                    <a:pt x="10" y="28"/>
                    <a:pt x="8" y="28"/>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32"/>
            <p:cNvSpPr/>
            <p:nvPr/>
          </p:nvSpPr>
          <p:spPr bwMode="auto">
            <a:xfrm>
              <a:off x="280" y="8"/>
              <a:ext cx="19" cy="59"/>
            </a:xfrm>
            <a:custGeom>
              <a:avLst/>
              <a:gdLst>
                <a:gd name="T0" fmla="*/ 5 w 9"/>
                <a:gd name="T1" fmla="*/ 29 h 29"/>
                <a:gd name="T2" fmla="*/ 0 w 9"/>
                <a:gd name="T3" fmla="*/ 1 h 29"/>
                <a:gd name="T4" fmla="*/ 5 w 9"/>
                <a:gd name="T5" fmla="*/ 0 h 29"/>
                <a:gd name="T6" fmla="*/ 9 w 9"/>
                <a:gd name="T7" fmla="*/ 28 h 29"/>
                <a:gd name="T8" fmla="*/ 5 w 9"/>
                <a:gd name="T9" fmla="*/ 29 h 29"/>
              </a:gdLst>
              <a:ahLst/>
              <a:cxnLst>
                <a:cxn ang="0">
                  <a:pos x="T0" y="T1"/>
                </a:cxn>
                <a:cxn ang="0">
                  <a:pos x="T2" y="T3"/>
                </a:cxn>
                <a:cxn ang="0">
                  <a:pos x="T4" y="T5"/>
                </a:cxn>
                <a:cxn ang="0">
                  <a:pos x="T6" y="T7"/>
                </a:cxn>
                <a:cxn ang="0">
                  <a:pos x="T8" y="T9"/>
                </a:cxn>
              </a:cxnLst>
              <a:rect l="0" t="0" r="r" b="b"/>
              <a:pathLst>
                <a:path w="9" h="29">
                  <a:moveTo>
                    <a:pt x="5" y="29"/>
                  </a:moveTo>
                  <a:cubicBezTo>
                    <a:pt x="0" y="1"/>
                    <a:pt x="0" y="1"/>
                    <a:pt x="0" y="1"/>
                  </a:cubicBezTo>
                  <a:cubicBezTo>
                    <a:pt x="1" y="1"/>
                    <a:pt x="3" y="1"/>
                    <a:pt x="5" y="0"/>
                  </a:cubicBezTo>
                  <a:cubicBezTo>
                    <a:pt x="9" y="28"/>
                    <a:pt x="9" y="28"/>
                    <a:pt x="9" y="28"/>
                  </a:cubicBezTo>
                  <a:cubicBezTo>
                    <a:pt x="8" y="28"/>
                    <a:pt x="7"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33"/>
            <p:cNvSpPr/>
            <p:nvPr/>
          </p:nvSpPr>
          <p:spPr bwMode="auto">
            <a:xfrm>
              <a:off x="301" y="6"/>
              <a:ext cx="16" cy="57"/>
            </a:xfrm>
            <a:custGeom>
              <a:avLst/>
              <a:gdLst>
                <a:gd name="T0" fmla="*/ 4 w 8"/>
                <a:gd name="T1" fmla="*/ 28 h 28"/>
                <a:gd name="T2" fmla="*/ 0 w 8"/>
                <a:gd name="T3" fmla="*/ 1 h 28"/>
                <a:gd name="T4" fmla="*/ 5 w 8"/>
                <a:gd name="T5" fmla="*/ 0 h 28"/>
                <a:gd name="T6" fmla="*/ 8 w 8"/>
                <a:gd name="T7" fmla="*/ 28 h 28"/>
                <a:gd name="T8" fmla="*/ 4 w 8"/>
                <a:gd name="T9" fmla="*/ 28 h 28"/>
              </a:gdLst>
              <a:ahLst/>
              <a:cxnLst>
                <a:cxn ang="0">
                  <a:pos x="T0" y="T1"/>
                </a:cxn>
                <a:cxn ang="0">
                  <a:pos x="T2" y="T3"/>
                </a:cxn>
                <a:cxn ang="0">
                  <a:pos x="T4" y="T5"/>
                </a:cxn>
                <a:cxn ang="0">
                  <a:pos x="T6" y="T7"/>
                </a:cxn>
                <a:cxn ang="0">
                  <a:pos x="T8" y="T9"/>
                </a:cxn>
              </a:cxnLst>
              <a:rect l="0" t="0" r="r" b="b"/>
              <a:pathLst>
                <a:path w="8" h="28">
                  <a:moveTo>
                    <a:pt x="4" y="28"/>
                  </a:moveTo>
                  <a:cubicBezTo>
                    <a:pt x="0" y="1"/>
                    <a:pt x="0" y="1"/>
                    <a:pt x="0" y="1"/>
                  </a:cubicBezTo>
                  <a:cubicBezTo>
                    <a:pt x="2" y="0"/>
                    <a:pt x="3" y="0"/>
                    <a:pt x="5" y="0"/>
                  </a:cubicBezTo>
                  <a:cubicBezTo>
                    <a:pt x="8" y="28"/>
                    <a:pt x="8" y="28"/>
                    <a:pt x="8" y="28"/>
                  </a:cubicBezTo>
                  <a:cubicBezTo>
                    <a:pt x="6" y="28"/>
                    <a:pt x="5"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34"/>
            <p:cNvSpPr/>
            <p:nvPr/>
          </p:nvSpPr>
          <p:spPr bwMode="auto">
            <a:xfrm>
              <a:off x="321" y="4"/>
              <a:ext cx="12" cy="59"/>
            </a:xfrm>
            <a:custGeom>
              <a:avLst/>
              <a:gdLst>
                <a:gd name="T0" fmla="*/ 2 w 6"/>
                <a:gd name="T1" fmla="*/ 29 h 29"/>
                <a:gd name="T2" fmla="*/ 0 w 6"/>
                <a:gd name="T3" fmla="*/ 0 h 29"/>
                <a:gd name="T4" fmla="*/ 5 w 6"/>
                <a:gd name="T5" fmla="*/ 0 h 29"/>
                <a:gd name="T6" fmla="*/ 6 w 6"/>
                <a:gd name="T7" fmla="*/ 28 h 29"/>
                <a:gd name="T8" fmla="*/ 2 w 6"/>
                <a:gd name="T9" fmla="*/ 29 h 29"/>
              </a:gdLst>
              <a:ahLst/>
              <a:cxnLst>
                <a:cxn ang="0">
                  <a:pos x="T0" y="T1"/>
                </a:cxn>
                <a:cxn ang="0">
                  <a:pos x="T2" y="T3"/>
                </a:cxn>
                <a:cxn ang="0">
                  <a:pos x="T4" y="T5"/>
                </a:cxn>
                <a:cxn ang="0">
                  <a:pos x="T6" y="T7"/>
                </a:cxn>
                <a:cxn ang="0">
                  <a:pos x="T8" y="T9"/>
                </a:cxn>
              </a:cxnLst>
              <a:rect l="0" t="0" r="r" b="b"/>
              <a:pathLst>
                <a:path w="6" h="29">
                  <a:moveTo>
                    <a:pt x="2" y="29"/>
                  </a:moveTo>
                  <a:cubicBezTo>
                    <a:pt x="0" y="0"/>
                    <a:pt x="0" y="0"/>
                    <a:pt x="0" y="0"/>
                  </a:cubicBezTo>
                  <a:cubicBezTo>
                    <a:pt x="2" y="0"/>
                    <a:pt x="3" y="0"/>
                    <a:pt x="5" y="0"/>
                  </a:cubicBezTo>
                  <a:cubicBezTo>
                    <a:pt x="6" y="28"/>
                    <a:pt x="6" y="28"/>
                    <a:pt x="6" y="28"/>
                  </a:cubicBezTo>
                  <a:cubicBezTo>
                    <a:pt x="5" y="28"/>
                    <a:pt x="4"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35"/>
            <p:cNvSpPr/>
            <p:nvPr/>
          </p:nvSpPr>
          <p:spPr bwMode="auto">
            <a:xfrm>
              <a:off x="341" y="4"/>
              <a:ext cx="6" cy="57"/>
            </a:xfrm>
            <a:custGeom>
              <a:avLst/>
              <a:gdLst>
                <a:gd name="T0" fmla="*/ 2 w 6"/>
                <a:gd name="T1" fmla="*/ 57 h 57"/>
                <a:gd name="T2" fmla="*/ 0 w 6"/>
                <a:gd name="T3" fmla="*/ 0 h 57"/>
                <a:gd name="T4" fmla="*/ 6 w 6"/>
                <a:gd name="T5" fmla="*/ 0 h 57"/>
                <a:gd name="T6" fmla="*/ 6 w 6"/>
                <a:gd name="T7" fmla="*/ 57 h 57"/>
                <a:gd name="T8" fmla="*/ 2 w 6"/>
                <a:gd name="T9" fmla="*/ 57 h 57"/>
              </a:gdLst>
              <a:ahLst/>
              <a:cxnLst>
                <a:cxn ang="0">
                  <a:pos x="T0" y="T1"/>
                </a:cxn>
                <a:cxn ang="0">
                  <a:pos x="T2" y="T3"/>
                </a:cxn>
                <a:cxn ang="0">
                  <a:pos x="T4" y="T5"/>
                </a:cxn>
                <a:cxn ang="0">
                  <a:pos x="T6" y="T7"/>
                </a:cxn>
                <a:cxn ang="0">
                  <a:pos x="T8" y="T9"/>
                </a:cxn>
              </a:cxnLst>
              <a:rect l="0" t="0" r="r" b="b"/>
              <a:pathLst>
                <a:path w="6" h="57">
                  <a:moveTo>
                    <a:pt x="2" y="57"/>
                  </a:moveTo>
                  <a:lnTo>
                    <a:pt x="0" y="0"/>
                  </a:lnTo>
                  <a:lnTo>
                    <a:pt x="6" y="0"/>
                  </a:lnTo>
                  <a:lnTo>
                    <a:pt x="6" y="57"/>
                  </a:lnTo>
                  <a:lnTo>
                    <a:pt x="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36"/>
            <p:cNvSpPr/>
            <p:nvPr/>
          </p:nvSpPr>
          <p:spPr bwMode="auto">
            <a:xfrm>
              <a:off x="563" y="531"/>
              <a:ext cx="46" cy="40"/>
            </a:xfrm>
            <a:custGeom>
              <a:avLst/>
              <a:gdLst>
                <a:gd name="T0" fmla="*/ 42 w 46"/>
                <a:gd name="T1" fmla="*/ 40 h 40"/>
                <a:gd name="T2" fmla="*/ 0 w 46"/>
                <a:gd name="T3" fmla="*/ 4 h 40"/>
                <a:gd name="T4" fmla="*/ 4 w 46"/>
                <a:gd name="T5" fmla="*/ 0 h 40"/>
                <a:gd name="T6" fmla="*/ 46 w 46"/>
                <a:gd name="T7" fmla="*/ 38 h 40"/>
                <a:gd name="T8" fmla="*/ 42 w 46"/>
                <a:gd name="T9" fmla="*/ 40 h 40"/>
              </a:gdLst>
              <a:ahLst/>
              <a:cxnLst>
                <a:cxn ang="0">
                  <a:pos x="T0" y="T1"/>
                </a:cxn>
                <a:cxn ang="0">
                  <a:pos x="T2" y="T3"/>
                </a:cxn>
                <a:cxn ang="0">
                  <a:pos x="T4" y="T5"/>
                </a:cxn>
                <a:cxn ang="0">
                  <a:pos x="T6" y="T7"/>
                </a:cxn>
                <a:cxn ang="0">
                  <a:pos x="T8" y="T9"/>
                </a:cxn>
              </a:cxnLst>
              <a:rect l="0" t="0" r="r" b="b"/>
              <a:pathLst>
                <a:path w="46" h="40">
                  <a:moveTo>
                    <a:pt x="42" y="40"/>
                  </a:moveTo>
                  <a:lnTo>
                    <a:pt x="0" y="4"/>
                  </a:lnTo>
                  <a:lnTo>
                    <a:pt x="4" y="0"/>
                  </a:lnTo>
                  <a:lnTo>
                    <a:pt x="46" y="38"/>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37"/>
            <p:cNvSpPr/>
            <p:nvPr/>
          </p:nvSpPr>
          <p:spPr bwMode="auto">
            <a:xfrm>
              <a:off x="335" y="634"/>
              <a:ext cx="10" cy="56"/>
            </a:xfrm>
            <a:custGeom>
              <a:avLst/>
              <a:gdLst>
                <a:gd name="T0" fmla="*/ 5 w 5"/>
                <a:gd name="T1" fmla="*/ 28 h 28"/>
                <a:gd name="T2" fmla="*/ 0 w 5"/>
                <a:gd name="T3" fmla="*/ 28 h 28"/>
                <a:gd name="T4" fmla="*/ 1 w 5"/>
                <a:gd name="T5" fmla="*/ 0 h 28"/>
                <a:gd name="T6" fmla="*/ 5 w 5"/>
                <a:gd name="T7" fmla="*/ 0 h 28"/>
                <a:gd name="T8" fmla="*/ 5 w 5"/>
                <a:gd name="T9" fmla="*/ 28 h 28"/>
              </a:gdLst>
              <a:ahLst/>
              <a:cxnLst>
                <a:cxn ang="0">
                  <a:pos x="T0" y="T1"/>
                </a:cxn>
                <a:cxn ang="0">
                  <a:pos x="T2" y="T3"/>
                </a:cxn>
                <a:cxn ang="0">
                  <a:pos x="T4" y="T5"/>
                </a:cxn>
                <a:cxn ang="0">
                  <a:pos x="T6" y="T7"/>
                </a:cxn>
                <a:cxn ang="0">
                  <a:pos x="T8" y="T9"/>
                </a:cxn>
              </a:cxnLst>
              <a:rect l="0" t="0" r="r" b="b"/>
              <a:pathLst>
                <a:path w="5" h="28">
                  <a:moveTo>
                    <a:pt x="5" y="28"/>
                  </a:moveTo>
                  <a:cubicBezTo>
                    <a:pt x="3" y="28"/>
                    <a:pt x="2" y="28"/>
                    <a:pt x="0" y="28"/>
                  </a:cubicBezTo>
                  <a:cubicBezTo>
                    <a:pt x="1" y="0"/>
                    <a:pt x="1" y="0"/>
                    <a:pt x="1" y="0"/>
                  </a:cubicBezTo>
                  <a:cubicBezTo>
                    <a:pt x="2" y="0"/>
                    <a:pt x="4" y="0"/>
                    <a:pt x="5"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38"/>
            <p:cNvSpPr/>
            <p:nvPr/>
          </p:nvSpPr>
          <p:spPr bwMode="auto">
            <a:xfrm>
              <a:off x="353" y="634"/>
              <a:ext cx="12" cy="56"/>
            </a:xfrm>
            <a:custGeom>
              <a:avLst/>
              <a:gdLst>
                <a:gd name="T0" fmla="*/ 1 w 6"/>
                <a:gd name="T1" fmla="*/ 28 h 28"/>
                <a:gd name="T2" fmla="*/ 0 w 6"/>
                <a:gd name="T3" fmla="*/ 0 h 28"/>
                <a:gd name="T4" fmla="*/ 5 w 6"/>
                <a:gd name="T5" fmla="*/ 0 h 28"/>
                <a:gd name="T6" fmla="*/ 6 w 6"/>
                <a:gd name="T7" fmla="*/ 28 h 28"/>
                <a:gd name="T8" fmla="*/ 1 w 6"/>
                <a:gd name="T9" fmla="*/ 28 h 28"/>
              </a:gdLst>
              <a:ahLst/>
              <a:cxnLst>
                <a:cxn ang="0">
                  <a:pos x="T0" y="T1"/>
                </a:cxn>
                <a:cxn ang="0">
                  <a:pos x="T2" y="T3"/>
                </a:cxn>
                <a:cxn ang="0">
                  <a:pos x="T4" y="T5"/>
                </a:cxn>
                <a:cxn ang="0">
                  <a:pos x="T6" y="T7"/>
                </a:cxn>
                <a:cxn ang="0">
                  <a:pos x="T8" y="T9"/>
                </a:cxn>
              </a:cxnLst>
              <a:rect l="0" t="0" r="r" b="b"/>
              <a:pathLst>
                <a:path w="6" h="28">
                  <a:moveTo>
                    <a:pt x="1" y="28"/>
                  </a:moveTo>
                  <a:cubicBezTo>
                    <a:pt x="0" y="0"/>
                    <a:pt x="0" y="0"/>
                    <a:pt x="0" y="0"/>
                  </a:cubicBezTo>
                  <a:cubicBezTo>
                    <a:pt x="2" y="0"/>
                    <a:pt x="3" y="0"/>
                    <a:pt x="5" y="0"/>
                  </a:cubicBezTo>
                  <a:cubicBezTo>
                    <a:pt x="6" y="28"/>
                    <a:pt x="6" y="28"/>
                    <a:pt x="6" y="28"/>
                  </a:cubicBezTo>
                  <a:cubicBezTo>
                    <a:pt x="4" y="28"/>
                    <a:pt x="3" y="28"/>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39"/>
            <p:cNvSpPr/>
            <p:nvPr/>
          </p:nvSpPr>
          <p:spPr bwMode="auto">
            <a:xfrm>
              <a:off x="315" y="632"/>
              <a:ext cx="14" cy="58"/>
            </a:xfrm>
            <a:custGeom>
              <a:avLst/>
              <a:gdLst>
                <a:gd name="T0" fmla="*/ 5 w 7"/>
                <a:gd name="T1" fmla="*/ 29 h 29"/>
                <a:gd name="T2" fmla="*/ 0 w 7"/>
                <a:gd name="T3" fmla="*/ 28 h 29"/>
                <a:gd name="T4" fmla="*/ 2 w 7"/>
                <a:gd name="T5" fmla="*/ 0 h 29"/>
                <a:gd name="T6" fmla="*/ 7 w 7"/>
                <a:gd name="T7" fmla="*/ 1 h 29"/>
                <a:gd name="T8" fmla="*/ 5 w 7"/>
                <a:gd name="T9" fmla="*/ 29 h 29"/>
              </a:gdLst>
              <a:ahLst/>
              <a:cxnLst>
                <a:cxn ang="0">
                  <a:pos x="T0" y="T1"/>
                </a:cxn>
                <a:cxn ang="0">
                  <a:pos x="T2" y="T3"/>
                </a:cxn>
                <a:cxn ang="0">
                  <a:pos x="T4" y="T5"/>
                </a:cxn>
                <a:cxn ang="0">
                  <a:pos x="T6" y="T7"/>
                </a:cxn>
                <a:cxn ang="0">
                  <a:pos x="T8" y="T9"/>
                </a:cxn>
              </a:cxnLst>
              <a:rect l="0" t="0" r="r" b="b"/>
              <a:pathLst>
                <a:path w="7" h="29">
                  <a:moveTo>
                    <a:pt x="5" y="29"/>
                  </a:moveTo>
                  <a:cubicBezTo>
                    <a:pt x="3" y="29"/>
                    <a:pt x="1" y="28"/>
                    <a:pt x="0" y="28"/>
                  </a:cubicBezTo>
                  <a:cubicBezTo>
                    <a:pt x="2" y="0"/>
                    <a:pt x="2" y="0"/>
                    <a:pt x="2" y="0"/>
                  </a:cubicBezTo>
                  <a:cubicBezTo>
                    <a:pt x="4" y="0"/>
                    <a:pt x="5" y="0"/>
                    <a:pt x="7"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40"/>
            <p:cNvSpPr/>
            <p:nvPr/>
          </p:nvSpPr>
          <p:spPr bwMode="auto">
            <a:xfrm>
              <a:off x="371" y="632"/>
              <a:ext cx="14" cy="56"/>
            </a:xfrm>
            <a:custGeom>
              <a:avLst/>
              <a:gdLst>
                <a:gd name="T0" fmla="*/ 2 w 7"/>
                <a:gd name="T1" fmla="*/ 28 h 28"/>
                <a:gd name="T2" fmla="*/ 0 w 7"/>
                <a:gd name="T3" fmla="*/ 0 h 28"/>
                <a:gd name="T4" fmla="*/ 4 w 7"/>
                <a:gd name="T5" fmla="*/ 0 h 28"/>
                <a:gd name="T6" fmla="*/ 7 w 7"/>
                <a:gd name="T7" fmla="*/ 28 h 28"/>
                <a:gd name="T8" fmla="*/ 2 w 7"/>
                <a:gd name="T9" fmla="*/ 28 h 28"/>
              </a:gdLst>
              <a:ahLst/>
              <a:cxnLst>
                <a:cxn ang="0">
                  <a:pos x="T0" y="T1"/>
                </a:cxn>
                <a:cxn ang="0">
                  <a:pos x="T2" y="T3"/>
                </a:cxn>
                <a:cxn ang="0">
                  <a:pos x="T4" y="T5"/>
                </a:cxn>
                <a:cxn ang="0">
                  <a:pos x="T6" y="T7"/>
                </a:cxn>
                <a:cxn ang="0">
                  <a:pos x="T8" y="T9"/>
                </a:cxn>
              </a:cxnLst>
              <a:rect l="0" t="0" r="r" b="b"/>
              <a:pathLst>
                <a:path w="7" h="28">
                  <a:moveTo>
                    <a:pt x="2" y="28"/>
                  </a:moveTo>
                  <a:cubicBezTo>
                    <a:pt x="0" y="0"/>
                    <a:pt x="0" y="0"/>
                    <a:pt x="0" y="0"/>
                  </a:cubicBezTo>
                  <a:cubicBezTo>
                    <a:pt x="1" y="0"/>
                    <a:pt x="3" y="0"/>
                    <a:pt x="4" y="0"/>
                  </a:cubicBezTo>
                  <a:cubicBezTo>
                    <a:pt x="7" y="28"/>
                    <a:pt x="7" y="28"/>
                    <a:pt x="7" y="28"/>
                  </a:cubicBezTo>
                  <a:cubicBezTo>
                    <a:pt x="5" y="28"/>
                    <a:pt x="4"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41"/>
            <p:cNvSpPr/>
            <p:nvPr/>
          </p:nvSpPr>
          <p:spPr bwMode="auto">
            <a:xfrm>
              <a:off x="295" y="630"/>
              <a:ext cx="16" cy="58"/>
            </a:xfrm>
            <a:custGeom>
              <a:avLst/>
              <a:gdLst>
                <a:gd name="T0" fmla="*/ 5 w 8"/>
                <a:gd name="T1" fmla="*/ 29 h 29"/>
                <a:gd name="T2" fmla="*/ 0 w 8"/>
                <a:gd name="T3" fmla="*/ 28 h 29"/>
                <a:gd name="T4" fmla="*/ 4 w 8"/>
                <a:gd name="T5" fmla="*/ 0 h 29"/>
                <a:gd name="T6" fmla="*/ 8 w 8"/>
                <a:gd name="T7" fmla="*/ 1 h 29"/>
                <a:gd name="T8" fmla="*/ 5 w 8"/>
                <a:gd name="T9" fmla="*/ 29 h 29"/>
              </a:gdLst>
              <a:ahLst/>
              <a:cxnLst>
                <a:cxn ang="0">
                  <a:pos x="T0" y="T1"/>
                </a:cxn>
                <a:cxn ang="0">
                  <a:pos x="T2" y="T3"/>
                </a:cxn>
                <a:cxn ang="0">
                  <a:pos x="T4" y="T5"/>
                </a:cxn>
                <a:cxn ang="0">
                  <a:pos x="T6" y="T7"/>
                </a:cxn>
                <a:cxn ang="0">
                  <a:pos x="T8" y="T9"/>
                </a:cxn>
              </a:cxnLst>
              <a:rect l="0" t="0" r="r" b="b"/>
              <a:pathLst>
                <a:path w="8" h="29">
                  <a:moveTo>
                    <a:pt x="5" y="29"/>
                  </a:moveTo>
                  <a:cubicBezTo>
                    <a:pt x="3" y="28"/>
                    <a:pt x="1" y="28"/>
                    <a:pt x="0" y="28"/>
                  </a:cubicBezTo>
                  <a:cubicBezTo>
                    <a:pt x="4" y="0"/>
                    <a:pt x="4" y="0"/>
                    <a:pt x="4" y="0"/>
                  </a:cubicBezTo>
                  <a:cubicBezTo>
                    <a:pt x="5" y="0"/>
                    <a:pt x="7" y="1"/>
                    <a:pt x="8"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42"/>
            <p:cNvSpPr/>
            <p:nvPr/>
          </p:nvSpPr>
          <p:spPr bwMode="auto">
            <a:xfrm>
              <a:off x="387" y="630"/>
              <a:ext cx="19" cy="56"/>
            </a:xfrm>
            <a:custGeom>
              <a:avLst/>
              <a:gdLst>
                <a:gd name="T0" fmla="*/ 4 w 9"/>
                <a:gd name="T1" fmla="*/ 28 h 28"/>
                <a:gd name="T2" fmla="*/ 0 w 9"/>
                <a:gd name="T3" fmla="*/ 0 h 28"/>
                <a:gd name="T4" fmla="*/ 4 w 9"/>
                <a:gd name="T5" fmla="*/ 0 h 28"/>
                <a:gd name="T6" fmla="*/ 9 w 9"/>
                <a:gd name="T7" fmla="*/ 28 h 28"/>
                <a:gd name="T8" fmla="*/ 4 w 9"/>
                <a:gd name="T9" fmla="*/ 28 h 28"/>
              </a:gdLst>
              <a:ahLst/>
              <a:cxnLst>
                <a:cxn ang="0">
                  <a:pos x="T0" y="T1"/>
                </a:cxn>
                <a:cxn ang="0">
                  <a:pos x="T2" y="T3"/>
                </a:cxn>
                <a:cxn ang="0">
                  <a:pos x="T4" y="T5"/>
                </a:cxn>
                <a:cxn ang="0">
                  <a:pos x="T6" y="T7"/>
                </a:cxn>
                <a:cxn ang="0">
                  <a:pos x="T8" y="T9"/>
                </a:cxn>
              </a:cxnLst>
              <a:rect l="0" t="0" r="r" b="b"/>
              <a:pathLst>
                <a:path w="9" h="28">
                  <a:moveTo>
                    <a:pt x="4" y="28"/>
                  </a:moveTo>
                  <a:cubicBezTo>
                    <a:pt x="0" y="0"/>
                    <a:pt x="0" y="0"/>
                    <a:pt x="0" y="0"/>
                  </a:cubicBezTo>
                  <a:cubicBezTo>
                    <a:pt x="2" y="0"/>
                    <a:pt x="3" y="0"/>
                    <a:pt x="4" y="0"/>
                  </a:cubicBezTo>
                  <a:cubicBezTo>
                    <a:pt x="9" y="28"/>
                    <a:pt x="9" y="28"/>
                    <a:pt x="9" y="28"/>
                  </a:cubicBezTo>
                  <a:cubicBezTo>
                    <a:pt x="7" y="28"/>
                    <a:pt x="6"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43"/>
            <p:cNvSpPr/>
            <p:nvPr/>
          </p:nvSpPr>
          <p:spPr bwMode="auto">
            <a:xfrm>
              <a:off x="274" y="627"/>
              <a:ext cx="21" cy="57"/>
            </a:xfrm>
            <a:custGeom>
              <a:avLst/>
              <a:gdLst>
                <a:gd name="T0" fmla="*/ 5 w 10"/>
                <a:gd name="T1" fmla="*/ 28 h 28"/>
                <a:gd name="T2" fmla="*/ 0 w 10"/>
                <a:gd name="T3" fmla="*/ 27 h 28"/>
                <a:gd name="T4" fmla="*/ 6 w 10"/>
                <a:gd name="T5" fmla="*/ 0 h 28"/>
                <a:gd name="T6" fmla="*/ 10 w 10"/>
                <a:gd name="T7" fmla="*/ 0 h 28"/>
                <a:gd name="T8" fmla="*/ 5 w 10"/>
                <a:gd name="T9" fmla="*/ 28 h 28"/>
              </a:gdLst>
              <a:ahLst/>
              <a:cxnLst>
                <a:cxn ang="0">
                  <a:pos x="T0" y="T1"/>
                </a:cxn>
                <a:cxn ang="0">
                  <a:pos x="T2" y="T3"/>
                </a:cxn>
                <a:cxn ang="0">
                  <a:pos x="T4" y="T5"/>
                </a:cxn>
                <a:cxn ang="0">
                  <a:pos x="T6" y="T7"/>
                </a:cxn>
                <a:cxn ang="0">
                  <a:pos x="T8" y="T9"/>
                </a:cxn>
              </a:cxnLst>
              <a:rect l="0" t="0" r="r" b="b"/>
              <a:pathLst>
                <a:path w="10" h="28">
                  <a:moveTo>
                    <a:pt x="5" y="28"/>
                  </a:moveTo>
                  <a:cubicBezTo>
                    <a:pt x="3" y="28"/>
                    <a:pt x="1" y="27"/>
                    <a:pt x="0" y="27"/>
                  </a:cubicBezTo>
                  <a:cubicBezTo>
                    <a:pt x="6" y="0"/>
                    <a:pt x="6" y="0"/>
                    <a:pt x="6" y="0"/>
                  </a:cubicBezTo>
                  <a:cubicBezTo>
                    <a:pt x="7" y="0"/>
                    <a:pt x="8" y="0"/>
                    <a:pt x="10"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44"/>
            <p:cNvSpPr/>
            <p:nvPr/>
          </p:nvSpPr>
          <p:spPr bwMode="auto">
            <a:xfrm>
              <a:off x="404" y="625"/>
              <a:ext cx="22" cy="59"/>
            </a:xfrm>
            <a:custGeom>
              <a:avLst/>
              <a:gdLst>
                <a:gd name="T0" fmla="*/ 6 w 11"/>
                <a:gd name="T1" fmla="*/ 29 h 29"/>
                <a:gd name="T2" fmla="*/ 0 w 11"/>
                <a:gd name="T3" fmla="*/ 1 h 29"/>
                <a:gd name="T4" fmla="*/ 5 w 11"/>
                <a:gd name="T5" fmla="*/ 0 h 29"/>
                <a:gd name="T6" fmla="*/ 11 w 11"/>
                <a:gd name="T7" fmla="*/ 28 h 29"/>
                <a:gd name="T8" fmla="*/ 6 w 11"/>
                <a:gd name="T9" fmla="*/ 29 h 29"/>
              </a:gdLst>
              <a:ahLst/>
              <a:cxnLst>
                <a:cxn ang="0">
                  <a:pos x="T0" y="T1"/>
                </a:cxn>
                <a:cxn ang="0">
                  <a:pos x="T2" y="T3"/>
                </a:cxn>
                <a:cxn ang="0">
                  <a:pos x="T4" y="T5"/>
                </a:cxn>
                <a:cxn ang="0">
                  <a:pos x="T6" y="T7"/>
                </a:cxn>
                <a:cxn ang="0">
                  <a:pos x="T8" y="T9"/>
                </a:cxn>
              </a:cxnLst>
              <a:rect l="0" t="0" r="r" b="b"/>
              <a:pathLst>
                <a:path w="11" h="29">
                  <a:moveTo>
                    <a:pt x="6" y="29"/>
                  </a:moveTo>
                  <a:cubicBezTo>
                    <a:pt x="0" y="1"/>
                    <a:pt x="0" y="1"/>
                    <a:pt x="0" y="1"/>
                  </a:cubicBezTo>
                  <a:cubicBezTo>
                    <a:pt x="2" y="1"/>
                    <a:pt x="3" y="0"/>
                    <a:pt x="5" y="0"/>
                  </a:cubicBezTo>
                  <a:cubicBezTo>
                    <a:pt x="11" y="28"/>
                    <a:pt x="11" y="28"/>
                    <a:pt x="11" y="28"/>
                  </a:cubicBezTo>
                  <a:cubicBezTo>
                    <a:pt x="9" y="28"/>
                    <a:pt x="8" y="28"/>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45"/>
            <p:cNvSpPr/>
            <p:nvPr/>
          </p:nvSpPr>
          <p:spPr bwMode="auto">
            <a:xfrm>
              <a:off x="254" y="623"/>
              <a:ext cx="24" cy="57"/>
            </a:xfrm>
            <a:custGeom>
              <a:avLst/>
              <a:gdLst>
                <a:gd name="T0" fmla="*/ 5 w 12"/>
                <a:gd name="T1" fmla="*/ 28 h 28"/>
                <a:gd name="T2" fmla="*/ 0 w 12"/>
                <a:gd name="T3" fmla="*/ 27 h 28"/>
                <a:gd name="T4" fmla="*/ 8 w 12"/>
                <a:gd name="T5" fmla="*/ 0 h 28"/>
                <a:gd name="T6" fmla="*/ 12 w 12"/>
                <a:gd name="T7" fmla="*/ 1 h 28"/>
                <a:gd name="T8" fmla="*/ 5 w 12"/>
                <a:gd name="T9" fmla="*/ 28 h 28"/>
              </a:gdLst>
              <a:ahLst/>
              <a:cxnLst>
                <a:cxn ang="0">
                  <a:pos x="T0" y="T1"/>
                </a:cxn>
                <a:cxn ang="0">
                  <a:pos x="T2" y="T3"/>
                </a:cxn>
                <a:cxn ang="0">
                  <a:pos x="T4" y="T5"/>
                </a:cxn>
                <a:cxn ang="0">
                  <a:pos x="T6" y="T7"/>
                </a:cxn>
                <a:cxn ang="0">
                  <a:pos x="T8" y="T9"/>
                </a:cxn>
              </a:cxnLst>
              <a:rect l="0" t="0" r="r" b="b"/>
              <a:pathLst>
                <a:path w="12" h="28">
                  <a:moveTo>
                    <a:pt x="5" y="28"/>
                  </a:moveTo>
                  <a:cubicBezTo>
                    <a:pt x="3" y="28"/>
                    <a:pt x="2" y="27"/>
                    <a:pt x="0" y="27"/>
                  </a:cubicBezTo>
                  <a:cubicBezTo>
                    <a:pt x="8" y="0"/>
                    <a:pt x="8" y="0"/>
                    <a:pt x="8" y="0"/>
                  </a:cubicBezTo>
                  <a:cubicBezTo>
                    <a:pt x="9" y="0"/>
                    <a:pt x="10" y="0"/>
                    <a:pt x="12"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46"/>
            <p:cNvSpPr/>
            <p:nvPr/>
          </p:nvSpPr>
          <p:spPr bwMode="auto">
            <a:xfrm>
              <a:off x="422" y="621"/>
              <a:ext cx="24" cy="57"/>
            </a:xfrm>
            <a:custGeom>
              <a:avLst/>
              <a:gdLst>
                <a:gd name="T0" fmla="*/ 7 w 12"/>
                <a:gd name="T1" fmla="*/ 28 h 28"/>
                <a:gd name="T2" fmla="*/ 0 w 12"/>
                <a:gd name="T3" fmla="*/ 1 h 28"/>
                <a:gd name="T4" fmla="*/ 4 w 12"/>
                <a:gd name="T5" fmla="*/ 0 h 28"/>
                <a:gd name="T6" fmla="*/ 12 w 12"/>
                <a:gd name="T7" fmla="*/ 27 h 28"/>
                <a:gd name="T8" fmla="*/ 7 w 12"/>
                <a:gd name="T9" fmla="*/ 28 h 28"/>
              </a:gdLst>
              <a:ahLst/>
              <a:cxnLst>
                <a:cxn ang="0">
                  <a:pos x="T0" y="T1"/>
                </a:cxn>
                <a:cxn ang="0">
                  <a:pos x="T2" y="T3"/>
                </a:cxn>
                <a:cxn ang="0">
                  <a:pos x="T4" y="T5"/>
                </a:cxn>
                <a:cxn ang="0">
                  <a:pos x="T6" y="T7"/>
                </a:cxn>
                <a:cxn ang="0">
                  <a:pos x="T8" y="T9"/>
                </a:cxn>
              </a:cxnLst>
              <a:rect l="0" t="0" r="r" b="b"/>
              <a:pathLst>
                <a:path w="12" h="28">
                  <a:moveTo>
                    <a:pt x="7" y="28"/>
                  </a:moveTo>
                  <a:cubicBezTo>
                    <a:pt x="0" y="1"/>
                    <a:pt x="0" y="1"/>
                    <a:pt x="0" y="1"/>
                  </a:cubicBezTo>
                  <a:cubicBezTo>
                    <a:pt x="1" y="1"/>
                    <a:pt x="2" y="0"/>
                    <a:pt x="4" y="0"/>
                  </a:cubicBezTo>
                  <a:cubicBezTo>
                    <a:pt x="12" y="27"/>
                    <a:pt x="12" y="27"/>
                    <a:pt x="12" y="27"/>
                  </a:cubicBezTo>
                  <a:cubicBezTo>
                    <a:pt x="10" y="27"/>
                    <a:pt x="9"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47"/>
            <p:cNvSpPr/>
            <p:nvPr/>
          </p:nvSpPr>
          <p:spPr bwMode="auto">
            <a:xfrm>
              <a:off x="234" y="617"/>
              <a:ext cx="28" cy="57"/>
            </a:xfrm>
            <a:custGeom>
              <a:avLst/>
              <a:gdLst>
                <a:gd name="T0" fmla="*/ 5 w 14"/>
                <a:gd name="T1" fmla="*/ 28 h 28"/>
                <a:gd name="T2" fmla="*/ 0 w 14"/>
                <a:gd name="T3" fmla="*/ 27 h 28"/>
                <a:gd name="T4" fmla="*/ 10 w 14"/>
                <a:gd name="T5" fmla="*/ 0 h 28"/>
                <a:gd name="T6" fmla="*/ 14 w 14"/>
                <a:gd name="T7" fmla="*/ 1 h 28"/>
                <a:gd name="T8" fmla="*/ 5 w 14"/>
                <a:gd name="T9" fmla="*/ 28 h 28"/>
              </a:gdLst>
              <a:ahLst/>
              <a:cxnLst>
                <a:cxn ang="0">
                  <a:pos x="T0" y="T1"/>
                </a:cxn>
                <a:cxn ang="0">
                  <a:pos x="T2" y="T3"/>
                </a:cxn>
                <a:cxn ang="0">
                  <a:pos x="T4" y="T5"/>
                </a:cxn>
                <a:cxn ang="0">
                  <a:pos x="T6" y="T7"/>
                </a:cxn>
                <a:cxn ang="0">
                  <a:pos x="T8" y="T9"/>
                </a:cxn>
              </a:cxnLst>
              <a:rect l="0" t="0" r="r" b="b"/>
              <a:pathLst>
                <a:path w="14" h="28">
                  <a:moveTo>
                    <a:pt x="5" y="28"/>
                  </a:moveTo>
                  <a:cubicBezTo>
                    <a:pt x="3" y="28"/>
                    <a:pt x="2" y="27"/>
                    <a:pt x="0" y="27"/>
                  </a:cubicBezTo>
                  <a:cubicBezTo>
                    <a:pt x="10" y="0"/>
                    <a:pt x="10" y="0"/>
                    <a:pt x="10" y="0"/>
                  </a:cubicBezTo>
                  <a:cubicBezTo>
                    <a:pt x="11" y="0"/>
                    <a:pt x="12" y="1"/>
                    <a:pt x="14"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48"/>
            <p:cNvSpPr/>
            <p:nvPr/>
          </p:nvSpPr>
          <p:spPr bwMode="auto">
            <a:xfrm>
              <a:off x="438" y="615"/>
              <a:ext cx="26" cy="57"/>
            </a:xfrm>
            <a:custGeom>
              <a:avLst/>
              <a:gdLst>
                <a:gd name="T0" fmla="*/ 9 w 13"/>
                <a:gd name="T1" fmla="*/ 28 h 28"/>
                <a:gd name="T2" fmla="*/ 0 w 13"/>
                <a:gd name="T3" fmla="*/ 2 h 28"/>
                <a:gd name="T4" fmla="*/ 4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2"/>
                    <a:pt x="0" y="2"/>
                    <a:pt x="0" y="2"/>
                  </a:cubicBezTo>
                  <a:cubicBezTo>
                    <a:pt x="1" y="1"/>
                    <a:pt x="2" y="1"/>
                    <a:pt x="4" y="0"/>
                  </a:cubicBezTo>
                  <a:cubicBezTo>
                    <a:pt x="13" y="27"/>
                    <a:pt x="13" y="27"/>
                    <a:pt x="13" y="27"/>
                  </a:cubicBezTo>
                  <a:cubicBezTo>
                    <a:pt x="12"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49"/>
            <p:cNvSpPr/>
            <p:nvPr/>
          </p:nvSpPr>
          <p:spPr bwMode="auto">
            <a:xfrm>
              <a:off x="216" y="611"/>
              <a:ext cx="30" cy="57"/>
            </a:xfrm>
            <a:custGeom>
              <a:avLst/>
              <a:gdLst>
                <a:gd name="T0" fmla="*/ 4 w 15"/>
                <a:gd name="T1" fmla="*/ 28 h 28"/>
                <a:gd name="T2" fmla="*/ 0 w 15"/>
                <a:gd name="T3" fmla="*/ 26 h 28"/>
                <a:gd name="T4" fmla="*/ 11 w 15"/>
                <a:gd name="T5" fmla="*/ 0 h 28"/>
                <a:gd name="T6" fmla="*/ 15 w 15"/>
                <a:gd name="T7" fmla="*/ 2 h 28"/>
                <a:gd name="T8" fmla="*/ 4 w 15"/>
                <a:gd name="T9" fmla="*/ 28 h 28"/>
              </a:gdLst>
              <a:ahLst/>
              <a:cxnLst>
                <a:cxn ang="0">
                  <a:pos x="T0" y="T1"/>
                </a:cxn>
                <a:cxn ang="0">
                  <a:pos x="T2" y="T3"/>
                </a:cxn>
                <a:cxn ang="0">
                  <a:pos x="T4" y="T5"/>
                </a:cxn>
                <a:cxn ang="0">
                  <a:pos x="T6" y="T7"/>
                </a:cxn>
                <a:cxn ang="0">
                  <a:pos x="T8" y="T9"/>
                </a:cxn>
              </a:cxnLst>
              <a:rect l="0" t="0" r="r" b="b"/>
              <a:pathLst>
                <a:path w="15" h="28">
                  <a:moveTo>
                    <a:pt x="4" y="28"/>
                  </a:moveTo>
                  <a:cubicBezTo>
                    <a:pt x="3" y="27"/>
                    <a:pt x="1" y="27"/>
                    <a:pt x="0" y="26"/>
                  </a:cubicBezTo>
                  <a:cubicBezTo>
                    <a:pt x="11" y="0"/>
                    <a:pt x="11" y="0"/>
                    <a:pt x="11" y="0"/>
                  </a:cubicBezTo>
                  <a:cubicBezTo>
                    <a:pt x="12" y="1"/>
                    <a:pt x="13" y="1"/>
                    <a:pt x="15" y="2"/>
                  </a:cubicBezTo>
                  <a:lnTo>
                    <a:pt x="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50"/>
            <p:cNvSpPr/>
            <p:nvPr/>
          </p:nvSpPr>
          <p:spPr bwMode="auto">
            <a:xfrm>
              <a:off x="454" y="609"/>
              <a:ext cx="30" cy="57"/>
            </a:xfrm>
            <a:custGeom>
              <a:avLst/>
              <a:gdLst>
                <a:gd name="T0" fmla="*/ 10 w 15"/>
                <a:gd name="T1" fmla="*/ 28 h 28"/>
                <a:gd name="T2" fmla="*/ 0 w 15"/>
                <a:gd name="T3" fmla="*/ 2 h 28"/>
                <a:gd name="T4" fmla="*/ 4 w 15"/>
                <a:gd name="T5" fmla="*/ 0 h 28"/>
                <a:gd name="T6" fmla="*/ 15 w 15"/>
                <a:gd name="T7" fmla="*/ 26 h 28"/>
                <a:gd name="T8" fmla="*/ 10 w 15"/>
                <a:gd name="T9" fmla="*/ 28 h 28"/>
              </a:gdLst>
              <a:ahLst/>
              <a:cxnLst>
                <a:cxn ang="0">
                  <a:pos x="T0" y="T1"/>
                </a:cxn>
                <a:cxn ang="0">
                  <a:pos x="T2" y="T3"/>
                </a:cxn>
                <a:cxn ang="0">
                  <a:pos x="T4" y="T5"/>
                </a:cxn>
                <a:cxn ang="0">
                  <a:pos x="T6" y="T7"/>
                </a:cxn>
                <a:cxn ang="0">
                  <a:pos x="T8" y="T9"/>
                </a:cxn>
              </a:cxnLst>
              <a:rect l="0" t="0" r="r" b="b"/>
              <a:pathLst>
                <a:path w="15" h="28">
                  <a:moveTo>
                    <a:pt x="10" y="28"/>
                  </a:moveTo>
                  <a:cubicBezTo>
                    <a:pt x="0" y="2"/>
                    <a:pt x="0" y="2"/>
                    <a:pt x="0" y="2"/>
                  </a:cubicBezTo>
                  <a:cubicBezTo>
                    <a:pt x="1" y="1"/>
                    <a:pt x="2" y="1"/>
                    <a:pt x="4" y="0"/>
                  </a:cubicBezTo>
                  <a:cubicBezTo>
                    <a:pt x="15" y="26"/>
                    <a:pt x="15" y="26"/>
                    <a:pt x="15" y="26"/>
                  </a:cubicBezTo>
                  <a:cubicBezTo>
                    <a:pt x="13" y="27"/>
                    <a:pt x="12"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51"/>
            <p:cNvSpPr/>
            <p:nvPr/>
          </p:nvSpPr>
          <p:spPr bwMode="auto">
            <a:xfrm>
              <a:off x="198" y="605"/>
              <a:ext cx="32" cy="55"/>
            </a:xfrm>
            <a:custGeom>
              <a:avLst/>
              <a:gdLst>
                <a:gd name="T0" fmla="*/ 4 w 16"/>
                <a:gd name="T1" fmla="*/ 27 h 27"/>
                <a:gd name="T2" fmla="*/ 0 w 16"/>
                <a:gd name="T3" fmla="*/ 25 h 27"/>
                <a:gd name="T4" fmla="*/ 12 w 16"/>
                <a:gd name="T5" fmla="*/ 0 h 27"/>
                <a:gd name="T6" fmla="*/ 16 w 16"/>
                <a:gd name="T7" fmla="*/ 1 h 27"/>
                <a:gd name="T8" fmla="*/ 4 w 16"/>
                <a:gd name="T9" fmla="*/ 27 h 27"/>
              </a:gdLst>
              <a:ahLst/>
              <a:cxnLst>
                <a:cxn ang="0">
                  <a:pos x="T0" y="T1"/>
                </a:cxn>
                <a:cxn ang="0">
                  <a:pos x="T2" y="T3"/>
                </a:cxn>
                <a:cxn ang="0">
                  <a:pos x="T4" y="T5"/>
                </a:cxn>
                <a:cxn ang="0">
                  <a:pos x="T6" y="T7"/>
                </a:cxn>
                <a:cxn ang="0">
                  <a:pos x="T8" y="T9"/>
                </a:cxn>
              </a:cxnLst>
              <a:rect l="0" t="0" r="r" b="b"/>
              <a:pathLst>
                <a:path w="16" h="27">
                  <a:moveTo>
                    <a:pt x="4" y="27"/>
                  </a:moveTo>
                  <a:cubicBezTo>
                    <a:pt x="3" y="26"/>
                    <a:pt x="1" y="26"/>
                    <a:pt x="0" y="25"/>
                  </a:cubicBezTo>
                  <a:cubicBezTo>
                    <a:pt x="12" y="0"/>
                    <a:pt x="12" y="0"/>
                    <a:pt x="12" y="0"/>
                  </a:cubicBezTo>
                  <a:cubicBezTo>
                    <a:pt x="13" y="0"/>
                    <a:pt x="14" y="1"/>
                    <a:pt x="16" y="1"/>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52"/>
            <p:cNvSpPr/>
            <p:nvPr/>
          </p:nvSpPr>
          <p:spPr bwMode="auto">
            <a:xfrm>
              <a:off x="468" y="603"/>
              <a:ext cx="34" cy="55"/>
            </a:xfrm>
            <a:custGeom>
              <a:avLst/>
              <a:gdLst>
                <a:gd name="T0" fmla="*/ 12 w 17"/>
                <a:gd name="T1" fmla="*/ 27 h 27"/>
                <a:gd name="T2" fmla="*/ 0 w 17"/>
                <a:gd name="T3" fmla="*/ 1 h 27"/>
                <a:gd name="T4" fmla="*/ 4 w 17"/>
                <a:gd name="T5" fmla="*/ 0 h 27"/>
                <a:gd name="T6" fmla="*/ 17 w 17"/>
                <a:gd name="T7" fmla="*/ 25 h 27"/>
                <a:gd name="T8" fmla="*/ 12 w 17"/>
                <a:gd name="T9" fmla="*/ 27 h 27"/>
              </a:gdLst>
              <a:ahLst/>
              <a:cxnLst>
                <a:cxn ang="0">
                  <a:pos x="T0" y="T1"/>
                </a:cxn>
                <a:cxn ang="0">
                  <a:pos x="T2" y="T3"/>
                </a:cxn>
                <a:cxn ang="0">
                  <a:pos x="T4" y="T5"/>
                </a:cxn>
                <a:cxn ang="0">
                  <a:pos x="T6" y="T7"/>
                </a:cxn>
                <a:cxn ang="0">
                  <a:pos x="T8" y="T9"/>
                </a:cxn>
              </a:cxnLst>
              <a:rect l="0" t="0" r="r" b="b"/>
              <a:pathLst>
                <a:path w="17" h="27">
                  <a:moveTo>
                    <a:pt x="12" y="27"/>
                  </a:moveTo>
                  <a:cubicBezTo>
                    <a:pt x="0" y="1"/>
                    <a:pt x="0" y="1"/>
                    <a:pt x="0" y="1"/>
                  </a:cubicBezTo>
                  <a:cubicBezTo>
                    <a:pt x="2" y="1"/>
                    <a:pt x="3" y="0"/>
                    <a:pt x="4" y="0"/>
                  </a:cubicBezTo>
                  <a:cubicBezTo>
                    <a:pt x="17" y="25"/>
                    <a:pt x="17" y="25"/>
                    <a:pt x="17" y="25"/>
                  </a:cubicBezTo>
                  <a:cubicBezTo>
                    <a:pt x="15" y="25"/>
                    <a:pt x="14" y="26"/>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53"/>
            <p:cNvSpPr/>
            <p:nvPr/>
          </p:nvSpPr>
          <p:spPr bwMode="auto">
            <a:xfrm>
              <a:off x="180" y="597"/>
              <a:ext cx="34" cy="55"/>
            </a:xfrm>
            <a:custGeom>
              <a:avLst/>
              <a:gdLst>
                <a:gd name="T0" fmla="*/ 4 w 17"/>
                <a:gd name="T1" fmla="*/ 27 h 27"/>
                <a:gd name="T2" fmla="*/ 0 w 17"/>
                <a:gd name="T3" fmla="*/ 24 h 27"/>
                <a:gd name="T4" fmla="*/ 13 w 17"/>
                <a:gd name="T5" fmla="*/ 0 h 27"/>
                <a:gd name="T6" fmla="*/ 17 w 17"/>
                <a:gd name="T7" fmla="*/ 2 h 27"/>
                <a:gd name="T8" fmla="*/ 4 w 17"/>
                <a:gd name="T9" fmla="*/ 27 h 27"/>
              </a:gdLst>
              <a:ahLst/>
              <a:cxnLst>
                <a:cxn ang="0">
                  <a:pos x="T0" y="T1"/>
                </a:cxn>
                <a:cxn ang="0">
                  <a:pos x="T2" y="T3"/>
                </a:cxn>
                <a:cxn ang="0">
                  <a:pos x="T4" y="T5"/>
                </a:cxn>
                <a:cxn ang="0">
                  <a:pos x="T6" y="T7"/>
                </a:cxn>
                <a:cxn ang="0">
                  <a:pos x="T8" y="T9"/>
                </a:cxn>
              </a:cxnLst>
              <a:rect l="0" t="0" r="r" b="b"/>
              <a:pathLst>
                <a:path w="17" h="27">
                  <a:moveTo>
                    <a:pt x="4" y="27"/>
                  </a:moveTo>
                  <a:cubicBezTo>
                    <a:pt x="3" y="26"/>
                    <a:pt x="1" y="25"/>
                    <a:pt x="0" y="24"/>
                  </a:cubicBezTo>
                  <a:cubicBezTo>
                    <a:pt x="13" y="0"/>
                    <a:pt x="13" y="0"/>
                    <a:pt x="13" y="0"/>
                  </a:cubicBezTo>
                  <a:cubicBezTo>
                    <a:pt x="15" y="0"/>
                    <a:pt x="16" y="1"/>
                    <a:pt x="17"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54"/>
            <p:cNvSpPr/>
            <p:nvPr/>
          </p:nvSpPr>
          <p:spPr bwMode="auto">
            <a:xfrm>
              <a:off x="484" y="593"/>
              <a:ext cx="37" cy="55"/>
            </a:xfrm>
            <a:custGeom>
              <a:avLst/>
              <a:gdLst>
                <a:gd name="T0" fmla="*/ 13 w 18"/>
                <a:gd name="T1" fmla="*/ 27 h 27"/>
                <a:gd name="T2" fmla="*/ 0 w 18"/>
                <a:gd name="T3" fmla="*/ 3 h 27"/>
                <a:gd name="T4" fmla="*/ 4 w 18"/>
                <a:gd name="T5" fmla="*/ 0 h 27"/>
                <a:gd name="T6" fmla="*/ 18 w 18"/>
                <a:gd name="T7" fmla="*/ 25 h 27"/>
                <a:gd name="T8" fmla="*/ 13 w 18"/>
                <a:gd name="T9" fmla="*/ 27 h 27"/>
              </a:gdLst>
              <a:ahLst/>
              <a:cxnLst>
                <a:cxn ang="0">
                  <a:pos x="T0" y="T1"/>
                </a:cxn>
                <a:cxn ang="0">
                  <a:pos x="T2" y="T3"/>
                </a:cxn>
                <a:cxn ang="0">
                  <a:pos x="T4" y="T5"/>
                </a:cxn>
                <a:cxn ang="0">
                  <a:pos x="T6" y="T7"/>
                </a:cxn>
                <a:cxn ang="0">
                  <a:pos x="T8" y="T9"/>
                </a:cxn>
              </a:cxnLst>
              <a:rect l="0" t="0" r="r" b="b"/>
              <a:pathLst>
                <a:path w="18" h="27">
                  <a:moveTo>
                    <a:pt x="13" y="27"/>
                  </a:moveTo>
                  <a:cubicBezTo>
                    <a:pt x="0" y="3"/>
                    <a:pt x="0" y="3"/>
                    <a:pt x="0" y="3"/>
                  </a:cubicBezTo>
                  <a:cubicBezTo>
                    <a:pt x="1" y="2"/>
                    <a:pt x="2" y="1"/>
                    <a:pt x="4" y="0"/>
                  </a:cubicBezTo>
                  <a:cubicBezTo>
                    <a:pt x="18" y="25"/>
                    <a:pt x="18" y="25"/>
                    <a:pt x="18" y="25"/>
                  </a:cubicBezTo>
                  <a:cubicBezTo>
                    <a:pt x="16" y="26"/>
                    <a:pt x="15"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55"/>
            <p:cNvSpPr/>
            <p:nvPr/>
          </p:nvSpPr>
          <p:spPr bwMode="auto">
            <a:xfrm>
              <a:off x="161" y="587"/>
              <a:ext cx="39" cy="55"/>
            </a:xfrm>
            <a:custGeom>
              <a:avLst/>
              <a:gdLst>
                <a:gd name="T0" fmla="*/ 4 w 19"/>
                <a:gd name="T1" fmla="*/ 27 h 27"/>
                <a:gd name="T2" fmla="*/ 0 w 19"/>
                <a:gd name="T3" fmla="*/ 24 h 27"/>
                <a:gd name="T4" fmla="*/ 15 w 19"/>
                <a:gd name="T5" fmla="*/ 0 h 27"/>
                <a:gd name="T6" fmla="*/ 19 w 19"/>
                <a:gd name="T7" fmla="*/ 2 h 27"/>
                <a:gd name="T8" fmla="*/ 4 w 19"/>
                <a:gd name="T9" fmla="*/ 27 h 27"/>
              </a:gdLst>
              <a:ahLst/>
              <a:cxnLst>
                <a:cxn ang="0">
                  <a:pos x="T0" y="T1"/>
                </a:cxn>
                <a:cxn ang="0">
                  <a:pos x="T2" y="T3"/>
                </a:cxn>
                <a:cxn ang="0">
                  <a:pos x="T4" y="T5"/>
                </a:cxn>
                <a:cxn ang="0">
                  <a:pos x="T6" y="T7"/>
                </a:cxn>
                <a:cxn ang="0">
                  <a:pos x="T8" y="T9"/>
                </a:cxn>
              </a:cxnLst>
              <a:rect l="0" t="0" r="r" b="b"/>
              <a:pathLst>
                <a:path w="19" h="27">
                  <a:moveTo>
                    <a:pt x="4" y="27"/>
                  </a:moveTo>
                  <a:cubicBezTo>
                    <a:pt x="3" y="26"/>
                    <a:pt x="1" y="25"/>
                    <a:pt x="0" y="24"/>
                  </a:cubicBezTo>
                  <a:cubicBezTo>
                    <a:pt x="15" y="0"/>
                    <a:pt x="15" y="0"/>
                    <a:pt x="15" y="0"/>
                  </a:cubicBezTo>
                  <a:cubicBezTo>
                    <a:pt x="16" y="1"/>
                    <a:pt x="18" y="2"/>
                    <a:pt x="19"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56"/>
            <p:cNvSpPr/>
            <p:nvPr/>
          </p:nvSpPr>
          <p:spPr bwMode="auto">
            <a:xfrm>
              <a:off x="498" y="585"/>
              <a:ext cx="39" cy="53"/>
            </a:xfrm>
            <a:custGeom>
              <a:avLst/>
              <a:gdLst>
                <a:gd name="T0" fmla="*/ 15 w 19"/>
                <a:gd name="T1" fmla="*/ 26 h 26"/>
                <a:gd name="T2" fmla="*/ 0 w 19"/>
                <a:gd name="T3" fmla="*/ 2 h 26"/>
                <a:gd name="T4" fmla="*/ 4 w 19"/>
                <a:gd name="T5" fmla="*/ 0 h 26"/>
                <a:gd name="T6" fmla="*/ 19 w 19"/>
                <a:gd name="T7" fmla="*/ 23 h 26"/>
                <a:gd name="T8" fmla="*/ 15 w 19"/>
                <a:gd name="T9" fmla="*/ 26 h 26"/>
              </a:gdLst>
              <a:ahLst/>
              <a:cxnLst>
                <a:cxn ang="0">
                  <a:pos x="T0" y="T1"/>
                </a:cxn>
                <a:cxn ang="0">
                  <a:pos x="T2" y="T3"/>
                </a:cxn>
                <a:cxn ang="0">
                  <a:pos x="T4" y="T5"/>
                </a:cxn>
                <a:cxn ang="0">
                  <a:pos x="T6" y="T7"/>
                </a:cxn>
                <a:cxn ang="0">
                  <a:pos x="T8" y="T9"/>
                </a:cxn>
              </a:cxnLst>
              <a:rect l="0" t="0" r="r" b="b"/>
              <a:pathLst>
                <a:path w="19" h="26">
                  <a:moveTo>
                    <a:pt x="15" y="26"/>
                  </a:moveTo>
                  <a:cubicBezTo>
                    <a:pt x="0" y="2"/>
                    <a:pt x="0" y="2"/>
                    <a:pt x="0" y="2"/>
                  </a:cubicBezTo>
                  <a:cubicBezTo>
                    <a:pt x="1" y="2"/>
                    <a:pt x="3" y="1"/>
                    <a:pt x="4" y="0"/>
                  </a:cubicBezTo>
                  <a:cubicBezTo>
                    <a:pt x="19" y="23"/>
                    <a:pt x="19" y="23"/>
                    <a:pt x="19" y="23"/>
                  </a:cubicBezTo>
                  <a:cubicBezTo>
                    <a:pt x="18" y="24"/>
                    <a:pt x="17" y="25"/>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57"/>
            <p:cNvSpPr/>
            <p:nvPr/>
          </p:nvSpPr>
          <p:spPr bwMode="auto">
            <a:xfrm>
              <a:off x="145" y="577"/>
              <a:ext cx="41" cy="53"/>
            </a:xfrm>
            <a:custGeom>
              <a:avLst/>
              <a:gdLst>
                <a:gd name="T0" fmla="*/ 4 w 20"/>
                <a:gd name="T1" fmla="*/ 26 h 26"/>
                <a:gd name="T2" fmla="*/ 0 w 20"/>
                <a:gd name="T3" fmla="*/ 23 h 26"/>
                <a:gd name="T4" fmla="*/ 16 w 20"/>
                <a:gd name="T5" fmla="*/ 0 h 26"/>
                <a:gd name="T6" fmla="*/ 20 w 20"/>
                <a:gd name="T7" fmla="*/ 3 h 26"/>
                <a:gd name="T8" fmla="*/ 4 w 20"/>
                <a:gd name="T9" fmla="*/ 26 h 26"/>
              </a:gdLst>
              <a:ahLst/>
              <a:cxnLst>
                <a:cxn ang="0">
                  <a:pos x="T0" y="T1"/>
                </a:cxn>
                <a:cxn ang="0">
                  <a:pos x="T2" y="T3"/>
                </a:cxn>
                <a:cxn ang="0">
                  <a:pos x="T4" y="T5"/>
                </a:cxn>
                <a:cxn ang="0">
                  <a:pos x="T6" y="T7"/>
                </a:cxn>
                <a:cxn ang="0">
                  <a:pos x="T8" y="T9"/>
                </a:cxn>
              </a:cxnLst>
              <a:rect l="0" t="0" r="r" b="b"/>
              <a:pathLst>
                <a:path w="20" h="26">
                  <a:moveTo>
                    <a:pt x="4" y="26"/>
                  </a:moveTo>
                  <a:cubicBezTo>
                    <a:pt x="2" y="25"/>
                    <a:pt x="1" y="24"/>
                    <a:pt x="0" y="23"/>
                  </a:cubicBezTo>
                  <a:cubicBezTo>
                    <a:pt x="16" y="0"/>
                    <a:pt x="16" y="0"/>
                    <a:pt x="16" y="0"/>
                  </a:cubicBezTo>
                  <a:cubicBezTo>
                    <a:pt x="17" y="1"/>
                    <a:pt x="19" y="2"/>
                    <a:pt x="20" y="3"/>
                  </a:cubicBezTo>
                  <a:lnTo>
                    <a:pt x="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58"/>
            <p:cNvSpPr/>
            <p:nvPr/>
          </p:nvSpPr>
          <p:spPr bwMode="auto">
            <a:xfrm>
              <a:off x="512" y="575"/>
              <a:ext cx="43" cy="52"/>
            </a:xfrm>
            <a:custGeom>
              <a:avLst/>
              <a:gdLst>
                <a:gd name="T0" fmla="*/ 16 w 21"/>
                <a:gd name="T1" fmla="*/ 26 h 26"/>
                <a:gd name="T2" fmla="*/ 0 w 21"/>
                <a:gd name="T3" fmla="*/ 3 h 26"/>
                <a:gd name="T4" fmla="*/ 4 w 21"/>
                <a:gd name="T5" fmla="*/ 0 h 26"/>
                <a:gd name="T6" fmla="*/ 21 w 21"/>
                <a:gd name="T7" fmla="*/ 23 h 26"/>
                <a:gd name="T8" fmla="*/ 16 w 21"/>
                <a:gd name="T9" fmla="*/ 26 h 26"/>
              </a:gdLst>
              <a:ahLst/>
              <a:cxnLst>
                <a:cxn ang="0">
                  <a:pos x="T0" y="T1"/>
                </a:cxn>
                <a:cxn ang="0">
                  <a:pos x="T2" y="T3"/>
                </a:cxn>
                <a:cxn ang="0">
                  <a:pos x="T4" y="T5"/>
                </a:cxn>
                <a:cxn ang="0">
                  <a:pos x="T6" y="T7"/>
                </a:cxn>
                <a:cxn ang="0">
                  <a:pos x="T8" y="T9"/>
                </a:cxn>
              </a:cxnLst>
              <a:rect l="0" t="0" r="r" b="b"/>
              <a:pathLst>
                <a:path w="21" h="26">
                  <a:moveTo>
                    <a:pt x="16" y="26"/>
                  </a:moveTo>
                  <a:cubicBezTo>
                    <a:pt x="0" y="3"/>
                    <a:pt x="0" y="3"/>
                    <a:pt x="0" y="3"/>
                  </a:cubicBezTo>
                  <a:cubicBezTo>
                    <a:pt x="1" y="2"/>
                    <a:pt x="2" y="1"/>
                    <a:pt x="4" y="0"/>
                  </a:cubicBezTo>
                  <a:cubicBezTo>
                    <a:pt x="21" y="23"/>
                    <a:pt x="21" y="23"/>
                    <a:pt x="21" y="23"/>
                  </a:cubicBezTo>
                  <a:cubicBezTo>
                    <a:pt x="19" y="24"/>
                    <a:pt x="18" y="25"/>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59"/>
            <p:cNvSpPr/>
            <p:nvPr/>
          </p:nvSpPr>
          <p:spPr bwMode="auto">
            <a:xfrm>
              <a:off x="129" y="567"/>
              <a:ext cx="42" cy="50"/>
            </a:xfrm>
            <a:custGeom>
              <a:avLst/>
              <a:gdLst>
                <a:gd name="T0" fmla="*/ 4 w 21"/>
                <a:gd name="T1" fmla="*/ 25 h 25"/>
                <a:gd name="T2" fmla="*/ 0 w 21"/>
                <a:gd name="T3" fmla="*/ 22 h 25"/>
                <a:gd name="T4" fmla="*/ 18 w 21"/>
                <a:gd name="T5" fmla="*/ 0 h 25"/>
                <a:gd name="T6" fmla="*/ 21 w 21"/>
                <a:gd name="T7" fmla="*/ 3 h 25"/>
                <a:gd name="T8" fmla="*/ 4 w 21"/>
                <a:gd name="T9" fmla="*/ 25 h 25"/>
              </a:gdLst>
              <a:ahLst/>
              <a:cxnLst>
                <a:cxn ang="0">
                  <a:pos x="T0" y="T1"/>
                </a:cxn>
                <a:cxn ang="0">
                  <a:pos x="T2" y="T3"/>
                </a:cxn>
                <a:cxn ang="0">
                  <a:pos x="T4" y="T5"/>
                </a:cxn>
                <a:cxn ang="0">
                  <a:pos x="T6" y="T7"/>
                </a:cxn>
                <a:cxn ang="0">
                  <a:pos x="T8" y="T9"/>
                </a:cxn>
              </a:cxnLst>
              <a:rect l="0" t="0" r="r" b="b"/>
              <a:pathLst>
                <a:path w="21" h="25">
                  <a:moveTo>
                    <a:pt x="4" y="25"/>
                  </a:moveTo>
                  <a:cubicBezTo>
                    <a:pt x="2" y="24"/>
                    <a:pt x="1" y="23"/>
                    <a:pt x="0" y="22"/>
                  </a:cubicBezTo>
                  <a:cubicBezTo>
                    <a:pt x="18" y="0"/>
                    <a:pt x="18" y="0"/>
                    <a:pt x="18" y="0"/>
                  </a:cubicBezTo>
                  <a:cubicBezTo>
                    <a:pt x="19" y="1"/>
                    <a:pt x="20" y="2"/>
                    <a:pt x="21" y="3"/>
                  </a:cubicBezTo>
                  <a:lnTo>
                    <a:pt x="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60"/>
            <p:cNvSpPr/>
            <p:nvPr/>
          </p:nvSpPr>
          <p:spPr bwMode="auto">
            <a:xfrm>
              <a:off x="527" y="565"/>
              <a:ext cx="42" cy="48"/>
            </a:xfrm>
            <a:custGeom>
              <a:avLst/>
              <a:gdLst>
                <a:gd name="T0" fmla="*/ 18 w 21"/>
                <a:gd name="T1" fmla="*/ 24 h 24"/>
                <a:gd name="T2" fmla="*/ 0 w 21"/>
                <a:gd name="T3" fmla="*/ 3 h 24"/>
                <a:gd name="T4" fmla="*/ 3 w 21"/>
                <a:gd name="T5" fmla="*/ 0 h 24"/>
                <a:gd name="T6" fmla="*/ 21 w 21"/>
                <a:gd name="T7" fmla="*/ 21 h 24"/>
                <a:gd name="T8" fmla="*/ 18 w 21"/>
                <a:gd name="T9" fmla="*/ 24 h 24"/>
              </a:gdLst>
              <a:ahLst/>
              <a:cxnLst>
                <a:cxn ang="0">
                  <a:pos x="T0" y="T1"/>
                </a:cxn>
                <a:cxn ang="0">
                  <a:pos x="T2" y="T3"/>
                </a:cxn>
                <a:cxn ang="0">
                  <a:pos x="T4" y="T5"/>
                </a:cxn>
                <a:cxn ang="0">
                  <a:pos x="T6" y="T7"/>
                </a:cxn>
                <a:cxn ang="0">
                  <a:pos x="T8" y="T9"/>
                </a:cxn>
              </a:cxnLst>
              <a:rect l="0" t="0" r="r" b="b"/>
              <a:pathLst>
                <a:path w="21" h="24">
                  <a:moveTo>
                    <a:pt x="18" y="24"/>
                  </a:moveTo>
                  <a:cubicBezTo>
                    <a:pt x="0" y="3"/>
                    <a:pt x="0" y="3"/>
                    <a:pt x="0" y="3"/>
                  </a:cubicBezTo>
                  <a:cubicBezTo>
                    <a:pt x="1" y="2"/>
                    <a:pt x="2" y="1"/>
                    <a:pt x="3" y="0"/>
                  </a:cubicBezTo>
                  <a:cubicBezTo>
                    <a:pt x="21" y="21"/>
                    <a:pt x="21" y="21"/>
                    <a:pt x="21" y="21"/>
                  </a:cubicBezTo>
                  <a:cubicBezTo>
                    <a:pt x="20" y="22"/>
                    <a:pt x="19" y="23"/>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61"/>
            <p:cNvSpPr/>
            <p:nvPr/>
          </p:nvSpPr>
          <p:spPr bwMode="auto">
            <a:xfrm>
              <a:off x="113" y="557"/>
              <a:ext cx="44" cy="48"/>
            </a:xfrm>
            <a:custGeom>
              <a:avLst/>
              <a:gdLst>
                <a:gd name="T0" fmla="*/ 4 w 22"/>
                <a:gd name="T1" fmla="*/ 24 h 24"/>
                <a:gd name="T2" fmla="*/ 0 w 22"/>
                <a:gd name="T3" fmla="*/ 20 h 24"/>
                <a:gd name="T4" fmla="*/ 19 w 22"/>
                <a:gd name="T5" fmla="*/ 0 h 24"/>
                <a:gd name="T6" fmla="*/ 22 w 22"/>
                <a:gd name="T7" fmla="*/ 3 h 24"/>
                <a:gd name="T8" fmla="*/ 4 w 22"/>
                <a:gd name="T9" fmla="*/ 24 h 24"/>
              </a:gdLst>
              <a:ahLst/>
              <a:cxnLst>
                <a:cxn ang="0">
                  <a:pos x="T0" y="T1"/>
                </a:cxn>
                <a:cxn ang="0">
                  <a:pos x="T2" y="T3"/>
                </a:cxn>
                <a:cxn ang="0">
                  <a:pos x="T4" y="T5"/>
                </a:cxn>
                <a:cxn ang="0">
                  <a:pos x="T6" y="T7"/>
                </a:cxn>
                <a:cxn ang="0">
                  <a:pos x="T8" y="T9"/>
                </a:cxn>
              </a:cxnLst>
              <a:rect l="0" t="0" r="r" b="b"/>
              <a:pathLst>
                <a:path w="22" h="24">
                  <a:moveTo>
                    <a:pt x="4" y="24"/>
                  </a:moveTo>
                  <a:cubicBezTo>
                    <a:pt x="2" y="23"/>
                    <a:pt x="1" y="21"/>
                    <a:pt x="0" y="20"/>
                  </a:cubicBezTo>
                  <a:cubicBezTo>
                    <a:pt x="19" y="0"/>
                    <a:pt x="19" y="0"/>
                    <a:pt x="19" y="0"/>
                  </a:cubicBezTo>
                  <a:cubicBezTo>
                    <a:pt x="20" y="1"/>
                    <a:pt x="21" y="2"/>
                    <a:pt x="22" y="3"/>
                  </a:cubicBezTo>
                  <a:lnTo>
                    <a:pt x="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62"/>
            <p:cNvSpPr/>
            <p:nvPr/>
          </p:nvSpPr>
          <p:spPr bwMode="auto">
            <a:xfrm>
              <a:off x="539" y="553"/>
              <a:ext cx="46" cy="48"/>
            </a:xfrm>
            <a:custGeom>
              <a:avLst/>
              <a:gdLst>
                <a:gd name="T0" fmla="*/ 19 w 23"/>
                <a:gd name="T1" fmla="*/ 24 h 24"/>
                <a:gd name="T2" fmla="*/ 0 w 23"/>
                <a:gd name="T3" fmla="*/ 3 h 24"/>
                <a:gd name="T4" fmla="*/ 3 w 23"/>
                <a:gd name="T5" fmla="*/ 0 h 24"/>
                <a:gd name="T6" fmla="*/ 23 w 23"/>
                <a:gd name="T7" fmla="*/ 20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1" y="2"/>
                    <a:pt x="2" y="1"/>
                    <a:pt x="3" y="0"/>
                  </a:cubicBezTo>
                  <a:cubicBezTo>
                    <a:pt x="23" y="20"/>
                    <a:pt x="23" y="20"/>
                    <a:pt x="23" y="20"/>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63"/>
            <p:cNvSpPr/>
            <p:nvPr/>
          </p:nvSpPr>
          <p:spPr bwMode="auto">
            <a:xfrm>
              <a:off x="99" y="545"/>
              <a:ext cx="46" cy="46"/>
            </a:xfrm>
            <a:custGeom>
              <a:avLst/>
              <a:gdLst>
                <a:gd name="T0" fmla="*/ 3 w 23"/>
                <a:gd name="T1" fmla="*/ 23 h 23"/>
                <a:gd name="T2" fmla="*/ 0 w 23"/>
                <a:gd name="T3" fmla="*/ 19 h 23"/>
                <a:gd name="T4" fmla="*/ 20 w 23"/>
                <a:gd name="T5" fmla="*/ 0 h 23"/>
                <a:gd name="T6" fmla="*/ 23 w 23"/>
                <a:gd name="T7" fmla="*/ 3 h 23"/>
                <a:gd name="T8" fmla="*/ 3 w 23"/>
                <a:gd name="T9" fmla="*/ 23 h 23"/>
              </a:gdLst>
              <a:ahLst/>
              <a:cxnLst>
                <a:cxn ang="0">
                  <a:pos x="T0" y="T1"/>
                </a:cxn>
                <a:cxn ang="0">
                  <a:pos x="T2" y="T3"/>
                </a:cxn>
                <a:cxn ang="0">
                  <a:pos x="T4" y="T5"/>
                </a:cxn>
                <a:cxn ang="0">
                  <a:pos x="T6" y="T7"/>
                </a:cxn>
                <a:cxn ang="0">
                  <a:pos x="T8" y="T9"/>
                </a:cxn>
              </a:cxnLst>
              <a:rect l="0" t="0" r="r" b="b"/>
              <a:pathLst>
                <a:path w="23" h="23">
                  <a:moveTo>
                    <a:pt x="3" y="23"/>
                  </a:moveTo>
                  <a:cubicBezTo>
                    <a:pt x="2" y="22"/>
                    <a:pt x="1" y="20"/>
                    <a:pt x="0" y="19"/>
                  </a:cubicBezTo>
                  <a:cubicBezTo>
                    <a:pt x="20" y="0"/>
                    <a:pt x="20" y="0"/>
                    <a:pt x="20" y="0"/>
                  </a:cubicBezTo>
                  <a:cubicBezTo>
                    <a:pt x="21" y="1"/>
                    <a:pt x="22" y="2"/>
                    <a:pt x="23" y="3"/>
                  </a:cubicBezTo>
                  <a:lnTo>
                    <a:pt x="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64"/>
            <p:cNvSpPr/>
            <p:nvPr/>
          </p:nvSpPr>
          <p:spPr bwMode="auto">
            <a:xfrm>
              <a:off x="551" y="541"/>
              <a:ext cx="48" cy="46"/>
            </a:xfrm>
            <a:custGeom>
              <a:avLst/>
              <a:gdLst>
                <a:gd name="T0" fmla="*/ 21 w 24"/>
                <a:gd name="T1" fmla="*/ 23 h 23"/>
                <a:gd name="T2" fmla="*/ 0 w 24"/>
                <a:gd name="T3" fmla="*/ 3 h 23"/>
                <a:gd name="T4" fmla="*/ 3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3"/>
                    <a:pt x="0" y="3"/>
                    <a:pt x="0" y="3"/>
                  </a:cubicBezTo>
                  <a:cubicBezTo>
                    <a:pt x="1" y="2"/>
                    <a:pt x="2" y="1"/>
                    <a:pt x="3" y="0"/>
                  </a:cubicBezTo>
                  <a:cubicBezTo>
                    <a:pt x="24" y="19"/>
                    <a:pt x="24" y="19"/>
                    <a:pt x="24" y="19"/>
                  </a:cubicBezTo>
                  <a:cubicBezTo>
                    <a:pt x="23" y="20"/>
                    <a:pt x="22"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65"/>
            <p:cNvSpPr/>
            <p:nvPr/>
          </p:nvSpPr>
          <p:spPr bwMode="auto">
            <a:xfrm>
              <a:off x="85" y="531"/>
              <a:ext cx="48" cy="44"/>
            </a:xfrm>
            <a:custGeom>
              <a:avLst/>
              <a:gdLst>
                <a:gd name="T0" fmla="*/ 3 w 24"/>
                <a:gd name="T1" fmla="*/ 22 h 22"/>
                <a:gd name="T2" fmla="*/ 0 w 24"/>
                <a:gd name="T3" fmla="*/ 19 h 22"/>
                <a:gd name="T4" fmla="*/ 22 w 24"/>
                <a:gd name="T5" fmla="*/ 0 h 22"/>
                <a:gd name="T6" fmla="*/ 24 w 24"/>
                <a:gd name="T7" fmla="*/ 4 h 22"/>
                <a:gd name="T8" fmla="*/ 3 w 24"/>
                <a:gd name="T9" fmla="*/ 22 h 22"/>
              </a:gdLst>
              <a:ahLst/>
              <a:cxnLst>
                <a:cxn ang="0">
                  <a:pos x="T0" y="T1"/>
                </a:cxn>
                <a:cxn ang="0">
                  <a:pos x="T2" y="T3"/>
                </a:cxn>
                <a:cxn ang="0">
                  <a:pos x="T4" y="T5"/>
                </a:cxn>
                <a:cxn ang="0">
                  <a:pos x="T6" y="T7"/>
                </a:cxn>
                <a:cxn ang="0">
                  <a:pos x="T8" y="T9"/>
                </a:cxn>
              </a:cxnLst>
              <a:rect l="0" t="0" r="r" b="b"/>
              <a:pathLst>
                <a:path w="24" h="22">
                  <a:moveTo>
                    <a:pt x="3" y="22"/>
                  </a:moveTo>
                  <a:cubicBezTo>
                    <a:pt x="2" y="21"/>
                    <a:pt x="1" y="20"/>
                    <a:pt x="0" y="19"/>
                  </a:cubicBezTo>
                  <a:cubicBezTo>
                    <a:pt x="22" y="0"/>
                    <a:pt x="22" y="0"/>
                    <a:pt x="22" y="0"/>
                  </a:cubicBezTo>
                  <a:cubicBezTo>
                    <a:pt x="23" y="2"/>
                    <a:pt x="23" y="3"/>
                    <a:pt x="24" y="4"/>
                  </a:cubicBez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66"/>
            <p:cNvSpPr/>
            <p:nvPr/>
          </p:nvSpPr>
          <p:spPr bwMode="auto">
            <a:xfrm>
              <a:off x="73" y="519"/>
              <a:ext cx="50" cy="42"/>
            </a:xfrm>
            <a:custGeom>
              <a:avLst/>
              <a:gdLst>
                <a:gd name="T0" fmla="*/ 3 w 25"/>
                <a:gd name="T1" fmla="*/ 21 h 21"/>
                <a:gd name="T2" fmla="*/ 0 w 25"/>
                <a:gd name="T3" fmla="*/ 17 h 21"/>
                <a:gd name="T4" fmla="*/ 22 w 25"/>
                <a:gd name="T5" fmla="*/ 0 h 21"/>
                <a:gd name="T6" fmla="*/ 25 w 25"/>
                <a:gd name="T7" fmla="*/ 3 h 21"/>
                <a:gd name="T8" fmla="*/ 3 w 25"/>
                <a:gd name="T9" fmla="*/ 21 h 21"/>
              </a:gdLst>
              <a:ahLst/>
              <a:cxnLst>
                <a:cxn ang="0">
                  <a:pos x="T0" y="T1"/>
                </a:cxn>
                <a:cxn ang="0">
                  <a:pos x="T2" y="T3"/>
                </a:cxn>
                <a:cxn ang="0">
                  <a:pos x="T4" y="T5"/>
                </a:cxn>
                <a:cxn ang="0">
                  <a:pos x="T6" y="T7"/>
                </a:cxn>
                <a:cxn ang="0">
                  <a:pos x="T8" y="T9"/>
                </a:cxn>
              </a:cxnLst>
              <a:rect l="0" t="0" r="r" b="b"/>
              <a:pathLst>
                <a:path w="25" h="21">
                  <a:moveTo>
                    <a:pt x="3" y="21"/>
                  </a:moveTo>
                  <a:cubicBezTo>
                    <a:pt x="2" y="19"/>
                    <a:pt x="1" y="18"/>
                    <a:pt x="0" y="17"/>
                  </a:cubicBezTo>
                  <a:cubicBezTo>
                    <a:pt x="22" y="0"/>
                    <a:pt x="22" y="0"/>
                    <a:pt x="22" y="0"/>
                  </a:cubicBezTo>
                  <a:cubicBezTo>
                    <a:pt x="23" y="1"/>
                    <a:pt x="24" y="2"/>
                    <a:pt x="25" y="3"/>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67"/>
            <p:cNvSpPr/>
            <p:nvPr/>
          </p:nvSpPr>
          <p:spPr bwMode="auto">
            <a:xfrm>
              <a:off x="60" y="504"/>
              <a:ext cx="53" cy="41"/>
            </a:xfrm>
            <a:custGeom>
              <a:avLst/>
              <a:gdLst>
                <a:gd name="T0" fmla="*/ 3 w 26"/>
                <a:gd name="T1" fmla="*/ 20 h 20"/>
                <a:gd name="T2" fmla="*/ 0 w 26"/>
                <a:gd name="T3" fmla="*/ 15 h 20"/>
                <a:gd name="T4" fmla="*/ 24 w 26"/>
                <a:gd name="T5" fmla="*/ 0 h 20"/>
                <a:gd name="T6" fmla="*/ 26 w 26"/>
                <a:gd name="T7" fmla="*/ 3 h 20"/>
                <a:gd name="T8" fmla="*/ 3 w 26"/>
                <a:gd name="T9" fmla="*/ 20 h 20"/>
              </a:gdLst>
              <a:ahLst/>
              <a:cxnLst>
                <a:cxn ang="0">
                  <a:pos x="T0" y="T1"/>
                </a:cxn>
                <a:cxn ang="0">
                  <a:pos x="T2" y="T3"/>
                </a:cxn>
                <a:cxn ang="0">
                  <a:pos x="T4" y="T5"/>
                </a:cxn>
                <a:cxn ang="0">
                  <a:pos x="T6" y="T7"/>
                </a:cxn>
                <a:cxn ang="0">
                  <a:pos x="T8" y="T9"/>
                </a:cxn>
              </a:cxnLst>
              <a:rect l="0" t="0" r="r" b="b"/>
              <a:pathLst>
                <a:path w="26" h="20">
                  <a:moveTo>
                    <a:pt x="3" y="20"/>
                  </a:moveTo>
                  <a:cubicBezTo>
                    <a:pt x="2" y="18"/>
                    <a:pt x="1" y="17"/>
                    <a:pt x="0" y="15"/>
                  </a:cubicBezTo>
                  <a:cubicBezTo>
                    <a:pt x="24" y="0"/>
                    <a:pt x="24" y="0"/>
                    <a:pt x="24" y="0"/>
                  </a:cubicBezTo>
                  <a:cubicBezTo>
                    <a:pt x="24" y="1"/>
                    <a:pt x="25" y="2"/>
                    <a:pt x="26" y="3"/>
                  </a:cubicBezTo>
                  <a:lnTo>
                    <a:pt x="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68"/>
            <p:cNvSpPr/>
            <p:nvPr/>
          </p:nvSpPr>
          <p:spPr bwMode="auto">
            <a:xfrm>
              <a:off x="50" y="490"/>
              <a:ext cx="53" cy="37"/>
            </a:xfrm>
            <a:custGeom>
              <a:avLst/>
              <a:gdLst>
                <a:gd name="T0" fmla="*/ 2 w 26"/>
                <a:gd name="T1" fmla="*/ 18 h 18"/>
                <a:gd name="T2" fmla="*/ 0 w 26"/>
                <a:gd name="T3" fmla="*/ 14 h 18"/>
                <a:gd name="T4" fmla="*/ 24 w 26"/>
                <a:gd name="T5" fmla="*/ 0 h 18"/>
                <a:gd name="T6" fmla="*/ 26 w 26"/>
                <a:gd name="T7" fmla="*/ 3 h 18"/>
                <a:gd name="T8" fmla="*/ 2 w 26"/>
                <a:gd name="T9" fmla="*/ 18 h 18"/>
              </a:gdLst>
              <a:ahLst/>
              <a:cxnLst>
                <a:cxn ang="0">
                  <a:pos x="T0" y="T1"/>
                </a:cxn>
                <a:cxn ang="0">
                  <a:pos x="T2" y="T3"/>
                </a:cxn>
                <a:cxn ang="0">
                  <a:pos x="T4" y="T5"/>
                </a:cxn>
                <a:cxn ang="0">
                  <a:pos x="T6" y="T7"/>
                </a:cxn>
                <a:cxn ang="0">
                  <a:pos x="T8" y="T9"/>
                </a:cxn>
              </a:cxnLst>
              <a:rect l="0" t="0" r="r" b="b"/>
              <a:pathLst>
                <a:path w="26" h="18">
                  <a:moveTo>
                    <a:pt x="2" y="18"/>
                  </a:moveTo>
                  <a:cubicBezTo>
                    <a:pt x="1" y="17"/>
                    <a:pt x="1" y="15"/>
                    <a:pt x="0" y="14"/>
                  </a:cubicBezTo>
                  <a:cubicBezTo>
                    <a:pt x="24" y="0"/>
                    <a:pt x="24" y="0"/>
                    <a:pt x="24" y="0"/>
                  </a:cubicBezTo>
                  <a:cubicBezTo>
                    <a:pt x="25" y="1"/>
                    <a:pt x="25" y="2"/>
                    <a:pt x="26" y="3"/>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69"/>
            <p:cNvSpPr/>
            <p:nvPr/>
          </p:nvSpPr>
          <p:spPr bwMode="auto">
            <a:xfrm>
              <a:off x="40" y="474"/>
              <a:ext cx="55" cy="34"/>
            </a:xfrm>
            <a:custGeom>
              <a:avLst/>
              <a:gdLst>
                <a:gd name="T0" fmla="*/ 2 w 27"/>
                <a:gd name="T1" fmla="*/ 17 h 17"/>
                <a:gd name="T2" fmla="*/ 0 w 27"/>
                <a:gd name="T3" fmla="*/ 13 h 17"/>
                <a:gd name="T4" fmla="*/ 25 w 27"/>
                <a:gd name="T5" fmla="*/ 0 h 17"/>
                <a:gd name="T6" fmla="*/ 27 w 27"/>
                <a:gd name="T7" fmla="*/ 4 h 17"/>
                <a:gd name="T8" fmla="*/ 2 w 27"/>
                <a:gd name="T9" fmla="*/ 17 h 17"/>
              </a:gdLst>
              <a:ahLst/>
              <a:cxnLst>
                <a:cxn ang="0">
                  <a:pos x="T0" y="T1"/>
                </a:cxn>
                <a:cxn ang="0">
                  <a:pos x="T2" y="T3"/>
                </a:cxn>
                <a:cxn ang="0">
                  <a:pos x="T4" y="T5"/>
                </a:cxn>
                <a:cxn ang="0">
                  <a:pos x="T6" y="T7"/>
                </a:cxn>
                <a:cxn ang="0">
                  <a:pos x="T8" y="T9"/>
                </a:cxn>
              </a:cxnLst>
              <a:rect l="0" t="0" r="r" b="b"/>
              <a:pathLst>
                <a:path w="27" h="17">
                  <a:moveTo>
                    <a:pt x="2" y="17"/>
                  </a:moveTo>
                  <a:cubicBezTo>
                    <a:pt x="1" y="16"/>
                    <a:pt x="1" y="14"/>
                    <a:pt x="0" y="13"/>
                  </a:cubicBezTo>
                  <a:cubicBezTo>
                    <a:pt x="25" y="0"/>
                    <a:pt x="25" y="0"/>
                    <a:pt x="25" y="0"/>
                  </a:cubicBezTo>
                  <a:cubicBezTo>
                    <a:pt x="26" y="2"/>
                    <a:pt x="26" y="3"/>
                    <a:pt x="27" y="4"/>
                  </a:cubicBezTo>
                  <a:lnTo>
                    <a:pt x="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70"/>
            <p:cNvSpPr/>
            <p:nvPr/>
          </p:nvSpPr>
          <p:spPr bwMode="auto">
            <a:xfrm>
              <a:off x="32" y="460"/>
              <a:ext cx="55" cy="30"/>
            </a:xfrm>
            <a:custGeom>
              <a:avLst/>
              <a:gdLst>
                <a:gd name="T0" fmla="*/ 2 w 27"/>
                <a:gd name="T1" fmla="*/ 15 h 15"/>
                <a:gd name="T2" fmla="*/ 0 w 27"/>
                <a:gd name="T3" fmla="*/ 11 h 15"/>
                <a:gd name="T4" fmla="*/ 26 w 27"/>
                <a:gd name="T5" fmla="*/ 0 h 15"/>
                <a:gd name="T6" fmla="*/ 27 w 27"/>
                <a:gd name="T7" fmla="*/ 4 h 15"/>
                <a:gd name="T8" fmla="*/ 2 w 27"/>
                <a:gd name="T9" fmla="*/ 15 h 15"/>
              </a:gdLst>
              <a:ahLst/>
              <a:cxnLst>
                <a:cxn ang="0">
                  <a:pos x="T0" y="T1"/>
                </a:cxn>
                <a:cxn ang="0">
                  <a:pos x="T2" y="T3"/>
                </a:cxn>
                <a:cxn ang="0">
                  <a:pos x="T4" y="T5"/>
                </a:cxn>
                <a:cxn ang="0">
                  <a:pos x="T6" y="T7"/>
                </a:cxn>
                <a:cxn ang="0">
                  <a:pos x="T8" y="T9"/>
                </a:cxn>
              </a:cxnLst>
              <a:rect l="0" t="0" r="r" b="b"/>
              <a:pathLst>
                <a:path w="27" h="15">
                  <a:moveTo>
                    <a:pt x="2" y="15"/>
                  </a:moveTo>
                  <a:cubicBezTo>
                    <a:pt x="1" y="14"/>
                    <a:pt x="0" y="12"/>
                    <a:pt x="0" y="11"/>
                  </a:cubicBezTo>
                  <a:cubicBezTo>
                    <a:pt x="26" y="0"/>
                    <a:pt x="26" y="0"/>
                    <a:pt x="26" y="0"/>
                  </a:cubicBezTo>
                  <a:cubicBezTo>
                    <a:pt x="26" y="1"/>
                    <a:pt x="27" y="2"/>
                    <a:pt x="27" y="4"/>
                  </a:cubicBez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71"/>
            <p:cNvSpPr/>
            <p:nvPr/>
          </p:nvSpPr>
          <p:spPr bwMode="auto">
            <a:xfrm>
              <a:off x="24" y="444"/>
              <a:ext cx="57" cy="28"/>
            </a:xfrm>
            <a:custGeom>
              <a:avLst/>
              <a:gdLst>
                <a:gd name="T0" fmla="*/ 2 w 28"/>
                <a:gd name="T1" fmla="*/ 14 h 14"/>
                <a:gd name="T2" fmla="*/ 0 w 28"/>
                <a:gd name="T3" fmla="*/ 9 h 14"/>
                <a:gd name="T4" fmla="*/ 26 w 28"/>
                <a:gd name="T5" fmla="*/ 0 h 14"/>
                <a:gd name="T6" fmla="*/ 28 w 28"/>
                <a:gd name="T7" fmla="*/ 4 h 14"/>
                <a:gd name="T8" fmla="*/ 2 w 28"/>
                <a:gd name="T9" fmla="*/ 14 h 14"/>
              </a:gdLst>
              <a:ahLst/>
              <a:cxnLst>
                <a:cxn ang="0">
                  <a:pos x="T0" y="T1"/>
                </a:cxn>
                <a:cxn ang="0">
                  <a:pos x="T2" y="T3"/>
                </a:cxn>
                <a:cxn ang="0">
                  <a:pos x="T4" y="T5"/>
                </a:cxn>
                <a:cxn ang="0">
                  <a:pos x="T6" y="T7"/>
                </a:cxn>
                <a:cxn ang="0">
                  <a:pos x="T8" y="T9"/>
                </a:cxn>
              </a:cxnLst>
              <a:rect l="0" t="0" r="r" b="b"/>
              <a:pathLst>
                <a:path w="28" h="14">
                  <a:moveTo>
                    <a:pt x="2" y="14"/>
                  </a:moveTo>
                  <a:cubicBezTo>
                    <a:pt x="1" y="13"/>
                    <a:pt x="1" y="11"/>
                    <a:pt x="0" y="9"/>
                  </a:cubicBezTo>
                  <a:cubicBezTo>
                    <a:pt x="26" y="0"/>
                    <a:pt x="26" y="0"/>
                    <a:pt x="26" y="0"/>
                  </a:cubicBezTo>
                  <a:cubicBezTo>
                    <a:pt x="27" y="1"/>
                    <a:pt x="27" y="3"/>
                    <a:pt x="28" y="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72"/>
            <p:cNvSpPr/>
            <p:nvPr/>
          </p:nvSpPr>
          <p:spPr bwMode="auto">
            <a:xfrm>
              <a:off x="18" y="428"/>
              <a:ext cx="57" cy="26"/>
            </a:xfrm>
            <a:custGeom>
              <a:avLst/>
              <a:gdLst>
                <a:gd name="T0" fmla="*/ 1 w 28"/>
                <a:gd name="T1" fmla="*/ 13 h 13"/>
                <a:gd name="T2" fmla="*/ 0 w 28"/>
                <a:gd name="T3" fmla="*/ 8 h 13"/>
                <a:gd name="T4" fmla="*/ 27 w 28"/>
                <a:gd name="T5" fmla="*/ 0 h 13"/>
                <a:gd name="T6" fmla="*/ 28 w 28"/>
                <a:gd name="T7" fmla="*/ 4 h 13"/>
                <a:gd name="T8" fmla="*/ 1 w 28"/>
                <a:gd name="T9" fmla="*/ 13 h 13"/>
              </a:gdLst>
              <a:ahLst/>
              <a:cxnLst>
                <a:cxn ang="0">
                  <a:pos x="T0" y="T1"/>
                </a:cxn>
                <a:cxn ang="0">
                  <a:pos x="T2" y="T3"/>
                </a:cxn>
                <a:cxn ang="0">
                  <a:pos x="T4" y="T5"/>
                </a:cxn>
                <a:cxn ang="0">
                  <a:pos x="T6" y="T7"/>
                </a:cxn>
                <a:cxn ang="0">
                  <a:pos x="T8" y="T9"/>
                </a:cxn>
              </a:cxnLst>
              <a:rect l="0" t="0" r="r" b="b"/>
              <a:pathLst>
                <a:path w="28" h="13">
                  <a:moveTo>
                    <a:pt x="1" y="13"/>
                  </a:moveTo>
                  <a:cubicBezTo>
                    <a:pt x="1" y="11"/>
                    <a:pt x="0" y="9"/>
                    <a:pt x="0" y="8"/>
                  </a:cubicBezTo>
                  <a:cubicBezTo>
                    <a:pt x="27" y="0"/>
                    <a:pt x="27" y="0"/>
                    <a:pt x="27" y="0"/>
                  </a:cubicBezTo>
                  <a:cubicBezTo>
                    <a:pt x="27" y="1"/>
                    <a:pt x="28" y="3"/>
                    <a:pt x="28" y="4"/>
                  </a:cubicBezTo>
                  <a:lnTo>
                    <a:pt x="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73"/>
            <p:cNvSpPr/>
            <p:nvPr/>
          </p:nvSpPr>
          <p:spPr bwMode="auto">
            <a:xfrm>
              <a:off x="12" y="412"/>
              <a:ext cx="59" cy="22"/>
            </a:xfrm>
            <a:custGeom>
              <a:avLst/>
              <a:gdLst>
                <a:gd name="T0" fmla="*/ 1 w 29"/>
                <a:gd name="T1" fmla="*/ 11 h 11"/>
                <a:gd name="T2" fmla="*/ 0 w 29"/>
                <a:gd name="T3" fmla="*/ 6 h 11"/>
                <a:gd name="T4" fmla="*/ 28 w 29"/>
                <a:gd name="T5" fmla="*/ 0 h 11"/>
                <a:gd name="T6" fmla="*/ 29 w 29"/>
                <a:gd name="T7" fmla="*/ 4 h 11"/>
                <a:gd name="T8" fmla="*/ 1 w 29"/>
                <a:gd name="T9" fmla="*/ 11 h 11"/>
              </a:gdLst>
              <a:ahLst/>
              <a:cxnLst>
                <a:cxn ang="0">
                  <a:pos x="T0" y="T1"/>
                </a:cxn>
                <a:cxn ang="0">
                  <a:pos x="T2" y="T3"/>
                </a:cxn>
                <a:cxn ang="0">
                  <a:pos x="T4" y="T5"/>
                </a:cxn>
                <a:cxn ang="0">
                  <a:pos x="T6" y="T7"/>
                </a:cxn>
                <a:cxn ang="0">
                  <a:pos x="T8" y="T9"/>
                </a:cxn>
              </a:cxnLst>
              <a:rect l="0" t="0" r="r" b="b"/>
              <a:pathLst>
                <a:path w="29" h="11">
                  <a:moveTo>
                    <a:pt x="1" y="11"/>
                  </a:moveTo>
                  <a:cubicBezTo>
                    <a:pt x="1" y="9"/>
                    <a:pt x="1" y="8"/>
                    <a:pt x="0" y="6"/>
                  </a:cubicBezTo>
                  <a:cubicBezTo>
                    <a:pt x="28" y="0"/>
                    <a:pt x="28" y="0"/>
                    <a:pt x="28" y="0"/>
                  </a:cubicBezTo>
                  <a:cubicBezTo>
                    <a:pt x="28" y="1"/>
                    <a:pt x="28" y="2"/>
                    <a:pt x="29" y="4"/>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74"/>
            <p:cNvSpPr/>
            <p:nvPr/>
          </p:nvSpPr>
          <p:spPr bwMode="auto">
            <a:xfrm>
              <a:off x="8" y="393"/>
              <a:ext cx="59" cy="21"/>
            </a:xfrm>
            <a:custGeom>
              <a:avLst/>
              <a:gdLst>
                <a:gd name="T0" fmla="*/ 1 w 29"/>
                <a:gd name="T1" fmla="*/ 10 h 10"/>
                <a:gd name="T2" fmla="*/ 0 w 29"/>
                <a:gd name="T3" fmla="*/ 5 h 10"/>
                <a:gd name="T4" fmla="*/ 28 w 29"/>
                <a:gd name="T5" fmla="*/ 0 h 10"/>
                <a:gd name="T6" fmla="*/ 29 w 29"/>
                <a:gd name="T7" fmla="*/ 5 h 10"/>
                <a:gd name="T8" fmla="*/ 1 w 29"/>
                <a:gd name="T9" fmla="*/ 10 h 10"/>
              </a:gdLst>
              <a:ahLst/>
              <a:cxnLst>
                <a:cxn ang="0">
                  <a:pos x="T0" y="T1"/>
                </a:cxn>
                <a:cxn ang="0">
                  <a:pos x="T2" y="T3"/>
                </a:cxn>
                <a:cxn ang="0">
                  <a:pos x="T4" y="T5"/>
                </a:cxn>
                <a:cxn ang="0">
                  <a:pos x="T6" y="T7"/>
                </a:cxn>
                <a:cxn ang="0">
                  <a:pos x="T8" y="T9"/>
                </a:cxn>
              </a:cxnLst>
              <a:rect l="0" t="0" r="r" b="b"/>
              <a:pathLst>
                <a:path w="29" h="10">
                  <a:moveTo>
                    <a:pt x="1" y="10"/>
                  </a:moveTo>
                  <a:cubicBezTo>
                    <a:pt x="1" y="8"/>
                    <a:pt x="1" y="7"/>
                    <a:pt x="0" y="5"/>
                  </a:cubicBezTo>
                  <a:cubicBezTo>
                    <a:pt x="28" y="0"/>
                    <a:pt x="28" y="0"/>
                    <a:pt x="28" y="0"/>
                  </a:cubicBezTo>
                  <a:cubicBezTo>
                    <a:pt x="28" y="2"/>
                    <a:pt x="29" y="3"/>
                    <a:pt x="29" y="5"/>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75"/>
            <p:cNvSpPr/>
            <p:nvPr/>
          </p:nvSpPr>
          <p:spPr bwMode="auto">
            <a:xfrm>
              <a:off x="6" y="377"/>
              <a:ext cx="57" cy="16"/>
            </a:xfrm>
            <a:custGeom>
              <a:avLst/>
              <a:gdLst>
                <a:gd name="T0" fmla="*/ 1 w 28"/>
                <a:gd name="T1" fmla="*/ 8 h 8"/>
                <a:gd name="T2" fmla="*/ 0 w 28"/>
                <a:gd name="T3" fmla="*/ 3 h 8"/>
                <a:gd name="T4" fmla="*/ 28 w 28"/>
                <a:gd name="T5" fmla="*/ 0 h 8"/>
                <a:gd name="T6" fmla="*/ 28 w 28"/>
                <a:gd name="T7" fmla="*/ 4 h 8"/>
                <a:gd name="T8" fmla="*/ 1 w 28"/>
                <a:gd name="T9" fmla="*/ 8 h 8"/>
              </a:gdLst>
              <a:ahLst/>
              <a:cxnLst>
                <a:cxn ang="0">
                  <a:pos x="T0" y="T1"/>
                </a:cxn>
                <a:cxn ang="0">
                  <a:pos x="T2" y="T3"/>
                </a:cxn>
                <a:cxn ang="0">
                  <a:pos x="T4" y="T5"/>
                </a:cxn>
                <a:cxn ang="0">
                  <a:pos x="T6" y="T7"/>
                </a:cxn>
                <a:cxn ang="0">
                  <a:pos x="T8" y="T9"/>
                </a:cxn>
              </a:cxnLst>
              <a:rect l="0" t="0" r="r" b="b"/>
              <a:pathLst>
                <a:path w="28" h="8">
                  <a:moveTo>
                    <a:pt x="1" y="8"/>
                  </a:moveTo>
                  <a:cubicBezTo>
                    <a:pt x="0" y="6"/>
                    <a:pt x="0" y="5"/>
                    <a:pt x="0" y="3"/>
                  </a:cubicBezTo>
                  <a:cubicBezTo>
                    <a:pt x="28" y="0"/>
                    <a:pt x="28" y="0"/>
                    <a:pt x="28" y="0"/>
                  </a:cubicBezTo>
                  <a:cubicBezTo>
                    <a:pt x="28" y="1"/>
                    <a:pt x="28" y="3"/>
                    <a:pt x="28" y="4"/>
                  </a:cubicBez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76"/>
            <p:cNvSpPr/>
            <p:nvPr/>
          </p:nvSpPr>
          <p:spPr bwMode="auto">
            <a:xfrm>
              <a:off x="4" y="361"/>
              <a:ext cx="59" cy="12"/>
            </a:xfrm>
            <a:custGeom>
              <a:avLst/>
              <a:gdLst>
                <a:gd name="T0" fmla="*/ 0 w 29"/>
                <a:gd name="T1" fmla="*/ 6 h 6"/>
                <a:gd name="T2" fmla="*/ 0 w 29"/>
                <a:gd name="T3" fmla="*/ 1 h 6"/>
                <a:gd name="T4" fmla="*/ 28 w 29"/>
                <a:gd name="T5" fmla="*/ 0 h 6"/>
                <a:gd name="T6" fmla="*/ 29 w 29"/>
                <a:gd name="T7" fmla="*/ 4 h 6"/>
                <a:gd name="T8" fmla="*/ 0 w 29"/>
                <a:gd name="T9" fmla="*/ 6 h 6"/>
              </a:gdLst>
              <a:ahLst/>
              <a:cxnLst>
                <a:cxn ang="0">
                  <a:pos x="T0" y="T1"/>
                </a:cxn>
                <a:cxn ang="0">
                  <a:pos x="T2" y="T3"/>
                </a:cxn>
                <a:cxn ang="0">
                  <a:pos x="T4" y="T5"/>
                </a:cxn>
                <a:cxn ang="0">
                  <a:pos x="T6" y="T7"/>
                </a:cxn>
                <a:cxn ang="0">
                  <a:pos x="T8" y="T9"/>
                </a:cxn>
              </a:cxnLst>
              <a:rect l="0" t="0" r="r" b="b"/>
              <a:pathLst>
                <a:path w="29" h="6">
                  <a:moveTo>
                    <a:pt x="0" y="6"/>
                  </a:moveTo>
                  <a:cubicBezTo>
                    <a:pt x="0" y="4"/>
                    <a:pt x="0" y="3"/>
                    <a:pt x="0" y="1"/>
                  </a:cubicBezTo>
                  <a:cubicBezTo>
                    <a:pt x="28" y="0"/>
                    <a:pt x="28" y="0"/>
                    <a:pt x="28" y="0"/>
                  </a:cubicBezTo>
                  <a:cubicBezTo>
                    <a:pt x="28" y="1"/>
                    <a:pt x="28" y="2"/>
                    <a:pt x="29" y="4"/>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77"/>
            <p:cNvSpPr/>
            <p:nvPr/>
          </p:nvSpPr>
          <p:spPr bwMode="auto">
            <a:xfrm>
              <a:off x="4" y="347"/>
              <a:ext cx="56" cy="6"/>
            </a:xfrm>
            <a:custGeom>
              <a:avLst/>
              <a:gdLst>
                <a:gd name="T0" fmla="*/ 0 w 56"/>
                <a:gd name="T1" fmla="*/ 6 h 6"/>
                <a:gd name="T2" fmla="*/ 0 w 56"/>
                <a:gd name="T3" fmla="*/ 0 h 6"/>
                <a:gd name="T4" fmla="*/ 56 w 56"/>
                <a:gd name="T5" fmla="*/ 0 h 6"/>
                <a:gd name="T6" fmla="*/ 56 w 56"/>
                <a:gd name="T7" fmla="*/ 4 h 6"/>
                <a:gd name="T8" fmla="*/ 0 w 56"/>
                <a:gd name="T9" fmla="*/ 6 h 6"/>
              </a:gdLst>
              <a:ahLst/>
              <a:cxnLst>
                <a:cxn ang="0">
                  <a:pos x="T0" y="T1"/>
                </a:cxn>
                <a:cxn ang="0">
                  <a:pos x="T2" y="T3"/>
                </a:cxn>
                <a:cxn ang="0">
                  <a:pos x="T4" y="T5"/>
                </a:cxn>
                <a:cxn ang="0">
                  <a:pos x="T6" y="T7"/>
                </a:cxn>
                <a:cxn ang="0">
                  <a:pos x="T8" y="T9"/>
                </a:cxn>
              </a:cxnLst>
              <a:rect l="0" t="0" r="r" b="b"/>
              <a:pathLst>
                <a:path w="56" h="6">
                  <a:moveTo>
                    <a:pt x="0" y="6"/>
                  </a:moveTo>
                  <a:lnTo>
                    <a:pt x="0" y="0"/>
                  </a:lnTo>
                  <a:lnTo>
                    <a:pt x="56" y="0"/>
                  </a:lnTo>
                  <a:lnTo>
                    <a:pt x="56" y="4"/>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78"/>
            <p:cNvSpPr/>
            <p:nvPr/>
          </p:nvSpPr>
          <p:spPr bwMode="auto">
            <a:xfrm>
              <a:off x="347" y="4"/>
              <a:ext cx="343" cy="565"/>
            </a:xfrm>
            <a:custGeom>
              <a:avLst/>
              <a:gdLst>
                <a:gd name="T0" fmla="*/ 130 w 170"/>
                <a:gd name="T1" fmla="*/ 280 h 280"/>
                <a:gd name="T2" fmla="*/ 108 w 170"/>
                <a:gd name="T3" fmla="*/ 261 h 280"/>
                <a:gd name="T4" fmla="*/ 142 w 170"/>
                <a:gd name="T5" fmla="*/ 170 h 280"/>
                <a:gd name="T6" fmla="*/ 0 w 170"/>
                <a:gd name="T7" fmla="*/ 28 h 280"/>
                <a:gd name="T8" fmla="*/ 0 w 170"/>
                <a:gd name="T9" fmla="*/ 0 h 280"/>
                <a:gd name="T10" fmla="*/ 170 w 170"/>
                <a:gd name="T11" fmla="*/ 170 h 280"/>
                <a:gd name="T12" fmla="*/ 130 w 17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70" h="280">
                  <a:moveTo>
                    <a:pt x="130" y="280"/>
                  </a:moveTo>
                  <a:cubicBezTo>
                    <a:pt x="108" y="261"/>
                    <a:pt x="108" y="261"/>
                    <a:pt x="108" y="261"/>
                  </a:cubicBezTo>
                  <a:cubicBezTo>
                    <a:pt x="130" y="236"/>
                    <a:pt x="142" y="203"/>
                    <a:pt x="142" y="170"/>
                  </a:cubicBezTo>
                  <a:cubicBezTo>
                    <a:pt x="142" y="92"/>
                    <a:pt x="78" y="28"/>
                    <a:pt x="0" y="28"/>
                  </a:cubicBezTo>
                  <a:cubicBezTo>
                    <a:pt x="0" y="0"/>
                    <a:pt x="0" y="0"/>
                    <a:pt x="0" y="0"/>
                  </a:cubicBezTo>
                  <a:cubicBezTo>
                    <a:pt x="94" y="0"/>
                    <a:pt x="170" y="76"/>
                    <a:pt x="170" y="170"/>
                  </a:cubicBezTo>
                  <a:cubicBezTo>
                    <a:pt x="170" y="210"/>
                    <a:pt x="156" y="249"/>
                    <a:pt x="13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85" name="文本框 284"/>
          <p:cNvSpPr txBox="1"/>
          <p:nvPr/>
        </p:nvSpPr>
        <p:spPr>
          <a:xfrm>
            <a:off x="4577684" y="3110844"/>
            <a:ext cx="671360" cy="425309"/>
          </a:xfrm>
          <a:prstGeom prst="rect">
            <a:avLst/>
          </a:prstGeom>
          <a:noFill/>
        </p:spPr>
        <p:txBody>
          <a:bodyPr wrap="square" rtlCol="0">
            <a:spAutoFit/>
          </a:bodyPr>
          <a:lstStyle/>
          <a:p>
            <a:pPr algn="dist">
              <a:lnSpc>
                <a:spcPct val="150000"/>
              </a:lnSpc>
            </a:pPr>
            <a:r>
              <a:rPr lang="en-US" altLang="zh-CN" sz="160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rPr>
              <a:t>XX%</a:t>
            </a:r>
            <a:endParaRPr lang="zh-CN" altLang="en-US" sz="160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286" name="文本框 285"/>
          <p:cNvSpPr txBox="1"/>
          <p:nvPr/>
        </p:nvSpPr>
        <p:spPr>
          <a:xfrm>
            <a:off x="3907714" y="4021504"/>
            <a:ext cx="2011301" cy="1901290"/>
          </a:xfrm>
          <a:prstGeom prst="rect">
            <a:avLst/>
          </a:prstGeom>
          <a:noFill/>
        </p:spPr>
        <p:txBody>
          <a:bodyPr wrap="square" rtlCol="0">
            <a:spAutoFit/>
          </a:bodyPr>
          <a:lstStyle/>
          <a:p>
            <a:pPr lvl="0" algn="ctr">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400" dirty="0">
              <a:solidFill>
                <a:srgbClr val="FFFFFF">
                  <a:lumMod val="65000"/>
                </a:srgbClr>
              </a:solidFill>
              <a:cs typeface="+mn-ea"/>
              <a:sym typeface="+mn-lt"/>
            </a:endParaRPr>
          </a:p>
        </p:txBody>
      </p:sp>
      <p:sp>
        <p:nvSpPr>
          <p:cNvPr id="287" name="文本框 286"/>
          <p:cNvSpPr txBox="1"/>
          <p:nvPr/>
        </p:nvSpPr>
        <p:spPr>
          <a:xfrm>
            <a:off x="8706243" y="1727384"/>
            <a:ext cx="1990294" cy="461665"/>
          </a:xfrm>
          <a:prstGeom prst="rect">
            <a:avLst/>
          </a:prstGeom>
          <a:noFill/>
        </p:spPr>
        <p:txBody>
          <a:bodyPr wrap="square" rtlCol="0">
            <a:spAutoFit/>
          </a:bodyPr>
          <a:lstStyle/>
          <a:p>
            <a:pPr lvl="0" algn="ctr"/>
            <a:r>
              <a:rPr lang="zh-CN" altLang="en-US" sz="2400" dirty="0">
                <a:solidFill>
                  <a:srgbClr val="000000">
                    <a:lumMod val="75000"/>
                    <a:lumOff val="25000"/>
                  </a:srgbClr>
                </a:solidFill>
                <a:latin typeface="思源黑体 CN Bold" panose="020B0800000000000000" pitchFamily="34" charset="-122"/>
                <a:ea typeface="思源黑体 CN Bold" panose="020B0800000000000000" pitchFamily="34" charset="-122"/>
              </a:rPr>
              <a:t>你的标题</a:t>
            </a:r>
          </a:p>
        </p:txBody>
      </p:sp>
      <p:grpSp>
        <p:nvGrpSpPr>
          <p:cNvPr id="288" name="Group 8"/>
          <p:cNvGrpSpPr>
            <a:grpSpLocks noChangeAspect="1"/>
          </p:cNvGrpSpPr>
          <p:nvPr/>
        </p:nvGrpSpPr>
        <p:grpSpPr bwMode="auto">
          <a:xfrm>
            <a:off x="9156878" y="2786965"/>
            <a:ext cx="1089025" cy="1089025"/>
            <a:chOff x="4" y="4"/>
            <a:chExt cx="686" cy="686"/>
          </a:xfrm>
          <a:solidFill>
            <a:schemeClr val="accent4"/>
          </a:solidFill>
        </p:grpSpPr>
        <p:sp>
          <p:nvSpPr>
            <p:cNvPr id="289" name="Freeform 9"/>
            <p:cNvSpPr/>
            <p:nvPr/>
          </p:nvSpPr>
          <p:spPr bwMode="auto">
            <a:xfrm>
              <a:off x="4" y="341"/>
              <a:ext cx="56" cy="6"/>
            </a:xfrm>
            <a:custGeom>
              <a:avLst/>
              <a:gdLst>
                <a:gd name="T0" fmla="*/ 56 w 56"/>
                <a:gd name="T1" fmla="*/ 6 h 6"/>
                <a:gd name="T2" fmla="*/ 0 w 56"/>
                <a:gd name="T3" fmla="*/ 6 h 6"/>
                <a:gd name="T4" fmla="*/ 0 w 56"/>
                <a:gd name="T5" fmla="*/ 0 h 6"/>
                <a:gd name="T6" fmla="*/ 56 w 56"/>
                <a:gd name="T7" fmla="*/ 2 h 6"/>
                <a:gd name="T8" fmla="*/ 56 w 56"/>
                <a:gd name="T9" fmla="*/ 6 h 6"/>
              </a:gdLst>
              <a:ahLst/>
              <a:cxnLst>
                <a:cxn ang="0">
                  <a:pos x="T0" y="T1"/>
                </a:cxn>
                <a:cxn ang="0">
                  <a:pos x="T2" y="T3"/>
                </a:cxn>
                <a:cxn ang="0">
                  <a:pos x="T4" y="T5"/>
                </a:cxn>
                <a:cxn ang="0">
                  <a:pos x="T6" y="T7"/>
                </a:cxn>
                <a:cxn ang="0">
                  <a:pos x="T8" y="T9"/>
                </a:cxn>
              </a:cxnLst>
              <a:rect l="0" t="0" r="r" b="b"/>
              <a:pathLst>
                <a:path w="56" h="6">
                  <a:moveTo>
                    <a:pt x="56" y="6"/>
                  </a:moveTo>
                  <a:lnTo>
                    <a:pt x="0" y="6"/>
                  </a:lnTo>
                  <a:lnTo>
                    <a:pt x="0" y="0"/>
                  </a:lnTo>
                  <a:lnTo>
                    <a:pt x="56" y="2"/>
                  </a:lnTo>
                  <a:lnTo>
                    <a:pt x="5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Freeform 10"/>
            <p:cNvSpPr/>
            <p:nvPr/>
          </p:nvSpPr>
          <p:spPr bwMode="auto">
            <a:xfrm>
              <a:off x="4" y="321"/>
              <a:ext cx="59" cy="14"/>
            </a:xfrm>
            <a:custGeom>
              <a:avLst/>
              <a:gdLst>
                <a:gd name="T0" fmla="*/ 28 w 29"/>
                <a:gd name="T1" fmla="*/ 7 h 7"/>
                <a:gd name="T2" fmla="*/ 0 w 29"/>
                <a:gd name="T3" fmla="*/ 5 h 7"/>
                <a:gd name="T4" fmla="*/ 0 w 29"/>
                <a:gd name="T5" fmla="*/ 0 h 7"/>
                <a:gd name="T6" fmla="*/ 29 w 29"/>
                <a:gd name="T7" fmla="*/ 2 h 7"/>
                <a:gd name="T8" fmla="*/ 28 w 29"/>
                <a:gd name="T9" fmla="*/ 7 h 7"/>
              </a:gdLst>
              <a:ahLst/>
              <a:cxnLst>
                <a:cxn ang="0">
                  <a:pos x="T0" y="T1"/>
                </a:cxn>
                <a:cxn ang="0">
                  <a:pos x="T2" y="T3"/>
                </a:cxn>
                <a:cxn ang="0">
                  <a:pos x="T4" y="T5"/>
                </a:cxn>
                <a:cxn ang="0">
                  <a:pos x="T6" y="T7"/>
                </a:cxn>
                <a:cxn ang="0">
                  <a:pos x="T8" y="T9"/>
                </a:cxn>
              </a:cxnLst>
              <a:rect l="0" t="0" r="r" b="b"/>
              <a:pathLst>
                <a:path w="29" h="7">
                  <a:moveTo>
                    <a:pt x="28" y="7"/>
                  </a:moveTo>
                  <a:cubicBezTo>
                    <a:pt x="0" y="5"/>
                    <a:pt x="0" y="5"/>
                    <a:pt x="0" y="5"/>
                  </a:cubicBezTo>
                  <a:cubicBezTo>
                    <a:pt x="0" y="4"/>
                    <a:pt x="0" y="2"/>
                    <a:pt x="0" y="0"/>
                  </a:cubicBezTo>
                  <a:cubicBezTo>
                    <a:pt x="29" y="2"/>
                    <a:pt x="29" y="2"/>
                    <a:pt x="29" y="2"/>
                  </a:cubicBezTo>
                  <a:cubicBezTo>
                    <a:pt x="28" y="4"/>
                    <a:pt x="28" y="5"/>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11"/>
            <p:cNvSpPr/>
            <p:nvPr/>
          </p:nvSpPr>
          <p:spPr bwMode="auto">
            <a:xfrm>
              <a:off x="6" y="301"/>
              <a:ext cx="57" cy="16"/>
            </a:xfrm>
            <a:custGeom>
              <a:avLst/>
              <a:gdLst>
                <a:gd name="T0" fmla="*/ 28 w 28"/>
                <a:gd name="T1" fmla="*/ 8 h 8"/>
                <a:gd name="T2" fmla="*/ 0 w 28"/>
                <a:gd name="T3" fmla="*/ 5 h 8"/>
                <a:gd name="T4" fmla="*/ 1 w 28"/>
                <a:gd name="T5" fmla="*/ 0 h 8"/>
                <a:gd name="T6" fmla="*/ 28 w 28"/>
                <a:gd name="T7" fmla="*/ 4 h 8"/>
                <a:gd name="T8" fmla="*/ 28 w 28"/>
                <a:gd name="T9" fmla="*/ 8 h 8"/>
              </a:gdLst>
              <a:ahLst/>
              <a:cxnLst>
                <a:cxn ang="0">
                  <a:pos x="T0" y="T1"/>
                </a:cxn>
                <a:cxn ang="0">
                  <a:pos x="T2" y="T3"/>
                </a:cxn>
                <a:cxn ang="0">
                  <a:pos x="T4" y="T5"/>
                </a:cxn>
                <a:cxn ang="0">
                  <a:pos x="T6" y="T7"/>
                </a:cxn>
                <a:cxn ang="0">
                  <a:pos x="T8" y="T9"/>
                </a:cxn>
              </a:cxnLst>
              <a:rect l="0" t="0" r="r" b="b"/>
              <a:pathLst>
                <a:path w="28" h="8">
                  <a:moveTo>
                    <a:pt x="28" y="8"/>
                  </a:moveTo>
                  <a:cubicBezTo>
                    <a:pt x="0" y="5"/>
                    <a:pt x="0" y="5"/>
                    <a:pt x="0" y="5"/>
                  </a:cubicBezTo>
                  <a:cubicBezTo>
                    <a:pt x="0" y="3"/>
                    <a:pt x="0" y="2"/>
                    <a:pt x="1" y="0"/>
                  </a:cubicBezTo>
                  <a:cubicBezTo>
                    <a:pt x="28" y="4"/>
                    <a:pt x="28" y="4"/>
                    <a:pt x="28" y="4"/>
                  </a:cubicBezTo>
                  <a:cubicBezTo>
                    <a:pt x="28" y="5"/>
                    <a:pt x="28" y="7"/>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12"/>
            <p:cNvSpPr/>
            <p:nvPr/>
          </p:nvSpPr>
          <p:spPr bwMode="auto">
            <a:xfrm>
              <a:off x="8" y="281"/>
              <a:ext cx="59" cy="20"/>
            </a:xfrm>
            <a:custGeom>
              <a:avLst/>
              <a:gdLst>
                <a:gd name="T0" fmla="*/ 28 w 29"/>
                <a:gd name="T1" fmla="*/ 10 h 10"/>
                <a:gd name="T2" fmla="*/ 0 w 29"/>
                <a:gd name="T3" fmla="*/ 5 h 10"/>
                <a:gd name="T4" fmla="*/ 1 w 29"/>
                <a:gd name="T5" fmla="*/ 0 h 10"/>
                <a:gd name="T6" fmla="*/ 29 w 29"/>
                <a:gd name="T7" fmla="*/ 5 h 10"/>
                <a:gd name="T8" fmla="*/ 28 w 29"/>
                <a:gd name="T9" fmla="*/ 10 h 10"/>
              </a:gdLst>
              <a:ahLst/>
              <a:cxnLst>
                <a:cxn ang="0">
                  <a:pos x="T0" y="T1"/>
                </a:cxn>
                <a:cxn ang="0">
                  <a:pos x="T2" y="T3"/>
                </a:cxn>
                <a:cxn ang="0">
                  <a:pos x="T4" y="T5"/>
                </a:cxn>
                <a:cxn ang="0">
                  <a:pos x="T6" y="T7"/>
                </a:cxn>
                <a:cxn ang="0">
                  <a:pos x="T8" y="T9"/>
                </a:cxn>
              </a:cxnLst>
              <a:rect l="0" t="0" r="r" b="b"/>
              <a:pathLst>
                <a:path w="29" h="10">
                  <a:moveTo>
                    <a:pt x="28" y="10"/>
                  </a:moveTo>
                  <a:cubicBezTo>
                    <a:pt x="0" y="5"/>
                    <a:pt x="0" y="5"/>
                    <a:pt x="0" y="5"/>
                  </a:cubicBezTo>
                  <a:cubicBezTo>
                    <a:pt x="1" y="3"/>
                    <a:pt x="1" y="2"/>
                    <a:pt x="1" y="0"/>
                  </a:cubicBezTo>
                  <a:cubicBezTo>
                    <a:pt x="29" y="5"/>
                    <a:pt x="29" y="5"/>
                    <a:pt x="29" y="5"/>
                  </a:cubicBezTo>
                  <a:cubicBezTo>
                    <a:pt x="29" y="7"/>
                    <a:pt x="28" y="8"/>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13"/>
            <p:cNvSpPr/>
            <p:nvPr/>
          </p:nvSpPr>
          <p:spPr bwMode="auto">
            <a:xfrm>
              <a:off x="12" y="260"/>
              <a:ext cx="59" cy="23"/>
            </a:xfrm>
            <a:custGeom>
              <a:avLst/>
              <a:gdLst>
                <a:gd name="T0" fmla="*/ 28 w 29"/>
                <a:gd name="T1" fmla="*/ 11 h 11"/>
                <a:gd name="T2" fmla="*/ 0 w 29"/>
                <a:gd name="T3" fmla="*/ 5 h 11"/>
                <a:gd name="T4" fmla="*/ 2 w 29"/>
                <a:gd name="T5" fmla="*/ 0 h 11"/>
                <a:gd name="T6" fmla="*/ 29 w 29"/>
                <a:gd name="T7" fmla="*/ 7 h 11"/>
                <a:gd name="T8" fmla="*/ 28 w 29"/>
                <a:gd name="T9" fmla="*/ 11 h 11"/>
              </a:gdLst>
              <a:ahLst/>
              <a:cxnLst>
                <a:cxn ang="0">
                  <a:pos x="T0" y="T1"/>
                </a:cxn>
                <a:cxn ang="0">
                  <a:pos x="T2" y="T3"/>
                </a:cxn>
                <a:cxn ang="0">
                  <a:pos x="T4" y="T5"/>
                </a:cxn>
                <a:cxn ang="0">
                  <a:pos x="T6" y="T7"/>
                </a:cxn>
                <a:cxn ang="0">
                  <a:pos x="T8" y="T9"/>
                </a:cxn>
              </a:cxnLst>
              <a:rect l="0" t="0" r="r" b="b"/>
              <a:pathLst>
                <a:path w="29" h="11">
                  <a:moveTo>
                    <a:pt x="28" y="11"/>
                  </a:moveTo>
                  <a:cubicBezTo>
                    <a:pt x="0" y="5"/>
                    <a:pt x="0" y="5"/>
                    <a:pt x="0" y="5"/>
                  </a:cubicBezTo>
                  <a:cubicBezTo>
                    <a:pt x="1" y="3"/>
                    <a:pt x="1" y="1"/>
                    <a:pt x="2" y="0"/>
                  </a:cubicBezTo>
                  <a:cubicBezTo>
                    <a:pt x="29" y="7"/>
                    <a:pt x="29" y="7"/>
                    <a:pt x="29" y="7"/>
                  </a:cubicBezTo>
                  <a:cubicBezTo>
                    <a:pt x="28" y="8"/>
                    <a:pt x="28" y="10"/>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14"/>
            <p:cNvSpPr/>
            <p:nvPr/>
          </p:nvSpPr>
          <p:spPr bwMode="auto">
            <a:xfrm>
              <a:off x="18" y="240"/>
              <a:ext cx="57" cy="26"/>
            </a:xfrm>
            <a:custGeom>
              <a:avLst/>
              <a:gdLst>
                <a:gd name="T0" fmla="*/ 27 w 28"/>
                <a:gd name="T1" fmla="*/ 13 h 13"/>
                <a:gd name="T2" fmla="*/ 0 w 28"/>
                <a:gd name="T3" fmla="*/ 5 h 13"/>
                <a:gd name="T4" fmla="*/ 1 w 28"/>
                <a:gd name="T5" fmla="*/ 0 h 13"/>
                <a:gd name="T6" fmla="*/ 28 w 28"/>
                <a:gd name="T7" fmla="*/ 9 h 13"/>
                <a:gd name="T8" fmla="*/ 27 w 28"/>
                <a:gd name="T9" fmla="*/ 13 h 13"/>
              </a:gdLst>
              <a:ahLst/>
              <a:cxnLst>
                <a:cxn ang="0">
                  <a:pos x="T0" y="T1"/>
                </a:cxn>
                <a:cxn ang="0">
                  <a:pos x="T2" y="T3"/>
                </a:cxn>
                <a:cxn ang="0">
                  <a:pos x="T4" y="T5"/>
                </a:cxn>
                <a:cxn ang="0">
                  <a:pos x="T6" y="T7"/>
                </a:cxn>
                <a:cxn ang="0">
                  <a:pos x="T8" y="T9"/>
                </a:cxn>
              </a:cxnLst>
              <a:rect l="0" t="0" r="r" b="b"/>
              <a:pathLst>
                <a:path w="28" h="13">
                  <a:moveTo>
                    <a:pt x="27" y="13"/>
                  </a:moveTo>
                  <a:cubicBezTo>
                    <a:pt x="0" y="5"/>
                    <a:pt x="0" y="5"/>
                    <a:pt x="0" y="5"/>
                  </a:cubicBezTo>
                  <a:cubicBezTo>
                    <a:pt x="0" y="3"/>
                    <a:pt x="1" y="2"/>
                    <a:pt x="1" y="0"/>
                  </a:cubicBezTo>
                  <a:cubicBezTo>
                    <a:pt x="28" y="9"/>
                    <a:pt x="28" y="9"/>
                    <a:pt x="28" y="9"/>
                  </a:cubicBezTo>
                  <a:cubicBezTo>
                    <a:pt x="28" y="10"/>
                    <a:pt x="27" y="11"/>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Freeform 15"/>
            <p:cNvSpPr/>
            <p:nvPr/>
          </p:nvSpPr>
          <p:spPr bwMode="auto">
            <a:xfrm>
              <a:off x="24" y="220"/>
              <a:ext cx="57" cy="30"/>
            </a:xfrm>
            <a:custGeom>
              <a:avLst/>
              <a:gdLst>
                <a:gd name="T0" fmla="*/ 27 w 28"/>
                <a:gd name="T1" fmla="*/ 15 h 15"/>
                <a:gd name="T2" fmla="*/ 0 w 28"/>
                <a:gd name="T3" fmla="*/ 5 h 15"/>
                <a:gd name="T4" fmla="*/ 2 w 28"/>
                <a:gd name="T5" fmla="*/ 0 h 15"/>
                <a:gd name="T6" fmla="*/ 28 w 28"/>
                <a:gd name="T7" fmla="*/ 11 h 15"/>
                <a:gd name="T8" fmla="*/ 27 w 28"/>
                <a:gd name="T9" fmla="*/ 15 h 15"/>
              </a:gdLst>
              <a:ahLst/>
              <a:cxnLst>
                <a:cxn ang="0">
                  <a:pos x="T0" y="T1"/>
                </a:cxn>
                <a:cxn ang="0">
                  <a:pos x="T2" y="T3"/>
                </a:cxn>
                <a:cxn ang="0">
                  <a:pos x="T4" y="T5"/>
                </a:cxn>
                <a:cxn ang="0">
                  <a:pos x="T6" y="T7"/>
                </a:cxn>
                <a:cxn ang="0">
                  <a:pos x="T8" y="T9"/>
                </a:cxn>
              </a:cxnLst>
              <a:rect l="0" t="0" r="r" b="b"/>
              <a:pathLst>
                <a:path w="28" h="15">
                  <a:moveTo>
                    <a:pt x="27" y="15"/>
                  </a:moveTo>
                  <a:cubicBezTo>
                    <a:pt x="0" y="5"/>
                    <a:pt x="0" y="5"/>
                    <a:pt x="0" y="5"/>
                  </a:cubicBezTo>
                  <a:cubicBezTo>
                    <a:pt x="1" y="3"/>
                    <a:pt x="1" y="2"/>
                    <a:pt x="2" y="0"/>
                  </a:cubicBezTo>
                  <a:cubicBezTo>
                    <a:pt x="28" y="11"/>
                    <a:pt x="28" y="11"/>
                    <a:pt x="28" y="11"/>
                  </a:cubicBezTo>
                  <a:cubicBezTo>
                    <a:pt x="28" y="12"/>
                    <a:pt x="27" y="13"/>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16"/>
            <p:cNvSpPr/>
            <p:nvPr/>
          </p:nvSpPr>
          <p:spPr bwMode="auto">
            <a:xfrm>
              <a:off x="32" y="202"/>
              <a:ext cx="57" cy="32"/>
            </a:xfrm>
            <a:custGeom>
              <a:avLst/>
              <a:gdLst>
                <a:gd name="T0" fmla="*/ 26 w 28"/>
                <a:gd name="T1" fmla="*/ 16 h 16"/>
                <a:gd name="T2" fmla="*/ 0 w 28"/>
                <a:gd name="T3" fmla="*/ 5 h 16"/>
                <a:gd name="T4" fmla="*/ 2 w 28"/>
                <a:gd name="T5" fmla="*/ 0 h 16"/>
                <a:gd name="T6" fmla="*/ 28 w 28"/>
                <a:gd name="T7" fmla="*/ 12 h 16"/>
                <a:gd name="T8" fmla="*/ 26 w 28"/>
                <a:gd name="T9" fmla="*/ 16 h 16"/>
              </a:gdLst>
              <a:ahLst/>
              <a:cxnLst>
                <a:cxn ang="0">
                  <a:pos x="T0" y="T1"/>
                </a:cxn>
                <a:cxn ang="0">
                  <a:pos x="T2" y="T3"/>
                </a:cxn>
                <a:cxn ang="0">
                  <a:pos x="T4" y="T5"/>
                </a:cxn>
                <a:cxn ang="0">
                  <a:pos x="T6" y="T7"/>
                </a:cxn>
                <a:cxn ang="0">
                  <a:pos x="T8" y="T9"/>
                </a:cxn>
              </a:cxnLst>
              <a:rect l="0" t="0" r="r" b="b"/>
              <a:pathLst>
                <a:path w="28" h="16">
                  <a:moveTo>
                    <a:pt x="26" y="16"/>
                  </a:moveTo>
                  <a:cubicBezTo>
                    <a:pt x="0" y="5"/>
                    <a:pt x="0" y="5"/>
                    <a:pt x="0" y="5"/>
                  </a:cubicBezTo>
                  <a:cubicBezTo>
                    <a:pt x="1" y="3"/>
                    <a:pt x="1" y="1"/>
                    <a:pt x="2" y="0"/>
                  </a:cubicBezTo>
                  <a:cubicBezTo>
                    <a:pt x="28" y="12"/>
                    <a:pt x="28" y="12"/>
                    <a:pt x="28" y="12"/>
                  </a:cubicBezTo>
                  <a:cubicBezTo>
                    <a:pt x="27" y="13"/>
                    <a:pt x="26" y="14"/>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7"/>
            <p:cNvSpPr/>
            <p:nvPr/>
          </p:nvSpPr>
          <p:spPr bwMode="auto">
            <a:xfrm>
              <a:off x="40" y="184"/>
              <a:ext cx="55" cy="34"/>
            </a:xfrm>
            <a:custGeom>
              <a:avLst/>
              <a:gdLst>
                <a:gd name="T0" fmla="*/ 25 w 27"/>
                <a:gd name="T1" fmla="*/ 17 h 17"/>
                <a:gd name="T2" fmla="*/ 0 w 27"/>
                <a:gd name="T3" fmla="*/ 4 h 17"/>
                <a:gd name="T4" fmla="*/ 3 w 27"/>
                <a:gd name="T5" fmla="*/ 0 h 17"/>
                <a:gd name="T6" fmla="*/ 27 w 27"/>
                <a:gd name="T7" fmla="*/ 13 h 17"/>
                <a:gd name="T8" fmla="*/ 25 w 27"/>
                <a:gd name="T9" fmla="*/ 17 h 17"/>
              </a:gdLst>
              <a:ahLst/>
              <a:cxnLst>
                <a:cxn ang="0">
                  <a:pos x="T0" y="T1"/>
                </a:cxn>
                <a:cxn ang="0">
                  <a:pos x="T2" y="T3"/>
                </a:cxn>
                <a:cxn ang="0">
                  <a:pos x="T4" y="T5"/>
                </a:cxn>
                <a:cxn ang="0">
                  <a:pos x="T6" y="T7"/>
                </a:cxn>
                <a:cxn ang="0">
                  <a:pos x="T8" y="T9"/>
                </a:cxn>
              </a:cxnLst>
              <a:rect l="0" t="0" r="r" b="b"/>
              <a:pathLst>
                <a:path w="27" h="17">
                  <a:moveTo>
                    <a:pt x="25" y="17"/>
                  </a:moveTo>
                  <a:cubicBezTo>
                    <a:pt x="0" y="4"/>
                    <a:pt x="0" y="4"/>
                    <a:pt x="0" y="4"/>
                  </a:cubicBezTo>
                  <a:cubicBezTo>
                    <a:pt x="1" y="3"/>
                    <a:pt x="2" y="1"/>
                    <a:pt x="3" y="0"/>
                  </a:cubicBezTo>
                  <a:cubicBezTo>
                    <a:pt x="27" y="13"/>
                    <a:pt x="27" y="13"/>
                    <a:pt x="27" y="13"/>
                  </a:cubicBezTo>
                  <a:cubicBezTo>
                    <a:pt x="27" y="14"/>
                    <a:pt x="26" y="16"/>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18"/>
            <p:cNvSpPr/>
            <p:nvPr/>
          </p:nvSpPr>
          <p:spPr bwMode="auto">
            <a:xfrm>
              <a:off x="50" y="166"/>
              <a:ext cx="55" cy="36"/>
            </a:xfrm>
            <a:custGeom>
              <a:avLst/>
              <a:gdLst>
                <a:gd name="T0" fmla="*/ 25 w 27"/>
                <a:gd name="T1" fmla="*/ 18 h 18"/>
                <a:gd name="T2" fmla="*/ 0 w 27"/>
                <a:gd name="T3" fmla="*/ 4 h 18"/>
                <a:gd name="T4" fmla="*/ 3 w 27"/>
                <a:gd name="T5" fmla="*/ 0 h 18"/>
                <a:gd name="T6" fmla="*/ 27 w 27"/>
                <a:gd name="T7" fmla="*/ 15 h 18"/>
                <a:gd name="T8" fmla="*/ 25 w 27"/>
                <a:gd name="T9" fmla="*/ 18 h 18"/>
              </a:gdLst>
              <a:ahLst/>
              <a:cxnLst>
                <a:cxn ang="0">
                  <a:pos x="T0" y="T1"/>
                </a:cxn>
                <a:cxn ang="0">
                  <a:pos x="T2" y="T3"/>
                </a:cxn>
                <a:cxn ang="0">
                  <a:pos x="T4" y="T5"/>
                </a:cxn>
                <a:cxn ang="0">
                  <a:pos x="T6" y="T7"/>
                </a:cxn>
                <a:cxn ang="0">
                  <a:pos x="T8" y="T9"/>
                </a:cxn>
              </a:cxnLst>
              <a:rect l="0" t="0" r="r" b="b"/>
              <a:pathLst>
                <a:path w="27" h="18">
                  <a:moveTo>
                    <a:pt x="25" y="18"/>
                  </a:moveTo>
                  <a:cubicBezTo>
                    <a:pt x="0" y="4"/>
                    <a:pt x="0" y="4"/>
                    <a:pt x="0" y="4"/>
                  </a:cubicBezTo>
                  <a:cubicBezTo>
                    <a:pt x="1" y="3"/>
                    <a:pt x="2" y="1"/>
                    <a:pt x="3" y="0"/>
                  </a:cubicBezTo>
                  <a:cubicBezTo>
                    <a:pt x="27" y="15"/>
                    <a:pt x="27" y="15"/>
                    <a:pt x="27" y="15"/>
                  </a:cubicBezTo>
                  <a:cubicBezTo>
                    <a:pt x="26" y="16"/>
                    <a:pt x="25" y="17"/>
                    <a:pt x="2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9"/>
            <p:cNvSpPr/>
            <p:nvPr/>
          </p:nvSpPr>
          <p:spPr bwMode="auto">
            <a:xfrm>
              <a:off x="63" y="147"/>
              <a:ext cx="52" cy="41"/>
            </a:xfrm>
            <a:custGeom>
              <a:avLst/>
              <a:gdLst>
                <a:gd name="T0" fmla="*/ 23 w 26"/>
                <a:gd name="T1" fmla="*/ 20 h 20"/>
                <a:gd name="T2" fmla="*/ 0 w 26"/>
                <a:gd name="T3" fmla="*/ 4 h 20"/>
                <a:gd name="T4" fmla="*/ 3 w 26"/>
                <a:gd name="T5" fmla="*/ 0 h 20"/>
                <a:gd name="T6" fmla="*/ 26 w 26"/>
                <a:gd name="T7" fmla="*/ 17 h 20"/>
                <a:gd name="T8" fmla="*/ 23 w 26"/>
                <a:gd name="T9" fmla="*/ 20 h 20"/>
              </a:gdLst>
              <a:ahLst/>
              <a:cxnLst>
                <a:cxn ang="0">
                  <a:pos x="T0" y="T1"/>
                </a:cxn>
                <a:cxn ang="0">
                  <a:pos x="T2" y="T3"/>
                </a:cxn>
                <a:cxn ang="0">
                  <a:pos x="T4" y="T5"/>
                </a:cxn>
                <a:cxn ang="0">
                  <a:pos x="T6" y="T7"/>
                </a:cxn>
                <a:cxn ang="0">
                  <a:pos x="T8" y="T9"/>
                </a:cxn>
              </a:cxnLst>
              <a:rect l="0" t="0" r="r" b="b"/>
              <a:pathLst>
                <a:path w="26" h="20">
                  <a:moveTo>
                    <a:pt x="23" y="20"/>
                  </a:moveTo>
                  <a:cubicBezTo>
                    <a:pt x="0" y="4"/>
                    <a:pt x="0" y="4"/>
                    <a:pt x="0" y="4"/>
                  </a:cubicBezTo>
                  <a:cubicBezTo>
                    <a:pt x="1" y="3"/>
                    <a:pt x="2" y="2"/>
                    <a:pt x="3" y="0"/>
                  </a:cubicBezTo>
                  <a:cubicBezTo>
                    <a:pt x="26" y="17"/>
                    <a:pt x="26" y="17"/>
                    <a:pt x="26" y="17"/>
                  </a:cubicBezTo>
                  <a:cubicBezTo>
                    <a:pt x="25" y="18"/>
                    <a:pt x="24" y="19"/>
                    <a:pt x="2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20"/>
            <p:cNvSpPr/>
            <p:nvPr/>
          </p:nvSpPr>
          <p:spPr bwMode="auto">
            <a:xfrm>
              <a:off x="75" y="131"/>
              <a:ext cx="50" cy="43"/>
            </a:xfrm>
            <a:custGeom>
              <a:avLst/>
              <a:gdLst>
                <a:gd name="T0" fmla="*/ 22 w 25"/>
                <a:gd name="T1" fmla="*/ 21 h 21"/>
                <a:gd name="T2" fmla="*/ 0 w 25"/>
                <a:gd name="T3" fmla="*/ 4 h 21"/>
                <a:gd name="T4" fmla="*/ 3 w 25"/>
                <a:gd name="T5" fmla="*/ 0 h 21"/>
                <a:gd name="T6" fmla="*/ 25 w 25"/>
                <a:gd name="T7" fmla="*/ 18 h 21"/>
                <a:gd name="T8" fmla="*/ 22 w 25"/>
                <a:gd name="T9" fmla="*/ 21 h 21"/>
              </a:gdLst>
              <a:ahLst/>
              <a:cxnLst>
                <a:cxn ang="0">
                  <a:pos x="T0" y="T1"/>
                </a:cxn>
                <a:cxn ang="0">
                  <a:pos x="T2" y="T3"/>
                </a:cxn>
                <a:cxn ang="0">
                  <a:pos x="T4" y="T5"/>
                </a:cxn>
                <a:cxn ang="0">
                  <a:pos x="T6" y="T7"/>
                </a:cxn>
                <a:cxn ang="0">
                  <a:pos x="T8" y="T9"/>
                </a:cxn>
              </a:cxnLst>
              <a:rect l="0" t="0" r="r" b="b"/>
              <a:pathLst>
                <a:path w="25" h="21">
                  <a:moveTo>
                    <a:pt x="22" y="21"/>
                  </a:moveTo>
                  <a:cubicBezTo>
                    <a:pt x="0" y="4"/>
                    <a:pt x="0" y="4"/>
                    <a:pt x="0" y="4"/>
                  </a:cubicBezTo>
                  <a:cubicBezTo>
                    <a:pt x="1" y="3"/>
                    <a:pt x="2" y="1"/>
                    <a:pt x="3" y="0"/>
                  </a:cubicBezTo>
                  <a:cubicBezTo>
                    <a:pt x="25" y="18"/>
                    <a:pt x="25" y="18"/>
                    <a:pt x="25" y="18"/>
                  </a:cubicBezTo>
                  <a:cubicBezTo>
                    <a:pt x="24" y="19"/>
                    <a:pt x="23" y="20"/>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21"/>
            <p:cNvSpPr/>
            <p:nvPr/>
          </p:nvSpPr>
          <p:spPr bwMode="auto">
            <a:xfrm>
              <a:off x="87" y="115"/>
              <a:ext cx="48" cy="47"/>
            </a:xfrm>
            <a:custGeom>
              <a:avLst/>
              <a:gdLst>
                <a:gd name="T0" fmla="*/ 21 w 24"/>
                <a:gd name="T1" fmla="*/ 23 h 23"/>
                <a:gd name="T2" fmla="*/ 0 w 24"/>
                <a:gd name="T3" fmla="*/ 4 h 23"/>
                <a:gd name="T4" fmla="*/ 4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4"/>
                    <a:pt x="0" y="4"/>
                    <a:pt x="0" y="4"/>
                  </a:cubicBezTo>
                  <a:cubicBezTo>
                    <a:pt x="1" y="3"/>
                    <a:pt x="2" y="2"/>
                    <a:pt x="4" y="0"/>
                  </a:cubicBezTo>
                  <a:cubicBezTo>
                    <a:pt x="24" y="19"/>
                    <a:pt x="24" y="19"/>
                    <a:pt x="24" y="19"/>
                  </a:cubicBezTo>
                  <a:cubicBezTo>
                    <a:pt x="23" y="20"/>
                    <a:pt x="22" y="21"/>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22"/>
            <p:cNvSpPr/>
            <p:nvPr/>
          </p:nvSpPr>
          <p:spPr bwMode="auto">
            <a:xfrm>
              <a:off x="101" y="101"/>
              <a:ext cx="46" cy="46"/>
            </a:xfrm>
            <a:custGeom>
              <a:avLst/>
              <a:gdLst>
                <a:gd name="T0" fmla="*/ 20 w 23"/>
                <a:gd name="T1" fmla="*/ 23 h 23"/>
                <a:gd name="T2" fmla="*/ 0 w 23"/>
                <a:gd name="T3" fmla="*/ 4 h 23"/>
                <a:gd name="T4" fmla="*/ 4 w 23"/>
                <a:gd name="T5" fmla="*/ 0 h 23"/>
                <a:gd name="T6" fmla="*/ 23 w 23"/>
                <a:gd name="T7" fmla="*/ 20 h 23"/>
                <a:gd name="T8" fmla="*/ 20 w 23"/>
                <a:gd name="T9" fmla="*/ 23 h 23"/>
              </a:gdLst>
              <a:ahLst/>
              <a:cxnLst>
                <a:cxn ang="0">
                  <a:pos x="T0" y="T1"/>
                </a:cxn>
                <a:cxn ang="0">
                  <a:pos x="T2" y="T3"/>
                </a:cxn>
                <a:cxn ang="0">
                  <a:pos x="T4" y="T5"/>
                </a:cxn>
                <a:cxn ang="0">
                  <a:pos x="T6" y="T7"/>
                </a:cxn>
                <a:cxn ang="0">
                  <a:pos x="T8" y="T9"/>
                </a:cxn>
              </a:cxnLst>
              <a:rect l="0" t="0" r="r" b="b"/>
              <a:pathLst>
                <a:path w="23" h="23">
                  <a:moveTo>
                    <a:pt x="20" y="23"/>
                  </a:moveTo>
                  <a:cubicBezTo>
                    <a:pt x="0" y="4"/>
                    <a:pt x="0" y="4"/>
                    <a:pt x="0" y="4"/>
                  </a:cubicBezTo>
                  <a:cubicBezTo>
                    <a:pt x="1" y="2"/>
                    <a:pt x="2" y="1"/>
                    <a:pt x="4" y="0"/>
                  </a:cubicBezTo>
                  <a:cubicBezTo>
                    <a:pt x="23" y="20"/>
                    <a:pt x="23" y="20"/>
                    <a:pt x="23" y="20"/>
                  </a:cubicBezTo>
                  <a:cubicBezTo>
                    <a:pt x="22" y="21"/>
                    <a:pt x="21" y="22"/>
                    <a:pt x="2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23"/>
            <p:cNvSpPr/>
            <p:nvPr/>
          </p:nvSpPr>
          <p:spPr bwMode="auto">
            <a:xfrm>
              <a:off x="115" y="87"/>
              <a:ext cx="46" cy="48"/>
            </a:xfrm>
            <a:custGeom>
              <a:avLst/>
              <a:gdLst>
                <a:gd name="T0" fmla="*/ 19 w 23"/>
                <a:gd name="T1" fmla="*/ 24 h 24"/>
                <a:gd name="T2" fmla="*/ 0 w 23"/>
                <a:gd name="T3" fmla="*/ 3 h 24"/>
                <a:gd name="T4" fmla="*/ 4 w 23"/>
                <a:gd name="T5" fmla="*/ 0 h 24"/>
                <a:gd name="T6" fmla="*/ 23 w 23"/>
                <a:gd name="T7" fmla="*/ 21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2" y="2"/>
                    <a:pt x="3" y="1"/>
                    <a:pt x="4" y="0"/>
                  </a:cubicBezTo>
                  <a:cubicBezTo>
                    <a:pt x="23" y="21"/>
                    <a:pt x="23" y="21"/>
                    <a:pt x="23" y="21"/>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24"/>
            <p:cNvSpPr/>
            <p:nvPr/>
          </p:nvSpPr>
          <p:spPr bwMode="auto">
            <a:xfrm>
              <a:off x="131" y="75"/>
              <a:ext cx="42" cy="50"/>
            </a:xfrm>
            <a:custGeom>
              <a:avLst/>
              <a:gdLst>
                <a:gd name="T0" fmla="*/ 18 w 21"/>
                <a:gd name="T1" fmla="*/ 25 h 25"/>
                <a:gd name="T2" fmla="*/ 0 w 21"/>
                <a:gd name="T3" fmla="*/ 3 h 25"/>
                <a:gd name="T4" fmla="*/ 4 w 21"/>
                <a:gd name="T5" fmla="*/ 0 h 25"/>
                <a:gd name="T6" fmla="*/ 21 w 21"/>
                <a:gd name="T7" fmla="*/ 22 h 25"/>
                <a:gd name="T8" fmla="*/ 18 w 21"/>
                <a:gd name="T9" fmla="*/ 25 h 25"/>
              </a:gdLst>
              <a:ahLst/>
              <a:cxnLst>
                <a:cxn ang="0">
                  <a:pos x="T0" y="T1"/>
                </a:cxn>
                <a:cxn ang="0">
                  <a:pos x="T2" y="T3"/>
                </a:cxn>
                <a:cxn ang="0">
                  <a:pos x="T4" y="T5"/>
                </a:cxn>
                <a:cxn ang="0">
                  <a:pos x="T6" y="T7"/>
                </a:cxn>
                <a:cxn ang="0">
                  <a:pos x="T8" y="T9"/>
                </a:cxn>
              </a:cxnLst>
              <a:rect l="0" t="0" r="r" b="b"/>
              <a:pathLst>
                <a:path w="21" h="25">
                  <a:moveTo>
                    <a:pt x="18" y="25"/>
                  </a:moveTo>
                  <a:cubicBezTo>
                    <a:pt x="0" y="3"/>
                    <a:pt x="0" y="3"/>
                    <a:pt x="0" y="3"/>
                  </a:cubicBezTo>
                  <a:cubicBezTo>
                    <a:pt x="1" y="2"/>
                    <a:pt x="3" y="1"/>
                    <a:pt x="4" y="0"/>
                  </a:cubicBezTo>
                  <a:cubicBezTo>
                    <a:pt x="21" y="22"/>
                    <a:pt x="21" y="22"/>
                    <a:pt x="21" y="22"/>
                  </a:cubicBezTo>
                  <a:cubicBezTo>
                    <a:pt x="20" y="23"/>
                    <a:pt x="19" y="24"/>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25"/>
            <p:cNvSpPr/>
            <p:nvPr/>
          </p:nvSpPr>
          <p:spPr bwMode="auto">
            <a:xfrm>
              <a:off x="147" y="63"/>
              <a:ext cx="41" cy="50"/>
            </a:xfrm>
            <a:custGeom>
              <a:avLst/>
              <a:gdLst>
                <a:gd name="T0" fmla="*/ 17 w 20"/>
                <a:gd name="T1" fmla="*/ 25 h 25"/>
                <a:gd name="T2" fmla="*/ 0 w 20"/>
                <a:gd name="T3" fmla="*/ 3 h 25"/>
                <a:gd name="T4" fmla="*/ 5 w 20"/>
                <a:gd name="T5" fmla="*/ 0 h 25"/>
                <a:gd name="T6" fmla="*/ 20 w 20"/>
                <a:gd name="T7" fmla="*/ 23 h 25"/>
                <a:gd name="T8" fmla="*/ 17 w 20"/>
                <a:gd name="T9" fmla="*/ 25 h 25"/>
              </a:gdLst>
              <a:ahLst/>
              <a:cxnLst>
                <a:cxn ang="0">
                  <a:pos x="T0" y="T1"/>
                </a:cxn>
                <a:cxn ang="0">
                  <a:pos x="T2" y="T3"/>
                </a:cxn>
                <a:cxn ang="0">
                  <a:pos x="T4" y="T5"/>
                </a:cxn>
                <a:cxn ang="0">
                  <a:pos x="T6" y="T7"/>
                </a:cxn>
                <a:cxn ang="0">
                  <a:pos x="T8" y="T9"/>
                </a:cxn>
              </a:cxnLst>
              <a:rect l="0" t="0" r="r" b="b"/>
              <a:pathLst>
                <a:path w="20" h="25">
                  <a:moveTo>
                    <a:pt x="17" y="25"/>
                  </a:moveTo>
                  <a:cubicBezTo>
                    <a:pt x="0" y="3"/>
                    <a:pt x="0" y="3"/>
                    <a:pt x="0" y="3"/>
                  </a:cubicBezTo>
                  <a:cubicBezTo>
                    <a:pt x="2" y="2"/>
                    <a:pt x="3" y="1"/>
                    <a:pt x="5" y="0"/>
                  </a:cubicBezTo>
                  <a:cubicBezTo>
                    <a:pt x="20" y="23"/>
                    <a:pt x="20" y="23"/>
                    <a:pt x="20" y="23"/>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26"/>
            <p:cNvSpPr/>
            <p:nvPr/>
          </p:nvSpPr>
          <p:spPr bwMode="auto">
            <a:xfrm>
              <a:off x="165" y="51"/>
              <a:ext cx="37" cy="54"/>
            </a:xfrm>
            <a:custGeom>
              <a:avLst/>
              <a:gdLst>
                <a:gd name="T0" fmla="*/ 15 w 18"/>
                <a:gd name="T1" fmla="*/ 27 h 27"/>
                <a:gd name="T2" fmla="*/ 0 w 18"/>
                <a:gd name="T3" fmla="*/ 3 h 27"/>
                <a:gd name="T4" fmla="*/ 4 w 18"/>
                <a:gd name="T5" fmla="*/ 0 h 27"/>
                <a:gd name="T6" fmla="*/ 18 w 18"/>
                <a:gd name="T7" fmla="*/ 25 h 27"/>
                <a:gd name="T8" fmla="*/ 15 w 18"/>
                <a:gd name="T9" fmla="*/ 27 h 27"/>
              </a:gdLst>
              <a:ahLst/>
              <a:cxnLst>
                <a:cxn ang="0">
                  <a:pos x="T0" y="T1"/>
                </a:cxn>
                <a:cxn ang="0">
                  <a:pos x="T2" y="T3"/>
                </a:cxn>
                <a:cxn ang="0">
                  <a:pos x="T4" y="T5"/>
                </a:cxn>
                <a:cxn ang="0">
                  <a:pos x="T6" y="T7"/>
                </a:cxn>
                <a:cxn ang="0">
                  <a:pos x="T8" y="T9"/>
                </a:cxn>
              </a:cxnLst>
              <a:rect l="0" t="0" r="r" b="b"/>
              <a:pathLst>
                <a:path w="18" h="27">
                  <a:moveTo>
                    <a:pt x="15" y="27"/>
                  </a:moveTo>
                  <a:cubicBezTo>
                    <a:pt x="0" y="3"/>
                    <a:pt x="0" y="3"/>
                    <a:pt x="0" y="3"/>
                  </a:cubicBezTo>
                  <a:cubicBezTo>
                    <a:pt x="1" y="2"/>
                    <a:pt x="3" y="1"/>
                    <a:pt x="4" y="0"/>
                  </a:cubicBezTo>
                  <a:cubicBezTo>
                    <a:pt x="18" y="25"/>
                    <a:pt x="18" y="25"/>
                    <a:pt x="18" y="25"/>
                  </a:cubicBezTo>
                  <a:cubicBezTo>
                    <a:pt x="17" y="25"/>
                    <a:pt x="16" y="26"/>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27"/>
            <p:cNvSpPr/>
            <p:nvPr/>
          </p:nvSpPr>
          <p:spPr bwMode="auto">
            <a:xfrm>
              <a:off x="184" y="40"/>
              <a:ext cx="34" cy="55"/>
            </a:xfrm>
            <a:custGeom>
              <a:avLst/>
              <a:gdLst>
                <a:gd name="T0" fmla="*/ 13 w 17"/>
                <a:gd name="T1" fmla="*/ 27 h 27"/>
                <a:gd name="T2" fmla="*/ 0 w 17"/>
                <a:gd name="T3" fmla="*/ 3 h 27"/>
                <a:gd name="T4" fmla="*/ 4 w 17"/>
                <a:gd name="T5" fmla="*/ 0 h 27"/>
                <a:gd name="T6" fmla="*/ 17 w 17"/>
                <a:gd name="T7" fmla="*/ 25 h 27"/>
                <a:gd name="T8" fmla="*/ 13 w 17"/>
                <a:gd name="T9" fmla="*/ 27 h 27"/>
              </a:gdLst>
              <a:ahLst/>
              <a:cxnLst>
                <a:cxn ang="0">
                  <a:pos x="T0" y="T1"/>
                </a:cxn>
                <a:cxn ang="0">
                  <a:pos x="T2" y="T3"/>
                </a:cxn>
                <a:cxn ang="0">
                  <a:pos x="T4" y="T5"/>
                </a:cxn>
                <a:cxn ang="0">
                  <a:pos x="T6" y="T7"/>
                </a:cxn>
                <a:cxn ang="0">
                  <a:pos x="T8" y="T9"/>
                </a:cxn>
              </a:cxnLst>
              <a:rect l="0" t="0" r="r" b="b"/>
              <a:pathLst>
                <a:path w="17" h="27">
                  <a:moveTo>
                    <a:pt x="13" y="27"/>
                  </a:moveTo>
                  <a:cubicBezTo>
                    <a:pt x="0" y="3"/>
                    <a:pt x="0" y="3"/>
                    <a:pt x="0" y="3"/>
                  </a:cubicBezTo>
                  <a:cubicBezTo>
                    <a:pt x="1" y="2"/>
                    <a:pt x="3" y="1"/>
                    <a:pt x="4" y="0"/>
                  </a:cubicBezTo>
                  <a:cubicBezTo>
                    <a:pt x="17" y="25"/>
                    <a:pt x="17" y="25"/>
                    <a:pt x="17" y="25"/>
                  </a:cubicBezTo>
                  <a:cubicBezTo>
                    <a:pt x="16" y="26"/>
                    <a:pt x="14"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28"/>
            <p:cNvSpPr/>
            <p:nvPr/>
          </p:nvSpPr>
          <p:spPr bwMode="auto">
            <a:xfrm>
              <a:off x="202" y="32"/>
              <a:ext cx="32" cy="57"/>
            </a:xfrm>
            <a:custGeom>
              <a:avLst/>
              <a:gdLst>
                <a:gd name="T0" fmla="*/ 12 w 16"/>
                <a:gd name="T1" fmla="*/ 28 h 28"/>
                <a:gd name="T2" fmla="*/ 0 w 16"/>
                <a:gd name="T3" fmla="*/ 2 h 28"/>
                <a:gd name="T4" fmla="*/ 5 w 16"/>
                <a:gd name="T5" fmla="*/ 0 h 28"/>
                <a:gd name="T6" fmla="*/ 16 w 16"/>
                <a:gd name="T7" fmla="*/ 26 h 28"/>
                <a:gd name="T8" fmla="*/ 12 w 16"/>
                <a:gd name="T9" fmla="*/ 28 h 28"/>
              </a:gdLst>
              <a:ahLst/>
              <a:cxnLst>
                <a:cxn ang="0">
                  <a:pos x="T0" y="T1"/>
                </a:cxn>
                <a:cxn ang="0">
                  <a:pos x="T2" y="T3"/>
                </a:cxn>
                <a:cxn ang="0">
                  <a:pos x="T4" y="T5"/>
                </a:cxn>
                <a:cxn ang="0">
                  <a:pos x="T6" y="T7"/>
                </a:cxn>
                <a:cxn ang="0">
                  <a:pos x="T8" y="T9"/>
                </a:cxn>
              </a:cxnLst>
              <a:rect l="0" t="0" r="r" b="b"/>
              <a:pathLst>
                <a:path w="16" h="28">
                  <a:moveTo>
                    <a:pt x="12" y="28"/>
                  </a:moveTo>
                  <a:cubicBezTo>
                    <a:pt x="0" y="2"/>
                    <a:pt x="0" y="2"/>
                    <a:pt x="0" y="2"/>
                  </a:cubicBezTo>
                  <a:cubicBezTo>
                    <a:pt x="1" y="1"/>
                    <a:pt x="3" y="1"/>
                    <a:pt x="5" y="0"/>
                  </a:cubicBezTo>
                  <a:cubicBezTo>
                    <a:pt x="16" y="26"/>
                    <a:pt x="16" y="26"/>
                    <a:pt x="16" y="26"/>
                  </a:cubicBezTo>
                  <a:cubicBezTo>
                    <a:pt x="14" y="26"/>
                    <a:pt x="13" y="27"/>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29"/>
            <p:cNvSpPr/>
            <p:nvPr/>
          </p:nvSpPr>
          <p:spPr bwMode="auto">
            <a:xfrm>
              <a:off x="220" y="24"/>
              <a:ext cx="30" cy="57"/>
            </a:xfrm>
            <a:custGeom>
              <a:avLst/>
              <a:gdLst>
                <a:gd name="T0" fmla="*/ 11 w 15"/>
                <a:gd name="T1" fmla="*/ 28 h 28"/>
                <a:gd name="T2" fmla="*/ 0 w 15"/>
                <a:gd name="T3" fmla="*/ 2 h 28"/>
                <a:gd name="T4" fmla="*/ 5 w 15"/>
                <a:gd name="T5" fmla="*/ 0 h 28"/>
                <a:gd name="T6" fmla="*/ 15 w 15"/>
                <a:gd name="T7" fmla="*/ 27 h 28"/>
                <a:gd name="T8" fmla="*/ 11 w 15"/>
                <a:gd name="T9" fmla="*/ 28 h 28"/>
              </a:gdLst>
              <a:ahLst/>
              <a:cxnLst>
                <a:cxn ang="0">
                  <a:pos x="T0" y="T1"/>
                </a:cxn>
                <a:cxn ang="0">
                  <a:pos x="T2" y="T3"/>
                </a:cxn>
                <a:cxn ang="0">
                  <a:pos x="T4" y="T5"/>
                </a:cxn>
                <a:cxn ang="0">
                  <a:pos x="T6" y="T7"/>
                </a:cxn>
                <a:cxn ang="0">
                  <a:pos x="T8" y="T9"/>
                </a:cxn>
              </a:cxnLst>
              <a:rect l="0" t="0" r="r" b="b"/>
              <a:pathLst>
                <a:path w="15" h="28">
                  <a:moveTo>
                    <a:pt x="11" y="28"/>
                  </a:moveTo>
                  <a:cubicBezTo>
                    <a:pt x="0" y="2"/>
                    <a:pt x="0" y="2"/>
                    <a:pt x="0" y="2"/>
                  </a:cubicBezTo>
                  <a:cubicBezTo>
                    <a:pt x="2" y="1"/>
                    <a:pt x="3" y="1"/>
                    <a:pt x="5" y="0"/>
                  </a:cubicBezTo>
                  <a:cubicBezTo>
                    <a:pt x="15" y="27"/>
                    <a:pt x="15" y="27"/>
                    <a:pt x="15" y="27"/>
                  </a:cubicBezTo>
                  <a:cubicBezTo>
                    <a:pt x="13" y="27"/>
                    <a:pt x="12" y="28"/>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30"/>
            <p:cNvSpPr/>
            <p:nvPr/>
          </p:nvSpPr>
          <p:spPr bwMode="auto">
            <a:xfrm>
              <a:off x="240" y="18"/>
              <a:ext cx="26" cy="57"/>
            </a:xfrm>
            <a:custGeom>
              <a:avLst/>
              <a:gdLst>
                <a:gd name="T0" fmla="*/ 9 w 13"/>
                <a:gd name="T1" fmla="*/ 28 h 28"/>
                <a:gd name="T2" fmla="*/ 0 w 13"/>
                <a:gd name="T3" fmla="*/ 1 h 28"/>
                <a:gd name="T4" fmla="*/ 5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1"/>
                    <a:pt x="0" y="1"/>
                    <a:pt x="0" y="1"/>
                  </a:cubicBezTo>
                  <a:cubicBezTo>
                    <a:pt x="1" y="1"/>
                    <a:pt x="3" y="0"/>
                    <a:pt x="5" y="0"/>
                  </a:cubicBezTo>
                  <a:cubicBezTo>
                    <a:pt x="13" y="27"/>
                    <a:pt x="13" y="27"/>
                    <a:pt x="13" y="27"/>
                  </a:cubicBezTo>
                  <a:cubicBezTo>
                    <a:pt x="11"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31"/>
            <p:cNvSpPr/>
            <p:nvPr/>
          </p:nvSpPr>
          <p:spPr bwMode="auto">
            <a:xfrm>
              <a:off x="260" y="12"/>
              <a:ext cx="22" cy="59"/>
            </a:xfrm>
            <a:custGeom>
              <a:avLst/>
              <a:gdLst>
                <a:gd name="T0" fmla="*/ 7 w 11"/>
                <a:gd name="T1" fmla="*/ 29 h 29"/>
                <a:gd name="T2" fmla="*/ 0 w 11"/>
                <a:gd name="T3" fmla="*/ 2 h 29"/>
                <a:gd name="T4" fmla="*/ 5 w 11"/>
                <a:gd name="T5" fmla="*/ 0 h 29"/>
                <a:gd name="T6" fmla="*/ 11 w 11"/>
                <a:gd name="T7" fmla="*/ 28 h 29"/>
                <a:gd name="T8" fmla="*/ 7 w 11"/>
                <a:gd name="T9" fmla="*/ 29 h 29"/>
              </a:gdLst>
              <a:ahLst/>
              <a:cxnLst>
                <a:cxn ang="0">
                  <a:pos x="T0" y="T1"/>
                </a:cxn>
                <a:cxn ang="0">
                  <a:pos x="T2" y="T3"/>
                </a:cxn>
                <a:cxn ang="0">
                  <a:pos x="T4" y="T5"/>
                </a:cxn>
                <a:cxn ang="0">
                  <a:pos x="T6" y="T7"/>
                </a:cxn>
                <a:cxn ang="0">
                  <a:pos x="T8" y="T9"/>
                </a:cxn>
              </a:cxnLst>
              <a:rect l="0" t="0" r="r" b="b"/>
              <a:pathLst>
                <a:path w="11" h="29">
                  <a:moveTo>
                    <a:pt x="7" y="29"/>
                  </a:moveTo>
                  <a:cubicBezTo>
                    <a:pt x="0" y="2"/>
                    <a:pt x="0" y="2"/>
                    <a:pt x="0" y="2"/>
                  </a:cubicBezTo>
                  <a:cubicBezTo>
                    <a:pt x="1" y="1"/>
                    <a:pt x="3" y="1"/>
                    <a:pt x="5" y="0"/>
                  </a:cubicBezTo>
                  <a:cubicBezTo>
                    <a:pt x="11" y="28"/>
                    <a:pt x="11" y="28"/>
                    <a:pt x="11" y="28"/>
                  </a:cubicBezTo>
                  <a:cubicBezTo>
                    <a:pt x="10" y="28"/>
                    <a:pt x="8" y="28"/>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32"/>
            <p:cNvSpPr/>
            <p:nvPr/>
          </p:nvSpPr>
          <p:spPr bwMode="auto">
            <a:xfrm>
              <a:off x="280" y="8"/>
              <a:ext cx="19" cy="59"/>
            </a:xfrm>
            <a:custGeom>
              <a:avLst/>
              <a:gdLst>
                <a:gd name="T0" fmla="*/ 5 w 9"/>
                <a:gd name="T1" fmla="*/ 29 h 29"/>
                <a:gd name="T2" fmla="*/ 0 w 9"/>
                <a:gd name="T3" fmla="*/ 1 h 29"/>
                <a:gd name="T4" fmla="*/ 5 w 9"/>
                <a:gd name="T5" fmla="*/ 0 h 29"/>
                <a:gd name="T6" fmla="*/ 9 w 9"/>
                <a:gd name="T7" fmla="*/ 28 h 29"/>
                <a:gd name="T8" fmla="*/ 5 w 9"/>
                <a:gd name="T9" fmla="*/ 29 h 29"/>
              </a:gdLst>
              <a:ahLst/>
              <a:cxnLst>
                <a:cxn ang="0">
                  <a:pos x="T0" y="T1"/>
                </a:cxn>
                <a:cxn ang="0">
                  <a:pos x="T2" y="T3"/>
                </a:cxn>
                <a:cxn ang="0">
                  <a:pos x="T4" y="T5"/>
                </a:cxn>
                <a:cxn ang="0">
                  <a:pos x="T6" y="T7"/>
                </a:cxn>
                <a:cxn ang="0">
                  <a:pos x="T8" y="T9"/>
                </a:cxn>
              </a:cxnLst>
              <a:rect l="0" t="0" r="r" b="b"/>
              <a:pathLst>
                <a:path w="9" h="29">
                  <a:moveTo>
                    <a:pt x="5" y="29"/>
                  </a:moveTo>
                  <a:cubicBezTo>
                    <a:pt x="0" y="1"/>
                    <a:pt x="0" y="1"/>
                    <a:pt x="0" y="1"/>
                  </a:cubicBezTo>
                  <a:cubicBezTo>
                    <a:pt x="1" y="1"/>
                    <a:pt x="3" y="1"/>
                    <a:pt x="5" y="0"/>
                  </a:cubicBezTo>
                  <a:cubicBezTo>
                    <a:pt x="9" y="28"/>
                    <a:pt x="9" y="28"/>
                    <a:pt x="9" y="28"/>
                  </a:cubicBezTo>
                  <a:cubicBezTo>
                    <a:pt x="8" y="28"/>
                    <a:pt x="7"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33"/>
            <p:cNvSpPr/>
            <p:nvPr/>
          </p:nvSpPr>
          <p:spPr bwMode="auto">
            <a:xfrm>
              <a:off x="301" y="6"/>
              <a:ext cx="16" cy="57"/>
            </a:xfrm>
            <a:custGeom>
              <a:avLst/>
              <a:gdLst>
                <a:gd name="T0" fmla="*/ 4 w 8"/>
                <a:gd name="T1" fmla="*/ 28 h 28"/>
                <a:gd name="T2" fmla="*/ 0 w 8"/>
                <a:gd name="T3" fmla="*/ 1 h 28"/>
                <a:gd name="T4" fmla="*/ 5 w 8"/>
                <a:gd name="T5" fmla="*/ 0 h 28"/>
                <a:gd name="T6" fmla="*/ 8 w 8"/>
                <a:gd name="T7" fmla="*/ 28 h 28"/>
                <a:gd name="T8" fmla="*/ 4 w 8"/>
                <a:gd name="T9" fmla="*/ 28 h 28"/>
              </a:gdLst>
              <a:ahLst/>
              <a:cxnLst>
                <a:cxn ang="0">
                  <a:pos x="T0" y="T1"/>
                </a:cxn>
                <a:cxn ang="0">
                  <a:pos x="T2" y="T3"/>
                </a:cxn>
                <a:cxn ang="0">
                  <a:pos x="T4" y="T5"/>
                </a:cxn>
                <a:cxn ang="0">
                  <a:pos x="T6" y="T7"/>
                </a:cxn>
                <a:cxn ang="0">
                  <a:pos x="T8" y="T9"/>
                </a:cxn>
              </a:cxnLst>
              <a:rect l="0" t="0" r="r" b="b"/>
              <a:pathLst>
                <a:path w="8" h="28">
                  <a:moveTo>
                    <a:pt x="4" y="28"/>
                  </a:moveTo>
                  <a:cubicBezTo>
                    <a:pt x="0" y="1"/>
                    <a:pt x="0" y="1"/>
                    <a:pt x="0" y="1"/>
                  </a:cubicBezTo>
                  <a:cubicBezTo>
                    <a:pt x="2" y="0"/>
                    <a:pt x="3" y="0"/>
                    <a:pt x="5" y="0"/>
                  </a:cubicBezTo>
                  <a:cubicBezTo>
                    <a:pt x="8" y="28"/>
                    <a:pt x="8" y="28"/>
                    <a:pt x="8" y="28"/>
                  </a:cubicBezTo>
                  <a:cubicBezTo>
                    <a:pt x="6" y="28"/>
                    <a:pt x="5"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34"/>
            <p:cNvSpPr/>
            <p:nvPr/>
          </p:nvSpPr>
          <p:spPr bwMode="auto">
            <a:xfrm>
              <a:off x="321" y="4"/>
              <a:ext cx="12" cy="59"/>
            </a:xfrm>
            <a:custGeom>
              <a:avLst/>
              <a:gdLst>
                <a:gd name="T0" fmla="*/ 2 w 6"/>
                <a:gd name="T1" fmla="*/ 29 h 29"/>
                <a:gd name="T2" fmla="*/ 0 w 6"/>
                <a:gd name="T3" fmla="*/ 0 h 29"/>
                <a:gd name="T4" fmla="*/ 5 w 6"/>
                <a:gd name="T5" fmla="*/ 0 h 29"/>
                <a:gd name="T6" fmla="*/ 6 w 6"/>
                <a:gd name="T7" fmla="*/ 28 h 29"/>
                <a:gd name="T8" fmla="*/ 2 w 6"/>
                <a:gd name="T9" fmla="*/ 29 h 29"/>
              </a:gdLst>
              <a:ahLst/>
              <a:cxnLst>
                <a:cxn ang="0">
                  <a:pos x="T0" y="T1"/>
                </a:cxn>
                <a:cxn ang="0">
                  <a:pos x="T2" y="T3"/>
                </a:cxn>
                <a:cxn ang="0">
                  <a:pos x="T4" y="T5"/>
                </a:cxn>
                <a:cxn ang="0">
                  <a:pos x="T6" y="T7"/>
                </a:cxn>
                <a:cxn ang="0">
                  <a:pos x="T8" y="T9"/>
                </a:cxn>
              </a:cxnLst>
              <a:rect l="0" t="0" r="r" b="b"/>
              <a:pathLst>
                <a:path w="6" h="29">
                  <a:moveTo>
                    <a:pt x="2" y="29"/>
                  </a:moveTo>
                  <a:cubicBezTo>
                    <a:pt x="0" y="0"/>
                    <a:pt x="0" y="0"/>
                    <a:pt x="0" y="0"/>
                  </a:cubicBezTo>
                  <a:cubicBezTo>
                    <a:pt x="2" y="0"/>
                    <a:pt x="3" y="0"/>
                    <a:pt x="5" y="0"/>
                  </a:cubicBezTo>
                  <a:cubicBezTo>
                    <a:pt x="6" y="28"/>
                    <a:pt x="6" y="28"/>
                    <a:pt x="6" y="28"/>
                  </a:cubicBezTo>
                  <a:cubicBezTo>
                    <a:pt x="5" y="28"/>
                    <a:pt x="4"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35"/>
            <p:cNvSpPr/>
            <p:nvPr/>
          </p:nvSpPr>
          <p:spPr bwMode="auto">
            <a:xfrm>
              <a:off x="341" y="4"/>
              <a:ext cx="6" cy="57"/>
            </a:xfrm>
            <a:custGeom>
              <a:avLst/>
              <a:gdLst>
                <a:gd name="T0" fmla="*/ 2 w 6"/>
                <a:gd name="T1" fmla="*/ 57 h 57"/>
                <a:gd name="T2" fmla="*/ 0 w 6"/>
                <a:gd name="T3" fmla="*/ 0 h 57"/>
                <a:gd name="T4" fmla="*/ 6 w 6"/>
                <a:gd name="T5" fmla="*/ 0 h 57"/>
                <a:gd name="T6" fmla="*/ 6 w 6"/>
                <a:gd name="T7" fmla="*/ 57 h 57"/>
                <a:gd name="T8" fmla="*/ 2 w 6"/>
                <a:gd name="T9" fmla="*/ 57 h 57"/>
              </a:gdLst>
              <a:ahLst/>
              <a:cxnLst>
                <a:cxn ang="0">
                  <a:pos x="T0" y="T1"/>
                </a:cxn>
                <a:cxn ang="0">
                  <a:pos x="T2" y="T3"/>
                </a:cxn>
                <a:cxn ang="0">
                  <a:pos x="T4" y="T5"/>
                </a:cxn>
                <a:cxn ang="0">
                  <a:pos x="T6" y="T7"/>
                </a:cxn>
                <a:cxn ang="0">
                  <a:pos x="T8" y="T9"/>
                </a:cxn>
              </a:cxnLst>
              <a:rect l="0" t="0" r="r" b="b"/>
              <a:pathLst>
                <a:path w="6" h="57">
                  <a:moveTo>
                    <a:pt x="2" y="57"/>
                  </a:moveTo>
                  <a:lnTo>
                    <a:pt x="0" y="0"/>
                  </a:lnTo>
                  <a:lnTo>
                    <a:pt x="6" y="0"/>
                  </a:lnTo>
                  <a:lnTo>
                    <a:pt x="6" y="57"/>
                  </a:lnTo>
                  <a:lnTo>
                    <a:pt x="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36"/>
            <p:cNvSpPr/>
            <p:nvPr/>
          </p:nvSpPr>
          <p:spPr bwMode="auto">
            <a:xfrm>
              <a:off x="563" y="531"/>
              <a:ext cx="46" cy="40"/>
            </a:xfrm>
            <a:custGeom>
              <a:avLst/>
              <a:gdLst>
                <a:gd name="T0" fmla="*/ 42 w 46"/>
                <a:gd name="T1" fmla="*/ 40 h 40"/>
                <a:gd name="T2" fmla="*/ 0 w 46"/>
                <a:gd name="T3" fmla="*/ 4 h 40"/>
                <a:gd name="T4" fmla="*/ 4 w 46"/>
                <a:gd name="T5" fmla="*/ 0 h 40"/>
                <a:gd name="T6" fmla="*/ 46 w 46"/>
                <a:gd name="T7" fmla="*/ 38 h 40"/>
                <a:gd name="T8" fmla="*/ 42 w 46"/>
                <a:gd name="T9" fmla="*/ 40 h 40"/>
              </a:gdLst>
              <a:ahLst/>
              <a:cxnLst>
                <a:cxn ang="0">
                  <a:pos x="T0" y="T1"/>
                </a:cxn>
                <a:cxn ang="0">
                  <a:pos x="T2" y="T3"/>
                </a:cxn>
                <a:cxn ang="0">
                  <a:pos x="T4" y="T5"/>
                </a:cxn>
                <a:cxn ang="0">
                  <a:pos x="T6" y="T7"/>
                </a:cxn>
                <a:cxn ang="0">
                  <a:pos x="T8" y="T9"/>
                </a:cxn>
              </a:cxnLst>
              <a:rect l="0" t="0" r="r" b="b"/>
              <a:pathLst>
                <a:path w="46" h="40">
                  <a:moveTo>
                    <a:pt x="42" y="40"/>
                  </a:moveTo>
                  <a:lnTo>
                    <a:pt x="0" y="4"/>
                  </a:lnTo>
                  <a:lnTo>
                    <a:pt x="4" y="0"/>
                  </a:lnTo>
                  <a:lnTo>
                    <a:pt x="46" y="38"/>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37"/>
            <p:cNvSpPr/>
            <p:nvPr/>
          </p:nvSpPr>
          <p:spPr bwMode="auto">
            <a:xfrm>
              <a:off x="335" y="634"/>
              <a:ext cx="10" cy="56"/>
            </a:xfrm>
            <a:custGeom>
              <a:avLst/>
              <a:gdLst>
                <a:gd name="T0" fmla="*/ 5 w 5"/>
                <a:gd name="T1" fmla="*/ 28 h 28"/>
                <a:gd name="T2" fmla="*/ 0 w 5"/>
                <a:gd name="T3" fmla="*/ 28 h 28"/>
                <a:gd name="T4" fmla="*/ 1 w 5"/>
                <a:gd name="T5" fmla="*/ 0 h 28"/>
                <a:gd name="T6" fmla="*/ 5 w 5"/>
                <a:gd name="T7" fmla="*/ 0 h 28"/>
                <a:gd name="T8" fmla="*/ 5 w 5"/>
                <a:gd name="T9" fmla="*/ 28 h 28"/>
              </a:gdLst>
              <a:ahLst/>
              <a:cxnLst>
                <a:cxn ang="0">
                  <a:pos x="T0" y="T1"/>
                </a:cxn>
                <a:cxn ang="0">
                  <a:pos x="T2" y="T3"/>
                </a:cxn>
                <a:cxn ang="0">
                  <a:pos x="T4" y="T5"/>
                </a:cxn>
                <a:cxn ang="0">
                  <a:pos x="T6" y="T7"/>
                </a:cxn>
                <a:cxn ang="0">
                  <a:pos x="T8" y="T9"/>
                </a:cxn>
              </a:cxnLst>
              <a:rect l="0" t="0" r="r" b="b"/>
              <a:pathLst>
                <a:path w="5" h="28">
                  <a:moveTo>
                    <a:pt x="5" y="28"/>
                  </a:moveTo>
                  <a:cubicBezTo>
                    <a:pt x="3" y="28"/>
                    <a:pt x="2" y="28"/>
                    <a:pt x="0" y="28"/>
                  </a:cubicBezTo>
                  <a:cubicBezTo>
                    <a:pt x="1" y="0"/>
                    <a:pt x="1" y="0"/>
                    <a:pt x="1" y="0"/>
                  </a:cubicBezTo>
                  <a:cubicBezTo>
                    <a:pt x="2" y="0"/>
                    <a:pt x="4" y="0"/>
                    <a:pt x="5"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38"/>
            <p:cNvSpPr/>
            <p:nvPr/>
          </p:nvSpPr>
          <p:spPr bwMode="auto">
            <a:xfrm>
              <a:off x="353" y="634"/>
              <a:ext cx="12" cy="56"/>
            </a:xfrm>
            <a:custGeom>
              <a:avLst/>
              <a:gdLst>
                <a:gd name="T0" fmla="*/ 1 w 6"/>
                <a:gd name="T1" fmla="*/ 28 h 28"/>
                <a:gd name="T2" fmla="*/ 0 w 6"/>
                <a:gd name="T3" fmla="*/ 0 h 28"/>
                <a:gd name="T4" fmla="*/ 5 w 6"/>
                <a:gd name="T5" fmla="*/ 0 h 28"/>
                <a:gd name="T6" fmla="*/ 6 w 6"/>
                <a:gd name="T7" fmla="*/ 28 h 28"/>
                <a:gd name="T8" fmla="*/ 1 w 6"/>
                <a:gd name="T9" fmla="*/ 28 h 28"/>
              </a:gdLst>
              <a:ahLst/>
              <a:cxnLst>
                <a:cxn ang="0">
                  <a:pos x="T0" y="T1"/>
                </a:cxn>
                <a:cxn ang="0">
                  <a:pos x="T2" y="T3"/>
                </a:cxn>
                <a:cxn ang="0">
                  <a:pos x="T4" y="T5"/>
                </a:cxn>
                <a:cxn ang="0">
                  <a:pos x="T6" y="T7"/>
                </a:cxn>
                <a:cxn ang="0">
                  <a:pos x="T8" y="T9"/>
                </a:cxn>
              </a:cxnLst>
              <a:rect l="0" t="0" r="r" b="b"/>
              <a:pathLst>
                <a:path w="6" h="28">
                  <a:moveTo>
                    <a:pt x="1" y="28"/>
                  </a:moveTo>
                  <a:cubicBezTo>
                    <a:pt x="0" y="0"/>
                    <a:pt x="0" y="0"/>
                    <a:pt x="0" y="0"/>
                  </a:cubicBezTo>
                  <a:cubicBezTo>
                    <a:pt x="2" y="0"/>
                    <a:pt x="3" y="0"/>
                    <a:pt x="5" y="0"/>
                  </a:cubicBezTo>
                  <a:cubicBezTo>
                    <a:pt x="6" y="28"/>
                    <a:pt x="6" y="28"/>
                    <a:pt x="6" y="28"/>
                  </a:cubicBezTo>
                  <a:cubicBezTo>
                    <a:pt x="4" y="28"/>
                    <a:pt x="3" y="28"/>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39"/>
            <p:cNvSpPr/>
            <p:nvPr/>
          </p:nvSpPr>
          <p:spPr bwMode="auto">
            <a:xfrm>
              <a:off x="315" y="632"/>
              <a:ext cx="14" cy="58"/>
            </a:xfrm>
            <a:custGeom>
              <a:avLst/>
              <a:gdLst>
                <a:gd name="T0" fmla="*/ 5 w 7"/>
                <a:gd name="T1" fmla="*/ 29 h 29"/>
                <a:gd name="T2" fmla="*/ 0 w 7"/>
                <a:gd name="T3" fmla="*/ 28 h 29"/>
                <a:gd name="T4" fmla="*/ 2 w 7"/>
                <a:gd name="T5" fmla="*/ 0 h 29"/>
                <a:gd name="T6" fmla="*/ 7 w 7"/>
                <a:gd name="T7" fmla="*/ 1 h 29"/>
                <a:gd name="T8" fmla="*/ 5 w 7"/>
                <a:gd name="T9" fmla="*/ 29 h 29"/>
              </a:gdLst>
              <a:ahLst/>
              <a:cxnLst>
                <a:cxn ang="0">
                  <a:pos x="T0" y="T1"/>
                </a:cxn>
                <a:cxn ang="0">
                  <a:pos x="T2" y="T3"/>
                </a:cxn>
                <a:cxn ang="0">
                  <a:pos x="T4" y="T5"/>
                </a:cxn>
                <a:cxn ang="0">
                  <a:pos x="T6" y="T7"/>
                </a:cxn>
                <a:cxn ang="0">
                  <a:pos x="T8" y="T9"/>
                </a:cxn>
              </a:cxnLst>
              <a:rect l="0" t="0" r="r" b="b"/>
              <a:pathLst>
                <a:path w="7" h="29">
                  <a:moveTo>
                    <a:pt x="5" y="29"/>
                  </a:moveTo>
                  <a:cubicBezTo>
                    <a:pt x="3" y="29"/>
                    <a:pt x="1" y="28"/>
                    <a:pt x="0" y="28"/>
                  </a:cubicBezTo>
                  <a:cubicBezTo>
                    <a:pt x="2" y="0"/>
                    <a:pt x="2" y="0"/>
                    <a:pt x="2" y="0"/>
                  </a:cubicBezTo>
                  <a:cubicBezTo>
                    <a:pt x="4" y="0"/>
                    <a:pt x="5" y="0"/>
                    <a:pt x="7"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40"/>
            <p:cNvSpPr/>
            <p:nvPr/>
          </p:nvSpPr>
          <p:spPr bwMode="auto">
            <a:xfrm>
              <a:off x="371" y="632"/>
              <a:ext cx="14" cy="56"/>
            </a:xfrm>
            <a:custGeom>
              <a:avLst/>
              <a:gdLst>
                <a:gd name="T0" fmla="*/ 2 w 7"/>
                <a:gd name="T1" fmla="*/ 28 h 28"/>
                <a:gd name="T2" fmla="*/ 0 w 7"/>
                <a:gd name="T3" fmla="*/ 0 h 28"/>
                <a:gd name="T4" fmla="*/ 4 w 7"/>
                <a:gd name="T5" fmla="*/ 0 h 28"/>
                <a:gd name="T6" fmla="*/ 7 w 7"/>
                <a:gd name="T7" fmla="*/ 28 h 28"/>
                <a:gd name="T8" fmla="*/ 2 w 7"/>
                <a:gd name="T9" fmla="*/ 28 h 28"/>
              </a:gdLst>
              <a:ahLst/>
              <a:cxnLst>
                <a:cxn ang="0">
                  <a:pos x="T0" y="T1"/>
                </a:cxn>
                <a:cxn ang="0">
                  <a:pos x="T2" y="T3"/>
                </a:cxn>
                <a:cxn ang="0">
                  <a:pos x="T4" y="T5"/>
                </a:cxn>
                <a:cxn ang="0">
                  <a:pos x="T6" y="T7"/>
                </a:cxn>
                <a:cxn ang="0">
                  <a:pos x="T8" y="T9"/>
                </a:cxn>
              </a:cxnLst>
              <a:rect l="0" t="0" r="r" b="b"/>
              <a:pathLst>
                <a:path w="7" h="28">
                  <a:moveTo>
                    <a:pt x="2" y="28"/>
                  </a:moveTo>
                  <a:cubicBezTo>
                    <a:pt x="0" y="0"/>
                    <a:pt x="0" y="0"/>
                    <a:pt x="0" y="0"/>
                  </a:cubicBezTo>
                  <a:cubicBezTo>
                    <a:pt x="1" y="0"/>
                    <a:pt x="3" y="0"/>
                    <a:pt x="4" y="0"/>
                  </a:cubicBezTo>
                  <a:cubicBezTo>
                    <a:pt x="7" y="28"/>
                    <a:pt x="7" y="28"/>
                    <a:pt x="7" y="28"/>
                  </a:cubicBezTo>
                  <a:cubicBezTo>
                    <a:pt x="5" y="28"/>
                    <a:pt x="4"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41"/>
            <p:cNvSpPr/>
            <p:nvPr/>
          </p:nvSpPr>
          <p:spPr bwMode="auto">
            <a:xfrm>
              <a:off x="295" y="630"/>
              <a:ext cx="16" cy="58"/>
            </a:xfrm>
            <a:custGeom>
              <a:avLst/>
              <a:gdLst>
                <a:gd name="T0" fmla="*/ 5 w 8"/>
                <a:gd name="T1" fmla="*/ 29 h 29"/>
                <a:gd name="T2" fmla="*/ 0 w 8"/>
                <a:gd name="T3" fmla="*/ 28 h 29"/>
                <a:gd name="T4" fmla="*/ 4 w 8"/>
                <a:gd name="T5" fmla="*/ 0 h 29"/>
                <a:gd name="T6" fmla="*/ 8 w 8"/>
                <a:gd name="T7" fmla="*/ 1 h 29"/>
                <a:gd name="T8" fmla="*/ 5 w 8"/>
                <a:gd name="T9" fmla="*/ 29 h 29"/>
              </a:gdLst>
              <a:ahLst/>
              <a:cxnLst>
                <a:cxn ang="0">
                  <a:pos x="T0" y="T1"/>
                </a:cxn>
                <a:cxn ang="0">
                  <a:pos x="T2" y="T3"/>
                </a:cxn>
                <a:cxn ang="0">
                  <a:pos x="T4" y="T5"/>
                </a:cxn>
                <a:cxn ang="0">
                  <a:pos x="T6" y="T7"/>
                </a:cxn>
                <a:cxn ang="0">
                  <a:pos x="T8" y="T9"/>
                </a:cxn>
              </a:cxnLst>
              <a:rect l="0" t="0" r="r" b="b"/>
              <a:pathLst>
                <a:path w="8" h="29">
                  <a:moveTo>
                    <a:pt x="5" y="29"/>
                  </a:moveTo>
                  <a:cubicBezTo>
                    <a:pt x="3" y="28"/>
                    <a:pt x="1" y="28"/>
                    <a:pt x="0" y="28"/>
                  </a:cubicBezTo>
                  <a:cubicBezTo>
                    <a:pt x="4" y="0"/>
                    <a:pt x="4" y="0"/>
                    <a:pt x="4" y="0"/>
                  </a:cubicBezTo>
                  <a:cubicBezTo>
                    <a:pt x="5" y="0"/>
                    <a:pt x="7" y="1"/>
                    <a:pt x="8"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42"/>
            <p:cNvSpPr/>
            <p:nvPr/>
          </p:nvSpPr>
          <p:spPr bwMode="auto">
            <a:xfrm>
              <a:off x="387" y="630"/>
              <a:ext cx="19" cy="56"/>
            </a:xfrm>
            <a:custGeom>
              <a:avLst/>
              <a:gdLst>
                <a:gd name="T0" fmla="*/ 4 w 9"/>
                <a:gd name="T1" fmla="*/ 28 h 28"/>
                <a:gd name="T2" fmla="*/ 0 w 9"/>
                <a:gd name="T3" fmla="*/ 0 h 28"/>
                <a:gd name="T4" fmla="*/ 4 w 9"/>
                <a:gd name="T5" fmla="*/ 0 h 28"/>
                <a:gd name="T6" fmla="*/ 9 w 9"/>
                <a:gd name="T7" fmla="*/ 28 h 28"/>
                <a:gd name="T8" fmla="*/ 4 w 9"/>
                <a:gd name="T9" fmla="*/ 28 h 28"/>
              </a:gdLst>
              <a:ahLst/>
              <a:cxnLst>
                <a:cxn ang="0">
                  <a:pos x="T0" y="T1"/>
                </a:cxn>
                <a:cxn ang="0">
                  <a:pos x="T2" y="T3"/>
                </a:cxn>
                <a:cxn ang="0">
                  <a:pos x="T4" y="T5"/>
                </a:cxn>
                <a:cxn ang="0">
                  <a:pos x="T6" y="T7"/>
                </a:cxn>
                <a:cxn ang="0">
                  <a:pos x="T8" y="T9"/>
                </a:cxn>
              </a:cxnLst>
              <a:rect l="0" t="0" r="r" b="b"/>
              <a:pathLst>
                <a:path w="9" h="28">
                  <a:moveTo>
                    <a:pt x="4" y="28"/>
                  </a:moveTo>
                  <a:cubicBezTo>
                    <a:pt x="0" y="0"/>
                    <a:pt x="0" y="0"/>
                    <a:pt x="0" y="0"/>
                  </a:cubicBezTo>
                  <a:cubicBezTo>
                    <a:pt x="2" y="0"/>
                    <a:pt x="3" y="0"/>
                    <a:pt x="4" y="0"/>
                  </a:cubicBezTo>
                  <a:cubicBezTo>
                    <a:pt x="9" y="28"/>
                    <a:pt x="9" y="28"/>
                    <a:pt x="9" y="28"/>
                  </a:cubicBezTo>
                  <a:cubicBezTo>
                    <a:pt x="7" y="28"/>
                    <a:pt x="6"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43"/>
            <p:cNvSpPr/>
            <p:nvPr/>
          </p:nvSpPr>
          <p:spPr bwMode="auto">
            <a:xfrm>
              <a:off x="274" y="627"/>
              <a:ext cx="21" cy="57"/>
            </a:xfrm>
            <a:custGeom>
              <a:avLst/>
              <a:gdLst>
                <a:gd name="T0" fmla="*/ 5 w 10"/>
                <a:gd name="T1" fmla="*/ 28 h 28"/>
                <a:gd name="T2" fmla="*/ 0 w 10"/>
                <a:gd name="T3" fmla="*/ 27 h 28"/>
                <a:gd name="T4" fmla="*/ 6 w 10"/>
                <a:gd name="T5" fmla="*/ 0 h 28"/>
                <a:gd name="T6" fmla="*/ 10 w 10"/>
                <a:gd name="T7" fmla="*/ 0 h 28"/>
                <a:gd name="T8" fmla="*/ 5 w 10"/>
                <a:gd name="T9" fmla="*/ 28 h 28"/>
              </a:gdLst>
              <a:ahLst/>
              <a:cxnLst>
                <a:cxn ang="0">
                  <a:pos x="T0" y="T1"/>
                </a:cxn>
                <a:cxn ang="0">
                  <a:pos x="T2" y="T3"/>
                </a:cxn>
                <a:cxn ang="0">
                  <a:pos x="T4" y="T5"/>
                </a:cxn>
                <a:cxn ang="0">
                  <a:pos x="T6" y="T7"/>
                </a:cxn>
                <a:cxn ang="0">
                  <a:pos x="T8" y="T9"/>
                </a:cxn>
              </a:cxnLst>
              <a:rect l="0" t="0" r="r" b="b"/>
              <a:pathLst>
                <a:path w="10" h="28">
                  <a:moveTo>
                    <a:pt x="5" y="28"/>
                  </a:moveTo>
                  <a:cubicBezTo>
                    <a:pt x="3" y="28"/>
                    <a:pt x="1" y="27"/>
                    <a:pt x="0" y="27"/>
                  </a:cubicBezTo>
                  <a:cubicBezTo>
                    <a:pt x="6" y="0"/>
                    <a:pt x="6" y="0"/>
                    <a:pt x="6" y="0"/>
                  </a:cubicBezTo>
                  <a:cubicBezTo>
                    <a:pt x="7" y="0"/>
                    <a:pt x="8" y="0"/>
                    <a:pt x="10"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44"/>
            <p:cNvSpPr/>
            <p:nvPr/>
          </p:nvSpPr>
          <p:spPr bwMode="auto">
            <a:xfrm>
              <a:off x="404" y="625"/>
              <a:ext cx="22" cy="59"/>
            </a:xfrm>
            <a:custGeom>
              <a:avLst/>
              <a:gdLst>
                <a:gd name="T0" fmla="*/ 6 w 11"/>
                <a:gd name="T1" fmla="*/ 29 h 29"/>
                <a:gd name="T2" fmla="*/ 0 w 11"/>
                <a:gd name="T3" fmla="*/ 1 h 29"/>
                <a:gd name="T4" fmla="*/ 5 w 11"/>
                <a:gd name="T5" fmla="*/ 0 h 29"/>
                <a:gd name="T6" fmla="*/ 11 w 11"/>
                <a:gd name="T7" fmla="*/ 28 h 29"/>
                <a:gd name="T8" fmla="*/ 6 w 11"/>
                <a:gd name="T9" fmla="*/ 29 h 29"/>
              </a:gdLst>
              <a:ahLst/>
              <a:cxnLst>
                <a:cxn ang="0">
                  <a:pos x="T0" y="T1"/>
                </a:cxn>
                <a:cxn ang="0">
                  <a:pos x="T2" y="T3"/>
                </a:cxn>
                <a:cxn ang="0">
                  <a:pos x="T4" y="T5"/>
                </a:cxn>
                <a:cxn ang="0">
                  <a:pos x="T6" y="T7"/>
                </a:cxn>
                <a:cxn ang="0">
                  <a:pos x="T8" y="T9"/>
                </a:cxn>
              </a:cxnLst>
              <a:rect l="0" t="0" r="r" b="b"/>
              <a:pathLst>
                <a:path w="11" h="29">
                  <a:moveTo>
                    <a:pt x="6" y="29"/>
                  </a:moveTo>
                  <a:cubicBezTo>
                    <a:pt x="0" y="1"/>
                    <a:pt x="0" y="1"/>
                    <a:pt x="0" y="1"/>
                  </a:cubicBezTo>
                  <a:cubicBezTo>
                    <a:pt x="2" y="1"/>
                    <a:pt x="3" y="0"/>
                    <a:pt x="5" y="0"/>
                  </a:cubicBezTo>
                  <a:cubicBezTo>
                    <a:pt x="11" y="28"/>
                    <a:pt x="11" y="28"/>
                    <a:pt x="11" y="28"/>
                  </a:cubicBezTo>
                  <a:cubicBezTo>
                    <a:pt x="9" y="28"/>
                    <a:pt x="8" y="28"/>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45"/>
            <p:cNvSpPr/>
            <p:nvPr/>
          </p:nvSpPr>
          <p:spPr bwMode="auto">
            <a:xfrm>
              <a:off x="254" y="623"/>
              <a:ext cx="24" cy="57"/>
            </a:xfrm>
            <a:custGeom>
              <a:avLst/>
              <a:gdLst>
                <a:gd name="T0" fmla="*/ 5 w 12"/>
                <a:gd name="T1" fmla="*/ 28 h 28"/>
                <a:gd name="T2" fmla="*/ 0 w 12"/>
                <a:gd name="T3" fmla="*/ 27 h 28"/>
                <a:gd name="T4" fmla="*/ 8 w 12"/>
                <a:gd name="T5" fmla="*/ 0 h 28"/>
                <a:gd name="T6" fmla="*/ 12 w 12"/>
                <a:gd name="T7" fmla="*/ 1 h 28"/>
                <a:gd name="T8" fmla="*/ 5 w 12"/>
                <a:gd name="T9" fmla="*/ 28 h 28"/>
              </a:gdLst>
              <a:ahLst/>
              <a:cxnLst>
                <a:cxn ang="0">
                  <a:pos x="T0" y="T1"/>
                </a:cxn>
                <a:cxn ang="0">
                  <a:pos x="T2" y="T3"/>
                </a:cxn>
                <a:cxn ang="0">
                  <a:pos x="T4" y="T5"/>
                </a:cxn>
                <a:cxn ang="0">
                  <a:pos x="T6" y="T7"/>
                </a:cxn>
                <a:cxn ang="0">
                  <a:pos x="T8" y="T9"/>
                </a:cxn>
              </a:cxnLst>
              <a:rect l="0" t="0" r="r" b="b"/>
              <a:pathLst>
                <a:path w="12" h="28">
                  <a:moveTo>
                    <a:pt x="5" y="28"/>
                  </a:moveTo>
                  <a:cubicBezTo>
                    <a:pt x="3" y="28"/>
                    <a:pt x="2" y="27"/>
                    <a:pt x="0" y="27"/>
                  </a:cubicBezTo>
                  <a:cubicBezTo>
                    <a:pt x="8" y="0"/>
                    <a:pt x="8" y="0"/>
                    <a:pt x="8" y="0"/>
                  </a:cubicBezTo>
                  <a:cubicBezTo>
                    <a:pt x="9" y="0"/>
                    <a:pt x="10" y="0"/>
                    <a:pt x="12"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46"/>
            <p:cNvSpPr/>
            <p:nvPr/>
          </p:nvSpPr>
          <p:spPr bwMode="auto">
            <a:xfrm>
              <a:off x="422" y="621"/>
              <a:ext cx="24" cy="57"/>
            </a:xfrm>
            <a:custGeom>
              <a:avLst/>
              <a:gdLst>
                <a:gd name="T0" fmla="*/ 7 w 12"/>
                <a:gd name="T1" fmla="*/ 28 h 28"/>
                <a:gd name="T2" fmla="*/ 0 w 12"/>
                <a:gd name="T3" fmla="*/ 1 h 28"/>
                <a:gd name="T4" fmla="*/ 4 w 12"/>
                <a:gd name="T5" fmla="*/ 0 h 28"/>
                <a:gd name="T6" fmla="*/ 12 w 12"/>
                <a:gd name="T7" fmla="*/ 27 h 28"/>
                <a:gd name="T8" fmla="*/ 7 w 12"/>
                <a:gd name="T9" fmla="*/ 28 h 28"/>
              </a:gdLst>
              <a:ahLst/>
              <a:cxnLst>
                <a:cxn ang="0">
                  <a:pos x="T0" y="T1"/>
                </a:cxn>
                <a:cxn ang="0">
                  <a:pos x="T2" y="T3"/>
                </a:cxn>
                <a:cxn ang="0">
                  <a:pos x="T4" y="T5"/>
                </a:cxn>
                <a:cxn ang="0">
                  <a:pos x="T6" y="T7"/>
                </a:cxn>
                <a:cxn ang="0">
                  <a:pos x="T8" y="T9"/>
                </a:cxn>
              </a:cxnLst>
              <a:rect l="0" t="0" r="r" b="b"/>
              <a:pathLst>
                <a:path w="12" h="28">
                  <a:moveTo>
                    <a:pt x="7" y="28"/>
                  </a:moveTo>
                  <a:cubicBezTo>
                    <a:pt x="0" y="1"/>
                    <a:pt x="0" y="1"/>
                    <a:pt x="0" y="1"/>
                  </a:cubicBezTo>
                  <a:cubicBezTo>
                    <a:pt x="1" y="1"/>
                    <a:pt x="2" y="0"/>
                    <a:pt x="4" y="0"/>
                  </a:cubicBezTo>
                  <a:cubicBezTo>
                    <a:pt x="12" y="27"/>
                    <a:pt x="12" y="27"/>
                    <a:pt x="12" y="27"/>
                  </a:cubicBezTo>
                  <a:cubicBezTo>
                    <a:pt x="10" y="27"/>
                    <a:pt x="9"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47"/>
            <p:cNvSpPr/>
            <p:nvPr/>
          </p:nvSpPr>
          <p:spPr bwMode="auto">
            <a:xfrm>
              <a:off x="234" y="617"/>
              <a:ext cx="28" cy="57"/>
            </a:xfrm>
            <a:custGeom>
              <a:avLst/>
              <a:gdLst>
                <a:gd name="T0" fmla="*/ 5 w 14"/>
                <a:gd name="T1" fmla="*/ 28 h 28"/>
                <a:gd name="T2" fmla="*/ 0 w 14"/>
                <a:gd name="T3" fmla="*/ 27 h 28"/>
                <a:gd name="T4" fmla="*/ 10 w 14"/>
                <a:gd name="T5" fmla="*/ 0 h 28"/>
                <a:gd name="T6" fmla="*/ 14 w 14"/>
                <a:gd name="T7" fmla="*/ 1 h 28"/>
                <a:gd name="T8" fmla="*/ 5 w 14"/>
                <a:gd name="T9" fmla="*/ 28 h 28"/>
              </a:gdLst>
              <a:ahLst/>
              <a:cxnLst>
                <a:cxn ang="0">
                  <a:pos x="T0" y="T1"/>
                </a:cxn>
                <a:cxn ang="0">
                  <a:pos x="T2" y="T3"/>
                </a:cxn>
                <a:cxn ang="0">
                  <a:pos x="T4" y="T5"/>
                </a:cxn>
                <a:cxn ang="0">
                  <a:pos x="T6" y="T7"/>
                </a:cxn>
                <a:cxn ang="0">
                  <a:pos x="T8" y="T9"/>
                </a:cxn>
              </a:cxnLst>
              <a:rect l="0" t="0" r="r" b="b"/>
              <a:pathLst>
                <a:path w="14" h="28">
                  <a:moveTo>
                    <a:pt x="5" y="28"/>
                  </a:moveTo>
                  <a:cubicBezTo>
                    <a:pt x="3" y="28"/>
                    <a:pt x="2" y="27"/>
                    <a:pt x="0" y="27"/>
                  </a:cubicBezTo>
                  <a:cubicBezTo>
                    <a:pt x="10" y="0"/>
                    <a:pt x="10" y="0"/>
                    <a:pt x="10" y="0"/>
                  </a:cubicBezTo>
                  <a:cubicBezTo>
                    <a:pt x="11" y="0"/>
                    <a:pt x="12" y="1"/>
                    <a:pt x="14"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48"/>
            <p:cNvSpPr/>
            <p:nvPr/>
          </p:nvSpPr>
          <p:spPr bwMode="auto">
            <a:xfrm>
              <a:off x="438" y="615"/>
              <a:ext cx="26" cy="57"/>
            </a:xfrm>
            <a:custGeom>
              <a:avLst/>
              <a:gdLst>
                <a:gd name="T0" fmla="*/ 9 w 13"/>
                <a:gd name="T1" fmla="*/ 28 h 28"/>
                <a:gd name="T2" fmla="*/ 0 w 13"/>
                <a:gd name="T3" fmla="*/ 2 h 28"/>
                <a:gd name="T4" fmla="*/ 4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2"/>
                    <a:pt x="0" y="2"/>
                    <a:pt x="0" y="2"/>
                  </a:cubicBezTo>
                  <a:cubicBezTo>
                    <a:pt x="1" y="1"/>
                    <a:pt x="2" y="1"/>
                    <a:pt x="4" y="0"/>
                  </a:cubicBezTo>
                  <a:cubicBezTo>
                    <a:pt x="13" y="27"/>
                    <a:pt x="13" y="27"/>
                    <a:pt x="13" y="27"/>
                  </a:cubicBezTo>
                  <a:cubicBezTo>
                    <a:pt x="12"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49"/>
            <p:cNvSpPr/>
            <p:nvPr/>
          </p:nvSpPr>
          <p:spPr bwMode="auto">
            <a:xfrm>
              <a:off x="216" y="611"/>
              <a:ext cx="30" cy="57"/>
            </a:xfrm>
            <a:custGeom>
              <a:avLst/>
              <a:gdLst>
                <a:gd name="T0" fmla="*/ 4 w 15"/>
                <a:gd name="T1" fmla="*/ 28 h 28"/>
                <a:gd name="T2" fmla="*/ 0 w 15"/>
                <a:gd name="T3" fmla="*/ 26 h 28"/>
                <a:gd name="T4" fmla="*/ 11 w 15"/>
                <a:gd name="T5" fmla="*/ 0 h 28"/>
                <a:gd name="T6" fmla="*/ 15 w 15"/>
                <a:gd name="T7" fmla="*/ 2 h 28"/>
                <a:gd name="T8" fmla="*/ 4 w 15"/>
                <a:gd name="T9" fmla="*/ 28 h 28"/>
              </a:gdLst>
              <a:ahLst/>
              <a:cxnLst>
                <a:cxn ang="0">
                  <a:pos x="T0" y="T1"/>
                </a:cxn>
                <a:cxn ang="0">
                  <a:pos x="T2" y="T3"/>
                </a:cxn>
                <a:cxn ang="0">
                  <a:pos x="T4" y="T5"/>
                </a:cxn>
                <a:cxn ang="0">
                  <a:pos x="T6" y="T7"/>
                </a:cxn>
                <a:cxn ang="0">
                  <a:pos x="T8" y="T9"/>
                </a:cxn>
              </a:cxnLst>
              <a:rect l="0" t="0" r="r" b="b"/>
              <a:pathLst>
                <a:path w="15" h="28">
                  <a:moveTo>
                    <a:pt x="4" y="28"/>
                  </a:moveTo>
                  <a:cubicBezTo>
                    <a:pt x="3" y="27"/>
                    <a:pt x="1" y="27"/>
                    <a:pt x="0" y="26"/>
                  </a:cubicBezTo>
                  <a:cubicBezTo>
                    <a:pt x="11" y="0"/>
                    <a:pt x="11" y="0"/>
                    <a:pt x="11" y="0"/>
                  </a:cubicBezTo>
                  <a:cubicBezTo>
                    <a:pt x="12" y="1"/>
                    <a:pt x="13" y="1"/>
                    <a:pt x="15" y="2"/>
                  </a:cubicBezTo>
                  <a:lnTo>
                    <a:pt x="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50"/>
            <p:cNvSpPr/>
            <p:nvPr/>
          </p:nvSpPr>
          <p:spPr bwMode="auto">
            <a:xfrm>
              <a:off x="454" y="609"/>
              <a:ext cx="30" cy="57"/>
            </a:xfrm>
            <a:custGeom>
              <a:avLst/>
              <a:gdLst>
                <a:gd name="T0" fmla="*/ 10 w 15"/>
                <a:gd name="T1" fmla="*/ 28 h 28"/>
                <a:gd name="T2" fmla="*/ 0 w 15"/>
                <a:gd name="T3" fmla="*/ 2 h 28"/>
                <a:gd name="T4" fmla="*/ 4 w 15"/>
                <a:gd name="T5" fmla="*/ 0 h 28"/>
                <a:gd name="T6" fmla="*/ 15 w 15"/>
                <a:gd name="T7" fmla="*/ 26 h 28"/>
                <a:gd name="T8" fmla="*/ 10 w 15"/>
                <a:gd name="T9" fmla="*/ 28 h 28"/>
              </a:gdLst>
              <a:ahLst/>
              <a:cxnLst>
                <a:cxn ang="0">
                  <a:pos x="T0" y="T1"/>
                </a:cxn>
                <a:cxn ang="0">
                  <a:pos x="T2" y="T3"/>
                </a:cxn>
                <a:cxn ang="0">
                  <a:pos x="T4" y="T5"/>
                </a:cxn>
                <a:cxn ang="0">
                  <a:pos x="T6" y="T7"/>
                </a:cxn>
                <a:cxn ang="0">
                  <a:pos x="T8" y="T9"/>
                </a:cxn>
              </a:cxnLst>
              <a:rect l="0" t="0" r="r" b="b"/>
              <a:pathLst>
                <a:path w="15" h="28">
                  <a:moveTo>
                    <a:pt x="10" y="28"/>
                  </a:moveTo>
                  <a:cubicBezTo>
                    <a:pt x="0" y="2"/>
                    <a:pt x="0" y="2"/>
                    <a:pt x="0" y="2"/>
                  </a:cubicBezTo>
                  <a:cubicBezTo>
                    <a:pt x="1" y="1"/>
                    <a:pt x="2" y="1"/>
                    <a:pt x="4" y="0"/>
                  </a:cubicBezTo>
                  <a:cubicBezTo>
                    <a:pt x="15" y="26"/>
                    <a:pt x="15" y="26"/>
                    <a:pt x="15" y="26"/>
                  </a:cubicBezTo>
                  <a:cubicBezTo>
                    <a:pt x="13" y="27"/>
                    <a:pt x="12"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51"/>
            <p:cNvSpPr/>
            <p:nvPr/>
          </p:nvSpPr>
          <p:spPr bwMode="auto">
            <a:xfrm>
              <a:off x="198" y="605"/>
              <a:ext cx="32" cy="55"/>
            </a:xfrm>
            <a:custGeom>
              <a:avLst/>
              <a:gdLst>
                <a:gd name="T0" fmla="*/ 4 w 16"/>
                <a:gd name="T1" fmla="*/ 27 h 27"/>
                <a:gd name="T2" fmla="*/ 0 w 16"/>
                <a:gd name="T3" fmla="*/ 25 h 27"/>
                <a:gd name="T4" fmla="*/ 12 w 16"/>
                <a:gd name="T5" fmla="*/ 0 h 27"/>
                <a:gd name="T6" fmla="*/ 16 w 16"/>
                <a:gd name="T7" fmla="*/ 1 h 27"/>
                <a:gd name="T8" fmla="*/ 4 w 16"/>
                <a:gd name="T9" fmla="*/ 27 h 27"/>
              </a:gdLst>
              <a:ahLst/>
              <a:cxnLst>
                <a:cxn ang="0">
                  <a:pos x="T0" y="T1"/>
                </a:cxn>
                <a:cxn ang="0">
                  <a:pos x="T2" y="T3"/>
                </a:cxn>
                <a:cxn ang="0">
                  <a:pos x="T4" y="T5"/>
                </a:cxn>
                <a:cxn ang="0">
                  <a:pos x="T6" y="T7"/>
                </a:cxn>
                <a:cxn ang="0">
                  <a:pos x="T8" y="T9"/>
                </a:cxn>
              </a:cxnLst>
              <a:rect l="0" t="0" r="r" b="b"/>
              <a:pathLst>
                <a:path w="16" h="27">
                  <a:moveTo>
                    <a:pt x="4" y="27"/>
                  </a:moveTo>
                  <a:cubicBezTo>
                    <a:pt x="3" y="26"/>
                    <a:pt x="1" y="26"/>
                    <a:pt x="0" y="25"/>
                  </a:cubicBezTo>
                  <a:cubicBezTo>
                    <a:pt x="12" y="0"/>
                    <a:pt x="12" y="0"/>
                    <a:pt x="12" y="0"/>
                  </a:cubicBezTo>
                  <a:cubicBezTo>
                    <a:pt x="13" y="0"/>
                    <a:pt x="14" y="1"/>
                    <a:pt x="16" y="1"/>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52"/>
            <p:cNvSpPr/>
            <p:nvPr/>
          </p:nvSpPr>
          <p:spPr bwMode="auto">
            <a:xfrm>
              <a:off x="468" y="603"/>
              <a:ext cx="34" cy="55"/>
            </a:xfrm>
            <a:custGeom>
              <a:avLst/>
              <a:gdLst>
                <a:gd name="T0" fmla="*/ 12 w 17"/>
                <a:gd name="T1" fmla="*/ 27 h 27"/>
                <a:gd name="T2" fmla="*/ 0 w 17"/>
                <a:gd name="T3" fmla="*/ 1 h 27"/>
                <a:gd name="T4" fmla="*/ 4 w 17"/>
                <a:gd name="T5" fmla="*/ 0 h 27"/>
                <a:gd name="T6" fmla="*/ 17 w 17"/>
                <a:gd name="T7" fmla="*/ 25 h 27"/>
                <a:gd name="T8" fmla="*/ 12 w 17"/>
                <a:gd name="T9" fmla="*/ 27 h 27"/>
              </a:gdLst>
              <a:ahLst/>
              <a:cxnLst>
                <a:cxn ang="0">
                  <a:pos x="T0" y="T1"/>
                </a:cxn>
                <a:cxn ang="0">
                  <a:pos x="T2" y="T3"/>
                </a:cxn>
                <a:cxn ang="0">
                  <a:pos x="T4" y="T5"/>
                </a:cxn>
                <a:cxn ang="0">
                  <a:pos x="T6" y="T7"/>
                </a:cxn>
                <a:cxn ang="0">
                  <a:pos x="T8" y="T9"/>
                </a:cxn>
              </a:cxnLst>
              <a:rect l="0" t="0" r="r" b="b"/>
              <a:pathLst>
                <a:path w="17" h="27">
                  <a:moveTo>
                    <a:pt x="12" y="27"/>
                  </a:moveTo>
                  <a:cubicBezTo>
                    <a:pt x="0" y="1"/>
                    <a:pt x="0" y="1"/>
                    <a:pt x="0" y="1"/>
                  </a:cubicBezTo>
                  <a:cubicBezTo>
                    <a:pt x="2" y="1"/>
                    <a:pt x="3" y="0"/>
                    <a:pt x="4" y="0"/>
                  </a:cubicBezTo>
                  <a:cubicBezTo>
                    <a:pt x="17" y="25"/>
                    <a:pt x="17" y="25"/>
                    <a:pt x="17" y="25"/>
                  </a:cubicBezTo>
                  <a:cubicBezTo>
                    <a:pt x="15" y="25"/>
                    <a:pt x="14" y="26"/>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53"/>
            <p:cNvSpPr/>
            <p:nvPr/>
          </p:nvSpPr>
          <p:spPr bwMode="auto">
            <a:xfrm>
              <a:off x="180" y="597"/>
              <a:ext cx="34" cy="55"/>
            </a:xfrm>
            <a:custGeom>
              <a:avLst/>
              <a:gdLst>
                <a:gd name="T0" fmla="*/ 4 w 17"/>
                <a:gd name="T1" fmla="*/ 27 h 27"/>
                <a:gd name="T2" fmla="*/ 0 w 17"/>
                <a:gd name="T3" fmla="*/ 24 h 27"/>
                <a:gd name="T4" fmla="*/ 13 w 17"/>
                <a:gd name="T5" fmla="*/ 0 h 27"/>
                <a:gd name="T6" fmla="*/ 17 w 17"/>
                <a:gd name="T7" fmla="*/ 2 h 27"/>
                <a:gd name="T8" fmla="*/ 4 w 17"/>
                <a:gd name="T9" fmla="*/ 27 h 27"/>
              </a:gdLst>
              <a:ahLst/>
              <a:cxnLst>
                <a:cxn ang="0">
                  <a:pos x="T0" y="T1"/>
                </a:cxn>
                <a:cxn ang="0">
                  <a:pos x="T2" y="T3"/>
                </a:cxn>
                <a:cxn ang="0">
                  <a:pos x="T4" y="T5"/>
                </a:cxn>
                <a:cxn ang="0">
                  <a:pos x="T6" y="T7"/>
                </a:cxn>
                <a:cxn ang="0">
                  <a:pos x="T8" y="T9"/>
                </a:cxn>
              </a:cxnLst>
              <a:rect l="0" t="0" r="r" b="b"/>
              <a:pathLst>
                <a:path w="17" h="27">
                  <a:moveTo>
                    <a:pt x="4" y="27"/>
                  </a:moveTo>
                  <a:cubicBezTo>
                    <a:pt x="3" y="26"/>
                    <a:pt x="1" y="25"/>
                    <a:pt x="0" y="24"/>
                  </a:cubicBezTo>
                  <a:cubicBezTo>
                    <a:pt x="13" y="0"/>
                    <a:pt x="13" y="0"/>
                    <a:pt x="13" y="0"/>
                  </a:cubicBezTo>
                  <a:cubicBezTo>
                    <a:pt x="15" y="0"/>
                    <a:pt x="16" y="1"/>
                    <a:pt x="17"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54"/>
            <p:cNvSpPr/>
            <p:nvPr/>
          </p:nvSpPr>
          <p:spPr bwMode="auto">
            <a:xfrm>
              <a:off x="484" y="593"/>
              <a:ext cx="37" cy="55"/>
            </a:xfrm>
            <a:custGeom>
              <a:avLst/>
              <a:gdLst>
                <a:gd name="T0" fmla="*/ 13 w 18"/>
                <a:gd name="T1" fmla="*/ 27 h 27"/>
                <a:gd name="T2" fmla="*/ 0 w 18"/>
                <a:gd name="T3" fmla="*/ 3 h 27"/>
                <a:gd name="T4" fmla="*/ 4 w 18"/>
                <a:gd name="T5" fmla="*/ 0 h 27"/>
                <a:gd name="T6" fmla="*/ 18 w 18"/>
                <a:gd name="T7" fmla="*/ 25 h 27"/>
                <a:gd name="T8" fmla="*/ 13 w 18"/>
                <a:gd name="T9" fmla="*/ 27 h 27"/>
              </a:gdLst>
              <a:ahLst/>
              <a:cxnLst>
                <a:cxn ang="0">
                  <a:pos x="T0" y="T1"/>
                </a:cxn>
                <a:cxn ang="0">
                  <a:pos x="T2" y="T3"/>
                </a:cxn>
                <a:cxn ang="0">
                  <a:pos x="T4" y="T5"/>
                </a:cxn>
                <a:cxn ang="0">
                  <a:pos x="T6" y="T7"/>
                </a:cxn>
                <a:cxn ang="0">
                  <a:pos x="T8" y="T9"/>
                </a:cxn>
              </a:cxnLst>
              <a:rect l="0" t="0" r="r" b="b"/>
              <a:pathLst>
                <a:path w="18" h="27">
                  <a:moveTo>
                    <a:pt x="13" y="27"/>
                  </a:moveTo>
                  <a:cubicBezTo>
                    <a:pt x="0" y="3"/>
                    <a:pt x="0" y="3"/>
                    <a:pt x="0" y="3"/>
                  </a:cubicBezTo>
                  <a:cubicBezTo>
                    <a:pt x="1" y="2"/>
                    <a:pt x="2" y="1"/>
                    <a:pt x="4" y="0"/>
                  </a:cubicBezTo>
                  <a:cubicBezTo>
                    <a:pt x="18" y="25"/>
                    <a:pt x="18" y="25"/>
                    <a:pt x="18" y="25"/>
                  </a:cubicBezTo>
                  <a:cubicBezTo>
                    <a:pt x="16" y="26"/>
                    <a:pt x="15"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55"/>
            <p:cNvSpPr/>
            <p:nvPr/>
          </p:nvSpPr>
          <p:spPr bwMode="auto">
            <a:xfrm>
              <a:off x="161" y="587"/>
              <a:ext cx="39" cy="55"/>
            </a:xfrm>
            <a:custGeom>
              <a:avLst/>
              <a:gdLst>
                <a:gd name="T0" fmla="*/ 4 w 19"/>
                <a:gd name="T1" fmla="*/ 27 h 27"/>
                <a:gd name="T2" fmla="*/ 0 w 19"/>
                <a:gd name="T3" fmla="*/ 24 h 27"/>
                <a:gd name="T4" fmla="*/ 15 w 19"/>
                <a:gd name="T5" fmla="*/ 0 h 27"/>
                <a:gd name="T6" fmla="*/ 19 w 19"/>
                <a:gd name="T7" fmla="*/ 2 h 27"/>
                <a:gd name="T8" fmla="*/ 4 w 19"/>
                <a:gd name="T9" fmla="*/ 27 h 27"/>
              </a:gdLst>
              <a:ahLst/>
              <a:cxnLst>
                <a:cxn ang="0">
                  <a:pos x="T0" y="T1"/>
                </a:cxn>
                <a:cxn ang="0">
                  <a:pos x="T2" y="T3"/>
                </a:cxn>
                <a:cxn ang="0">
                  <a:pos x="T4" y="T5"/>
                </a:cxn>
                <a:cxn ang="0">
                  <a:pos x="T6" y="T7"/>
                </a:cxn>
                <a:cxn ang="0">
                  <a:pos x="T8" y="T9"/>
                </a:cxn>
              </a:cxnLst>
              <a:rect l="0" t="0" r="r" b="b"/>
              <a:pathLst>
                <a:path w="19" h="27">
                  <a:moveTo>
                    <a:pt x="4" y="27"/>
                  </a:moveTo>
                  <a:cubicBezTo>
                    <a:pt x="3" y="26"/>
                    <a:pt x="1" y="25"/>
                    <a:pt x="0" y="24"/>
                  </a:cubicBezTo>
                  <a:cubicBezTo>
                    <a:pt x="15" y="0"/>
                    <a:pt x="15" y="0"/>
                    <a:pt x="15" y="0"/>
                  </a:cubicBezTo>
                  <a:cubicBezTo>
                    <a:pt x="16" y="1"/>
                    <a:pt x="18" y="2"/>
                    <a:pt x="19"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56"/>
            <p:cNvSpPr/>
            <p:nvPr/>
          </p:nvSpPr>
          <p:spPr bwMode="auto">
            <a:xfrm>
              <a:off x="498" y="585"/>
              <a:ext cx="39" cy="53"/>
            </a:xfrm>
            <a:custGeom>
              <a:avLst/>
              <a:gdLst>
                <a:gd name="T0" fmla="*/ 15 w 19"/>
                <a:gd name="T1" fmla="*/ 26 h 26"/>
                <a:gd name="T2" fmla="*/ 0 w 19"/>
                <a:gd name="T3" fmla="*/ 2 h 26"/>
                <a:gd name="T4" fmla="*/ 4 w 19"/>
                <a:gd name="T5" fmla="*/ 0 h 26"/>
                <a:gd name="T6" fmla="*/ 19 w 19"/>
                <a:gd name="T7" fmla="*/ 23 h 26"/>
                <a:gd name="T8" fmla="*/ 15 w 19"/>
                <a:gd name="T9" fmla="*/ 26 h 26"/>
              </a:gdLst>
              <a:ahLst/>
              <a:cxnLst>
                <a:cxn ang="0">
                  <a:pos x="T0" y="T1"/>
                </a:cxn>
                <a:cxn ang="0">
                  <a:pos x="T2" y="T3"/>
                </a:cxn>
                <a:cxn ang="0">
                  <a:pos x="T4" y="T5"/>
                </a:cxn>
                <a:cxn ang="0">
                  <a:pos x="T6" y="T7"/>
                </a:cxn>
                <a:cxn ang="0">
                  <a:pos x="T8" y="T9"/>
                </a:cxn>
              </a:cxnLst>
              <a:rect l="0" t="0" r="r" b="b"/>
              <a:pathLst>
                <a:path w="19" h="26">
                  <a:moveTo>
                    <a:pt x="15" y="26"/>
                  </a:moveTo>
                  <a:cubicBezTo>
                    <a:pt x="0" y="2"/>
                    <a:pt x="0" y="2"/>
                    <a:pt x="0" y="2"/>
                  </a:cubicBezTo>
                  <a:cubicBezTo>
                    <a:pt x="1" y="2"/>
                    <a:pt x="3" y="1"/>
                    <a:pt x="4" y="0"/>
                  </a:cubicBezTo>
                  <a:cubicBezTo>
                    <a:pt x="19" y="23"/>
                    <a:pt x="19" y="23"/>
                    <a:pt x="19" y="23"/>
                  </a:cubicBezTo>
                  <a:cubicBezTo>
                    <a:pt x="18" y="24"/>
                    <a:pt x="17" y="25"/>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57"/>
            <p:cNvSpPr/>
            <p:nvPr/>
          </p:nvSpPr>
          <p:spPr bwMode="auto">
            <a:xfrm>
              <a:off x="145" y="577"/>
              <a:ext cx="41" cy="53"/>
            </a:xfrm>
            <a:custGeom>
              <a:avLst/>
              <a:gdLst>
                <a:gd name="T0" fmla="*/ 4 w 20"/>
                <a:gd name="T1" fmla="*/ 26 h 26"/>
                <a:gd name="T2" fmla="*/ 0 w 20"/>
                <a:gd name="T3" fmla="*/ 23 h 26"/>
                <a:gd name="T4" fmla="*/ 16 w 20"/>
                <a:gd name="T5" fmla="*/ 0 h 26"/>
                <a:gd name="T6" fmla="*/ 20 w 20"/>
                <a:gd name="T7" fmla="*/ 3 h 26"/>
                <a:gd name="T8" fmla="*/ 4 w 20"/>
                <a:gd name="T9" fmla="*/ 26 h 26"/>
              </a:gdLst>
              <a:ahLst/>
              <a:cxnLst>
                <a:cxn ang="0">
                  <a:pos x="T0" y="T1"/>
                </a:cxn>
                <a:cxn ang="0">
                  <a:pos x="T2" y="T3"/>
                </a:cxn>
                <a:cxn ang="0">
                  <a:pos x="T4" y="T5"/>
                </a:cxn>
                <a:cxn ang="0">
                  <a:pos x="T6" y="T7"/>
                </a:cxn>
                <a:cxn ang="0">
                  <a:pos x="T8" y="T9"/>
                </a:cxn>
              </a:cxnLst>
              <a:rect l="0" t="0" r="r" b="b"/>
              <a:pathLst>
                <a:path w="20" h="26">
                  <a:moveTo>
                    <a:pt x="4" y="26"/>
                  </a:moveTo>
                  <a:cubicBezTo>
                    <a:pt x="2" y="25"/>
                    <a:pt x="1" y="24"/>
                    <a:pt x="0" y="23"/>
                  </a:cubicBezTo>
                  <a:cubicBezTo>
                    <a:pt x="16" y="0"/>
                    <a:pt x="16" y="0"/>
                    <a:pt x="16" y="0"/>
                  </a:cubicBezTo>
                  <a:cubicBezTo>
                    <a:pt x="17" y="1"/>
                    <a:pt x="19" y="2"/>
                    <a:pt x="20" y="3"/>
                  </a:cubicBezTo>
                  <a:lnTo>
                    <a:pt x="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58"/>
            <p:cNvSpPr/>
            <p:nvPr/>
          </p:nvSpPr>
          <p:spPr bwMode="auto">
            <a:xfrm>
              <a:off x="512" y="575"/>
              <a:ext cx="43" cy="52"/>
            </a:xfrm>
            <a:custGeom>
              <a:avLst/>
              <a:gdLst>
                <a:gd name="T0" fmla="*/ 16 w 21"/>
                <a:gd name="T1" fmla="*/ 26 h 26"/>
                <a:gd name="T2" fmla="*/ 0 w 21"/>
                <a:gd name="T3" fmla="*/ 3 h 26"/>
                <a:gd name="T4" fmla="*/ 4 w 21"/>
                <a:gd name="T5" fmla="*/ 0 h 26"/>
                <a:gd name="T6" fmla="*/ 21 w 21"/>
                <a:gd name="T7" fmla="*/ 23 h 26"/>
                <a:gd name="T8" fmla="*/ 16 w 21"/>
                <a:gd name="T9" fmla="*/ 26 h 26"/>
              </a:gdLst>
              <a:ahLst/>
              <a:cxnLst>
                <a:cxn ang="0">
                  <a:pos x="T0" y="T1"/>
                </a:cxn>
                <a:cxn ang="0">
                  <a:pos x="T2" y="T3"/>
                </a:cxn>
                <a:cxn ang="0">
                  <a:pos x="T4" y="T5"/>
                </a:cxn>
                <a:cxn ang="0">
                  <a:pos x="T6" y="T7"/>
                </a:cxn>
                <a:cxn ang="0">
                  <a:pos x="T8" y="T9"/>
                </a:cxn>
              </a:cxnLst>
              <a:rect l="0" t="0" r="r" b="b"/>
              <a:pathLst>
                <a:path w="21" h="26">
                  <a:moveTo>
                    <a:pt x="16" y="26"/>
                  </a:moveTo>
                  <a:cubicBezTo>
                    <a:pt x="0" y="3"/>
                    <a:pt x="0" y="3"/>
                    <a:pt x="0" y="3"/>
                  </a:cubicBezTo>
                  <a:cubicBezTo>
                    <a:pt x="1" y="2"/>
                    <a:pt x="2" y="1"/>
                    <a:pt x="4" y="0"/>
                  </a:cubicBezTo>
                  <a:cubicBezTo>
                    <a:pt x="21" y="23"/>
                    <a:pt x="21" y="23"/>
                    <a:pt x="21" y="23"/>
                  </a:cubicBezTo>
                  <a:cubicBezTo>
                    <a:pt x="19" y="24"/>
                    <a:pt x="18" y="25"/>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59"/>
            <p:cNvSpPr/>
            <p:nvPr/>
          </p:nvSpPr>
          <p:spPr bwMode="auto">
            <a:xfrm>
              <a:off x="129" y="567"/>
              <a:ext cx="42" cy="50"/>
            </a:xfrm>
            <a:custGeom>
              <a:avLst/>
              <a:gdLst>
                <a:gd name="T0" fmla="*/ 4 w 21"/>
                <a:gd name="T1" fmla="*/ 25 h 25"/>
                <a:gd name="T2" fmla="*/ 0 w 21"/>
                <a:gd name="T3" fmla="*/ 22 h 25"/>
                <a:gd name="T4" fmla="*/ 18 w 21"/>
                <a:gd name="T5" fmla="*/ 0 h 25"/>
                <a:gd name="T6" fmla="*/ 21 w 21"/>
                <a:gd name="T7" fmla="*/ 3 h 25"/>
                <a:gd name="T8" fmla="*/ 4 w 21"/>
                <a:gd name="T9" fmla="*/ 25 h 25"/>
              </a:gdLst>
              <a:ahLst/>
              <a:cxnLst>
                <a:cxn ang="0">
                  <a:pos x="T0" y="T1"/>
                </a:cxn>
                <a:cxn ang="0">
                  <a:pos x="T2" y="T3"/>
                </a:cxn>
                <a:cxn ang="0">
                  <a:pos x="T4" y="T5"/>
                </a:cxn>
                <a:cxn ang="0">
                  <a:pos x="T6" y="T7"/>
                </a:cxn>
                <a:cxn ang="0">
                  <a:pos x="T8" y="T9"/>
                </a:cxn>
              </a:cxnLst>
              <a:rect l="0" t="0" r="r" b="b"/>
              <a:pathLst>
                <a:path w="21" h="25">
                  <a:moveTo>
                    <a:pt x="4" y="25"/>
                  </a:moveTo>
                  <a:cubicBezTo>
                    <a:pt x="2" y="24"/>
                    <a:pt x="1" y="23"/>
                    <a:pt x="0" y="22"/>
                  </a:cubicBezTo>
                  <a:cubicBezTo>
                    <a:pt x="18" y="0"/>
                    <a:pt x="18" y="0"/>
                    <a:pt x="18" y="0"/>
                  </a:cubicBezTo>
                  <a:cubicBezTo>
                    <a:pt x="19" y="1"/>
                    <a:pt x="20" y="2"/>
                    <a:pt x="21" y="3"/>
                  </a:cubicBezTo>
                  <a:lnTo>
                    <a:pt x="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60"/>
            <p:cNvSpPr/>
            <p:nvPr/>
          </p:nvSpPr>
          <p:spPr bwMode="auto">
            <a:xfrm>
              <a:off x="527" y="565"/>
              <a:ext cx="42" cy="48"/>
            </a:xfrm>
            <a:custGeom>
              <a:avLst/>
              <a:gdLst>
                <a:gd name="T0" fmla="*/ 18 w 21"/>
                <a:gd name="T1" fmla="*/ 24 h 24"/>
                <a:gd name="T2" fmla="*/ 0 w 21"/>
                <a:gd name="T3" fmla="*/ 3 h 24"/>
                <a:gd name="T4" fmla="*/ 3 w 21"/>
                <a:gd name="T5" fmla="*/ 0 h 24"/>
                <a:gd name="T6" fmla="*/ 21 w 21"/>
                <a:gd name="T7" fmla="*/ 21 h 24"/>
                <a:gd name="T8" fmla="*/ 18 w 21"/>
                <a:gd name="T9" fmla="*/ 24 h 24"/>
              </a:gdLst>
              <a:ahLst/>
              <a:cxnLst>
                <a:cxn ang="0">
                  <a:pos x="T0" y="T1"/>
                </a:cxn>
                <a:cxn ang="0">
                  <a:pos x="T2" y="T3"/>
                </a:cxn>
                <a:cxn ang="0">
                  <a:pos x="T4" y="T5"/>
                </a:cxn>
                <a:cxn ang="0">
                  <a:pos x="T6" y="T7"/>
                </a:cxn>
                <a:cxn ang="0">
                  <a:pos x="T8" y="T9"/>
                </a:cxn>
              </a:cxnLst>
              <a:rect l="0" t="0" r="r" b="b"/>
              <a:pathLst>
                <a:path w="21" h="24">
                  <a:moveTo>
                    <a:pt x="18" y="24"/>
                  </a:moveTo>
                  <a:cubicBezTo>
                    <a:pt x="0" y="3"/>
                    <a:pt x="0" y="3"/>
                    <a:pt x="0" y="3"/>
                  </a:cubicBezTo>
                  <a:cubicBezTo>
                    <a:pt x="1" y="2"/>
                    <a:pt x="2" y="1"/>
                    <a:pt x="3" y="0"/>
                  </a:cubicBezTo>
                  <a:cubicBezTo>
                    <a:pt x="21" y="21"/>
                    <a:pt x="21" y="21"/>
                    <a:pt x="21" y="21"/>
                  </a:cubicBezTo>
                  <a:cubicBezTo>
                    <a:pt x="20" y="22"/>
                    <a:pt x="19" y="23"/>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61"/>
            <p:cNvSpPr/>
            <p:nvPr/>
          </p:nvSpPr>
          <p:spPr bwMode="auto">
            <a:xfrm>
              <a:off x="113" y="557"/>
              <a:ext cx="44" cy="48"/>
            </a:xfrm>
            <a:custGeom>
              <a:avLst/>
              <a:gdLst>
                <a:gd name="T0" fmla="*/ 4 w 22"/>
                <a:gd name="T1" fmla="*/ 24 h 24"/>
                <a:gd name="T2" fmla="*/ 0 w 22"/>
                <a:gd name="T3" fmla="*/ 20 h 24"/>
                <a:gd name="T4" fmla="*/ 19 w 22"/>
                <a:gd name="T5" fmla="*/ 0 h 24"/>
                <a:gd name="T6" fmla="*/ 22 w 22"/>
                <a:gd name="T7" fmla="*/ 3 h 24"/>
                <a:gd name="T8" fmla="*/ 4 w 22"/>
                <a:gd name="T9" fmla="*/ 24 h 24"/>
              </a:gdLst>
              <a:ahLst/>
              <a:cxnLst>
                <a:cxn ang="0">
                  <a:pos x="T0" y="T1"/>
                </a:cxn>
                <a:cxn ang="0">
                  <a:pos x="T2" y="T3"/>
                </a:cxn>
                <a:cxn ang="0">
                  <a:pos x="T4" y="T5"/>
                </a:cxn>
                <a:cxn ang="0">
                  <a:pos x="T6" y="T7"/>
                </a:cxn>
                <a:cxn ang="0">
                  <a:pos x="T8" y="T9"/>
                </a:cxn>
              </a:cxnLst>
              <a:rect l="0" t="0" r="r" b="b"/>
              <a:pathLst>
                <a:path w="22" h="24">
                  <a:moveTo>
                    <a:pt x="4" y="24"/>
                  </a:moveTo>
                  <a:cubicBezTo>
                    <a:pt x="2" y="23"/>
                    <a:pt x="1" y="21"/>
                    <a:pt x="0" y="20"/>
                  </a:cubicBezTo>
                  <a:cubicBezTo>
                    <a:pt x="19" y="0"/>
                    <a:pt x="19" y="0"/>
                    <a:pt x="19" y="0"/>
                  </a:cubicBezTo>
                  <a:cubicBezTo>
                    <a:pt x="20" y="1"/>
                    <a:pt x="21" y="2"/>
                    <a:pt x="22" y="3"/>
                  </a:cubicBezTo>
                  <a:lnTo>
                    <a:pt x="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62"/>
            <p:cNvSpPr/>
            <p:nvPr/>
          </p:nvSpPr>
          <p:spPr bwMode="auto">
            <a:xfrm>
              <a:off x="539" y="553"/>
              <a:ext cx="46" cy="48"/>
            </a:xfrm>
            <a:custGeom>
              <a:avLst/>
              <a:gdLst>
                <a:gd name="T0" fmla="*/ 19 w 23"/>
                <a:gd name="T1" fmla="*/ 24 h 24"/>
                <a:gd name="T2" fmla="*/ 0 w 23"/>
                <a:gd name="T3" fmla="*/ 3 h 24"/>
                <a:gd name="T4" fmla="*/ 3 w 23"/>
                <a:gd name="T5" fmla="*/ 0 h 24"/>
                <a:gd name="T6" fmla="*/ 23 w 23"/>
                <a:gd name="T7" fmla="*/ 20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1" y="2"/>
                    <a:pt x="2" y="1"/>
                    <a:pt x="3" y="0"/>
                  </a:cubicBezTo>
                  <a:cubicBezTo>
                    <a:pt x="23" y="20"/>
                    <a:pt x="23" y="20"/>
                    <a:pt x="23" y="20"/>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63"/>
            <p:cNvSpPr/>
            <p:nvPr/>
          </p:nvSpPr>
          <p:spPr bwMode="auto">
            <a:xfrm>
              <a:off x="99" y="545"/>
              <a:ext cx="46" cy="46"/>
            </a:xfrm>
            <a:custGeom>
              <a:avLst/>
              <a:gdLst>
                <a:gd name="T0" fmla="*/ 3 w 23"/>
                <a:gd name="T1" fmla="*/ 23 h 23"/>
                <a:gd name="T2" fmla="*/ 0 w 23"/>
                <a:gd name="T3" fmla="*/ 19 h 23"/>
                <a:gd name="T4" fmla="*/ 20 w 23"/>
                <a:gd name="T5" fmla="*/ 0 h 23"/>
                <a:gd name="T6" fmla="*/ 23 w 23"/>
                <a:gd name="T7" fmla="*/ 3 h 23"/>
                <a:gd name="T8" fmla="*/ 3 w 23"/>
                <a:gd name="T9" fmla="*/ 23 h 23"/>
              </a:gdLst>
              <a:ahLst/>
              <a:cxnLst>
                <a:cxn ang="0">
                  <a:pos x="T0" y="T1"/>
                </a:cxn>
                <a:cxn ang="0">
                  <a:pos x="T2" y="T3"/>
                </a:cxn>
                <a:cxn ang="0">
                  <a:pos x="T4" y="T5"/>
                </a:cxn>
                <a:cxn ang="0">
                  <a:pos x="T6" y="T7"/>
                </a:cxn>
                <a:cxn ang="0">
                  <a:pos x="T8" y="T9"/>
                </a:cxn>
              </a:cxnLst>
              <a:rect l="0" t="0" r="r" b="b"/>
              <a:pathLst>
                <a:path w="23" h="23">
                  <a:moveTo>
                    <a:pt x="3" y="23"/>
                  </a:moveTo>
                  <a:cubicBezTo>
                    <a:pt x="2" y="22"/>
                    <a:pt x="1" y="20"/>
                    <a:pt x="0" y="19"/>
                  </a:cubicBezTo>
                  <a:cubicBezTo>
                    <a:pt x="20" y="0"/>
                    <a:pt x="20" y="0"/>
                    <a:pt x="20" y="0"/>
                  </a:cubicBezTo>
                  <a:cubicBezTo>
                    <a:pt x="21" y="1"/>
                    <a:pt x="22" y="2"/>
                    <a:pt x="23" y="3"/>
                  </a:cubicBezTo>
                  <a:lnTo>
                    <a:pt x="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64"/>
            <p:cNvSpPr/>
            <p:nvPr/>
          </p:nvSpPr>
          <p:spPr bwMode="auto">
            <a:xfrm>
              <a:off x="551" y="541"/>
              <a:ext cx="48" cy="46"/>
            </a:xfrm>
            <a:custGeom>
              <a:avLst/>
              <a:gdLst>
                <a:gd name="T0" fmla="*/ 21 w 24"/>
                <a:gd name="T1" fmla="*/ 23 h 23"/>
                <a:gd name="T2" fmla="*/ 0 w 24"/>
                <a:gd name="T3" fmla="*/ 3 h 23"/>
                <a:gd name="T4" fmla="*/ 3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3"/>
                    <a:pt x="0" y="3"/>
                    <a:pt x="0" y="3"/>
                  </a:cubicBezTo>
                  <a:cubicBezTo>
                    <a:pt x="1" y="2"/>
                    <a:pt x="2" y="1"/>
                    <a:pt x="3" y="0"/>
                  </a:cubicBezTo>
                  <a:cubicBezTo>
                    <a:pt x="24" y="19"/>
                    <a:pt x="24" y="19"/>
                    <a:pt x="24" y="19"/>
                  </a:cubicBezTo>
                  <a:cubicBezTo>
                    <a:pt x="23" y="20"/>
                    <a:pt x="22"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65"/>
            <p:cNvSpPr/>
            <p:nvPr/>
          </p:nvSpPr>
          <p:spPr bwMode="auto">
            <a:xfrm>
              <a:off x="85" y="531"/>
              <a:ext cx="48" cy="44"/>
            </a:xfrm>
            <a:custGeom>
              <a:avLst/>
              <a:gdLst>
                <a:gd name="T0" fmla="*/ 3 w 24"/>
                <a:gd name="T1" fmla="*/ 22 h 22"/>
                <a:gd name="T2" fmla="*/ 0 w 24"/>
                <a:gd name="T3" fmla="*/ 19 h 22"/>
                <a:gd name="T4" fmla="*/ 22 w 24"/>
                <a:gd name="T5" fmla="*/ 0 h 22"/>
                <a:gd name="T6" fmla="*/ 24 w 24"/>
                <a:gd name="T7" fmla="*/ 4 h 22"/>
                <a:gd name="T8" fmla="*/ 3 w 24"/>
                <a:gd name="T9" fmla="*/ 22 h 22"/>
              </a:gdLst>
              <a:ahLst/>
              <a:cxnLst>
                <a:cxn ang="0">
                  <a:pos x="T0" y="T1"/>
                </a:cxn>
                <a:cxn ang="0">
                  <a:pos x="T2" y="T3"/>
                </a:cxn>
                <a:cxn ang="0">
                  <a:pos x="T4" y="T5"/>
                </a:cxn>
                <a:cxn ang="0">
                  <a:pos x="T6" y="T7"/>
                </a:cxn>
                <a:cxn ang="0">
                  <a:pos x="T8" y="T9"/>
                </a:cxn>
              </a:cxnLst>
              <a:rect l="0" t="0" r="r" b="b"/>
              <a:pathLst>
                <a:path w="24" h="22">
                  <a:moveTo>
                    <a:pt x="3" y="22"/>
                  </a:moveTo>
                  <a:cubicBezTo>
                    <a:pt x="2" y="21"/>
                    <a:pt x="1" y="20"/>
                    <a:pt x="0" y="19"/>
                  </a:cubicBezTo>
                  <a:cubicBezTo>
                    <a:pt x="22" y="0"/>
                    <a:pt x="22" y="0"/>
                    <a:pt x="22" y="0"/>
                  </a:cubicBezTo>
                  <a:cubicBezTo>
                    <a:pt x="23" y="2"/>
                    <a:pt x="23" y="3"/>
                    <a:pt x="24" y="4"/>
                  </a:cubicBez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66"/>
            <p:cNvSpPr/>
            <p:nvPr/>
          </p:nvSpPr>
          <p:spPr bwMode="auto">
            <a:xfrm>
              <a:off x="73" y="519"/>
              <a:ext cx="50" cy="42"/>
            </a:xfrm>
            <a:custGeom>
              <a:avLst/>
              <a:gdLst>
                <a:gd name="T0" fmla="*/ 3 w 25"/>
                <a:gd name="T1" fmla="*/ 21 h 21"/>
                <a:gd name="T2" fmla="*/ 0 w 25"/>
                <a:gd name="T3" fmla="*/ 17 h 21"/>
                <a:gd name="T4" fmla="*/ 22 w 25"/>
                <a:gd name="T5" fmla="*/ 0 h 21"/>
                <a:gd name="T6" fmla="*/ 25 w 25"/>
                <a:gd name="T7" fmla="*/ 3 h 21"/>
                <a:gd name="T8" fmla="*/ 3 w 25"/>
                <a:gd name="T9" fmla="*/ 21 h 21"/>
              </a:gdLst>
              <a:ahLst/>
              <a:cxnLst>
                <a:cxn ang="0">
                  <a:pos x="T0" y="T1"/>
                </a:cxn>
                <a:cxn ang="0">
                  <a:pos x="T2" y="T3"/>
                </a:cxn>
                <a:cxn ang="0">
                  <a:pos x="T4" y="T5"/>
                </a:cxn>
                <a:cxn ang="0">
                  <a:pos x="T6" y="T7"/>
                </a:cxn>
                <a:cxn ang="0">
                  <a:pos x="T8" y="T9"/>
                </a:cxn>
              </a:cxnLst>
              <a:rect l="0" t="0" r="r" b="b"/>
              <a:pathLst>
                <a:path w="25" h="21">
                  <a:moveTo>
                    <a:pt x="3" y="21"/>
                  </a:moveTo>
                  <a:cubicBezTo>
                    <a:pt x="2" y="19"/>
                    <a:pt x="1" y="18"/>
                    <a:pt x="0" y="17"/>
                  </a:cubicBezTo>
                  <a:cubicBezTo>
                    <a:pt x="22" y="0"/>
                    <a:pt x="22" y="0"/>
                    <a:pt x="22" y="0"/>
                  </a:cubicBezTo>
                  <a:cubicBezTo>
                    <a:pt x="23" y="1"/>
                    <a:pt x="24" y="2"/>
                    <a:pt x="25" y="3"/>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67"/>
            <p:cNvSpPr/>
            <p:nvPr/>
          </p:nvSpPr>
          <p:spPr bwMode="auto">
            <a:xfrm>
              <a:off x="60" y="504"/>
              <a:ext cx="53" cy="41"/>
            </a:xfrm>
            <a:custGeom>
              <a:avLst/>
              <a:gdLst>
                <a:gd name="T0" fmla="*/ 3 w 26"/>
                <a:gd name="T1" fmla="*/ 20 h 20"/>
                <a:gd name="T2" fmla="*/ 0 w 26"/>
                <a:gd name="T3" fmla="*/ 15 h 20"/>
                <a:gd name="T4" fmla="*/ 24 w 26"/>
                <a:gd name="T5" fmla="*/ 0 h 20"/>
                <a:gd name="T6" fmla="*/ 26 w 26"/>
                <a:gd name="T7" fmla="*/ 3 h 20"/>
                <a:gd name="T8" fmla="*/ 3 w 26"/>
                <a:gd name="T9" fmla="*/ 20 h 20"/>
              </a:gdLst>
              <a:ahLst/>
              <a:cxnLst>
                <a:cxn ang="0">
                  <a:pos x="T0" y="T1"/>
                </a:cxn>
                <a:cxn ang="0">
                  <a:pos x="T2" y="T3"/>
                </a:cxn>
                <a:cxn ang="0">
                  <a:pos x="T4" y="T5"/>
                </a:cxn>
                <a:cxn ang="0">
                  <a:pos x="T6" y="T7"/>
                </a:cxn>
                <a:cxn ang="0">
                  <a:pos x="T8" y="T9"/>
                </a:cxn>
              </a:cxnLst>
              <a:rect l="0" t="0" r="r" b="b"/>
              <a:pathLst>
                <a:path w="26" h="20">
                  <a:moveTo>
                    <a:pt x="3" y="20"/>
                  </a:moveTo>
                  <a:cubicBezTo>
                    <a:pt x="2" y="18"/>
                    <a:pt x="1" y="17"/>
                    <a:pt x="0" y="15"/>
                  </a:cubicBezTo>
                  <a:cubicBezTo>
                    <a:pt x="24" y="0"/>
                    <a:pt x="24" y="0"/>
                    <a:pt x="24" y="0"/>
                  </a:cubicBezTo>
                  <a:cubicBezTo>
                    <a:pt x="24" y="1"/>
                    <a:pt x="25" y="2"/>
                    <a:pt x="26" y="3"/>
                  </a:cubicBezTo>
                  <a:lnTo>
                    <a:pt x="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68"/>
            <p:cNvSpPr/>
            <p:nvPr/>
          </p:nvSpPr>
          <p:spPr bwMode="auto">
            <a:xfrm>
              <a:off x="50" y="490"/>
              <a:ext cx="53" cy="37"/>
            </a:xfrm>
            <a:custGeom>
              <a:avLst/>
              <a:gdLst>
                <a:gd name="T0" fmla="*/ 2 w 26"/>
                <a:gd name="T1" fmla="*/ 18 h 18"/>
                <a:gd name="T2" fmla="*/ 0 w 26"/>
                <a:gd name="T3" fmla="*/ 14 h 18"/>
                <a:gd name="T4" fmla="*/ 24 w 26"/>
                <a:gd name="T5" fmla="*/ 0 h 18"/>
                <a:gd name="T6" fmla="*/ 26 w 26"/>
                <a:gd name="T7" fmla="*/ 3 h 18"/>
                <a:gd name="T8" fmla="*/ 2 w 26"/>
                <a:gd name="T9" fmla="*/ 18 h 18"/>
              </a:gdLst>
              <a:ahLst/>
              <a:cxnLst>
                <a:cxn ang="0">
                  <a:pos x="T0" y="T1"/>
                </a:cxn>
                <a:cxn ang="0">
                  <a:pos x="T2" y="T3"/>
                </a:cxn>
                <a:cxn ang="0">
                  <a:pos x="T4" y="T5"/>
                </a:cxn>
                <a:cxn ang="0">
                  <a:pos x="T6" y="T7"/>
                </a:cxn>
                <a:cxn ang="0">
                  <a:pos x="T8" y="T9"/>
                </a:cxn>
              </a:cxnLst>
              <a:rect l="0" t="0" r="r" b="b"/>
              <a:pathLst>
                <a:path w="26" h="18">
                  <a:moveTo>
                    <a:pt x="2" y="18"/>
                  </a:moveTo>
                  <a:cubicBezTo>
                    <a:pt x="1" y="17"/>
                    <a:pt x="1" y="15"/>
                    <a:pt x="0" y="14"/>
                  </a:cubicBezTo>
                  <a:cubicBezTo>
                    <a:pt x="24" y="0"/>
                    <a:pt x="24" y="0"/>
                    <a:pt x="24" y="0"/>
                  </a:cubicBezTo>
                  <a:cubicBezTo>
                    <a:pt x="25" y="1"/>
                    <a:pt x="25" y="2"/>
                    <a:pt x="26" y="3"/>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69"/>
            <p:cNvSpPr/>
            <p:nvPr/>
          </p:nvSpPr>
          <p:spPr bwMode="auto">
            <a:xfrm>
              <a:off x="40" y="474"/>
              <a:ext cx="55" cy="34"/>
            </a:xfrm>
            <a:custGeom>
              <a:avLst/>
              <a:gdLst>
                <a:gd name="T0" fmla="*/ 2 w 27"/>
                <a:gd name="T1" fmla="*/ 17 h 17"/>
                <a:gd name="T2" fmla="*/ 0 w 27"/>
                <a:gd name="T3" fmla="*/ 13 h 17"/>
                <a:gd name="T4" fmla="*/ 25 w 27"/>
                <a:gd name="T5" fmla="*/ 0 h 17"/>
                <a:gd name="T6" fmla="*/ 27 w 27"/>
                <a:gd name="T7" fmla="*/ 4 h 17"/>
                <a:gd name="T8" fmla="*/ 2 w 27"/>
                <a:gd name="T9" fmla="*/ 17 h 17"/>
              </a:gdLst>
              <a:ahLst/>
              <a:cxnLst>
                <a:cxn ang="0">
                  <a:pos x="T0" y="T1"/>
                </a:cxn>
                <a:cxn ang="0">
                  <a:pos x="T2" y="T3"/>
                </a:cxn>
                <a:cxn ang="0">
                  <a:pos x="T4" y="T5"/>
                </a:cxn>
                <a:cxn ang="0">
                  <a:pos x="T6" y="T7"/>
                </a:cxn>
                <a:cxn ang="0">
                  <a:pos x="T8" y="T9"/>
                </a:cxn>
              </a:cxnLst>
              <a:rect l="0" t="0" r="r" b="b"/>
              <a:pathLst>
                <a:path w="27" h="17">
                  <a:moveTo>
                    <a:pt x="2" y="17"/>
                  </a:moveTo>
                  <a:cubicBezTo>
                    <a:pt x="1" y="16"/>
                    <a:pt x="1" y="14"/>
                    <a:pt x="0" y="13"/>
                  </a:cubicBezTo>
                  <a:cubicBezTo>
                    <a:pt x="25" y="0"/>
                    <a:pt x="25" y="0"/>
                    <a:pt x="25" y="0"/>
                  </a:cubicBezTo>
                  <a:cubicBezTo>
                    <a:pt x="26" y="2"/>
                    <a:pt x="26" y="3"/>
                    <a:pt x="27" y="4"/>
                  </a:cubicBezTo>
                  <a:lnTo>
                    <a:pt x="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70"/>
            <p:cNvSpPr/>
            <p:nvPr/>
          </p:nvSpPr>
          <p:spPr bwMode="auto">
            <a:xfrm>
              <a:off x="32" y="460"/>
              <a:ext cx="55" cy="30"/>
            </a:xfrm>
            <a:custGeom>
              <a:avLst/>
              <a:gdLst>
                <a:gd name="T0" fmla="*/ 2 w 27"/>
                <a:gd name="T1" fmla="*/ 15 h 15"/>
                <a:gd name="T2" fmla="*/ 0 w 27"/>
                <a:gd name="T3" fmla="*/ 11 h 15"/>
                <a:gd name="T4" fmla="*/ 26 w 27"/>
                <a:gd name="T5" fmla="*/ 0 h 15"/>
                <a:gd name="T6" fmla="*/ 27 w 27"/>
                <a:gd name="T7" fmla="*/ 4 h 15"/>
                <a:gd name="T8" fmla="*/ 2 w 27"/>
                <a:gd name="T9" fmla="*/ 15 h 15"/>
              </a:gdLst>
              <a:ahLst/>
              <a:cxnLst>
                <a:cxn ang="0">
                  <a:pos x="T0" y="T1"/>
                </a:cxn>
                <a:cxn ang="0">
                  <a:pos x="T2" y="T3"/>
                </a:cxn>
                <a:cxn ang="0">
                  <a:pos x="T4" y="T5"/>
                </a:cxn>
                <a:cxn ang="0">
                  <a:pos x="T6" y="T7"/>
                </a:cxn>
                <a:cxn ang="0">
                  <a:pos x="T8" y="T9"/>
                </a:cxn>
              </a:cxnLst>
              <a:rect l="0" t="0" r="r" b="b"/>
              <a:pathLst>
                <a:path w="27" h="15">
                  <a:moveTo>
                    <a:pt x="2" y="15"/>
                  </a:moveTo>
                  <a:cubicBezTo>
                    <a:pt x="1" y="14"/>
                    <a:pt x="0" y="12"/>
                    <a:pt x="0" y="11"/>
                  </a:cubicBezTo>
                  <a:cubicBezTo>
                    <a:pt x="26" y="0"/>
                    <a:pt x="26" y="0"/>
                    <a:pt x="26" y="0"/>
                  </a:cubicBezTo>
                  <a:cubicBezTo>
                    <a:pt x="26" y="1"/>
                    <a:pt x="27" y="2"/>
                    <a:pt x="27" y="4"/>
                  </a:cubicBez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71"/>
            <p:cNvSpPr/>
            <p:nvPr/>
          </p:nvSpPr>
          <p:spPr bwMode="auto">
            <a:xfrm>
              <a:off x="24" y="444"/>
              <a:ext cx="57" cy="28"/>
            </a:xfrm>
            <a:custGeom>
              <a:avLst/>
              <a:gdLst>
                <a:gd name="T0" fmla="*/ 2 w 28"/>
                <a:gd name="T1" fmla="*/ 14 h 14"/>
                <a:gd name="T2" fmla="*/ 0 w 28"/>
                <a:gd name="T3" fmla="*/ 9 h 14"/>
                <a:gd name="T4" fmla="*/ 26 w 28"/>
                <a:gd name="T5" fmla="*/ 0 h 14"/>
                <a:gd name="T6" fmla="*/ 28 w 28"/>
                <a:gd name="T7" fmla="*/ 4 h 14"/>
                <a:gd name="T8" fmla="*/ 2 w 28"/>
                <a:gd name="T9" fmla="*/ 14 h 14"/>
              </a:gdLst>
              <a:ahLst/>
              <a:cxnLst>
                <a:cxn ang="0">
                  <a:pos x="T0" y="T1"/>
                </a:cxn>
                <a:cxn ang="0">
                  <a:pos x="T2" y="T3"/>
                </a:cxn>
                <a:cxn ang="0">
                  <a:pos x="T4" y="T5"/>
                </a:cxn>
                <a:cxn ang="0">
                  <a:pos x="T6" y="T7"/>
                </a:cxn>
                <a:cxn ang="0">
                  <a:pos x="T8" y="T9"/>
                </a:cxn>
              </a:cxnLst>
              <a:rect l="0" t="0" r="r" b="b"/>
              <a:pathLst>
                <a:path w="28" h="14">
                  <a:moveTo>
                    <a:pt x="2" y="14"/>
                  </a:moveTo>
                  <a:cubicBezTo>
                    <a:pt x="1" y="13"/>
                    <a:pt x="1" y="11"/>
                    <a:pt x="0" y="9"/>
                  </a:cubicBezTo>
                  <a:cubicBezTo>
                    <a:pt x="26" y="0"/>
                    <a:pt x="26" y="0"/>
                    <a:pt x="26" y="0"/>
                  </a:cubicBezTo>
                  <a:cubicBezTo>
                    <a:pt x="27" y="1"/>
                    <a:pt x="27" y="3"/>
                    <a:pt x="28" y="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72"/>
            <p:cNvSpPr/>
            <p:nvPr/>
          </p:nvSpPr>
          <p:spPr bwMode="auto">
            <a:xfrm>
              <a:off x="18" y="428"/>
              <a:ext cx="57" cy="26"/>
            </a:xfrm>
            <a:custGeom>
              <a:avLst/>
              <a:gdLst>
                <a:gd name="T0" fmla="*/ 1 w 28"/>
                <a:gd name="T1" fmla="*/ 13 h 13"/>
                <a:gd name="T2" fmla="*/ 0 w 28"/>
                <a:gd name="T3" fmla="*/ 8 h 13"/>
                <a:gd name="T4" fmla="*/ 27 w 28"/>
                <a:gd name="T5" fmla="*/ 0 h 13"/>
                <a:gd name="T6" fmla="*/ 28 w 28"/>
                <a:gd name="T7" fmla="*/ 4 h 13"/>
                <a:gd name="T8" fmla="*/ 1 w 28"/>
                <a:gd name="T9" fmla="*/ 13 h 13"/>
              </a:gdLst>
              <a:ahLst/>
              <a:cxnLst>
                <a:cxn ang="0">
                  <a:pos x="T0" y="T1"/>
                </a:cxn>
                <a:cxn ang="0">
                  <a:pos x="T2" y="T3"/>
                </a:cxn>
                <a:cxn ang="0">
                  <a:pos x="T4" y="T5"/>
                </a:cxn>
                <a:cxn ang="0">
                  <a:pos x="T6" y="T7"/>
                </a:cxn>
                <a:cxn ang="0">
                  <a:pos x="T8" y="T9"/>
                </a:cxn>
              </a:cxnLst>
              <a:rect l="0" t="0" r="r" b="b"/>
              <a:pathLst>
                <a:path w="28" h="13">
                  <a:moveTo>
                    <a:pt x="1" y="13"/>
                  </a:moveTo>
                  <a:cubicBezTo>
                    <a:pt x="1" y="11"/>
                    <a:pt x="0" y="9"/>
                    <a:pt x="0" y="8"/>
                  </a:cubicBezTo>
                  <a:cubicBezTo>
                    <a:pt x="27" y="0"/>
                    <a:pt x="27" y="0"/>
                    <a:pt x="27" y="0"/>
                  </a:cubicBezTo>
                  <a:cubicBezTo>
                    <a:pt x="27" y="1"/>
                    <a:pt x="28" y="3"/>
                    <a:pt x="28" y="4"/>
                  </a:cubicBezTo>
                  <a:lnTo>
                    <a:pt x="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73"/>
            <p:cNvSpPr/>
            <p:nvPr/>
          </p:nvSpPr>
          <p:spPr bwMode="auto">
            <a:xfrm>
              <a:off x="12" y="412"/>
              <a:ext cx="59" cy="22"/>
            </a:xfrm>
            <a:custGeom>
              <a:avLst/>
              <a:gdLst>
                <a:gd name="T0" fmla="*/ 1 w 29"/>
                <a:gd name="T1" fmla="*/ 11 h 11"/>
                <a:gd name="T2" fmla="*/ 0 w 29"/>
                <a:gd name="T3" fmla="*/ 6 h 11"/>
                <a:gd name="T4" fmla="*/ 28 w 29"/>
                <a:gd name="T5" fmla="*/ 0 h 11"/>
                <a:gd name="T6" fmla="*/ 29 w 29"/>
                <a:gd name="T7" fmla="*/ 4 h 11"/>
                <a:gd name="T8" fmla="*/ 1 w 29"/>
                <a:gd name="T9" fmla="*/ 11 h 11"/>
              </a:gdLst>
              <a:ahLst/>
              <a:cxnLst>
                <a:cxn ang="0">
                  <a:pos x="T0" y="T1"/>
                </a:cxn>
                <a:cxn ang="0">
                  <a:pos x="T2" y="T3"/>
                </a:cxn>
                <a:cxn ang="0">
                  <a:pos x="T4" y="T5"/>
                </a:cxn>
                <a:cxn ang="0">
                  <a:pos x="T6" y="T7"/>
                </a:cxn>
                <a:cxn ang="0">
                  <a:pos x="T8" y="T9"/>
                </a:cxn>
              </a:cxnLst>
              <a:rect l="0" t="0" r="r" b="b"/>
              <a:pathLst>
                <a:path w="29" h="11">
                  <a:moveTo>
                    <a:pt x="1" y="11"/>
                  </a:moveTo>
                  <a:cubicBezTo>
                    <a:pt x="1" y="9"/>
                    <a:pt x="1" y="8"/>
                    <a:pt x="0" y="6"/>
                  </a:cubicBezTo>
                  <a:cubicBezTo>
                    <a:pt x="28" y="0"/>
                    <a:pt x="28" y="0"/>
                    <a:pt x="28" y="0"/>
                  </a:cubicBezTo>
                  <a:cubicBezTo>
                    <a:pt x="28" y="1"/>
                    <a:pt x="28" y="2"/>
                    <a:pt x="29" y="4"/>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74"/>
            <p:cNvSpPr/>
            <p:nvPr/>
          </p:nvSpPr>
          <p:spPr bwMode="auto">
            <a:xfrm>
              <a:off x="8" y="393"/>
              <a:ext cx="59" cy="21"/>
            </a:xfrm>
            <a:custGeom>
              <a:avLst/>
              <a:gdLst>
                <a:gd name="T0" fmla="*/ 1 w 29"/>
                <a:gd name="T1" fmla="*/ 10 h 10"/>
                <a:gd name="T2" fmla="*/ 0 w 29"/>
                <a:gd name="T3" fmla="*/ 5 h 10"/>
                <a:gd name="T4" fmla="*/ 28 w 29"/>
                <a:gd name="T5" fmla="*/ 0 h 10"/>
                <a:gd name="T6" fmla="*/ 29 w 29"/>
                <a:gd name="T7" fmla="*/ 5 h 10"/>
                <a:gd name="T8" fmla="*/ 1 w 29"/>
                <a:gd name="T9" fmla="*/ 10 h 10"/>
              </a:gdLst>
              <a:ahLst/>
              <a:cxnLst>
                <a:cxn ang="0">
                  <a:pos x="T0" y="T1"/>
                </a:cxn>
                <a:cxn ang="0">
                  <a:pos x="T2" y="T3"/>
                </a:cxn>
                <a:cxn ang="0">
                  <a:pos x="T4" y="T5"/>
                </a:cxn>
                <a:cxn ang="0">
                  <a:pos x="T6" y="T7"/>
                </a:cxn>
                <a:cxn ang="0">
                  <a:pos x="T8" y="T9"/>
                </a:cxn>
              </a:cxnLst>
              <a:rect l="0" t="0" r="r" b="b"/>
              <a:pathLst>
                <a:path w="29" h="10">
                  <a:moveTo>
                    <a:pt x="1" y="10"/>
                  </a:moveTo>
                  <a:cubicBezTo>
                    <a:pt x="1" y="8"/>
                    <a:pt x="1" y="7"/>
                    <a:pt x="0" y="5"/>
                  </a:cubicBezTo>
                  <a:cubicBezTo>
                    <a:pt x="28" y="0"/>
                    <a:pt x="28" y="0"/>
                    <a:pt x="28" y="0"/>
                  </a:cubicBezTo>
                  <a:cubicBezTo>
                    <a:pt x="28" y="2"/>
                    <a:pt x="29" y="3"/>
                    <a:pt x="29" y="5"/>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75"/>
            <p:cNvSpPr/>
            <p:nvPr/>
          </p:nvSpPr>
          <p:spPr bwMode="auto">
            <a:xfrm>
              <a:off x="6" y="377"/>
              <a:ext cx="57" cy="16"/>
            </a:xfrm>
            <a:custGeom>
              <a:avLst/>
              <a:gdLst>
                <a:gd name="T0" fmla="*/ 1 w 28"/>
                <a:gd name="T1" fmla="*/ 8 h 8"/>
                <a:gd name="T2" fmla="*/ 0 w 28"/>
                <a:gd name="T3" fmla="*/ 3 h 8"/>
                <a:gd name="T4" fmla="*/ 28 w 28"/>
                <a:gd name="T5" fmla="*/ 0 h 8"/>
                <a:gd name="T6" fmla="*/ 28 w 28"/>
                <a:gd name="T7" fmla="*/ 4 h 8"/>
                <a:gd name="T8" fmla="*/ 1 w 28"/>
                <a:gd name="T9" fmla="*/ 8 h 8"/>
              </a:gdLst>
              <a:ahLst/>
              <a:cxnLst>
                <a:cxn ang="0">
                  <a:pos x="T0" y="T1"/>
                </a:cxn>
                <a:cxn ang="0">
                  <a:pos x="T2" y="T3"/>
                </a:cxn>
                <a:cxn ang="0">
                  <a:pos x="T4" y="T5"/>
                </a:cxn>
                <a:cxn ang="0">
                  <a:pos x="T6" y="T7"/>
                </a:cxn>
                <a:cxn ang="0">
                  <a:pos x="T8" y="T9"/>
                </a:cxn>
              </a:cxnLst>
              <a:rect l="0" t="0" r="r" b="b"/>
              <a:pathLst>
                <a:path w="28" h="8">
                  <a:moveTo>
                    <a:pt x="1" y="8"/>
                  </a:moveTo>
                  <a:cubicBezTo>
                    <a:pt x="0" y="6"/>
                    <a:pt x="0" y="5"/>
                    <a:pt x="0" y="3"/>
                  </a:cubicBezTo>
                  <a:cubicBezTo>
                    <a:pt x="28" y="0"/>
                    <a:pt x="28" y="0"/>
                    <a:pt x="28" y="0"/>
                  </a:cubicBezTo>
                  <a:cubicBezTo>
                    <a:pt x="28" y="1"/>
                    <a:pt x="28" y="3"/>
                    <a:pt x="28" y="4"/>
                  </a:cubicBez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76"/>
            <p:cNvSpPr/>
            <p:nvPr/>
          </p:nvSpPr>
          <p:spPr bwMode="auto">
            <a:xfrm>
              <a:off x="4" y="361"/>
              <a:ext cx="59" cy="12"/>
            </a:xfrm>
            <a:custGeom>
              <a:avLst/>
              <a:gdLst>
                <a:gd name="T0" fmla="*/ 0 w 29"/>
                <a:gd name="T1" fmla="*/ 6 h 6"/>
                <a:gd name="T2" fmla="*/ 0 w 29"/>
                <a:gd name="T3" fmla="*/ 1 h 6"/>
                <a:gd name="T4" fmla="*/ 28 w 29"/>
                <a:gd name="T5" fmla="*/ 0 h 6"/>
                <a:gd name="T6" fmla="*/ 29 w 29"/>
                <a:gd name="T7" fmla="*/ 4 h 6"/>
                <a:gd name="T8" fmla="*/ 0 w 29"/>
                <a:gd name="T9" fmla="*/ 6 h 6"/>
              </a:gdLst>
              <a:ahLst/>
              <a:cxnLst>
                <a:cxn ang="0">
                  <a:pos x="T0" y="T1"/>
                </a:cxn>
                <a:cxn ang="0">
                  <a:pos x="T2" y="T3"/>
                </a:cxn>
                <a:cxn ang="0">
                  <a:pos x="T4" y="T5"/>
                </a:cxn>
                <a:cxn ang="0">
                  <a:pos x="T6" y="T7"/>
                </a:cxn>
                <a:cxn ang="0">
                  <a:pos x="T8" y="T9"/>
                </a:cxn>
              </a:cxnLst>
              <a:rect l="0" t="0" r="r" b="b"/>
              <a:pathLst>
                <a:path w="29" h="6">
                  <a:moveTo>
                    <a:pt x="0" y="6"/>
                  </a:moveTo>
                  <a:cubicBezTo>
                    <a:pt x="0" y="4"/>
                    <a:pt x="0" y="3"/>
                    <a:pt x="0" y="1"/>
                  </a:cubicBezTo>
                  <a:cubicBezTo>
                    <a:pt x="28" y="0"/>
                    <a:pt x="28" y="0"/>
                    <a:pt x="28" y="0"/>
                  </a:cubicBezTo>
                  <a:cubicBezTo>
                    <a:pt x="28" y="1"/>
                    <a:pt x="28" y="2"/>
                    <a:pt x="29" y="4"/>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Freeform 77"/>
            <p:cNvSpPr/>
            <p:nvPr/>
          </p:nvSpPr>
          <p:spPr bwMode="auto">
            <a:xfrm>
              <a:off x="4" y="347"/>
              <a:ext cx="56" cy="6"/>
            </a:xfrm>
            <a:custGeom>
              <a:avLst/>
              <a:gdLst>
                <a:gd name="T0" fmla="*/ 0 w 56"/>
                <a:gd name="T1" fmla="*/ 6 h 6"/>
                <a:gd name="T2" fmla="*/ 0 w 56"/>
                <a:gd name="T3" fmla="*/ 0 h 6"/>
                <a:gd name="T4" fmla="*/ 56 w 56"/>
                <a:gd name="T5" fmla="*/ 0 h 6"/>
                <a:gd name="T6" fmla="*/ 56 w 56"/>
                <a:gd name="T7" fmla="*/ 4 h 6"/>
                <a:gd name="T8" fmla="*/ 0 w 56"/>
                <a:gd name="T9" fmla="*/ 6 h 6"/>
              </a:gdLst>
              <a:ahLst/>
              <a:cxnLst>
                <a:cxn ang="0">
                  <a:pos x="T0" y="T1"/>
                </a:cxn>
                <a:cxn ang="0">
                  <a:pos x="T2" y="T3"/>
                </a:cxn>
                <a:cxn ang="0">
                  <a:pos x="T4" y="T5"/>
                </a:cxn>
                <a:cxn ang="0">
                  <a:pos x="T6" y="T7"/>
                </a:cxn>
                <a:cxn ang="0">
                  <a:pos x="T8" y="T9"/>
                </a:cxn>
              </a:cxnLst>
              <a:rect l="0" t="0" r="r" b="b"/>
              <a:pathLst>
                <a:path w="56" h="6">
                  <a:moveTo>
                    <a:pt x="0" y="6"/>
                  </a:moveTo>
                  <a:lnTo>
                    <a:pt x="0" y="0"/>
                  </a:lnTo>
                  <a:lnTo>
                    <a:pt x="56" y="0"/>
                  </a:lnTo>
                  <a:lnTo>
                    <a:pt x="56" y="4"/>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78"/>
            <p:cNvSpPr/>
            <p:nvPr/>
          </p:nvSpPr>
          <p:spPr bwMode="auto">
            <a:xfrm>
              <a:off x="347" y="4"/>
              <a:ext cx="343" cy="565"/>
            </a:xfrm>
            <a:custGeom>
              <a:avLst/>
              <a:gdLst>
                <a:gd name="T0" fmla="*/ 130 w 170"/>
                <a:gd name="T1" fmla="*/ 280 h 280"/>
                <a:gd name="T2" fmla="*/ 108 w 170"/>
                <a:gd name="T3" fmla="*/ 261 h 280"/>
                <a:gd name="T4" fmla="*/ 142 w 170"/>
                <a:gd name="T5" fmla="*/ 170 h 280"/>
                <a:gd name="T6" fmla="*/ 0 w 170"/>
                <a:gd name="T7" fmla="*/ 28 h 280"/>
                <a:gd name="T8" fmla="*/ 0 w 170"/>
                <a:gd name="T9" fmla="*/ 0 h 280"/>
                <a:gd name="T10" fmla="*/ 170 w 170"/>
                <a:gd name="T11" fmla="*/ 170 h 280"/>
                <a:gd name="T12" fmla="*/ 130 w 17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70" h="280">
                  <a:moveTo>
                    <a:pt x="130" y="280"/>
                  </a:moveTo>
                  <a:cubicBezTo>
                    <a:pt x="108" y="261"/>
                    <a:pt x="108" y="261"/>
                    <a:pt x="108" y="261"/>
                  </a:cubicBezTo>
                  <a:cubicBezTo>
                    <a:pt x="130" y="236"/>
                    <a:pt x="142" y="203"/>
                    <a:pt x="142" y="170"/>
                  </a:cubicBezTo>
                  <a:cubicBezTo>
                    <a:pt x="142" y="92"/>
                    <a:pt x="78" y="28"/>
                    <a:pt x="0" y="28"/>
                  </a:cubicBezTo>
                  <a:cubicBezTo>
                    <a:pt x="0" y="0"/>
                    <a:pt x="0" y="0"/>
                    <a:pt x="0" y="0"/>
                  </a:cubicBezTo>
                  <a:cubicBezTo>
                    <a:pt x="94" y="0"/>
                    <a:pt x="170" y="76"/>
                    <a:pt x="170" y="170"/>
                  </a:cubicBezTo>
                  <a:cubicBezTo>
                    <a:pt x="170" y="210"/>
                    <a:pt x="156" y="249"/>
                    <a:pt x="13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59" name="文本框 358"/>
          <p:cNvSpPr txBox="1"/>
          <p:nvPr/>
        </p:nvSpPr>
        <p:spPr>
          <a:xfrm>
            <a:off x="9365710" y="3107173"/>
            <a:ext cx="671360" cy="425309"/>
          </a:xfrm>
          <a:prstGeom prst="rect">
            <a:avLst/>
          </a:prstGeom>
          <a:noFill/>
        </p:spPr>
        <p:txBody>
          <a:bodyPr wrap="square" rtlCol="0">
            <a:spAutoFit/>
          </a:bodyPr>
          <a:lstStyle/>
          <a:p>
            <a:pPr algn="dist">
              <a:lnSpc>
                <a:spcPct val="150000"/>
              </a:lnSpc>
            </a:pPr>
            <a:r>
              <a:rPr lang="en-US" altLang="zh-CN" sz="160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rPr>
              <a:t>XX%</a:t>
            </a:r>
            <a:endParaRPr lang="zh-CN" altLang="en-US" sz="160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360" name="文本框 359"/>
          <p:cNvSpPr txBox="1"/>
          <p:nvPr/>
        </p:nvSpPr>
        <p:spPr>
          <a:xfrm>
            <a:off x="8695740" y="4017833"/>
            <a:ext cx="2011301" cy="1901290"/>
          </a:xfrm>
          <a:prstGeom prst="rect">
            <a:avLst/>
          </a:prstGeom>
          <a:noFill/>
        </p:spPr>
        <p:txBody>
          <a:bodyPr wrap="square" rtlCol="0">
            <a:spAutoFit/>
          </a:bodyPr>
          <a:lstStyle/>
          <a:p>
            <a:pPr lvl="0" algn="ctr">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400" dirty="0">
              <a:solidFill>
                <a:srgbClr val="FFFFFF">
                  <a:lumMod val="65000"/>
                </a:srgbClr>
              </a:solidFill>
              <a:cs typeface="+mn-ea"/>
              <a:sym typeface="+mn-lt"/>
            </a:endParaRPr>
          </a:p>
        </p:txBody>
      </p:sp>
      <p:grpSp>
        <p:nvGrpSpPr>
          <p:cNvPr id="361" name="组合 360"/>
          <p:cNvGrpSpPr/>
          <p:nvPr/>
        </p:nvGrpSpPr>
        <p:grpSpPr>
          <a:xfrm>
            <a:off x="5982892" y="822373"/>
            <a:ext cx="2649530" cy="5669624"/>
            <a:chOff x="7181576" y="891735"/>
            <a:chExt cx="2649530" cy="5669624"/>
          </a:xfrm>
        </p:grpSpPr>
        <p:grpSp>
          <p:nvGrpSpPr>
            <p:cNvPr id="47" name="组合 46"/>
            <p:cNvGrpSpPr/>
            <p:nvPr/>
          </p:nvGrpSpPr>
          <p:grpSpPr>
            <a:xfrm>
              <a:off x="7182670" y="891735"/>
              <a:ext cx="2648436" cy="5669624"/>
              <a:chOff x="187553" y="1331316"/>
              <a:chExt cx="2173341" cy="4652569"/>
            </a:xfrm>
          </p:grpSpPr>
          <p:sp>
            <p:nvSpPr>
              <p:cNvPr id="48" name="矩形: 圆角 47"/>
              <p:cNvSpPr/>
              <p:nvPr/>
            </p:nvSpPr>
            <p:spPr>
              <a:xfrm>
                <a:off x="187553" y="1331316"/>
                <a:ext cx="2173341" cy="4652569"/>
              </a:xfrm>
              <a:prstGeom prst="roundRect">
                <a:avLst/>
              </a:prstGeom>
              <a:solidFill>
                <a:schemeClr val="bg1"/>
              </a:solidFill>
              <a:ln>
                <a:noFill/>
              </a:ln>
              <a:effectLst>
                <a:outerShdw blurRad="444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任意多边形: 形状 48"/>
              <p:cNvSpPr/>
              <p:nvPr/>
            </p:nvSpPr>
            <p:spPr>
              <a:xfrm>
                <a:off x="1629016" y="1331316"/>
                <a:ext cx="731878" cy="978362"/>
              </a:xfrm>
              <a:custGeom>
                <a:avLst/>
                <a:gdLst>
                  <a:gd name="connsiteX0" fmla="*/ 0 w 731878"/>
                  <a:gd name="connsiteY0" fmla="*/ 0 h 978362"/>
                  <a:gd name="connsiteX1" fmla="*/ 369647 w 731878"/>
                  <a:gd name="connsiteY1" fmla="*/ 0 h 978362"/>
                  <a:gd name="connsiteX2" fmla="*/ 731878 w 731878"/>
                  <a:gd name="connsiteY2" fmla="*/ 362231 h 978362"/>
                  <a:gd name="connsiteX3" fmla="*/ 731878 w 731878"/>
                  <a:gd name="connsiteY3" fmla="*/ 978362 h 978362"/>
                </a:gdLst>
                <a:ahLst/>
                <a:cxnLst>
                  <a:cxn ang="0">
                    <a:pos x="connsiteX0" y="connsiteY0"/>
                  </a:cxn>
                  <a:cxn ang="0">
                    <a:pos x="connsiteX1" y="connsiteY1"/>
                  </a:cxn>
                  <a:cxn ang="0">
                    <a:pos x="connsiteX2" y="connsiteY2"/>
                  </a:cxn>
                  <a:cxn ang="0">
                    <a:pos x="connsiteX3" y="connsiteY3"/>
                  </a:cxn>
                </a:cxnLst>
                <a:rect l="l" t="t" r="r" b="b"/>
                <a:pathLst>
                  <a:path w="731878" h="978362">
                    <a:moveTo>
                      <a:pt x="0" y="0"/>
                    </a:moveTo>
                    <a:lnTo>
                      <a:pt x="369647" y="0"/>
                    </a:lnTo>
                    <a:cubicBezTo>
                      <a:pt x="569702" y="0"/>
                      <a:pt x="731878" y="162176"/>
                      <a:pt x="731878" y="362231"/>
                    </a:cubicBezTo>
                    <a:lnTo>
                      <a:pt x="731878" y="978362"/>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35" name="直接连接符 134"/>
            <p:cNvCxnSpPr/>
            <p:nvPr/>
          </p:nvCxnSpPr>
          <p:spPr>
            <a:xfrm>
              <a:off x="7181576" y="2375677"/>
              <a:ext cx="264953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2" name="文本框 361"/>
          <p:cNvSpPr txBox="1"/>
          <p:nvPr/>
        </p:nvSpPr>
        <p:spPr>
          <a:xfrm>
            <a:off x="6182624" y="1384570"/>
            <a:ext cx="2250066" cy="466923"/>
          </a:xfrm>
          <a:prstGeom prst="rect">
            <a:avLst/>
          </a:prstGeom>
          <a:noFill/>
        </p:spPr>
        <p:txBody>
          <a:bodyPr wrap="square" rtlCol="0">
            <a:spAutoFit/>
          </a:bodyPr>
          <a:lstStyle/>
          <a:p>
            <a:pPr lvl="0" algn="ctr"/>
            <a:r>
              <a:rPr lang="zh-CN" altLang="en-US" sz="2400" dirty="0">
                <a:solidFill>
                  <a:srgbClr val="000000">
                    <a:lumMod val="75000"/>
                    <a:lumOff val="25000"/>
                  </a:srgbClr>
                </a:solidFill>
                <a:latin typeface="思源黑体 CN Bold" panose="020B0800000000000000" pitchFamily="34" charset="-122"/>
                <a:ea typeface="思源黑体 CN Bold" panose="020B0800000000000000" pitchFamily="34" charset="-122"/>
              </a:rPr>
              <a:t>你的标题</a:t>
            </a:r>
          </a:p>
        </p:txBody>
      </p:sp>
      <p:grpSp>
        <p:nvGrpSpPr>
          <p:cNvPr id="363" name="Group 8"/>
          <p:cNvGrpSpPr>
            <a:grpSpLocks noChangeAspect="1"/>
          </p:cNvGrpSpPr>
          <p:nvPr/>
        </p:nvGrpSpPr>
        <p:grpSpPr bwMode="auto">
          <a:xfrm>
            <a:off x="6654657" y="2812455"/>
            <a:ext cx="1306000" cy="1306000"/>
            <a:chOff x="4" y="4"/>
            <a:chExt cx="686" cy="686"/>
          </a:xfrm>
          <a:solidFill>
            <a:schemeClr val="accent3"/>
          </a:solidFill>
        </p:grpSpPr>
        <p:sp>
          <p:nvSpPr>
            <p:cNvPr id="364" name="Freeform 9"/>
            <p:cNvSpPr/>
            <p:nvPr/>
          </p:nvSpPr>
          <p:spPr bwMode="auto">
            <a:xfrm>
              <a:off x="4" y="341"/>
              <a:ext cx="56" cy="6"/>
            </a:xfrm>
            <a:custGeom>
              <a:avLst/>
              <a:gdLst>
                <a:gd name="T0" fmla="*/ 56 w 56"/>
                <a:gd name="T1" fmla="*/ 6 h 6"/>
                <a:gd name="T2" fmla="*/ 0 w 56"/>
                <a:gd name="T3" fmla="*/ 6 h 6"/>
                <a:gd name="T4" fmla="*/ 0 w 56"/>
                <a:gd name="T5" fmla="*/ 0 h 6"/>
                <a:gd name="T6" fmla="*/ 56 w 56"/>
                <a:gd name="T7" fmla="*/ 2 h 6"/>
                <a:gd name="T8" fmla="*/ 56 w 56"/>
                <a:gd name="T9" fmla="*/ 6 h 6"/>
              </a:gdLst>
              <a:ahLst/>
              <a:cxnLst>
                <a:cxn ang="0">
                  <a:pos x="T0" y="T1"/>
                </a:cxn>
                <a:cxn ang="0">
                  <a:pos x="T2" y="T3"/>
                </a:cxn>
                <a:cxn ang="0">
                  <a:pos x="T4" y="T5"/>
                </a:cxn>
                <a:cxn ang="0">
                  <a:pos x="T6" y="T7"/>
                </a:cxn>
                <a:cxn ang="0">
                  <a:pos x="T8" y="T9"/>
                </a:cxn>
              </a:cxnLst>
              <a:rect l="0" t="0" r="r" b="b"/>
              <a:pathLst>
                <a:path w="56" h="6">
                  <a:moveTo>
                    <a:pt x="56" y="6"/>
                  </a:moveTo>
                  <a:lnTo>
                    <a:pt x="0" y="6"/>
                  </a:lnTo>
                  <a:lnTo>
                    <a:pt x="0" y="0"/>
                  </a:lnTo>
                  <a:lnTo>
                    <a:pt x="56" y="2"/>
                  </a:lnTo>
                  <a:lnTo>
                    <a:pt x="5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10"/>
            <p:cNvSpPr/>
            <p:nvPr/>
          </p:nvSpPr>
          <p:spPr bwMode="auto">
            <a:xfrm>
              <a:off x="4" y="321"/>
              <a:ext cx="59" cy="14"/>
            </a:xfrm>
            <a:custGeom>
              <a:avLst/>
              <a:gdLst>
                <a:gd name="T0" fmla="*/ 28 w 29"/>
                <a:gd name="T1" fmla="*/ 7 h 7"/>
                <a:gd name="T2" fmla="*/ 0 w 29"/>
                <a:gd name="T3" fmla="*/ 5 h 7"/>
                <a:gd name="T4" fmla="*/ 0 w 29"/>
                <a:gd name="T5" fmla="*/ 0 h 7"/>
                <a:gd name="T6" fmla="*/ 29 w 29"/>
                <a:gd name="T7" fmla="*/ 2 h 7"/>
                <a:gd name="T8" fmla="*/ 28 w 29"/>
                <a:gd name="T9" fmla="*/ 7 h 7"/>
              </a:gdLst>
              <a:ahLst/>
              <a:cxnLst>
                <a:cxn ang="0">
                  <a:pos x="T0" y="T1"/>
                </a:cxn>
                <a:cxn ang="0">
                  <a:pos x="T2" y="T3"/>
                </a:cxn>
                <a:cxn ang="0">
                  <a:pos x="T4" y="T5"/>
                </a:cxn>
                <a:cxn ang="0">
                  <a:pos x="T6" y="T7"/>
                </a:cxn>
                <a:cxn ang="0">
                  <a:pos x="T8" y="T9"/>
                </a:cxn>
              </a:cxnLst>
              <a:rect l="0" t="0" r="r" b="b"/>
              <a:pathLst>
                <a:path w="29" h="7">
                  <a:moveTo>
                    <a:pt x="28" y="7"/>
                  </a:moveTo>
                  <a:cubicBezTo>
                    <a:pt x="0" y="5"/>
                    <a:pt x="0" y="5"/>
                    <a:pt x="0" y="5"/>
                  </a:cubicBezTo>
                  <a:cubicBezTo>
                    <a:pt x="0" y="4"/>
                    <a:pt x="0" y="2"/>
                    <a:pt x="0" y="0"/>
                  </a:cubicBezTo>
                  <a:cubicBezTo>
                    <a:pt x="29" y="2"/>
                    <a:pt x="29" y="2"/>
                    <a:pt x="29" y="2"/>
                  </a:cubicBezTo>
                  <a:cubicBezTo>
                    <a:pt x="28" y="4"/>
                    <a:pt x="28" y="5"/>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1"/>
            <p:cNvSpPr/>
            <p:nvPr/>
          </p:nvSpPr>
          <p:spPr bwMode="auto">
            <a:xfrm>
              <a:off x="6" y="301"/>
              <a:ext cx="57" cy="16"/>
            </a:xfrm>
            <a:custGeom>
              <a:avLst/>
              <a:gdLst>
                <a:gd name="T0" fmla="*/ 28 w 28"/>
                <a:gd name="T1" fmla="*/ 8 h 8"/>
                <a:gd name="T2" fmla="*/ 0 w 28"/>
                <a:gd name="T3" fmla="*/ 5 h 8"/>
                <a:gd name="T4" fmla="*/ 1 w 28"/>
                <a:gd name="T5" fmla="*/ 0 h 8"/>
                <a:gd name="T6" fmla="*/ 28 w 28"/>
                <a:gd name="T7" fmla="*/ 4 h 8"/>
                <a:gd name="T8" fmla="*/ 28 w 28"/>
                <a:gd name="T9" fmla="*/ 8 h 8"/>
              </a:gdLst>
              <a:ahLst/>
              <a:cxnLst>
                <a:cxn ang="0">
                  <a:pos x="T0" y="T1"/>
                </a:cxn>
                <a:cxn ang="0">
                  <a:pos x="T2" y="T3"/>
                </a:cxn>
                <a:cxn ang="0">
                  <a:pos x="T4" y="T5"/>
                </a:cxn>
                <a:cxn ang="0">
                  <a:pos x="T6" y="T7"/>
                </a:cxn>
                <a:cxn ang="0">
                  <a:pos x="T8" y="T9"/>
                </a:cxn>
              </a:cxnLst>
              <a:rect l="0" t="0" r="r" b="b"/>
              <a:pathLst>
                <a:path w="28" h="8">
                  <a:moveTo>
                    <a:pt x="28" y="8"/>
                  </a:moveTo>
                  <a:cubicBezTo>
                    <a:pt x="0" y="5"/>
                    <a:pt x="0" y="5"/>
                    <a:pt x="0" y="5"/>
                  </a:cubicBezTo>
                  <a:cubicBezTo>
                    <a:pt x="0" y="3"/>
                    <a:pt x="0" y="2"/>
                    <a:pt x="1" y="0"/>
                  </a:cubicBezTo>
                  <a:cubicBezTo>
                    <a:pt x="28" y="4"/>
                    <a:pt x="28" y="4"/>
                    <a:pt x="28" y="4"/>
                  </a:cubicBezTo>
                  <a:cubicBezTo>
                    <a:pt x="28" y="5"/>
                    <a:pt x="28" y="7"/>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12"/>
            <p:cNvSpPr/>
            <p:nvPr/>
          </p:nvSpPr>
          <p:spPr bwMode="auto">
            <a:xfrm>
              <a:off x="8" y="281"/>
              <a:ext cx="59" cy="20"/>
            </a:xfrm>
            <a:custGeom>
              <a:avLst/>
              <a:gdLst>
                <a:gd name="T0" fmla="*/ 28 w 29"/>
                <a:gd name="T1" fmla="*/ 10 h 10"/>
                <a:gd name="T2" fmla="*/ 0 w 29"/>
                <a:gd name="T3" fmla="*/ 5 h 10"/>
                <a:gd name="T4" fmla="*/ 1 w 29"/>
                <a:gd name="T5" fmla="*/ 0 h 10"/>
                <a:gd name="T6" fmla="*/ 29 w 29"/>
                <a:gd name="T7" fmla="*/ 5 h 10"/>
                <a:gd name="T8" fmla="*/ 28 w 29"/>
                <a:gd name="T9" fmla="*/ 10 h 10"/>
              </a:gdLst>
              <a:ahLst/>
              <a:cxnLst>
                <a:cxn ang="0">
                  <a:pos x="T0" y="T1"/>
                </a:cxn>
                <a:cxn ang="0">
                  <a:pos x="T2" y="T3"/>
                </a:cxn>
                <a:cxn ang="0">
                  <a:pos x="T4" y="T5"/>
                </a:cxn>
                <a:cxn ang="0">
                  <a:pos x="T6" y="T7"/>
                </a:cxn>
                <a:cxn ang="0">
                  <a:pos x="T8" y="T9"/>
                </a:cxn>
              </a:cxnLst>
              <a:rect l="0" t="0" r="r" b="b"/>
              <a:pathLst>
                <a:path w="29" h="10">
                  <a:moveTo>
                    <a:pt x="28" y="10"/>
                  </a:moveTo>
                  <a:cubicBezTo>
                    <a:pt x="0" y="5"/>
                    <a:pt x="0" y="5"/>
                    <a:pt x="0" y="5"/>
                  </a:cubicBezTo>
                  <a:cubicBezTo>
                    <a:pt x="1" y="3"/>
                    <a:pt x="1" y="2"/>
                    <a:pt x="1" y="0"/>
                  </a:cubicBezTo>
                  <a:cubicBezTo>
                    <a:pt x="29" y="5"/>
                    <a:pt x="29" y="5"/>
                    <a:pt x="29" y="5"/>
                  </a:cubicBezTo>
                  <a:cubicBezTo>
                    <a:pt x="29" y="7"/>
                    <a:pt x="28" y="8"/>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3"/>
            <p:cNvSpPr/>
            <p:nvPr/>
          </p:nvSpPr>
          <p:spPr bwMode="auto">
            <a:xfrm>
              <a:off x="12" y="260"/>
              <a:ext cx="59" cy="23"/>
            </a:xfrm>
            <a:custGeom>
              <a:avLst/>
              <a:gdLst>
                <a:gd name="T0" fmla="*/ 28 w 29"/>
                <a:gd name="T1" fmla="*/ 11 h 11"/>
                <a:gd name="T2" fmla="*/ 0 w 29"/>
                <a:gd name="T3" fmla="*/ 5 h 11"/>
                <a:gd name="T4" fmla="*/ 2 w 29"/>
                <a:gd name="T5" fmla="*/ 0 h 11"/>
                <a:gd name="T6" fmla="*/ 29 w 29"/>
                <a:gd name="T7" fmla="*/ 7 h 11"/>
                <a:gd name="T8" fmla="*/ 28 w 29"/>
                <a:gd name="T9" fmla="*/ 11 h 11"/>
              </a:gdLst>
              <a:ahLst/>
              <a:cxnLst>
                <a:cxn ang="0">
                  <a:pos x="T0" y="T1"/>
                </a:cxn>
                <a:cxn ang="0">
                  <a:pos x="T2" y="T3"/>
                </a:cxn>
                <a:cxn ang="0">
                  <a:pos x="T4" y="T5"/>
                </a:cxn>
                <a:cxn ang="0">
                  <a:pos x="T6" y="T7"/>
                </a:cxn>
                <a:cxn ang="0">
                  <a:pos x="T8" y="T9"/>
                </a:cxn>
              </a:cxnLst>
              <a:rect l="0" t="0" r="r" b="b"/>
              <a:pathLst>
                <a:path w="29" h="11">
                  <a:moveTo>
                    <a:pt x="28" y="11"/>
                  </a:moveTo>
                  <a:cubicBezTo>
                    <a:pt x="0" y="5"/>
                    <a:pt x="0" y="5"/>
                    <a:pt x="0" y="5"/>
                  </a:cubicBezTo>
                  <a:cubicBezTo>
                    <a:pt x="1" y="3"/>
                    <a:pt x="1" y="1"/>
                    <a:pt x="2" y="0"/>
                  </a:cubicBezTo>
                  <a:cubicBezTo>
                    <a:pt x="29" y="7"/>
                    <a:pt x="29" y="7"/>
                    <a:pt x="29" y="7"/>
                  </a:cubicBezTo>
                  <a:cubicBezTo>
                    <a:pt x="28" y="8"/>
                    <a:pt x="28" y="10"/>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4"/>
            <p:cNvSpPr/>
            <p:nvPr/>
          </p:nvSpPr>
          <p:spPr bwMode="auto">
            <a:xfrm>
              <a:off x="18" y="240"/>
              <a:ext cx="57" cy="26"/>
            </a:xfrm>
            <a:custGeom>
              <a:avLst/>
              <a:gdLst>
                <a:gd name="T0" fmla="*/ 27 w 28"/>
                <a:gd name="T1" fmla="*/ 13 h 13"/>
                <a:gd name="T2" fmla="*/ 0 w 28"/>
                <a:gd name="T3" fmla="*/ 5 h 13"/>
                <a:gd name="T4" fmla="*/ 1 w 28"/>
                <a:gd name="T5" fmla="*/ 0 h 13"/>
                <a:gd name="T6" fmla="*/ 28 w 28"/>
                <a:gd name="T7" fmla="*/ 9 h 13"/>
                <a:gd name="T8" fmla="*/ 27 w 28"/>
                <a:gd name="T9" fmla="*/ 13 h 13"/>
              </a:gdLst>
              <a:ahLst/>
              <a:cxnLst>
                <a:cxn ang="0">
                  <a:pos x="T0" y="T1"/>
                </a:cxn>
                <a:cxn ang="0">
                  <a:pos x="T2" y="T3"/>
                </a:cxn>
                <a:cxn ang="0">
                  <a:pos x="T4" y="T5"/>
                </a:cxn>
                <a:cxn ang="0">
                  <a:pos x="T6" y="T7"/>
                </a:cxn>
                <a:cxn ang="0">
                  <a:pos x="T8" y="T9"/>
                </a:cxn>
              </a:cxnLst>
              <a:rect l="0" t="0" r="r" b="b"/>
              <a:pathLst>
                <a:path w="28" h="13">
                  <a:moveTo>
                    <a:pt x="27" y="13"/>
                  </a:moveTo>
                  <a:cubicBezTo>
                    <a:pt x="0" y="5"/>
                    <a:pt x="0" y="5"/>
                    <a:pt x="0" y="5"/>
                  </a:cubicBezTo>
                  <a:cubicBezTo>
                    <a:pt x="0" y="3"/>
                    <a:pt x="1" y="2"/>
                    <a:pt x="1" y="0"/>
                  </a:cubicBezTo>
                  <a:cubicBezTo>
                    <a:pt x="28" y="9"/>
                    <a:pt x="28" y="9"/>
                    <a:pt x="28" y="9"/>
                  </a:cubicBezTo>
                  <a:cubicBezTo>
                    <a:pt x="28" y="10"/>
                    <a:pt x="27" y="11"/>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5"/>
            <p:cNvSpPr/>
            <p:nvPr/>
          </p:nvSpPr>
          <p:spPr bwMode="auto">
            <a:xfrm>
              <a:off x="24" y="220"/>
              <a:ext cx="57" cy="30"/>
            </a:xfrm>
            <a:custGeom>
              <a:avLst/>
              <a:gdLst>
                <a:gd name="T0" fmla="*/ 27 w 28"/>
                <a:gd name="T1" fmla="*/ 15 h 15"/>
                <a:gd name="T2" fmla="*/ 0 w 28"/>
                <a:gd name="T3" fmla="*/ 5 h 15"/>
                <a:gd name="T4" fmla="*/ 2 w 28"/>
                <a:gd name="T5" fmla="*/ 0 h 15"/>
                <a:gd name="T6" fmla="*/ 28 w 28"/>
                <a:gd name="T7" fmla="*/ 11 h 15"/>
                <a:gd name="T8" fmla="*/ 27 w 28"/>
                <a:gd name="T9" fmla="*/ 15 h 15"/>
              </a:gdLst>
              <a:ahLst/>
              <a:cxnLst>
                <a:cxn ang="0">
                  <a:pos x="T0" y="T1"/>
                </a:cxn>
                <a:cxn ang="0">
                  <a:pos x="T2" y="T3"/>
                </a:cxn>
                <a:cxn ang="0">
                  <a:pos x="T4" y="T5"/>
                </a:cxn>
                <a:cxn ang="0">
                  <a:pos x="T6" y="T7"/>
                </a:cxn>
                <a:cxn ang="0">
                  <a:pos x="T8" y="T9"/>
                </a:cxn>
              </a:cxnLst>
              <a:rect l="0" t="0" r="r" b="b"/>
              <a:pathLst>
                <a:path w="28" h="15">
                  <a:moveTo>
                    <a:pt x="27" y="15"/>
                  </a:moveTo>
                  <a:cubicBezTo>
                    <a:pt x="0" y="5"/>
                    <a:pt x="0" y="5"/>
                    <a:pt x="0" y="5"/>
                  </a:cubicBezTo>
                  <a:cubicBezTo>
                    <a:pt x="1" y="3"/>
                    <a:pt x="1" y="2"/>
                    <a:pt x="2" y="0"/>
                  </a:cubicBezTo>
                  <a:cubicBezTo>
                    <a:pt x="28" y="11"/>
                    <a:pt x="28" y="11"/>
                    <a:pt x="28" y="11"/>
                  </a:cubicBezTo>
                  <a:cubicBezTo>
                    <a:pt x="28" y="12"/>
                    <a:pt x="27" y="13"/>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6"/>
            <p:cNvSpPr/>
            <p:nvPr/>
          </p:nvSpPr>
          <p:spPr bwMode="auto">
            <a:xfrm>
              <a:off x="32" y="202"/>
              <a:ext cx="57" cy="32"/>
            </a:xfrm>
            <a:custGeom>
              <a:avLst/>
              <a:gdLst>
                <a:gd name="T0" fmla="*/ 26 w 28"/>
                <a:gd name="T1" fmla="*/ 16 h 16"/>
                <a:gd name="T2" fmla="*/ 0 w 28"/>
                <a:gd name="T3" fmla="*/ 5 h 16"/>
                <a:gd name="T4" fmla="*/ 2 w 28"/>
                <a:gd name="T5" fmla="*/ 0 h 16"/>
                <a:gd name="T6" fmla="*/ 28 w 28"/>
                <a:gd name="T7" fmla="*/ 12 h 16"/>
                <a:gd name="T8" fmla="*/ 26 w 28"/>
                <a:gd name="T9" fmla="*/ 16 h 16"/>
              </a:gdLst>
              <a:ahLst/>
              <a:cxnLst>
                <a:cxn ang="0">
                  <a:pos x="T0" y="T1"/>
                </a:cxn>
                <a:cxn ang="0">
                  <a:pos x="T2" y="T3"/>
                </a:cxn>
                <a:cxn ang="0">
                  <a:pos x="T4" y="T5"/>
                </a:cxn>
                <a:cxn ang="0">
                  <a:pos x="T6" y="T7"/>
                </a:cxn>
                <a:cxn ang="0">
                  <a:pos x="T8" y="T9"/>
                </a:cxn>
              </a:cxnLst>
              <a:rect l="0" t="0" r="r" b="b"/>
              <a:pathLst>
                <a:path w="28" h="16">
                  <a:moveTo>
                    <a:pt x="26" y="16"/>
                  </a:moveTo>
                  <a:cubicBezTo>
                    <a:pt x="0" y="5"/>
                    <a:pt x="0" y="5"/>
                    <a:pt x="0" y="5"/>
                  </a:cubicBezTo>
                  <a:cubicBezTo>
                    <a:pt x="1" y="3"/>
                    <a:pt x="1" y="1"/>
                    <a:pt x="2" y="0"/>
                  </a:cubicBezTo>
                  <a:cubicBezTo>
                    <a:pt x="28" y="12"/>
                    <a:pt x="28" y="12"/>
                    <a:pt x="28" y="12"/>
                  </a:cubicBezTo>
                  <a:cubicBezTo>
                    <a:pt x="27" y="13"/>
                    <a:pt x="26" y="14"/>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7"/>
            <p:cNvSpPr/>
            <p:nvPr/>
          </p:nvSpPr>
          <p:spPr bwMode="auto">
            <a:xfrm>
              <a:off x="40" y="184"/>
              <a:ext cx="55" cy="34"/>
            </a:xfrm>
            <a:custGeom>
              <a:avLst/>
              <a:gdLst>
                <a:gd name="T0" fmla="*/ 25 w 27"/>
                <a:gd name="T1" fmla="*/ 17 h 17"/>
                <a:gd name="T2" fmla="*/ 0 w 27"/>
                <a:gd name="T3" fmla="*/ 4 h 17"/>
                <a:gd name="T4" fmla="*/ 3 w 27"/>
                <a:gd name="T5" fmla="*/ 0 h 17"/>
                <a:gd name="T6" fmla="*/ 27 w 27"/>
                <a:gd name="T7" fmla="*/ 13 h 17"/>
                <a:gd name="T8" fmla="*/ 25 w 27"/>
                <a:gd name="T9" fmla="*/ 17 h 17"/>
              </a:gdLst>
              <a:ahLst/>
              <a:cxnLst>
                <a:cxn ang="0">
                  <a:pos x="T0" y="T1"/>
                </a:cxn>
                <a:cxn ang="0">
                  <a:pos x="T2" y="T3"/>
                </a:cxn>
                <a:cxn ang="0">
                  <a:pos x="T4" y="T5"/>
                </a:cxn>
                <a:cxn ang="0">
                  <a:pos x="T6" y="T7"/>
                </a:cxn>
                <a:cxn ang="0">
                  <a:pos x="T8" y="T9"/>
                </a:cxn>
              </a:cxnLst>
              <a:rect l="0" t="0" r="r" b="b"/>
              <a:pathLst>
                <a:path w="27" h="17">
                  <a:moveTo>
                    <a:pt x="25" y="17"/>
                  </a:moveTo>
                  <a:cubicBezTo>
                    <a:pt x="0" y="4"/>
                    <a:pt x="0" y="4"/>
                    <a:pt x="0" y="4"/>
                  </a:cubicBezTo>
                  <a:cubicBezTo>
                    <a:pt x="1" y="3"/>
                    <a:pt x="2" y="1"/>
                    <a:pt x="3" y="0"/>
                  </a:cubicBezTo>
                  <a:cubicBezTo>
                    <a:pt x="27" y="13"/>
                    <a:pt x="27" y="13"/>
                    <a:pt x="27" y="13"/>
                  </a:cubicBezTo>
                  <a:cubicBezTo>
                    <a:pt x="27" y="14"/>
                    <a:pt x="26" y="16"/>
                    <a:pt x="2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18"/>
            <p:cNvSpPr/>
            <p:nvPr/>
          </p:nvSpPr>
          <p:spPr bwMode="auto">
            <a:xfrm>
              <a:off x="50" y="166"/>
              <a:ext cx="55" cy="36"/>
            </a:xfrm>
            <a:custGeom>
              <a:avLst/>
              <a:gdLst>
                <a:gd name="T0" fmla="*/ 25 w 27"/>
                <a:gd name="T1" fmla="*/ 18 h 18"/>
                <a:gd name="T2" fmla="*/ 0 w 27"/>
                <a:gd name="T3" fmla="*/ 4 h 18"/>
                <a:gd name="T4" fmla="*/ 3 w 27"/>
                <a:gd name="T5" fmla="*/ 0 h 18"/>
                <a:gd name="T6" fmla="*/ 27 w 27"/>
                <a:gd name="T7" fmla="*/ 15 h 18"/>
                <a:gd name="T8" fmla="*/ 25 w 27"/>
                <a:gd name="T9" fmla="*/ 18 h 18"/>
              </a:gdLst>
              <a:ahLst/>
              <a:cxnLst>
                <a:cxn ang="0">
                  <a:pos x="T0" y="T1"/>
                </a:cxn>
                <a:cxn ang="0">
                  <a:pos x="T2" y="T3"/>
                </a:cxn>
                <a:cxn ang="0">
                  <a:pos x="T4" y="T5"/>
                </a:cxn>
                <a:cxn ang="0">
                  <a:pos x="T6" y="T7"/>
                </a:cxn>
                <a:cxn ang="0">
                  <a:pos x="T8" y="T9"/>
                </a:cxn>
              </a:cxnLst>
              <a:rect l="0" t="0" r="r" b="b"/>
              <a:pathLst>
                <a:path w="27" h="18">
                  <a:moveTo>
                    <a:pt x="25" y="18"/>
                  </a:moveTo>
                  <a:cubicBezTo>
                    <a:pt x="0" y="4"/>
                    <a:pt x="0" y="4"/>
                    <a:pt x="0" y="4"/>
                  </a:cubicBezTo>
                  <a:cubicBezTo>
                    <a:pt x="1" y="3"/>
                    <a:pt x="2" y="1"/>
                    <a:pt x="3" y="0"/>
                  </a:cubicBezTo>
                  <a:cubicBezTo>
                    <a:pt x="27" y="15"/>
                    <a:pt x="27" y="15"/>
                    <a:pt x="27" y="15"/>
                  </a:cubicBezTo>
                  <a:cubicBezTo>
                    <a:pt x="26" y="16"/>
                    <a:pt x="25" y="17"/>
                    <a:pt x="2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9"/>
            <p:cNvSpPr/>
            <p:nvPr/>
          </p:nvSpPr>
          <p:spPr bwMode="auto">
            <a:xfrm>
              <a:off x="63" y="147"/>
              <a:ext cx="52" cy="41"/>
            </a:xfrm>
            <a:custGeom>
              <a:avLst/>
              <a:gdLst>
                <a:gd name="T0" fmla="*/ 23 w 26"/>
                <a:gd name="T1" fmla="*/ 20 h 20"/>
                <a:gd name="T2" fmla="*/ 0 w 26"/>
                <a:gd name="T3" fmla="*/ 4 h 20"/>
                <a:gd name="T4" fmla="*/ 3 w 26"/>
                <a:gd name="T5" fmla="*/ 0 h 20"/>
                <a:gd name="T6" fmla="*/ 26 w 26"/>
                <a:gd name="T7" fmla="*/ 17 h 20"/>
                <a:gd name="T8" fmla="*/ 23 w 26"/>
                <a:gd name="T9" fmla="*/ 20 h 20"/>
              </a:gdLst>
              <a:ahLst/>
              <a:cxnLst>
                <a:cxn ang="0">
                  <a:pos x="T0" y="T1"/>
                </a:cxn>
                <a:cxn ang="0">
                  <a:pos x="T2" y="T3"/>
                </a:cxn>
                <a:cxn ang="0">
                  <a:pos x="T4" y="T5"/>
                </a:cxn>
                <a:cxn ang="0">
                  <a:pos x="T6" y="T7"/>
                </a:cxn>
                <a:cxn ang="0">
                  <a:pos x="T8" y="T9"/>
                </a:cxn>
              </a:cxnLst>
              <a:rect l="0" t="0" r="r" b="b"/>
              <a:pathLst>
                <a:path w="26" h="20">
                  <a:moveTo>
                    <a:pt x="23" y="20"/>
                  </a:moveTo>
                  <a:cubicBezTo>
                    <a:pt x="0" y="4"/>
                    <a:pt x="0" y="4"/>
                    <a:pt x="0" y="4"/>
                  </a:cubicBezTo>
                  <a:cubicBezTo>
                    <a:pt x="1" y="3"/>
                    <a:pt x="2" y="2"/>
                    <a:pt x="3" y="0"/>
                  </a:cubicBezTo>
                  <a:cubicBezTo>
                    <a:pt x="26" y="17"/>
                    <a:pt x="26" y="17"/>
                    <a:pt x="26" y="17"/>
                  </a:cubicBezTo>
                  <a:cubicBezTo>
                    <a:pt x="25" y="18"/>
                    <a:pt x="24" y="19"/>
                    <a:pt x="2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20"/>
            <p:cNvSpPr/>
            <p:nvPr/>
          </p:nvSpPr>
          <p:spPr bwMode="auto">
            <a:xfrm>
              <a:off x="75" y="131"/>
              <a:ext cx="50" cy="43"/>
            </a:xfrm>
            <a:custGeom>
              <a:avLst/>
              <a:gdLst>
                <a:gd name="T0" fmla="*/ 22 w 25"/>
                <a:gd name="T1" fmla="*/ 21 h 21"/>
                <a:gd name="T2" fmla="*/ 0 w 25"/>
                <a:gd name="T3" fmla="*/ 4 h 21"/>
                <a:gd name="T4" fmla="*/ 3 w 25"/>
                <a:gd name="T5" fmla="*/ 0 h 21"/>
                <a:gd name="T6" fmla="*/ 25 w 25"/>
                <a:gd name="T7" fmla="*/ 18 h 21"/>
                <a:gd name="T8" fmla="*/ 22 w 25"/>
                <a:gd name="T9" fmla="*/ 21 h 21"/>
              </a:gdLst>
              <a:ahLst/>
              <a:cxnLst>
                <a:cxn ang="0">
                  <a:pos x="T0" y="T1"/>
                </a:cxn>
                <a:cxn ang="0">
                  <a:pos x="T2" y="T3"/>
                </a:cxn>
                <a:cxn ang="0">
                  <a:pos x="T4" y="T5"/>
                </a:cxn>
                <a:cxn ang="0">
                  <a:pos x="T6" y="T7"/>
                </a:cxn>
                <a:cxn ang="0">
                  <a:pos x="T8" y="T9"/>
                </a:cxn>
              </a:cxnLst>
              <a:rect l="0" t="0" r="r" b="b"/>
              <a:pathLst>
                <a:path w="25" h="21">
                  <a:moveTo>
                    <a:pt x="22" y="21"/>
                  </a:moveTo>
                  <a:cubicBezTo>
                    <a:pt x="0" y="4"/>
                    <a:pt x="0" y="4"/>
                    <a:pt x="0" y="4"/>
                  </a:cubicBezTo>
                  <a:cubicBezTo>
                    <a:pt x="1" y="3"/>
                    <a:pt x="2" y="1"/>
                    <a:pt x="3" y="0"/>
                  </a:cubicBezTo>
                  <a:cubicBezTo>
                    <a:pt x="25" y="18"/>
                    <a:pt x="25" y="18"/>
                    <a:pt x="25" y="18"/>
                  </a:cubicBezTo>
                  <a:cubicBezTo>
                    <a:pt x="24" y="19"/>
                    <a:pt x="23" y="20"/>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21"/>
            <p:cNvSpPr/>
            <p:nvPr/>
          </p:nvSpPr>
          <p:spPr bwMode="auto">
            <a:xfrm>
              <a:off x="87" y="115"/>
              <a:ext cx="48" cy="47"/>
            </a:xfrm>
            <a:custGeom>
              <a:avLst/>
              <a:gdLst>
                <a:gd name="T0" fmla="*/ 21 w 24"/>
                <a:gd name="T1" fmla="*/ 23 h 23"/>
                <a:gd name="T2" fmla="*/ 0 w 24"/>
                <a:gd name="T3" fmla="*/ 4 h 23"/>
                <a:gd name="T4" fmla="*/ 4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4"/>
                    <a:pt x="0" y="4"/>
                    <a:pt x="0" y="4"/>
                  </a:cubicBezTo>
                  <a:cubicBezTo>
                    <a:pt x="1" y="3"/>
                    <a:pt x="2" y="2"/>
                    <a:pt x="4" y="0"/>
                  </a:cubicBezTo>
                  <a:cubicBezTo>
                    <a:pt x="24" y="19"/>
                    <a:pt x="24" y="19"/>
                    <a:pt x="24" y="19"/>
                  </a:cubicBezTo>
                  <a:cubicBezTo>
                    <a:pt x="23" y="20"/>
                    <a:pt x="22" y="21"/>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22"/>
            <p:cNvSpPr/>
            <p:nvPr/>
          </p:nvSpPr>
          <p:spPr bwMode="auto">
            <a:xfrm>
              <a:off x="101" y="101"/>
              <a:ext cx="46" cy="46"/>
            </a:xfrm>
            <a:custGeom>
              <a:avLst/>
              <a:gdLst>
                <a:gd name="T0" fmla="*/ 20 w 23"/>
                <a:gd name="T1" fmla="*/ 23 h 23"/>
                <a:gd name="T2" fmla="*/ 0 w 23"/>
                <a:gd name="T3" fmla="*/ 4 h 23"/>
                <a:gd name="T4" fmla="*/ 4 w 23"/>
                <a:gd name="T5" fmla="*/ 0 h 23"/>
                <a:gd name="T6" fmla="*/ 23 w 23"/>
                <a:gd name="T7" fmla="*/ 20 h 23"/>
                <a:gd name="T8" fmla="*/ 20 w 23"/>
                <a:gd name="T9" fmla="*/ 23 h 23"/>
              </a:gdLst>
              <a:ahLst/>
              <a:cxnLst>
                <a:cxn ang="0">
                  <a:pos x="T0" y="T1"/>
                </a:cxn>
                <a:cxn ang="0">
                  <a:pos x="T2" y="T3"/>
                </a:cxn>
                <a:cxn ang="0">
                  <a:pos x="T4" y="T5"/>
                </a:cxn>
                <a:cxn ang="0">
                  <a:pos x="T6" y="T7"/>
                </a:cxn>
                <a:cxn ang="0">
                  <a:pos x="T8" y="T9"/>
                </a:cxn>
              </a:cxnLst>
              <a:rect l="0" t="0" r="r" b="b"/>
              <a:pathLst>
                <a:path w="23" h="23">
                  <a:moveTo>
                    <a:pt x="20" y="23"/>
                  </a:moveTo>
                  <a:cubicBezTo>
                    <a:pt x="0" y="4"/>
                    <a:pt x="0" y="4"/>
                    <a:pt x="0" y="4"/>
                  </a:cubicBezTo>
                  <a:cubicBezTo>
                    <a:pt x="1" y="2"/>
                    <a:pt x="2" y="1"/>
                    <a:pt x="4" y="0"/>
                  </a:cubicBezTo>
                  <a:cubicBezTo>
                    <a:pt x="23" y="20"/>
                    <a:pt x="23" y="20"/>
                    <a:pt x="23" y="20"/>
                  </a:cubicBezTo>
                  <a:cubicBezTo>
                    <a:pt x="22" y="21"/>
                    <a:pt x="21" y="22"/>
                    <a:pt x="2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23"/>
            <p:cNvSpPr/>
            <p:nvPr/>
          </p:nvSpPr>
          <p:spPr bwMode="auto">
            <a:xfrm>
              <a:off x="115" y="87"/>
              <a:ext cx="46" cy="48"/>
            </a:xfrm>
            <a:custGeom>
              <a:avLst/>
              <a:gdLst>
                <a:gd name="T0" fmla="*/ 19 w 23"/>
                <a:gd name="T1" fmla="*/ 24 h 24"/>
                <a:gd name="T2" fmla="*/ 0 w 23"/>
                <a:gd name="T3" fmla="*/ 3 h 24"/>
                <a:gd name="T4" fmla="*/ 4 w 23"/>
                <a:gd name="T5" fmla="*/ 0 h 24"/>
                <a:gd name="T6" fmla="*/ 23 w 23"/>
                <a:gd name="T7" fmla="*/ 21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2" y="2"/>
                    <a:pt x="3" y="1"/>
                    <a:pt x="4" y="0"/>
                  </a:cubicBezTo>
                  <a:cubicBezTo>
                    <a:pt x="23" y="21"/>
                    <a:pt x="23" y="21"/>
                    <a:pt x="23" y="21"/>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24"/>
            <p:cNvSpPr/>
            <p:nvPr/>
          </p:nvSpPr>
          <p:spPr bwMode="auto">
            <a:xfrm>
              <a:off x="131" y="75"/>
              <a:ext cx="42" cy="50"/>
            </a:xfrm>
            <a:custGeom>
              <a:avLst/>
              <a:gdLst>
                <a:gd name="T0" fmla="*/ 18 w 21"/>
                <a:gd name="T1" fmla="*/ 25 h 25"/>
                <a:gd name="T2" fmla="*/ 0 w 21"/>
                <a:gd name="T3" fmla="*/ 3 h 25"/>
                <a:gd name="T4" fmla="*/ 4 w 21"/>
                <a:gd name="T5" fmla="*/ 0 h 25"/>
                <a:gd name="T6" fmla="*/ 21 w 21"/>
                <a:gd name="T7" fmla="*/ 22 h 25"/>
                <a:gd name="T8" fmla="*/ 18 w 21"/>
                <a:gd name="T9" fmla="*/ 25 h 25"/>
              </a:gdLst>
              <a:ahLst/>
              <a:cxnLst>
                <a:cxn ang="0">
                  <a:pos x="T0" y="T1"/>
                </a:cxn>
                <a:cxn ang="0">
                  <a:pos x="T2" y="T3"/>
                </a:cxn>
                <a:cxn ang="0">
                  <a:pos x="T4" y="T5"/>
                </a:cxn>
                <a:cxn ang="0">
                  <a:pos x="T6" y="T7"/>
                </a:cxn>
                <a:cxn ang="0">
                  <a:pos x="T8" y="T9"/>
                </a:cxn>
              </a:cxnLst>
              <a:rect l="0" t="0" r="r" b="b"/>
              <a:pathLst>
                <a:path w="21" h="25">
                  <a:moveTo>
                    <a:pt x="18" y="25"/>
                  </a:moveTo>
                  <a:cubicBezTo>
                    <a:pt x="0" y="3"/>
                    <a:pt x="0" y="3"/>
                    <a:pt x="0" y="3"/>
                  </a:cubicBezTo>
                  <a:cubicBezTo>
                    <a:pt x="1" y="2"/>
                    <a:pt x="3" y="1"/>
                    <a:pt x="4" y="0"/>
                  </a:cubicBezTo>
                  <a:cubicBezTo>
                    <a:pt x="21" y="22"/>
                    <a:pt x="21" y="22"/>
                    <a:pt x="21" y="22"/>
                  </a:cubicBezTo>
                  <a:cubicBezTo>
                    <a:pt x="20" y="23"/>
                    <a:pt x="19" y="24"/>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25"/>
            <p:cNvSpPr/>
            <p:nvPr/>
          </p:nvSpPr>
          <p:spPr bwMode="auto">
            <a:xfrm>
              <a:off x="147" y="63"/>
              <a:ext cx="41" cy="50"/>
            </a:xfrm>
            <a:custGeom>
              <a:avLst/>
              <a:gdLst>
                <a:gd name="T0" fmla="*/ 17 w 20"/>
                <a:gd name="T1" fmla="*/ 25 h 25"/>
                <a:gd name="T2" fmla="*/ 0 w 20"/>
                <a:gd name="T3" fmla="*/ 3 h 25"/>
                <a:gd name="T4" fmla="*/ 5 w 20"/>
                <a:gd name="T5" fmla="*/ 0 h 25"/>
                <a:gd name="T6" fmla="*/ 20 w 20"/>
                <a:gd name="T7" fmla="*/ 23 h 25"/>
                <a:gd name="T8" fmla="*/ 17 w 20"/>
                <a:gd name="T9" fmla="*/ 25 h 25"/>
              </a:gdLst>
              <a:ahLst/>
              <a:cxnLst>
                <a:cxn ang="0">
                  <a:pos x="T0" y="T1"/>
                </a:cxn>
                <a:cxn ang="0">
                  <a:pos x="T2" y="T3"/>
                </a:cxn>
                <a:cxn ang="0">
                  <a:pos x="T4" y="T5"/>
                </a:cxn>
                <a:cxn ang="0">
                  <a:pos x="T6" y="T7"/>
                </a:cxn>
                <a:cxn ang="0">
                  <a:pos x="T8" y="T9"/>
                </a:cxn>
              </a:cxnLst>
              <a:rect l="0" t="0" r="r" b="b"/>
              <a:pathLst>
                <a:path w="20" h="25">
                  <a:moveTo>
                    <a:pt x="17" y="25"/>
                  </a:moveTo>
                  <a:cubicBezTo>
                    <a:pt x="0" y="3"/>
                    <a:pt x="0" y="3"/>
                    <a:pt x="0" y="3"/>
                  </a:cubicBezTo>
                  <a:cubicBezTo>
                    <a:pt x="2" y="2"/>
                    <a:pt x="3" y="1"/>
                    <a:pt x="5" y="0"/>
                  </a:cubicBezTo>
                  <a:cubicBezTo>
                    <a:pt x="20" y="23"/>
                    <a:pt x="20" y="23"/>
                    <a:pt x="20" y="23"/>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26"/>
            <p:cNvSpPr/>
            <p:nvPr/>
          </p:nvSpPr>
          <p:spPr bwMode="auto">
            <a:xfrm>
              <a:off x="165" y="51"/>
              <a:ext cx="37" cy="54"/>
            </a:xfrm>
            <a:custGeom>
              <a:avLst/>
              <a:gdLst>
                <a:gd name="T0" fmla="*/ 15 w 18"/>
                <a:gd name="T1" fmla="*/ 27 h 27"/>
                <a:gd name="T2" fmla="*/ 0 w 18"/>
                <a:gd name="T3" fmla="*/ 3 h 27"/>
                <a:gd name="T4" fmla="*/ 4 w 18"/>
                <a:gd name="T5" fmla="*/ 0 h 27"/>
                <a:gd name="T6" fmla="*/ 18 w 18"/>
                <a:gd name="T7" fmla="*/ 25 h 27"/>
                <a:gd name="T8" fmla="*/ 15 w 18"/>
                <a:gd name="T9" fmla="*/ 27 h 27"/>
              </a:gdLst>
              <a:ahLst/>
              <a:cxnLst>
                <a:cxn ang="0">
                  <a:pos x="T0" y="T1"/>
                </a:cxn>
                <a:cxn ang="0">
                  <a:pos x="T2" y="T3"/>
                </a:cxn>
                <a:cxn ang="0">
                  <a:pos x="T4" y="T5"/>
                </a:cxn>
                <a:cxn ang="0">
                  <a:pos x="T6" y="T7"/>
                </a:cxn>
                <a:cxn ang="0">
                  <a:pos x="T8" y="T9"/>
                </a:cxn>
              </a:cxnLst>
              <a:rect l="0" t="0" r="r" b="b"/>
              <a:pathLst>
                <a:path w="18" h="27">
                  <a:moveTo>
                    <a:pt x="15" y="27"/>
                  </a:moveTo>
                  <a:cubicBezTo>
                    <a:pt x="0" y="3"/>
                    <a:pt x="0" y="3"/>
                    <a:pt x="0" y="3"/>
                  </a:cubicBezTo>
                  <a:cubicBezTo>
                    <a:pt x="1" y="2"/>
                    <a:pt x="3" y="1"/>
                    <a:pt x="4" y="0"/>
                  </a:cubicBezTo>
                  <a:cubicBezTo>
                    <a:pt x="18" y="25"/>
                    <a:pt x="18" y="25"/>
                    <a:pt x="18" y="25"/>
                  </a:cubicBezTo>
                  <a:cubicBezTo>
                    <a:pt x="17" y="25"/>
                    <a:pt x="16" y="26"/>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27"/>
            <p:cNvSpPr/>
            <p:nvPr/>
          </p:nvSpPr>
          <p:spPr bwMode="auto">
            <a:xfrm>
              <a:off x="184" y="40"/>
              <a:ext cx="34" cy="55"/>
            </a:xfrm>
            <a:custGeom>
              <a:avLst/>
              <a:gdLst>
                <a:gd name="T0" fmla="*/ 13 w 17"/>
                <a:gd name="T1" fmla="*/ 27 h 27"/>
                <a:gd name="T2" fmla="*/ 0 w 17"/>
                <a:gd name="T3" fmla="*/ 3 h 27"/>
                <a:gd name="T4" fmla="*/ 4 w 17"/>
                <a:gd name="T5" fmla="*/ 0 h 27"/>
                <a:gd name="T6" fmla="*/ 17 w 17"/>
                <a:gd name="T7" fmla="*/ 25 h 27"/>
                <a:gd name="T8" fmla="*/ 13 w 17"/>
                <a:gd name="T9" fmla="*/ 27 h 27"/>
              </a:gdLst>
              <a:ahLst/>
              <a:cxnLst>
                <a:cxn ang="0">
                  <a:pos x="T0" y="T1"/>
                </a:cxn>
                <a:cxn ang="0">
                  <a:pos x="T2" y="T3"/>
                </a:cxn>
                <a:cxn ang="0">
                  <a:pos x="T4" y="T5"/>
                </a:cxn>
                <a:cxn ang="0">
                  <a:pos x="T6" y="T7"/>
                </a:cxn>
                <a:cxn ang="0">
                  <a:pos x="T8" y="T9"/>
                </a:cxn>
              </a:cxnLst>
              <a:rect l="0" t="0" r="r" b="b"/>
              <a:pathLst>
                <a:path w="17" h="27">
                  <a:moveTo>
                    <a:pt x="13" y="27"/>
                  </a:moveTo>
                  <a:cubicBezTo>
                    <a:pt x="0" y="3"/>
                    <a:pt x="0" y="3"/>
                    <a:pt x="0" y="3"/>
                  </a:cubicBezTo>
                  <a:cubicBezTo>
                    <a:pt x="1" y="2"/>
                    <a:pt x="3" y="1"/>
                    <a:pt x="4" y="0"/>
                  </a:cubicBezTo>
                  <a:cubicBezTo>
                    <a:pt x="17" y="25"/>
                    <a:pt x="17" y="25"/>
                    <a:pt x="17" y="25"/>
                  </a:cubicBezTo>
                  <a:cubicBezTo>
                    <a:pt x="16" y="26"/>
                    <a:pt x="14"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28"/>
            <p:cNvSpPr/>
            <p:nvPr/>
          </p:nvSpPr>
          <p:spPr bwMode="auto">
            <a:xfrm>
              <a:off x="202" y="32"/>
              <a:ext cx="32" cy="57"/>
            </a:xfrm>
            <a:custGeom>
              <a:avLst/>
              <a:gdLst>
                <a:gd name="T0" fmla="*/ 12 w 16"/>
                <a:gd name="T1" fmla="*/ 28 h 28"/>
                <a:gd name="T2" fmla="*/ 0 w 16"/>
                <a:gd name="T3" fmla="*/ 2 h 28"/>
                <a:gd name="T4" fmla="*/ 5 w 16"/>
                <a:gd name="T5" fmla="*/ 0 h 28"/>
                <a:gd name="T6" fmla="*/ 16 w 16"/>
                <a:gd name="T7" fmla="*/ 26 h 28"/>
                <a:gd name="T8" fmla="*/ 12 w 16"/>
                <a:gd name="T9" fmla="*/ 28 h 28"/>
              </a:gdLst>
              <a:ahLst/>
              <a:cxnLst>
                <a:cxn ang="0">
                  <a:pos x="T0" y="T1"/>
                </a:cxn>
                <a:cxn ang="0">
                  <a:pos x="T2" y="T3"/>
                </a:cxn>
                <a:cxn ang="0">
                  <a:pos x="T4" y="T5"/>
                </a:cxn>
                <a:cxn ang="0">
                  <a:pos x="T6" y="T7"/>
                </a:cxn>
                <a:cxn ang="0">
                  <a:pos x="T8" y="T9"/>
                </a:cxn>
              </a:cxnLst>
              <a:rect l="0" t="0" r="r" b="b"/>
              <a:pathLst>
                <a:path w="16" h="28">
                  <a:moveTo>
                    <a:pt x="12" y="28"/>
                  </a:moveTo>
                  <a:cubicBezTo>
                    <a:pt x="0" y="2"/>
                    <a:pt x="0" y="2"/>
                    <a:pt x="0" y="2"/>
                  </a:cubicBezTo>
                  <a:cubicBezTo>
                    <a:pt x="1" y="1"/>
                    <a:pt x="3" y="1"/>
                    <a:pt x="5" y="0"/>
                  </a:cubicBezTo>
                  <a:cubicBezTo>
                    <a:pt x="16" y="26"/>
                    <a:pt x="16" y="26"/>
                    <a:pt x="16" y="26"/>
                  </a:cubicBezTo>
                  <a:cubicBezTo>
                    <a:pt x="14" y="26"/>
                    <a:pt x="13" y="27"/>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29"/>
            <p:cNvSpPr/>
            <p:nvPr/>
          </p:nvSpPr>
          <p:spPr bwMode="auto">
            <a:xfrm>
              <a:off x="220" y="24"/>
              <a:ext cx="30" cy="57"/>
            </a:xfrm>
            <a:custGeom>
              <a:avLst/>
              <a:gdLst>
                <a:gd name="T0" fmla="*/ 11 w 15"/>
                <a:gd name="T1" fmla="*/ 28 h 28"/>
                <a:gd name="T2" fmla="*/ 0 w 15"/>
                <a:gd name="T3" fmla="*/ 2 h 28"/>
                <a:gd name="T4" fmla="*/ 5 w 15"/>
                <a:gd name="T5" fmla="*/ 0 h 28"/>
                <a:gd name="T6" fmla="*/ 15 w 15"/>
                <a:gd name="T7" fmla="*/ 27 h 28"/>
                <a:gd name="T8" fmla="*/ 11 w 15"/>
                <a:gd name="T9" fmla="*/ 28 h 28"/>
              </a:gdLst>
              <a:ahLst/>
              <a:cxnLst>
                <a:cxn ang="0">
                  <a:pos x="T0" y="T1"/>
                </a:cxn>
                <a:cxn ang="0">
                  <a:pos x="T2" y="T3"/>
                </a:cxn>
                <a:cxn ang="0">
                  <a:pos x="T4" y="T5"/>
                </a:cxn>
                <a:cxn ang="0">
                  <a:pos x="T6" y="T7"/>
                </a:cxn>
                <a:cxn ang="0">
                  <a:pos x="T8" y="T9"/>
                </a:cxn>
              </a:cxnLst>
              <a:rect l="0" t="0" r="r" b="b"/>
              <a:pathLst>
                <a:path w="15" h="28">
                  <a:moveTo>
                    <a:pt x="11" y="28"/>
                  </a:moveTo>
                  <a:cubicBezTo>
                    <a:pt x="0" y="2"/>
                    <a:pt x="0" y="2"/>
                    <a:pt x="0" y="2"/>
                  </a:cubicBezTo>
                  <a:cubicBezTo>
                    <a:pt x="2" y="1"/>
                    <a:pt x="3" y="1"/>
                    <a:pt x="5" y="0"/>
                  </a:cubicBezTo>
                  <a:cubicBezTo>
                    <a:pt x="15" y="27"/>
                    <a:pt x="15" y="27"/>
                    <a:pt x="15" y="27"/>
                  </a:cubicBezTo>
                  <a:cubicBezTo>
                    <a:pt x="13" y="27"/>
                    <a:pt x="12" y="28"/>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30"/>
            <p:cNvSpPr/>
            <p:nvPr/>
          </p:nvSpPr>
          <p:spPr bwMode="auto">
            <a:xfrm>
              <a:off x="240" y="18"/>
              <a:ext cx="26" cy="57"/>
            </a:xfrm>
            <a:custGeom>
              <a:avLst/>
              <a:gdLst>
                <a:gd name="T0" fmla="*/ 9 w 13"/>
                <a:gd name="T1" fmla="*/ 28 h 28"/>
                <a:gd name="T2" fmla="*/ 0 w 13"/>
                <a:gd name="T3" fmla="*/ 1 h 28"/>
                <a:gd name="T4" fmla="*/ 5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1"/>
                    <a:pt x="0" y="1"/>
                    <a:pt x="0" y="1"/>
                  </a:cubicBezTo>
                  <a:cubicBezTo>
                    <a:pt x="1" y="1"/>
                    <a:pt x="3" y="0"/>
                    <a:pt x="5" y="0"/>
                  </a:cubicBezTo>
                  <a:cubicBezTo>
                    <a:pt x="13" y="27"/>
                    <a:pt x="13" y="27"/>
                    <a:pt x="13" y="27"/>
                  </a:cubicBezTo>
                  <a:cubicBezTo>
                    <a:pt x="11"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Freeform 31"/>
            <p:cNvSpPr/>
            <p:nvPr/>
          </p:nvSpPr>
          <p:spPr bwMode="auto">
            <a:xfrm>
              <a:off x="260" y="12"/>
              <a:ext cx="22" cy="59"/>
            </a:xfrm>
            <a:custGeom>
              <a:avLst/>
              <a:gdLst>
                <a:gd name="T0" fmla="*/ 7 w 11"/>
                <a:gd name="T1" fmla="*/ 29 h 29"/>
                <a:gd name="T2" fmla="*/ 0 w 11"/>
                <a:gd name="T3" fmla="*/ 2 h 29"/>
                <a:gd name="T4" fmla="*/ 5 w 11"/>
                <a:gd name="T5" fmla="*/ 0 h 29"/>
                <a:gd name="T6" fmla="*/ 11 w 11"/>
                <a:gd name="T7" fmla="*/ 28 h 29"/>
                <a:gd name="T8" fmla="*/ 7 w 11"/>
                <a:gd name="T9" fmla="*/ 29 h 29"/>
              </a:gdLst>
              <a:ahLst/>
              <a:cxnLst>
                <a:cxn ang="0">
                  <a:pos x="T0" y="T1"/>
                </a:cxn>
                <a:cxn ang="0">
                  <a:pos x="T2" y="T3"/>
                </a:cxn>
                <a:cxn ang="0">
                  <a:pos x="T4" y="T5"/>
                </a:cxn>
                <a:cxn ang="0">
                  <a:pos x="T6" y="T7"/>
                </a:cxn>
                <a:cxn ang="0">
                  <a:pos x="T8" y="T9"/>
                </a:cxn>
              </a:cxnLst>
              <a:rect l="0" t="0" r="r" b="b"/>
              <a:pathLst>
                <a:path w="11" h="29">
                  <a:moveTo>
                    <a:pt x="7" y="29"/>
                  </a:moveTo>
                  <a:cubicBezTo>
                    <a:pt x="0" y="2"/>
                    <a:pt x="0" y="2"/>
                    <a:pt x="0" y="2"/>
                  </a:cubicBezTo>
                  <a:cubicBezTo>
                    <a:pt x="1" y="1"/>
                    <a:pt x="3" y="1"/>
                    <a:pt x="5" y="0"/>
                  </a:cubicBezTo>
                  <a:cubicBezTo>
                    <a:pt x="11" y="28"/>
                    <a:pt x="11" y="28"/>
                    <a:pt x="11" y="28"/>
                  </a:cubicBezTo>
                  <a:cubicBezTo>
                    <a:pt x="10" y="28"/>
                    <a:pt x="8" y="28"/>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32"/>
            <p:cNvSpPr/>
            <p:nvPr/>
          </p:nvSpPr>
          <p:spPr bwMode="auto">
            <a:xfrm>
              <a:off x="280" y="8"/>
              <a:ext cx="19" cy="59"/>
            </a:xfrm>
            <a:custGeom>
              <a:avLst/>
              <a:gdLst>
                <a:gd name="T0" fmla="*/ 5 w 9"/>
                <a:gd name="T1" fmla="*/ 29 h 29"/>
                <a:gd name="T2" fmla="*/ 0 w 9"/>
                <a:gd name="T3" fmla="*/ 1 h 29"/>
                <a:gd name="T4" fmla="*/ 5 w 9"/>
                <a:gd name="T5" fmla="*/ 0 h 29"/>
                <a:gd name="T6" fmla="*/ 9 w 9"/>
                <a:gd name="T7" fmla="*/ 28 h 29"/>
                <a:gd name="T8" fmla="*/ 5 w 9"/>
                <a:gd name="T9" fmla="*/ 29 h 29"/>
              </a:gdLst>
              <a:ahLst/>
              <a:cxnLst>
                <a:cxn ang="0">
                  <a:pos x="T0" y="T1"/>
                </a:cxn>
                <a:cxn ang="0">
                  <a:pos x="T2" y="T3"/>
                </a:cxn>
                <a:cxn ang="0">
                  <a:pos x="T4" y="T5"/>
                </a:cxn>
                <a:cxn ang="0">
                  <a:pos x="T6" y="T7"/>
                </a:cxn>
                <a:cxn ang="0">
                  <a:pos x="T8" y="T9"/>
                </a:cxn>
              </a:cxnLst>
              <a:rect l="0" t="0" r="r" b="b"/>
              <a:pathLst>
                <a:path w="9" h="29">
                  <a:moveTo>
                    <a:pt x="5" y="29"/>
                  </a:moveTo>
                  <a:cubicBezTo>
                    <a:pt x="0" y="1"/>
                    <a:pt x="0" y="1"/>
                    <a:pt x="0" y="1"/>
                  </a:cubicBezTo>
                  <a:cubicBezTo>
                    <a:pt x="1" y="1"/>
                    <a:pt x="3" y="1"/>
                    <a:pt x="5" y="0"/>
                  </a:cubicBezTo>
                  <a:cubicBezTo>
                    <a:pt x="9" y="28"/>
                    <a:pt x="9" y="28"/>
                    <a:pt x="9" y="28"/>
                  </a:cubicBezTo>
                  <a:cubicBezTo>
                    <a:pt x="8" y="28"/>
                    <a:pt x="7"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33"/>
            <p:cNvSpPr/>
            <p:nvPr/>
          </p:nvSpPr>
          <p:spPr bwMode="auto">
            <a:xfrm>
              <a:off x="301" y="6"/>
              <a:ext cx="16" cy="57"/>
            </a:xfrm>
            <a:custGeom>
              <a:avLst/>
              <a:gdLst>
                <a:gd name="T0" fmla="*/ 4 w 8"/>
                <a:gd name="T1" fmla="*/ 28 h 28"/>
                <a:gd name="T2" fmla="*/ 0 w 8"/>
                <a:gd name="T3" fmla="*/ 1 h 28"/>
                <a:gd name="T4" fmla="*/ 5 w 8"/>
                <a:gd name="T5" fmla="*/ 0 h 28"/>
                <a:gd name="T6" fmla="*/ 8 w 8"/>
                <a:gd name="T7" fmla="*/ 28 h 28"/>
                <a:gd name="T8" fmla="*/ 4 w 8"/>
                <a:gd name="T9" fmla="*/ 28 h 28"/>
              </a:gdLst>
              <a:ahLst/>
              <a:cxnLst>
                <a:cxn ang="0">
                  <a:pos x="T0" y="T1"/>
                </a:cxn>
                <a:cxn ang="0">
                  <a:pos x="T2" y="T3"/>
                </a:cxn>
                <a:cxn ang="0">
                  <a:pos x="T4" y="T5"/>
                </a:cxn>
                <a:cxn ang="0">
                  <a:pos x="T6" y="T7"/>
                </a:cxn>
                <a:cxn ang="0">
                  <a:pos x="T8" y="T9"/>
                </a:cxn>
              </a:cxnLst>
              <a:rect l="0" t="0" r="r" b="b"/>
              <a:pathLst>
                <a:path w="8" h="28">
                  <a:moveTo>
                    <a:pt x="4" y="28"/>
                  </a:moveTo>
                  <a:cubicBezTo>
                    <a:pt x="0" y="1"/>
                    <a:pt x="0" y="1"/>
                    <a:pt x="0" y="1"/>
                  </a:cubicBezTo>
                  <a:cubicBezTo>
                    <a:pt x="2" y="0"/>
                    <a:pt x="3" y="0"/>
                    <a:pt x="5" y="0"/>
                  </a:cubicBezTo>
                  <a:cubicBezTo>
                    <a:pt x="8" y="28"/>
                    <a:pt x="8" y="28"/>
                    <a:pt x="8" y="28"/>
                  </a:cubicBezTo>
                  <a:cubicBezTo>
                    <a:pt x="6" y="28"/>
                    <a:pt x="5"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34"/>
            <p:cNvSpPr/>
            <p:nvPr/>
          </p:nvSpPr>
          <p:spPr bwMode="auto">
            <a:xfrm>
              <a:off x="321" y="4"/>
              <a:ext cx="12" cy="59"/>
            </a:xfrm>
            <a:custGeom>
              <a:avLst/>
              <a:gdLst>
                <a:gd name="T0" fmla="*/ 2 w 6"/>
                <a:gd name="T1" fmla="*/ 29 h 29"/>
                <a:gd name="T2" fmla="*/ 0 w 6"/>
                <a:gd name="T3" fmla="*/ 0 h 29"/>
                <a:gd name="T4" fmla="*/ 5 w 6"/>
                <a:gd name="T5" fmla="*/ 0 h 29"/>
                <a:gd name="T6" fmla="*/ 6 w 6"/>
                <a:gd name="T7" fmla="*/ 28 h 29"/>
                <a:gd name="T8" fmla="*/ 2 w 6"/>
                <a:gd name="T9" fmla="*/ 29 h 29"/>
              </a:gdLst>
              <a:ahLst/>
              <a:cxnLst>
                <a:cxn ang="0">
                  <a:pos x="T0" y="T1"/>
                </a:cxn>
                <a:cxn ang="0">
                  <a:pos x="T2" y="T3"/>
                </a:cxn>
                <a:cxn ang="0">
                  <a:pos x="T4" y="T5"/>
                </a:cxn>
                <a:cxn ang="0">
                  <a:pos x="T6" y="T7"/>
                </a:cxn>
                <a:cxn ang="0">
                  <a:pos x="T8" y="T9"/>
                </a:cxn>
              </a:cxnLst>
              <a:rect l="0" t="0" r="r" b="b"/>
              <a:pathLst>
                <a:path w="6" h="29">
                  <a:moveTo>
                    <a:pt x="2" y="29"/>
                  </a:moveTo>
                  <a:cubicBezTo>
                    <a:pt x="0" y="0"/>
                    <a:pt x="0" y="0"/>
                    <a:pt x="0" y="0"/>
                  </a:cubicBezTo>
                  <a:cubicBezTo>
                    <a:pt x="2" y="0"/>
                    <a:pt x="3" y="0"/>
                    <a:pt x="5" y="0"/>
                  </a:cubicBezTo>
                  <a:cubicBezTo>
                    <a:pt x="6" y="28"/>
                    <a:pt x="6" y="28"/>
                    <a:pt x="6" y="28"/>
                  </a:cubicBezTo>
                  <a:cubicBezTo>
                    <a:pt x="5" y="28"/>
                    <a:pt x="4"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35"/>
            <p:cNvSpPr/>
            <p:nvPr/>
          </p:nvSpPr>
          <p:spPr bwMode="auto">
            <a:xfrm>
              <a:off x="341" y="4"/>
              <a:ext cx="6" cy="57"/>
            </a:xfrm>
            <a:custGeom>
              <a:avLst/>
              <a:gdLst>
                <a:gd name="T0" fmla="*/ 2 w 6"/>
                <a:gd name="T1" fmla="*/ 57 h 57"/>
                <a:gd name="T2" fmla="*/ 0 w 6"/>
                <a:gd name="T3" fmla="*/ 0 h 57"/>
                <a:gd name="T4" fmla="*/ 6 w 6"/>
                <a:gd name="T5" fmla="*/ 0 h 57"/>
                <a:gd name="T6" fmla="*/ 6 w 6"/>
                <a:gd name="T7" fmla="*/ 57 h 57"/>
                <a:gd name="T8" fmla="*/ 2 w 6"/>
                <a:gd name="T9" fmla="*/ 57 h 57"/>
              </a:gdLst>
              <a:ahLst/>
              <a:cxnLst>
                <a:cxn ang="0">
                  <a:pos x="T0" y="T1"/>
                </a:cxn>
                <a:cxn ang="0">
                  <a:pos x="T2" y="T3"/>
                </a:cxn>
                <a:cxn ang="0">
                  <a:pos x="T4" y="T5"/>
                </a:cxn>
                <a:cxn ang="0">
                  <a:pos x="T6" y="T7"/>
                </a:cxn>
                <a:cxn ang="0">
                  <a:pos x="T8" y="T9"/>
                </a:cxn>
              </a:cxnLst>
              <a:rect l="0" t="0" r="r" b="b"/>
              <a:pathLst>
                <a:path w="6" h="57">
                  <a:moveTo>
                    <a:pt x="2" y="57"/>
                  </a:moveTo>
                  <a:lnTo>
                    <a:pt x="0" y="0"/>
                  </a:lnTo>
                  <a:lnTo>
                    <a:pt x="6" y="0"/>
                  </a:lnTo>
                  <a:lnTo>
                    <a:pt x="6" y="57"/>
                  </a:lnTo>
                  <a:lnTo>
                    <a:pt x="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36"/>
            <p:cNvSpPr/>
            <p:nvPr/>
          </p:nvSpPr>
          <p:spPr bwMode="auto">
            <a:xfrm>
              <a:off x="563" y="531"/>
              <a:ext cx="46" cy="40"/>
            </a:xfrm>
            <a:custGeom>
              <a:avLst/>
              <a:gdLst>
                <a:gd name="T0" fmla="*/ 42 w 46"/>
                <a:gd name="T1" fmla="*/ 40 h 40"/>
                <a:gd name="T2" fmla="*/ 0 w 46"/>
                <a:gd name="T3" fmla="*/ 4 h 40"/>
                <a:gd name="T4" fmla="*/ 4 w 46"/>
                <a:gd name="T5" fmla="*/ 0 h 40"/>
                <a:gd name="T6" fmla="*/ 46 w 46"/>
                <a:gd name="T7" fmla="*/ 38 h 40"/>
                <a:gd name="T8" fmla="*/ 42 w 46"/>
                <a:gd name="T9" fmla="*/ 40 h 40"/>
              </a:gdLst>
              <a:ahLst/>
              <a:cxnLst>
                <a:cxn ang="0">
                  <a:pos x="T0" y="T1"/>
                </a:cxn>
                <a:cxn ang="0">
                  <a:pos x="T2" y="T3"/>
                </a:cxn>
                <a:cxn ang="0">
                  <a:pos x="T4" y="T5"/>
                </a:cxn>
                <a:cxn ang="0">
                  <a:pos x="T6" y="T7"/>
                </a:cxn>
                <a:cxn ang="0">
                  <a:pos x="T8" y="T9"/>
                </a:cxn>
              </a:cxnLst>
              <a:rect l="0" t="0" r="r" b="b"/>
              <a:pathLst>
                <a:path w="46" h="40">
                  <a:moveTo>
                    <a:pt x="42" y="40"/>
                  </a:moveTo>
                  <a:lnTo>
                    <a:pt x="0" y="4"/>
                  </a:lnTo>
                  <a:lnTo>
                    <a:pt x="4" y="0"/>
                  </a:lnTo>
                  <a:lnTo>
                    <a:pt x="46" y="38"/>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37"/>
            <p:cNvSpPr/>
            <p:nvPr/>
          </p:nvSpPr>
          <p:spPr bwMode="auto">
            <a:xfrm>
              <a:off x="335" y="634"/>
              <a:ext cx="10" cy="56"/>
            </a:xfrm>
            <a:custGeom>
              <a:avLst/>
              <a:gdLst>
                <a:gd name="T0" fmla="*/ 5 w 5"/>
                <a:gd name="T1" fmla="*/ 28 h 28"/>
                <a:gd name="T2" fmla="*/ 0 w 5"/>
                <a:gd name="T3" fmla="*/ 28 h 28"/>
                <a:gd name="T4" fmla="*/ 1 w 5"/>
                <a:gd name="T5" fmla="*/ 0 h 28"/>
                <a:gd name="T6" fmla="*/ 5 w 5"/>
                <a:gd name="T7" fmla="*/ 0 h 28"/>
                <a:gd name="T8" fmla="*/ 5 w 5"/>
                <a:gd name="T9" fmla="*/ 28 h 28"/>
              </a:gdLst>
              <a:ahLst/>
              <a:cxnLst>
                <a:cxn ang="0">
                  <a:pos x="T0" y="T1"/>
                </a:cxn>
                <a:cxn ang="0">
                  <a:pos x="T2" y="T3"/>
                </a:cxn>
                <a:cxn ang="0">
                  <a:pos x="T4" y="T5"/>
                </a:cxn>
                <a:cxn ang="0">
                  <a:pos x="T6" y="T7"/>
                </a:cxn>
                <a:cxn ang="0">
                  <a:pos x="T8" y="T9"/>
                </a:cxn>
              </a:cxnLst>
              <a:rect l="0" t="0" r="r" b="b"/>
              <a:pathLst>
                <a:path w="5" h="28">
                  <a:moveTo>
                    <a:pt x="5" y="28"/>
                  </a:moveTo>
                  <a:cubicBezTo>
                    <a:pt x="3" y="28"/>
                    <a:pt x="2" y="28"/>
                    <a:pt x="0" y="28"/>
                  </a:cubicBezTo>
                  <a:cubicBezTo>
                    <a:pt x="1" y="0"/>
                    <a:pt x="1" y="0"/>
                    <a:pt x="1" y="0"/>
                  </a:cubicBezTo>
                  <a:cubicBezTo>
                    <a:pt x="2" y="0"/>
                    <a:pt x="4" y="0"/>
                    <a:pt x="5"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38"/>
            <p:cNvSpPr/>
            <p:nvPr/>
          </p:nvSpPr>
          <p:spPr bwMode="auto">
            <a:xfrm>
              <a:off x="353" y="634"/>
              <a:ext cx="12" cy="56"/>
            </a:xfrm>
            <a:custGeom>
              <a:avLst/>
              <a:gdLst>
                <a:gd name="T0" fmla="*/ 1 w 6"/>
                <a:gd name="T1" fmla="*/ 28 h 28"/>
                <a:gd name="T2" fmla="*/ 0 w 6"/>
                <a:gd name="T3" fmla="*/ 0 h 28"/>
                <a:gd name="T4" fmla="*/ 5 w 6"/>
                <a:gd name="T5" fmla="*/ 0 h 28"/>
                <a:gd name="T6" fmla="*/ 6 w 6"/>
                <a:gd name="T7" fmla="*/ 28 h 28"/>
                <a:gd name="T8" fmla="*/ 1 w 6"/>
                <a:gd name="T9" fmla="*/ 28 h 28"/>
              </a:gdLst>
              <a:ahLst/>
              <a:cxnLst>
                <a:cxn ang="0">
                  <a:pos x="T0" y="T1"/>
                </a:cxn>
                <a:cxn ang="0">
                  <a:pos x="T2" y="T3"/>
                </a:cxn>
                <a:cxn ang="0">
                  <a:pos x="T4" y="T5"/>
                </a:cxn>
                <a:cxn ang="0">
                  <a:pos x="T6" y="T7"/>
                </a:cxn>
                <a:cxn ang="0">
                  <a:pos x="T8" y="T9"/>
                </a:cxn>
              </a:cxnLst>
              <a:rect l="0" t="0" r="r" b="b"/>
              <a:pathLst>
                <a:path w="6" h="28">
                  <a:moveTo>
                    <a:pt x="1" y="28"/>
                  </a:moveTo>
                  <a:cubicBezTo>
                    <a:pt x="0" y="0"/>
                    <a:pt x="0" y="0"/>
                    <a:pt x="0" y="0"/>
                  </a:cubicBezTo>
                  <a:cubicBezTo>
                    <a:pt x="2" y="0"/>
                    <a:pt x="3" y="0"/>
                    <a:pt x="5" y="0"/>
                  </a:cubicBezTo>
                  <a:cubicBezTo>
                    <a:pt x="6" y="28"/>
                    <a:pt x="6" y="28"/>
                    <a:pt x="6" y="28"/>
                  </a:cubicBezTo>
                  <a:cubicBezTo>
                    <a:pt x="4" y="28"/>
                    <a:pt x="3" y="28"/>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39"/>
            <p:cNvSpPr/>
            <p:nvPr/>
          </p:nvSpPr>
          <p:spPr bwMode="auto">
            <a:xfrm>
              <a:off x="315" y="632"/>
              <a:ext cx="14" cy="58"/>
            </a:xfrm>
            <a:custGeom>
              <a:avLst/>
              <a:gdLst>
                <a:gd name="T0" fmla="*/ 5 w 7"/>
                <a:gd name="T1" fmla="*/ 29 h 29"/>
                <a:gd name="T2" fmla="*/ 0 w 7"/>
                <a:gd name="T3" fmla="*/ 28 h 29"/>
                <a:gd name="T4" fmla="*/ 2 w 7"/>
                <a:gd name="T5" fmla="*/ 0 h 29"/>
                <a:gd name="T6" fmla="*/ 7 w 7"/>
                <a:gd name="T7" fmla="*/ 1 h 29"/>
                <a:gd name="T8" fmla="*/ 5 w 7"/>
                <a:gd name="T9" fmla="*/ 29 h 29"/>
              </a:gdLst>
              <a:ahLst/>
              <a:cxnLst>
                <a:cxn ang="0">
                  <a:pos x="T0" y="T1"/>
                </a:cxn>
                <a:cxn ang="0">
                  <a:pos x="T2" y="T3"/>
                </a:cxn>
                <a:cxn ang="0">
                  <a:pos x="T4" y="T5"/>
                </a:cxn>
                <a:cxn ang="0">
                  <a:pos x="T6" y="T7"/>
                </a:cxn>
                <a:cxn ang="0">
                  <a:pos x="T8" y="T9"/>
                </a:cxn>
              </a:cxnLst>
              <a:rect l="0" t="0" r="r" b="b"/>
              <a:pathLst>
                <a:path w="7" h="29">
                  <a:moveTo>
                    <a:pt x="5" y="29"/>
                  </a:moveTo>
                  <a:cubicBezTo>
                    <a:pt x="3" y="29"/>
                    <a:pt x="1" y="28"/>
                    <a:pt x="0" y="28"/>
                  </a:cubicBezTo>
                  <a:cubicBezTo>
                    <a:pt x="2" y="0"/>
                    <a:pt x="2" y="0"/>
                    <a:pt x="2" y="0"/>
                  </a:cubicBezTo>
                  <a:cubicBezTo>
                    <a:pt x="4" y="0"/>
                    <a:pt x="5" y="0"/>
                    <a:pt x="7"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40"/>
            <p:cNvSpPr/>
            <p:nvPr/>
          </p:nvSpPr>
          <p:spPr bwMode="auto">
            <a:xfrm>
              <a:off x="371" y="632"/>
              <a:ext cx="14" cy="56"/>
            </a:xfrm>
            <a:custGeom>
              <a:avLst/>
              <a:gdLst>
                <a:gd name="T0" fmla="*/ 2 w 7"/>
                <a:gd name="T1" fmla="*/ 28 h 28"/>
                <a:gd name="T2" fmla="*/ 0 w 7"/>
                <a:gd name="T3" fmla="*/ 0 h 28"/>
                <a:gd name="T4" fmla="*/ 4 w 7"/>
                <a:gd name="T5" fmla="*/ 0 h 28"/>
                <a:gd name="T6" fmla="*/ 7 w 7"/>
                <a:gd name="T7" fmla="*/ 28 h 28"/>
                <a:gd name="T8" fmla="*/ 2 w 7"/>
                <a:gd name="T9" fmla="*/ 28 h 28"/>
              </a:gdLst>
              <a:ahLst/>
              <a:cxnLst>
                <a:cxn ang="0">
                  <a:pos x="T0" y="T1"/>
                </a:cxn>
                <a:cxn ang="0">
                  <a:pos x="T2" y="T3"/>
                </a:cxn>
                <a:cxn ang="0">
                  <a:pos x="T4" y="T5"/>
                </a:cxn>
                <a:cxn ang="0">
                  <a:pos x="T6" y="T7"/>
                </a:cxn>
                <a:cxn ang="0">
                  <a:pos x="T8" y="T9"/>
                </a:cxn>
              </a:cxnLst>
              <a:rect l="0" t="0" r="r" b="b"/>
              <a:pathLst>
                <a:path w="7" h="28">
                  <a:moveTo>
                    <a:pt x="2" y="28"/>
                  </a:moveTo>
                  <a:cubicBezTo>
                    <a:pt x="0" y="0"/>
                    <a:pt x="0" y="0"/>
                    <a:pt x="0" y="0"/>
                  </a:cubicBezTo>
                  <a:cubicBezTo>
                    <a:pt x="1" y="0"/>
                    <a:pt x="3" y="0"/>
                    <a:pt x="4" y="0"/>
                  </a:cubicBezTo>
                  <a:cubicBezTo>
                    <a:pt x="7" y="28"/>
                    <a:pt x="7" y="28"/>
                    <a:pt x="7" y="28"/>
                  </a:cubicBezTo>
                  <a:cubicBezTo>
                    <a:pt x="5" y="28"/>
                    <a:pt x="4"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41"/>
            <p:cNvSpPr/>
            <p:nvPr/>
          </p:nvSpPr>
          <p:spPr bwMode="auto">
            <a:xfrm>
              <a:off x="295" y="630"/>
              <a:ext cx="16" cy="58"/>
            </a:xfrm>
            <a:custGeom>
              <a:avLst/>
              <a:gdLst>
                <a:gd name="T0" fmla="*/ 5 w 8"/>
                <a:gd name="T1" fmla="*/ 29 h 29"/>
                <a:gd name="T2" fmla="*/ 0 w 8"/>
                <a:gd name="T3" fmla="*/ 28 h 29"/>
                <a:gd name="T4" fmla="*/ 4 w 8"/>
                <a:gd name="T5" fmla="*/ 0 h 29"/>
                <a:gd name="T6" fmla="*/ 8 w 8"/>
                <a:gd name="T7" fmla="*/ 1 h 29"/>
                <a:gd name="T8" fmla="*/ 5 w 8"/>
                <a:gd name="T9" fmla="*/ 29 h 29"/>
              </a:gdLst>
              <a:ahLst/>
              <a:cxnLst>
                <a:cxn ang="0">
                  <a:pos x="T0" y="T1"/>
                </a:cxn>
                <a:cxn ang="0">
                  <a:pos x="T2" y="T3"/>
                </a:cxn>
                <a:cxn ang="0">
                  <a:pos x="T4" y="T5"/>
                </a:cxn>
                <a:cxn ang="0">
                  <a:pos x="T6" y="T7"/>
                </a:cxn>
                <a:cxn ang="0">
                  <a:pos x="T8" y="T9"/>
                </a:cxn>
              </a:cxnLst>
              <a:rect l="0" t="0" r="r" b="b"/>
              <a:pathLst>
                <a:path w="8" h="29">
                  <a:moveTo>
                    <a:pt x="5" y="29"/>
                  </a:moveTo>
                  <a:cubicBezTo>
                    <a:pt x="3" y="28"/>
                    <a:pt x="1" y="28"/>
                    <a:pt x="0" y="28"/>
                  </a:cubicBezTo>
                  <a:cubicBezTo>
                    <a:pt x="4" y="0"/>
                    <a:pt x="4" y="0"/>
                    <a:pt x="4" y="0"/>
                  </a:cubicBezTo>
                  <a:cubicBezTo>
                    <a:pt x="5" y="0"/>
                    <a:pt x="7" y="1"/>
                    <a:pt x="8" y="1"/>
                  </a:cubicBezTo>
                  <a:lnTo>
                    <a:pt x="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42"/>
            <p:cNvSpPr/>
            <p:nvPr/>
          </p:nvSpPr>
          <p:spPr bwMode="auto">
            <a:xfrm>
              <a:off x="387" y="630"/>
              <a:ext cx="19" cy="56"/>
            </a:xfrm>
            <a:custGeom>
              <a:avLst/>
              <a:gdLst>
                <a:gd name="T0" fmla="*/ 4 w 9"/>
                <a:gd name="T1" fmla="*/ 28 h 28"/>
                <a:gd name="T2" fmla="*/ 0 w 9"/>
                <a:gd name="T3" fmla="*/ 0 h 28"/>
                <a:gd name="T4" fmla="*/ 4 w 9"/>
                <a:gd name="T5" fmla="*/ 0 h 28"/>
                <a:gd name="T6" fmla="*/ 9 w 9"/>
                <a:gd name="T7" fmla="*/ 28 h 28"/>
                <a:gd name="T8" fmla="*/ 4 w 9"/>
                <a:gd name="T9" fmla="*/ 28 h 28"/>
              </a:gdLst>
              <a:ahLst/>
              <a:cxnLst>
                <a:cxn ang="0">
                  <a:pos x="T0" y="T1"/>
                </a:cxn>
                <a:cxn ang="0">
                  <a:pos x="T2" y="T3"/>
                </a:cxn>
                <a:cxn ang="0">
                  <a:pos x="T4" y="T5"/>
                </a:cxn>
                <a:cxn ang="0">
                  <a:pos x="T6" y="T7"/>
                </a:cxn>
                <a:cxn ang="0">
                  <a:pos x="T8" y="T9"/>
                </a:cxn>
              </a:cxnLst>
              <a:rect l="0" t="0" r="r" b="b"/>
              <a:pathLst>
                <a:path w="9" h="28">
                  <a:moveTo>
                    <a:pt x="4" y="28"/>
                  </a:moveTo>
                  <a:cubicBezTo>
                    <a:pt x="0" y="0"/>
                    <a:pt x="0" y="0"/>
                    <a:pt x="0" y="0"/>
                  </a:cubicBezTo>
                  <a:cubicBezTo>
                    <a:pt x="2" y="0"/>
                    <a:pt x="3" y="0"/>
                    <a:pt x="4" y="0"/>
                  </a:cubicBezTo>
                  <a:cubicBezTo>
                    <a:pt x="9" y="28"/>
                    <a:pt x="9" y="28"/>
                    <a:pt x="9" y="28"/>
                  </a:cubicBezTo>
                  <a:cubicBezTo>
                    <a:pt x="7" y="28"/>
                    <a:pt x="6"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43"/>
            <p:cNvSpPr/>
            <p:nvPr/>
          </p:nvSpPr>
          <p:spPr bwMode="auto">
            <a:xfrm>
              <a:off x="274" y="627"/>
              <a:ext cx="21" cy="57"/>
            </a:xfrm>
            <a:custGeom>
              <a:avLst/>
              <a:gdLst>
                <a:gd name="T0" fmla="*/ 5 w 10"/>
                <a:gd name="T1" fmla="*/ 28 h 28"/>
                <a:gd name="T2" fmla="*/ 0 w 10"/>
                <a:gd name="T3" fmla="*/ 27 h 28"/>
                <a:gd name="T4" fmla="*/ 6 w 10"/>
                <a:gd name="T5" fmla="*/ 0 h 28"/>
                <a:gd name="T6" fmla="*/ 10 w 10"/>
                <a:gd name="T7" fmla="*/ 0 h 28"/>
                <a:gd name="T8" fmla="*/ 5 w 10"/>
                <a:gd name="T9" fmla="*/ 28 h 28"/>
              </a:gdLst>
              <a:ahLst/>
              <a:cxnLst>
                <a:cxn ang="0">
                  <a:pos x="T0" y="T1"/>
                </a:cxn>
                <a:cxn ang="0">
                  <a:pos x="T2" y="T3"/>
                </a:cxn>
                <a:cxn ang="0">
                  <a:pos x="T4" y="T5"/>
                </a:cxn>
                <a:cxn ang="0">
                  <a:pos x="T6" y="T7"/>
                </a:cxn>
                <a:cxn ang="0">
                  <a:pos x="T8" y="T9"/>
                </a:cxn>
              </a:cxnLst>
              <a:rect l="0" t="0" r="r" b="b"/>
              <a:pathLst>
                <a:path w="10" h="28">
                  <a:moveTo>
                    <a:pt x="5" y="28"/>
                  </a:moveTo>
                  <a:cubicBezTo>
                    <a:pt x="3" y="28"/>
                    <a:pt x="1" y="27"/>
                    <a:pt x="0" y="27"/>
                  </a:cubicBezTo>
                  <a:cubicBezTo>
                    <a:pt x="6" y="0"/>
                    <a:pt x="6" y="0"/>
                    <a:pt x="6" y="0"/>
                  </a:cubicBezTo>
                  <a:cubicBezTo>
                    <a:pt x="7" y="0"/>
                    <a:pt x="8" y="0"/>
                    <a:pt x="10" y="0"/>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44"/>
            <p:cNvSpPr/>
            <p:nvPr/>
          </p:nvSpPr>
          <p:spPr bwMode="auto">
            <a:xfrm>
              <a:off x="404" y="625"/>
              <a:ext cx="22" cy="59"/>
            </a:xfrm>
            <a:custGeom>
              <a:avLst/>
              <a:gdLst>
                <a:gd name="T0" fmla="*/ 6 w 11"/>
                <a:gd name="T1" fmla="*/ 29 h 29"/>
                <a:gd name="T2" fmla="*/ 0 w 11"/>
                <a:gd name="T3" fmla="*/ 1 h 29"/>
                <a:gd name="T4" fmla="*/ 5 w 11"/>
                <a:gd name="T5" fmla="*/ 0 h 29"/>
                <a:gd name="T6" fmla="*/ 11 w 11"/>
                <a:gd name="T7" fmla="*/ 28 h 29"/>
                <a:gd name="T8" fmla="*/ 6 w 11"/>
                <a:gd name="T9" fmla="*/ 29 h 29"/>
              </a:gdLst>
              <a:ahLst/>
              <a:cxnLst>
                <a:cxn ang="0">
                  <a:pos x="T0" y="T1"/>
                </a:cxn>
                <a:cxn ang="0">
                  <a:pos x="T2" y="T3"/>
                </a:cxn>
                <a:cxn ang="0">
                  <a:pos x="T4" y="T5"/>
                </a:cxn>
                <a:cxn ang="0">
                  <a:pos x="T6" y="T7"/>
                </a:cxn>
                <a:cxn ang="0">
                  <a:pos x="T8" y="T9"/>
                </a:cxn>
              </a:cxnLst>
              <a:rect l="0" t="0" r="r" b="b"/>
              <a:pathLst>
                <a:path w="11" h="29">
                  <a:moveTo>
                    <a:pt x="6" y="29"/>
                  </a:moveTo>
                  <a:cubicBezTo>
                    <a:pt x="0" y="1"/>
                    <a:pt x="0" y="1"/>
                    <a:pt x="0" y="1"/>
                  </a:cubicBezTo>
                  <a:cubicBezTo>
                    <a:pt x="2" y="1"/>
                    <a:pt x="3" y="0"/>
                    <a:pt x="5" y="0"/>
                  </a:cubicBezTo>
                  <a:cubicBezTo>
                    <a:pt x="11" y="28"/>
                    <a:pt x="11" y="28"/>
                    <a:pt x="11" y="28"/>
                  </a:cubicBezTo>
                  <a:cubicBezTo>
                    <a:pt x="9" y="28"/>
                    <a:pt x="8" y="28"/>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45"/>
            <p:cNvSpPr/>
            <p:nvPr/>
          </p:nvSpPr>
          <p:spPr bwMode="auto">
            <a:xfrm>
              <a:off x="254" y="623"/>
              <a:ext cx="24" cy="57"/>
            </a:xfrm>
            <a:custGeom>
              <a:avLst/>
              <a:gdLst>
                <a:gd name="T0" fmla="*/ 5 w 12"/>
                <a:gd name="T1" fmla="*/ 28 h 28"/>
                <a:gd name="T2" fmla="*/ 0 w 12"/>
                <a:gd name="T3" fmla="*/ 27 h 28"/>
                <a:gd name="T4" fmla="*/ 8 w 12"/>
                <a:gd name="T5" fmla="*/ 0 h 28"/>
                <a:gd name="T6" fmla="*/ 12 w 12"/>
                <a:gd name="T7" fmla="*/ 1 h 28"/>
                <a:gd name="T8" fmla="*/ 5 w 12"/>
                <a:gd name="T9" fmla="*/ 28 h 28"/>
              </a:gdLst>
              <a:ahLst/>
              <a:cxnLst>
                <a:cxn ang="0">
                  <a:pos x="T0" y="T1"/>
                </a:cxn>
                <a:cxn ang="0">
                  <a:pos x="T2" y="T3"/>
                </a:cxn>
                <a:cxn ang="0">
                  <a:pos x="T4" y="T5"/>
                </a:cxn>
                <a:cxn ang="0">
                  <a:pos x="T6" y="T7"/>
                </a:cxn>
                <a:cxn ang="0">
                  <a:pos x="T8" y="T9"/>
                </a:cxn>
              </a:cxnLst>
              <a:rect l="0" t="0" r="r" b="b"/>
              <a:pathLst>
                <a:path w="12" h="28">
                  <a:moveTo>
                    <a:pt x="5" y="28"/>
                  </a:moveTo>
                  <a:cubicBezTo>
                    <a:pt x="3" y="28"/>
                    <a:pt x="2" y="27"/>
                    <a:pt x="0" y="27"/>
                  </a:cubicBezTo>
                  <a:cubicBezTo>
                    <a:pt x="8" y="0"/>
                    <a:pt x="8" y="0"/>
                    <a:pt x="8" y="0"/>
                  </a:cubicBezTo>
                  <a:cubicBezTo>
                    <a:pt x="9" y="0"/>
                    <a:pt x="10" y="0"/>
                    <a:pt x="12"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1" name="Freeform 46"/>
            <p:cNvSpPr/>
            <p:nvPr/>
          </p:nvSpPr>
          <p:spPr bwMode="auto">
            <a:xfrm>
              <a:off x="422" y="621"/>
              <a:ext cx="24" cy="57"/>
            </a:xfrm>
            <a:custGeom>
              <a:avLst/>
              <a:gdLst>
                <a:gd name="T0" fmla="*/ 7 w 12"/>
                <a:gd name="T1" fmla="*/ 28 h 28"/>
                <a:gd name="T2" fmla="*/ 0 w 12"/>
                <a:gd name="T3" fmla="*/ 1 h 28"/>
                <a:gd name="T4" fmla="*/ 4 w 12"/>
                <a:gd name="T5" fmla="*/ 0 h 28"/>
                <a:gd name="T6" fmla="*/ 12 w 12"/>
                <a:gd name="T7" fmla="*/ 27 h 28"/>
                <a:gd name="T8" fmla="*/ 7 w 12"/>
                <a:gd name="T9" fmla="*/ 28 h 28"/>
              </a:gdLst>
              <a:ahLst/>
              <a:cxnLst>
                <a:cxn ang="0">
                  <a:pos x="T0" y="T1"/>
                </a:cxn>
                <a:cxn ang="0">
                  <a:pos x="T2" y="T3"/>
                </a:cxn>
                <a:cxn ang="0">
                  <a:pos x="T4" y="T5"/>
                </a:cxn>
                <a:cxn ang="0">
                  <a:pos x="T6" y="T7"/>
                </a:cxn>
                <a:cxn ang="0">
                  <a:pos x="T8" y="T9"/>
                </a:cxn>
              </a:cxnLst>
              <a:rect l="0" t="0" r="r" b="b"/>
              <a:pathLst>
                <a:path w="12" h="28">
                  <a:moveTo>
                    <a:pt x="7" y="28"/>
                  </a:moveTo>
                  <a:cubicBezTo>
                    <a:pt x="0" y="1"/>
                    <a:pt x="0" y="1"/>
                    <a:pt x="0" y="1"/>
                  </a:cubicBezTo>
                  <a:cubicBezTo>
                    <a:pt x="1" y="1"/>
                    <a:pt x="2" y="0"/>
                    <a:pt x="4" y="0"/>
                  </a:cubicBezTo>
                  <a:cubicBezTo>
                    <a:pt x="12" y="27"/>
                    <a:pt x="12" y="27"/>
                    <a:pt x="12" y="27"/>
                  </a:cubicBezTo>
                  <a:cubicBezTo>
                    <a:pt x="10" y="27"/>
                    <a:pt x="9"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47"/>
            <p:cNvSpPr/>
            <p:nvPr/>
          </p:nvSpPr>
          <p:spPr bwMode="auto">
            <a:xfrm>
              <a:off x="234" y="617"/>
              <a:ext cx="28" cy="57"/>
            </a:xfrm>
            <a:custGeom>
              <a:avLst/>
              <a:gdLst>
                <a:gd name="T0" fmla="*/ 5 w 14"/>
                <a:gd name="T1" fmla="*/ 28 h 28"/>
                <a:gd name="T2" fmla="*/ 0 w 14"/>
                <a:gd name="T3" fmla="*/ 27 h 28"/>
                <a:gd name="T4" fmla="*/ 10 w 14"/>
                <a:gd name="T5" fmla="*/ 0 h 28"/>
                <a:gd name="T6" fmla="*/ 14 w 14"/>
                <a:gd name="T7" fmla="*/ 1 h 28"/>
                <a:gd name="T8" fmla="*/ 5 w 14"/>
                <a:gd name="T9" fmla="*/ 28 h 28"/>
              </a:gdLst>
              <a:ahLst/>
              <a:cxnLst>
                <a:cxn ang="0">
                  <a:pos x="T0" y="T1"/>
                </a:cxn>
                <a:cxn ang="0">
                  <a:pos x="T2" y="T3"/>
                </a:cxn>
                <a:cxn ang="0">
                  <a:pos x="T4" y="T5"/>
                </a:cxn>
                <a:cxn ang="0">
                  <a:pos x="T6" y="T7"/>
                </a:cxn>
                <a:cxn ang="0">
                  <a:pos x="T8" y="T9"/>
                </a:cxn>
              </a:cxnLst>
              <a:rect l="0" t="0" r="r" b="b"/>
              <a:pathLst>
                <a:path w="14" h="28">
                  <a:moveTo>
                    <a:pt x="5" y="28"/>
                  </a:moveTo>
                  <a:cubicBezTo>
                    <a:pt x="3" y="28"/>
                    <a:pt x="2" y="27"/>
                    <a:pt x="0" y="27"/>
                  </a:cubicBezTo>
                  <a:cubicBezTo>
                    <a:pt x="10" y="0"/>
                    <a:pt x="10" y="0"/>
                    <a:pt x="10" y="0"/>
                  </a:cubicBezTo>
                  <a:cubicBezTo>
                    <a:pt x="11" y="0"/>
                    <a:pt x="12" y="1"/>
                    <a:pt x="14" y="1"/>
                  </a:cubicBez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48"/>
            <p:cNvSpPr/>
            <p:nvPr/>
          </p:nvSpPr>
          <p:spPr bwMode="auto">
            <a:xfrm>
              <a:off x="438" y="615"/>
              <a:ext cx="26" cy="57"/>
            </a:xfrm>
            <a:custGeom>
              <a:avLst/>
              <a:gdLst>
                <a:gd name="T0" fmla="*/ 9 w 13"/>
                <a:gd name="T1" fmla="*/ 28 h 28"/>
                <a:gd name="T2" fmla="*/ 0 w 13"/>
                <a:gd name="T3" fmla="*/ 2 h 28"/>
                <a:gd name="T4" fmla="*/ 4 w 13"/>
                <a:gd name="T5" fmla="*/ 0 h 28"/>
                <a:gd name="T6" fmla="*/ 13 w 13"/>
                <a:gd name="T7" fmla="*/ 27 h 28"/>
                <a:gd name="T8" fmla="*/ 9 w 13"/>
                <a:gd name="T9" fmla="*/ 28 h 28"/>
              </a:gdLst>
              <a:ahLst/>
              <a:cxnLst>
                <a:cxn ang="0">
                  <a:pos x="T0" y="T1"/>
                </a:cxn>
                <a:cxn ang="0">
                  <a:pos x="T2" y="T3"/>
                </a:cxn>
                <a:cxn ang="0">
                  <a:pos x="T4" y="T5"/>
                </a:cxn>
                <a:cxn ang="0">
                  <a:pos x="T6" y="T7"/>
                </a:cxn>
                <a:cxn ang="0">
                  <a:pos x="T8" y="T9"/>
                </a:cxn>
              </a:cxnLst>
              <a:rect l="0" t="0" r="r" b="b"/>
              <a:pathLst>
                <a:path w="13" h="28">
                  <a:moveTo>
                    <a:pt x="9" y="28"/>
                  </a:moveTo>
                  <a:cubicBezTo>
                    <a:pt x="0" y="2"/>
                    <a:pt x="0" y="2"/>
                    <a:pt x="0" y="2"/>
                  </a:cubicBezTo>
                  <a:cubicBezTo>
                    <a:pt x="1" y="1"/>
                    <a:pt x="2" y="1"/>
                    <a:pt x="4" y="0"/>
                  </a:cubicBezTo>
                  <a:cubicBezTo>
                    <a:pt x="13" y="27"/>
                    <a:pt x="13" y="27"/>
                    <a:pt x="13" y="27"/>
                  </a:cubicBezTo>
                  <a:cubicBezTo>
                    <a:pt x="12" y="27"/>
                    <a:pt x="10" y="28"/>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49"/>
            <p:cNvSpPr/>
            <p:nvPr/>
          </p:nvSpPr>
          <p:spPr bwMode="auto">
            <a:xfrm>
              <a:off x="216" y="611"/>
              <a:ext cx="30" cy="57"/>
            </a:xfrm>
            <a:custGeom>
              <a:avLst/>
              <a:gdLst>
                <a:gd name="T0" fmla="*/ 4 w 15"/>
                <a:gd name="T1" fmla="*/ 28 h 28"/>
                <a:gd name="T2" fmla="*/ 0 w 15"/>
                <a:gd name="T3" fmla="*/ 26 h 28"/>
                <a:gd name="T4" fmla="*/ 11 w 15"/>
                <a:gd name="T5" fmla="*/ 0 h 28"/>
                <a:gd name="T6" fmla="*/ 15 w 15"/>
                <a:gd name="T7" fmla="*/ 2 h 28"/>
                <a:gd name="T8" fmla="*/ 4 w 15"/>
                <a:gd name="T9" fmla="*/ 28 h 28"/>
              </a:gdLst>
              <a:ahLst/>
              <a:cxnLst>
                <a:cxn ang="0">
                  <a:pos x="T0" y="T1"/>
                </a:cxn>
                <a:cxn ang="0">
                  <a:pos x="T2" y="T3"/>
                </a:cxn>
                <a:cxn ang="0">
                  <a:pos x="T4" y="T5"/>
                </a:cxn>
                <a:cxn ang="0">
                  <a:pos x="T6" y="T7"/>
                </a:cxn>
                <a:cxn ang="0">
                  <a:pos x="T8" y="T9"/>
                </a:cxn>
              </a:cxnLst>
              <a:rect l="0" t="0" r="r" b="b"/>
              <a:pathLst>
                <a:path w="15" h="28">
                  <a:moveTo>
                    <a:pt x="4" y="28"/>
                  </a:moveTo>
                  <a:cubicBezTo>
                    <a:pt x="3" y="27"/>
                    <a:pt x="1" y="27"/>
                    <a:pt x="0" y="26"/>
                  </a:cubicBezTo>
                  <a:cubicBezTo>
                    <a:pt x="11" y="0"/>
                    <a:pt x="11" y="0"/>
                    <a:pt x="11" y="0"/>
                  </a:cubicBezTo>
                  <a:cubicBezTo>
                    <a:pt x="12" y="1"/>
                    <a:pt x="13" y="1"/>
                    <a:pt x="15" y="2"/>
                  </a:cubicBezTo>
                  <a:lnTo>
                    <a:pt x="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50"/>
            <p:cNvSpPr/>
            <p:nvPr/>
          </p:nvSpPr>
          <p:spPr bwMode="auto">
            <a:xfrm>
              <a:off x="454" y="609"/>
              <a:ext cx="30" cy="57"/>
            </a:xfrm>
            <a:custGeom>
              <a:avLst/>
              <a:gdLst>
                <a:gd name="T0" fmla="*/ 10 w 15"/>
                <a:gd name="T1" fmla="*/ 28 h 28"/>
                <a:gd name="T2" fmla="*/ 0 w 15"/>
                <a:gd name="T3" fmla="*/ 2 h 28"/>
                <a:gd name="T4" fmla="*/ 4 w 15"/>
                <a:gd name="T5" fmla="*/ 0 h 28"/>
                <a:gd name="T6" fmla="*/ 15 w 15"/>
                <a:gd name="T7" fmla="*/ 26 h 28"/>
                <a:gd name="T8" fmla="*/ 10 w 15"/>
                <a:gd name="T9" fmla="*/ 28 h 28"/>
              </a:gdLst>
              <a:ahLst/>
              <a:cxnLst>
                <a:cxn ang="0">
                  <a:pos x="T0" y="T1"/>
                </a:cxn>
                <a:cxn ang="0">
                  <a:pos x="T2" y="T3"/>
                </a:cxn>
                <a:cxn ang="0">
                  <a:pos x="T4" y="T5"/>
                </a:cxn>
                <a:cxn ang="0">
                  <a:pos x="T6" y="T7"/>
                </a:cxn>
                <a:cxn ang="0">
                  <a:pos x="T8" y="T9"/>
                </a:cxn>
              </a:cxnLst>
              <a:rect l="0" t="0" r="r" b="b"/>
              <a:pathLst>
                <a:path w="15" h="28">
                  <a:moveTo>
                    <a:pt x="10" y="28"/>
                  </a:moveTo>
                  <a:cubicBezTo>
                    <a:pt x="0" y="2"/>
                    <a:pt x="0" y="2"/>
                    <a:pt x="0" y="2"/>
                  </a:cubicBezTo>
                  <a:cubicBezTo>
                    <a:pt x="1" y="1"/>
                    <a:pt x="2" y="1"/>
                    <a:pt x="4" y="0"/>
                  </a:cubicBezTo>
                  <a:cubicBezTo>
                    <a:pt x="15" y="26"/>
                    <a:pt x="15" y="26"/>
                    <a:pt x="15" y="26"/>
                  </a:cubicBezTo>
                  <a:cubicBezTo>
                    <a:pt x="13" y="27"/>
                    <a:pt x="12"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51"/>
            <p:cNvSpPr/>
            <p:nvPr/>
          </p:nvSpPr>
          <p:spPr bwMode="auto">
            <a:xfrm>
              <a:off x="198" y="605"/>
              <a:ext cx="32" cy="55"/>
            </a:xfrm>
            <a:custGeom>
              <a:avLst/>
              <a:gdLst>
                <a:gd name="T0" fmla="*/ 4 w 16"/>
                <a:gd name="T1" fmla="*/ 27 h 27"/>
                <a:gd name="T2" fmla="*/ 0 w 16"/>
                <a:gd name="T3" fmla="*/ 25 h 27"/>
                <a:gd name="T4" fmla="*/ 12 w 16"/>
                <a:gd name="T5" fmla="*/ 0 h 27"/>
                <a:gd name="T6" fmla="*/ 16 w 16"/>
                <a:gd name="T7" fmla="*/ 1 h 27"/>
                <a:gd name="T8" fmla="*/ 4 w 16"/>
                <a:gd name="T9" fmla="*/ 27 h 27"/>
              </a:gdLst>
              <a:ahLst/>
              <a:cxnLst>
                <a:cxn ang="0">
                  <a:pos x="T0" y="T1"/>
                </a:cxn>
                <a:cxn ang="0">
                  <a:pos x="T2" y="T3"/>
                </a:cxn>
                <a:cxn ang="0">
                  <a:pos x="T4" y="T5"/>
                </a:cxn>
                <a:cxn ang="0">
                  <a:pos x="T6" y="T7"/>
                </a:cxn>
                <a:cxn ang="0">
                  <a:pos x="T8" y="T9"/>
                </a:cxn>
              </a:cxnLst>
              <a:rect l="0" t="0" r="r" b="b"/>
              <a:pathLst>
                <a:path w="16" h="27">
                  <a:moveTo>
                    <a:pt x="4" y="27"/>
                  </a:moveTo>
                  <a:cubicBezTo>
                    <a:pt x="3" y="26"/>
                    <a:pt x="1" y="26"/>
                    <a:pt x="0" y="25"/>
                  </a:cubicBezTo>
                  <a:cubicBezTo>
                    <a:pt x="12" y="0"/>
                    <a:pt x="12" y="0"/>
                    <a:pt x="12" y="0"/>
                  </a:cubicBezTo>
                  <a:cubicBezTo>
                    <a:pt x="13" y="0"/>
                    <a:pt x="14" y="1"/>
                    <a:pt x="16" y="1"/>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52"/>
            <p:cNvSpPr/>
            <p:nvPr/>
          </p:nvSpPr>
          <p:spPr bwMode="auto">
            <a:xfrm>
              <a:off x="468" y="603"/>
              <a:ext cx="34" cy="55"/>
            </a:xfrm>
            <a:custGeom>
              <a:avLst/>
              <a:gdLst>
                <a:gd name="T0" fmla="*/ 12 w 17"/>
                <a:gd name="T1" fmla="*/ 27 h 27"/>
                <a:gd name="T2" fmla="*/ 0 w 17"/>
                <a:gd name="T3" fmla="*/ 1 h 27"/>
                <a:gd name="T4" fmla="*/ 4 w 17"/>
                <a:gd name="T5" fmla="*/ 0 h 27"/>
                <a:gd name="T6" fmla="*/ 17 w 17"/>
                <a:gd name="T7" fmla="*/ 25 h 27"/>
                <a:gd name="T8" fmla="*/ 12 w 17"/>
                <a:gd name="T9" fmla="*/ 27 h 27"/>
              </a:gdLst>
              <a:ahLst/>
              <a:cxnLst>
                <a:cxn ang="0">
                  <a:pos x="T0" y="T1"/>
                </a:cxn>
                <a:cxn ang="0">
                  <a:pos x="T2" y="T3"/>
                </a:cxn>
                <a:cxn ang="0">
                  <a:pos x="T4" y="T5"/>
                </a:cxn>
                <a:cxn ang="0">
                  <a:pos x="T6" y="T7"/>
                </a:cxn>
                <a:cxn ang="0">
                  <a:pos x="T8" y="T9"/>
                </a:cxn>
              </a:cxnLst>
              <a:rect l="0" t="0" r="r" b="b"/>
              <a:pathLst>
                <a:path w="17" h="27">
                  <a:moveTo>
                    <a:pt x="12" y="27"/>
                  </a:moveTo>
                  <a:cubicBezTo>
                    <a:pt x="0" y="1"/>
                    <a:pt x="0" y="1"/>
                    <a:pt x="0" y="1"/>
                  </a:cubicBezTo>
                  <a:cubicBezTo>
                    <a:pt x="2" y="1"/>
                    <a:pt x="3" y="0"/>
                    <a:pt x="4" y="0"/>
                  </a:cubicBezTo>
                  <a:cubicBezTo>
                    <a:pt x="17" y="25"/>
                    <a:pt x="17" y="25"/>
                    <a:pt x="17" y="25"/>
                  </a:cubicBezTo>
                  <a:cubicBezTo>
                    <a:pt x="15" y="25"/>
                    <a:pt x="14" y="26"/>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53"/>
            <p:cNvSpPr/>
            <p:nvPr/>
          </p:nvSpPr>
          <p:spPr bwMode="auto">
            <a:xfrm>
              <a:off x="180" y="597"/>
              <a:ext cx="34" cy="55"/>
            </a:xfrm>
            <a:custGeom>
              <a:avLst/>
              <a:gdLst>
                <a:gd name="T0" fmla="*/ 4 w 17"/>
                <a:gd name="T1" fmla="*/ 27 h 27"/>
                <a:gd name="T2" fmla="*/ 0 w 17"/>
                <a:gd name="T3" fmla="*/ 24 h 27"/>
                <a:gd name="T4" fmla="*/ 13 w 17"/>
                <a:gd name="T5" fmla="*/ 0 h 27"/>
                <a:gd name="T6" fmla="*/ 17 w 17"/>
                <a:gd name="T7" fmla="*/ 2 h 27"/>
                <a:gd name="T8" fmla="*/ 4 w 17"/>
                <a:gd name="T9" fmla="*/ 27 h 27"/>
              </a:gdLst>
              <a:ahLst/>
              <a:cxnLst>
                <a:cxn ang="0">
                  <a:pos x="T0" y="T1"/>
                </a:cxn>
                <a:cxn ang="0">
                  <a:pos x="T2" y="T3"/>
                </a:cxn>
                <a:cxn ang="0">
                  <a:pos x="T4" y="T5"/>
                </a:cxn>
                <a:cxn ang="0">
                  <a:pos x="T6" y="T7"/>
                </a:cxn>
                <a:cxn ang="0">
                  <a:pos x="T8" y="T9"/>
                </a:cxn>
              </a:cxnLst>
              <a:rect l="0" t="0" r="r" b="b"/>
              <a:pathLst>
                <a:path w="17" h="27">
                  <a:moveTo>
                    <a:pt x="4" y="27"/>
                  </a:moveTo>
                  <a:cubicBezTo>
                    <a:pt x="3" y="26"/>
                    <a:pt x="1" y="25"/>
                    <a:pt x="0" y="24"/>
                  </a:cubicBezTo>
                  <a:cubicBezTo>
                    <a:pt x="13" y="0"/>
                    <a:pt x="13" y="0"/>
                    <a:pt x="13" y="0"/>
                  </a:cubicBezTo>
                  <a:cubicBezTo>
                    <a:pt x="15" y="0"/>
                    <a:pt x="16" y="1"/>
                    <a:pt x="17"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54"/>
            <p:cNvSpPr/>
            <p:nvPr/>
          </p:nvSpPr>
          <p:spPr bwMode="auto">
            <a:xfrm>
              <a:off x="484" y="593"/>
              <a:ext cx="37" cy="55"/>
            </a:xfrm>
            <a:custGeom>
              <a:avLst/>
              <a:gdLst>
                <a:gd name="T0" fmla="*/ 13 w 18"/>
                <a:gd name="T1" fmla="*/ 27 h 27"/>
                <a:gd name="T2" fmla="*/ 0 w 18"/>
                <a:gd name="T3" fmla="*/ 3 h 27"/>
                <a:gd name="T4" fmla="*/ 4 w 18"/>
                <a:gd name="T5" fmla="*/ 0 h 27"/>
                <a:gd name="T6" fmla="*/ 18 w 18"/>
                <a:gd name="T7" fmla="*/ 25 h 27"/>
                <a:gd name="T8" fmla="*/ 13 w 18"/>
                <a:gd name="T9" fmla="*/ 27 h 27"/>
              </a:gdLst>
              <a:ahLst/>
              <a:cxnLst>
                <a:cxn ang="0">
                  <a:pos x="T0" y="T1"/>
                </a:cxn>
                <a:cxn ang="0">
                  <a:pos x="T2" y="T3"/>
                </a:cxn>
                <a:cxn ang="0">
                  <a:pos x="T4" y="T5"/>
                </a:cxn>
                <a:cxn ang="0">
                  <a:pos x="T6" y="T7"/>
                </a:cxn>
                <a:cxn ang="0">
                  <a:pos x="T8" y="T9"/>
                </a:cxn>
              </a:cxnLst>
              <a:rect l="0" t="0" r="r" b="b"/>
              <a:pathLst>
                <a:path w="18" h="27">
                  <a:moveTo>
                    <a:pt x="13" y="27"/>
                  </a:moveTo>
                  <a:cubicBezTo>
                    <a:pt x="0" y="3"/>
                    <a:pt x="0" y="3"/>
                    <a:pt x="0" y="3"/>
                  </a:cubicBezTo>
                  <a:cubicBezTo>
                    <a:pt x="1" y="2"/>
                    <a:pt x="2" y="1"/>
                    <a:pt x="4" y="0"/>
                  </a:cubicBezTo>
                  <a:cubicBezTo>
                    <a:pt x="18" y="25"/>
                    <a:pt x="18" y="25"/>
                    <a:pt x="18" y="25"/>
                  </a:cubicBezTo>
                  <a:cubicBezTo>
                    <a:pt x="16" y="26"/>
                    <a:pt x="15" y="27"/>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55"/>
            <p:cNvSpPr/>
            <p:nvPr/>
          </p:nvSpPr>
          <p:spPr bwMode="auto">
            <a:xfrm>
              <a:off x="161" y="587"/>
              <a:ext cx="39" cy="55"/>
            </a:xfrm>
            <a:custGeom>
              <a:avLst/>
              <a:gdLst>
                <a:gd name="T0" fmla="*/ 4 w 19"/>
                <a:gd name="T1" fmla="*/ 27 h 27"/>
                <a:gd name="T2" fmla="*/ 0 w 19"/>
                <a:gd name="T3" fmla="*/ 24 h 27"/>
                <a:gd name="T4" fmla="*/ 15 w 19"/>
                <a:gd name="T5" fmla="*/ 0 h 27"/>
                <a:gd name="T6" fmla="*/ 19 w 19"/>
                <a:gd name="T7" fmla="*/ 2 h 27"/>
                <a:gd name="T8" fmla="*/ 4 w 19"/>
                <a:gd name="T9" fmla="*/ 27 h 27"/>
              </a:gdLst>
              <a:ahLst/>
              <a:cxnLst>
                <a:cxn ang="0">
                  <a:pos x="T0" y="T1"/>
                </a:cxn>
                <a:cxn ang="0">
                  <a:pos x="T2" y="T3"/>
                </a:cxn>
                <a:cxn ang="0">
                  <a:pos x="T4" y="T5"/>
                </a:cxn>
                <a:cxn ang="0">
                  <a:pos x="T6" y="T7"/>
                </a:cxn>
                <a:cxn ang="0">
                  <a:pos x="T8" y="T9"/>
                </a:cxn>
              </a:cxnLst>
              <a:rect l="0" t="0" r="r" b="b"/>
              <a:pathLst>
                <a:path w="19" h="27">
                  <a:moveTo>
                    <a:pt x="4" y="27"/>
                  </a:moveTo>
                  <a:cubicBezTo>
                    <a:pt x="3" y="26"/>
                    <a:pt x="1" y="25"/>
                    <a:pt x="0" y="24"/>
                  </a:cubicBezTo>
                  <a:cubicBezTo>
                    <a:pt x="15" y="0"/>
                    <a:pt x="15" y="0"/>
                    <a:pt x="15" y="0"/>
                  </a:cubicBezTo>
                  <a:cubicBezTo>
                    <a:pt x="16" y="1"/>
                    <a:pt x="18" y="2"/>
                    <a:pt x="19" y="2"/>
                  </a:cubicBezTo>
                  <a:lnTo>
                    <a:pt x="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1" name="Freeform 56"/>
            <p:cNvSpPr/>
            <p:nvPr/>
          </p:nvSpPr>
          <p:spPr bwMode="auto">
            <a:xfrm>
              <a:off x="498" y="585"/>
              <a:ext cx="39" cy="53"/>
            </a:xfrm>
            <a:custGeom>
              <a:avLst/>
              <a:gdLst>
                <a:gd name="T0" fmla="*/ 15 w 19"/>
                <a:gd name="T1" fmla="*/ 26 h 26"/>
                <a:gd name="T2" fmla="*/ 0 w 19"/>
                <a:gd name="T3" fmla="*/ 2 h 26"/>
                <a:gd name="T4" fmla="*/ 4 w 19"/>
                <a:gd name="T5" fmla="*/ 0 h 26"/>
                <a:gd name="T6" fmla="*/ 19 w 19"/>
                <a:gd name="T7" fmla="*/ 23 h 26"/>
                <a:gd name="T8" fmla="*/ 15 w 19"/>
                <a:gd name="T9" fmla="*/ 26 h 26"/>
              </a:gdLst>
              <a:ahLst/>
              <a:cxnLst>
                <a:cxn ang="0">
                  <a:pos x="T0" y="T1"/>
                </a:cxn>
                <a:cxn ang="0">
                  <a:pos x="T2" y="T3"/>
                </a:cxn>
                <a:cxn ang="0">
                  <a:pos x="T4" y="T5"/>
                </a:cxn>
                <a:cxn ang="0">
                  <a:pos x="T6" y="T7"/>
                </a:cxn>
                <a:cxn ang="0">
                  <a:pos x="T8" y="T9"/>
                </a:cxn>
              </a:cxnLst>
              <a:rect l="0" t="0" r="r" b="b"/>
              <a:pathLst>
                <a:path w="19" h="26">
                  <a:moveTo>
                    <a:pt x="15" y="26"/>
                  </a:moveTo>
                  <a:cubicBezTo>
                    <a:pt x="0" y="2"/>
                    <a:pt x="0" y="2"/>
                    <a:pt x="0" y="2"/>
                  </a:cubicBezTo>
                  <a:cubicBezTo>
                    <a:pt x="1" y="2"/>
                    <a:pt x="3" y="1"/>
                    <a:pt x="4" y="0"/>
                  </a:cubicBezTo>
                  <a:cubicBezTo>
                    <a:pt x="19" y="23"/>
                    <a:pt x="19" y="23"/>
                    <a:pt x="19" y="23"/>
                  </a:cubicBezTo>
                  <a:cubicBezTo>
                    <a:pt x="18" y="24"/>
                    <a:pt x="17" y="25"/>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2" name="Freeform 57"/>
            <p:cNvSpPr/>
            <p:nvPr/>
          </p:nvSpPr>
          <p:spPr bwMode="auto">
            <a:xfrm>
              <a:off x="145" y="577"/>
              <a:ext cx="41" cy="53"/>
            </a:xfrm>
            <a:custGeom>
              <a:avLst/>
              <a:gdLst>
                <a:gd name="T0" fmla="*/ 4 w 20"/>
                <a:gd name="T1" fmla="*/ 26 h 26"/>
                <a:gd name="T2" fmla="*/ 0 w 20"/>
                <a:gd name="T3" fmla="*/ 23 h 26"/>
                <a:gd name="T4" fmla="*/ 16 w 20"/>
                <a:gd name="T5" fmla="*/ 0 h 26"/>
                <a:gd name="T6" fmla="*/ 20 w 20"/>
                <a:gd name="T7" fmla="*/ 3 h 26"/>
                <a:gd name="T8" fmla="*/ 4 w 20"/>
                <a:gd name="T9" fmla="*/ 26 h 26"/>
              </a:gdLst>
              <a:ahLst/>
              <a:cxnLst>
                <a:cxn ang="0">
                  <a:pos x="T0" y="T1"/>
                </a:cxn>
                <a:cxn ang="0">
                  <a:pos x="T2" y="T3"/>
                </a:cxn>
                <a:cxn ang="0">
                  <a:pos x="T4" y="T5"/>
                </a:cxn>
                <a:cxn ang="0">
                  <a:pos x="T6" y="T7"/>
                </a:cxn>
                <a:cxn ang="0">
                  <a:pos x="T8" y="T9"/>
                </a:cxn>
              </a:cxnLst>
              <a:rect l="0" t="0" r="r" b="b"/>
              <a:pathLst>
                <a:path w="20" h="26">
                  <a:moveTo>
                    <a:pt x="4" y="26"/>
                  </a:moveTo>
                  <a:cubicBezTo>
                    <a:pt x="2" y="25"/>
                    <a:pt x="1" y="24"/>
                    <a:pt x="0" y="23"/>
                  </a:cubicBezTo>
                  <a:cubicBezTo>
                    <a:pt x="16" y="0"/>
                    <a:pt x="16" y="0"/>
                    <a:pt x="16" y="0"/>
                  </a:cubicBezTo>
                  <a:cubicBezTo>
                    <a:pt x="17" y="1"/>
                    <a:pt x="19" y="2"/>
                    <a:pt x="20" y="3"/>
                  </a:cubicBezTo>
                  <a:lnTo>
                    <a:pt x="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3" name="Freeform 58"/>
            <p:cNvSpPr/>
            <p:nvPr/>
          </p:nvSpPr>
          <p:spPr bwMode="auto">
            <a:xfrm>
              <a:off x="512" y="575"/>
              <a:ext cx="43" cy="52"/>
            </a:xfrm>
            <a:custGeom>
              <a:avLst/>
              <a:gdLst>
                <a:gd name="T0" fmla="*/ 16 w 21"/>
                <a:gd name="T1" fmla="*/ 26 h 26"/>
                <a:gd name="T2" fmla="*/ 0 w 21"/>
                <a:gd name="T3" fmla="*/ 3 h 26"/>
                <a:gd name="T4" fmla="*/ 4 w 21"/>
                <a:gd name="T5" fmla="*/ 0 h 26"/>
                <a:gd name="T6" fmla="*/ 21 w 21"/>
                <a:gd name="T7" fmla="*/ 23 h 26"/>
                <a:gd name="T8" fmla="*/ 16 w 21"/>
                <a:gd name="T9" fmla="*/ 26 h 26"/>
              </a:gdLst>
              <a:ahLst/>
              <a:cxnLst>
                <a:cxn ang="0">
                  <a:pos x="T0" y="T1"/>
                </a:cxn>
                <a:cxn ang="0">
                  <a:pos x="T2" y="T3"/>
                </a:cxn>
                <a:cxn ang="0">
                  <a:pos x="T4" y="T5"/>
                </a:cxn>
                <a:cxn ang="0">
                  <a:pos x="T6" y="T7"/>
                </a:cxn>
                <a:cxn ang="0">
                  <a:pos x="T8" y="T9"/>
                </a:cxn>
              </a:cxnLst>
              <a:rect l="0" t="0" r="r" b="b"/>
              <a:pathLst>
                <a:path w="21" h="26">
                  <a:moveTo>
                    <a:pt x="16" y="26"/>
                  </a:moveTo>
                  <a:cubicBezTo>
                    <a:pt x="0" y="3"/>
                    <a:pt x="0" y="3"/>
                    <a:pt x="0" y="3"/>
                  </a:cubicBezTo>
                  <a:cubicBezTo>
                    <a:pt x="1" y="2"/>
                    <a:pt x="2" y="1"/>
                    <a:pt x="4" y="0"/>
                  </a:cubicBezTo>
                  <a:cubicBezTo>
                    <a:pt x="21" y="23"/>
                    <a:pt x="21" y="23"/>
                    <a:pt x="21" y="23"/>
                  </a:cubicBezTo>
                  <a:cubicBezTo>
                    <a:pt x="19" y="24"/>
                    <a:pt x="18" y="25"/>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4" name="Freeform 59"/>
            <p:cNvSpPr/>
            <p:nvPr/>
          </p:nvSpPr>
          <p:spPr bwMode="auto">
            <a:xfrm>
              <a:off x="129" y="567"/>
              <a:ext cx="42" cy="50"/>
            </a:xfrm>
            <a:custGeom>
              <a:avLst/>
              <a:gdLst>
                <a:gd name="T0" fmla="*/ 4 w 21"/>
                <a:gd name="T1" fmla="*/ 25 h 25"/>
                <a:gd name="T2" fmla="*/ 0 w 21"/>
                <a:gd name="T3" fmla="*/ 22 h 25"/>
                <a:gd name="T4" fmla="*/ 18 w 21"/>
                <a:gd name="T5" fmla="*/ 0 h 25"/>
                <a:gd name="T6" fmla="*/ 21 w 21"/>
                <a:gd name="T7" fmla="*/ 3 h 25"/>
                <a:gd name="T8" fmla="*/ 4 w 21"/>
                <a:gd name="T9" fmla="*/ 25 h 25"/>
              </a:gdLst>
              <a:ahLst/>
              <a:cxnLst>
                <a:cxn ang="0">
                  <a:pos x="T0" y="T1"/>
                </a:cxn>
                <a:cxn ang="0">
                  <a:pos x="T2" y="T3"/>
                </a:cxn>
                <a:cxn ang="0">
                  <a:pos x="T4" y="T5"/>
                </a:cxn>
                <a:cxn ang="0">
                  <a:pos x="T6" y="T7"/>
                </a:cxn>
                <a:cxn ang="0">
                  <a:pos x="T8" y="T9"/>
                </a:cxn>
              </a:cxnLst>
              <a:rect l="0" t="0" r="r" b="b"/>
              <a:pathLst>
                <a:path w="21" h="25">
                  <a:moveTo>
                    <a:pt x="4" y="25"/>
                  </a:moveTo>
                  <a:cubicBezTo>
                    <a:pt x="2" y="24"/>
                    <a:pt x="1" y="23"/>
                    <a:pt x="0" y="22"/>
                  </a:cubicBezTo>
                  <a:cubicBezTo>
                    <a:pt x="18" y="0"/>
                    <a:pt x="18" y="0"/>
                    <a:pt x="18" y="0"/>
                  </a:cubicBezTo>
                  <a:cubicBezTo>
                    <a:pt x="19" y="1"/>
                    <a:pt x="20" y="2"/>
                    <a:pt x="21" y="3"/>
                  </a:cubicBezTo>
                  <a:lnTo>
                    <a:pt x="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5" name="Freeform 60"/>
            <p:cNvSpPr/>
            <p:nvPr/>
          </p:nvSpPr>
          <p:spPr bwMode="auto">
            <a:xfrm>
              <a:off x="527" y="565"/>
              <a:ext cx="42" cy="48"/>
            </a:xfrm>
            <a:custGeom>
              <a:avLst/>
              <a:gdLst>
                <a:gd name="T0" fmla="*/ 18 w 21"/>
                <a:gd name="T1" fmla="*/ 24 h 24"/>
                <a:gd name="T2" fmla="*/ 0 w 21"/>
                <a:gd name="T3" fmla="*/ 3 h 24"/>
                <a:gd name="T4" fmla="*/ 3 w 21"/>
                <a:gd name="T5" fmla="*/ 0 h 24"/>
                <a:gd name="T6" fmla="*/ 21 w 21"/>
                <a:gd name="T7" fmla="*/ 21 h 24"/>
                <a:gd name="T8" fmla="*/ 18 w 21"/>
                <a:gd name="T9" fmla="*/ 24 h 24"/>
              </a:gdLst>
              <a:ahLst/>
              <a:cxnLst>
                <a:cxn ang="0">
                  <a:pos x="T0" y="T1"/>
                </a:cxn>
                <a:cxn ang="0">
                  <a:pos x="T2" y="T3"/>
                </a:cxn>
                <a:cxn ang="0">
                  <a:pos x="T4" y="T5"/>
                </a:cxn>
                <a:cxn ang="0">
                  <a:pos x="T6" y="T7"/>
                </a:cxn>
                <a:cxn ang="0">
                  <a:pos x="T8" y="T9"/>
                </a:cxn>
              </a:cxnLst>
              <a:rect l="0" t="0" r="r" b="b"/>
              <a:pathLst>
                <a:path w="21" h="24">
                  <a:moveTo>
                    <a:pt x="18" y="24"/>
                  </a:moveTo>
                  <a:cubicBezTo>
                    <a:pt x="0" y="3"/>
                    <a:pt x="0" y="3"/>
                    <a:pt x="0" y="3"/>
                  </a:cubicBezTo>
                  <a:cubicBezTo>
                    <a:pt x="1" y="2"/>
                    <a:pt x="2" y="1"/>
                    <a:pt x="3" y="0"/>
                  </a:cubicBezTo>
                  <a:cubicBezTo>
                    <a:pt x="21" y="21"/>
                    <a:pt x="21" y="21"/>
                    <a:pt x="21" y="21"/>
                  </a:cubicBezTo>
                  <a:cubicBezTo>
                    <a:pt x="20" y="22"/>
                    <a:pt x="19" y="23"/>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61"/>
            <p:cNvSpPr/>
            <p:nvPr/>
          </p:nvSpPr>
          <p:spPr bwMode="auto">
            <a:xfrm>
              <a:off x="113" y="557"/>
              <a:ext cx="44" cy="48"/>
            </a:xfrm>
            <a:custGeom>
              <a:avLst/>
              <a:gdLst>
                <a:gd name="T0" fmla="*/ 4 w 22"/>
                <a:gd name="T1" fmla="*/ 24 h 24"/>
                <a:gd name="T2" fmla="*/ 0 w 22"/>
                <a:gd name="T3" fmla="*/ 20 h 24"/>
                <a:gd name="T4" fmla="*/ 19 w 22"/>
                <a:gd name="T5" fmla="*/ 0 h 24"/>
                <a:gd name="T6" fmla="*/ 22 w 22"/>
                <a:gd name="T7" fmla="*/ 3 h 24"/>
                <a:gd name="T8" fmla="*/ 4 w 22"/>
                <a:gd name="T9" fmla="*/ 24 h 24"/>
              </a:gdLst>
              <a:ahLst/>
              <a:cxnLst>
                <a:cxn ang="0">
                  <a:pos x="T0" y="T1"/>
                </a:cxn>
                <a:cxn ang="0">
                  <a:pos x="T2" y="T3"/>
                </a:cxn>
                <a:cxn ang="0">
                  <a:pos x="T4" y="T5"/>
                </a:cxn>
                <a:cxn ang="0">
                  <a:pos x="T6" y="T7"/>
                </a:cxn>
                <a:cxn ang="0">
                  <a:pos x="T8" y="T9"/>
                </a:cxn>
              </a:cxnLst>
              <a:rect l="0" t="0" r="r" b="b"/>
              <a:pathLst>
                <a:path w="22" h="24">
                  <a:moveTo>
                    <a:pt x="4" y="24"/>
                  </a:moveTo>
                  <a:cubicBezTo>
                    <a:pt x="2" y="23"/>
                    <a:pt x="1" y="21"/>
                    <a:pt x="0" y="20"/>
                  </a:cubicBezTo>
                  <a:cubicBezTo>
                    <a:pt x="19" y="0"/>
                    <a:pt x="19" y="0"/>
                    <a:pt x="19" y="0"/>
                  </a:cubicBezTo>
                  <a:cubicBezTo>
                    <a:pt x="20" y="1"/>
                    <a:pt x="21" y="2"/>
                    <a:pt x="22" y="3"/>
                  </a:cubicBezTo>
                  <a:lnTo>
                    <a:pt x="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7" name="Freeform 62"/>
            <p:cNvSpPr/>
            <p:nvPr/>
          </p:nvSpPr>
          <p:spPr bwMode="auto">
            <a:xfrm>
              <a:off x="539" y="553"/>
              <a:ext cx="46" cy="48"/>
            </a:xfrm>
            <a:custGeom>
              <a:avLst/>
              <a:gdLst>
                <a:gd name="T0" fmla="*/ 19 w 23"/>
                <a:gd name="T1" fmla="*/ 24 h 24"/>
                <a:gd name="T2" fmla="*/ 0 w 23"/>
                <a:gd name="T3" fmla="*/ 3 h 24"/>
                <a:gd name="T4" fmla="*/ 3 w 23"/>
                <a:gd name="T5" fmla="*/ 0 h 24"/>
                <a:gd name="T6" fmla="*/ 23 w 23"/>
                <a:gd name="T7" fmla="*/ 20 h 24"/>
                <a:gd name="T8" fmla="*/ 19 w 23"/>
                <a:gd name="T9" fmla="*/ 24 h 24"/>
              </a:gdLst>
              <a:ahLst/>
              <a:cxnLst>
                <a:cxn ang="0">
                  <a:pos x="T0" y="T1"/>
                </a:cxn>
                <a:cxn ang="0">
                  <a:pos x="T2" y="T3"/>
                </a:cxn>
                <a:cxn ang="0">
                  <a:pos x="T4" y="T5"/>
                </a:cxn>
                <a:cxn ang="0">
                  <a:pos x="T6" y="T7"/>
                </a:cxn>
                <a:cxn ang="0">
                  <a:pos x="T8" y="T9"/>
                </a:cxn>
              </a:cxnLst>
              <a:rect l="0" t="0" r="r" b="b"/>
              <a:pathLst>
                <a:path w="23" h="24">
                  <a:moveTo>
                    <a:pt x="19" y="24"/>
                  </a:moveTo>
                  <a:cubicBezTo>
                    <a:pt x="0" y="3"/>
                    <a:pt x="0" y="3"/>
                    <a:pt x="0" y="3"/>
                  </a:cubicBezTo>
                  <a:cubicBezTo>
                    <a:pt x="1" y="2"/>
                    <a:pt x="2" y="1"/>
                    <a:pt x="3" y="0"/>
                  </a:cubicBezTo>
                  <a:cubicBezTo>
                    <a:pt x="23" y="20"/>
                    <a:pt x="23" y="20"/>
                    <a:pt x="23" y="20"/>
                  </a:cubicBezTo>
                  <a:cubicBezTo>
                    <a:pt x="22" y="22"/>
                    <a:pt x="20" y="23"/>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63"/>
            <p:cNvSpPr/>
            <p:nvPr/>
          </p:nvSpPr>
          <p:spPr bwMode="auto">
            <a:xfrm>
              <a:off x="99" y="545"/>
              <a:ext cx="46" cy="46"/>
            </a:xfrm>
            <a:custGeom>
              <a:avLst/>
              <a:gdLst>
                <a:gd name="T0" fmla="*/ 3 w 23"/>
                <a:gd name="T1" fmla="*/ 23 h 23"/>
                <a:gd name="T2" fmla="*/ 0 w 23"/>
                <a:gd name="T3" fmla="*/ 19 h 23"/>
                <a:gd name="T4" fmla="*/ 20 w 23"/>
                <a:gd name="T5" fmla="*/ 0 h 23"/>
                <a:gd name="T6" fmla="*/ 23 w 23"/>
                <a:gd name="T7" fmla="*/ 3 h 23"/>
                <a:gd name="T8" fmla="*/ 3 w 23"/>
                <a:gd name="T9" fmla="*/ 23 h 23"/>
              </a:gdLst>
              <a:ahLst/>
              <a:cxnLst>
                <a:cxn ang="0">
                  <a:pos x="T0" y="T1"/>
                </a:cxn>
                <a:cxn ang="0">
                  <a:pos x="T2" y="T3"/>
                </a:cxn>
                <a:cxn ang="0">
                  <a:pos x="T4" y="T5"/>
                </a:cxn>
                <a:cxn ang="0">
                  <a:pos x="T6" y="T7"/>
                </a:cxn>
                <a:cxn ang="0">
                  <a:pos x="T8" y="T9"/>
                </a:cxn>
              </a:cxnLst>
              <a:rect l="0" t="0" r="r" b="b"/>
              <a:pathLst>
                <a:path w="23" h="23">
                  <a:moveTo>
                    <a:pt x="3" y="23"/>
                  </a:moveTo>
                  <a:cubicBezTo>
                    <a:pt x="2" y="22"/>
                    <a:pt x="1" y="20"/>
                    <a:pt x="0" y="19"/>
                  </a:cubicBezTo>
                  <a:cubicBezTo>
                    <a:pt x="20" y="0"/>
                    <a:pt x="20" y="0"/>
                    <a:pt x="20" y="0"/>
                  </a:cubicBezTo>
                  <a:cubicBezTo>
                    <a:pt x="21" y="1"/>
                    <a:pt x="22" y="2"/>
                    <a:pt x="23" y="3"/>
                  </a:cubicBezTo>
                  <a:lnTo>
                    <a:pt x="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9" name="Freeform 64"/>
            <p:cNvSpPr/>
            <p:nvPr/>
          </p:nvSpPr>
          <p:spPr bwMode="auto">
            <a:xfrm>
              <a:off x="551" y="541"/>
              <a:ext cx="48" cy="46"/>
            </a:xfrm>
            <a:custGeom>
              <a:avLst/>
              <a:gdLst>
                <a:gd name="T0" fmla="*/ 21 w 24"/>
                <a:gd name="T1" fmla="*/ 23 h 23"/>
                <a:gd name="T2" fmla="*/ 0 w 24"/>
                <a:gd name="T3" fmla="*/ 3 h 23"/>
                <a:gd name="T4" fmla="*/ 3 w 24"/>
                <a:gd name="T5" fmla="*/ 0 h 23"/>
                <a:gd name="T6" fmla="*/ 24 w 24"/>
                <a:gd name="T7" fmla="*/ 19 h 23"/>
                <a:gd name="T8" fmla="*/ 21 w 24"/>
                <a:gd name="T9" fmla="*/ 23 h 23"/>
              </a:gdLst>
              <a:ahLst/>
              <a:cxnLst>
                <a:cxn ang="0">
                  <a:pos x="T0" y="T1"/>
                </a:cxn>
                <a:cxn ang="0">
                  <a:pos x="T2" y="T3"/>
                </a:cxn>
                <a:cxn ang="0">
                  <a:pos x="T4" y="T5"/>
                </a:cxn>
                <a:cxn ang="0">
                  <a:pos x="T6" y="T7"/>
                </a:cxn>
                <a:cxn ang="0">
                  <a:pos x="T8" y="T9"/>
                </a:cxn>
              </a:cxnLst>
              <a:rect l="0" t="0" r="r" b="b"/>
              <a:pathLst>
                <a:path w="24" h="23">
                  <a:moveTo>
                    <a:pt x="21" y="23"/>
                  </a:moveTo>
                  <a:cubicBezTo>
                    <a:pt x="0" y="3"/>
                    <a:pt x="0" y="3"/>
                    <a:pt x="0" y="3"/>
                  </a:cubicBezTo>
                  <a:cubicBezTo>
                    <a:pt x="1" y="2"/>
                    <a:pt x="2" y="1"/>
                    <a:pt x="3" y="0"/>
                  </a:cubicBezTo>
                  <a:cubicBezTo>
                    <a:pt x="24" y="19"/>
                    <a:pt x="24" y="19"/>
                    <a:pt x="24" y="19"/>
                  </a:cubicBezTo>
                  <a:cubicBezTo>
                    <a:pt x="23" y="20"/>
                    <a:pt x="22" y="22"/>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0" name="Freeform 65"/>
            <p:cNvSpPr/>
            <p:nvPr/>
          </p:nvSpPr>
          <p:spPr bwMode="auto">
            <a:xfrm>
              <a:off x="85" y="531"/>
              <a:ext cx="48" cy="44"/>
            </a:xfrm>
            <a:custGeom>
              <a:avLst/>
              <a:gdLst>
                <a:gd name="T0" fmla="*/ 3 w 24"/>
                <a:gd name="T1" fmla="*/ 22 h 22"/>
                <a:gd name="T2" fmla="*/ 0 w 24"/>
                <a:gd name="T3" fmla="*/ 19 h 22"/>
                <a:gd name="T4" fmla="*/ 22 w 24"/>
                <a:gd name="T5" fmla="*/ 0 h 22"/>
                <a:gd name="T6" fmla="*/ 24 w 24"/>
                <a:gd name="T7" fmla="*/ 4 h 22"/>
                <a:gd name="T8" fmla="*/ 3 w 24"/>
                <a:gd name="T9" fmla="*/ 22 h 22"/>
              </a:gdLst>
              <a:ahLst/>
              <a:cxnLst>
                <a:cxn ang="0">
                  <a:pos x="T0" y="T1"/>
                </a:cxn>
                <a:cxn ang="0">
                  <a:pos x="T2" y="T3"/>
                </a:cxn>
                <a:cxn ang="0">
                  <a:pos x="T4" y="T5"/>
                </a:cxn>
                <a:cxn ang="0">
                  <a:pos x="T6" y="T7"/>
                </a:cxn>
                <a:cxn ang="0">
                  <a:pos x="T8" y="T9"/>
                </a:cxn>
              </a:cxnLst>
              <a:rect l="0" t="0" r="r" b="b"/>
              <a:pathLst>
                <a:path w="24" h="22">
                  <a:moveTo>
                    <a:pt x="3" y="22"/>
                  </a:moveTo>
                  <a:cubicBezTo>
                    <a:pt x="2" y="21"/>
                    <a:pt x="1" y="20"/>
                    <a:pt x="0" y="19"/>
                  </a:cubicBezTo>
                  <a:cubicBezTo>
                    <a:pt x="22" y="0"/>
                    <a:pt x="22" y="0"/>
                    <a:pt x="22" y="0"/>
                  </a:cubicBezTo>
                  <a:cubicBezTo>
                    <a:pt x="23" y="2"/>
                    <a:pt x="23" y="3"/>
                    <a:pt x="24" y="4"/>
                  </a:cubicBezTo>
                  <a:lnTo>
                    <a:pt x="3"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1" name="Freeform 66"/>
            <p:cNvSpPr/>
            <p:nvPr/>
          </p:nvSpPr>
          <p:spPr bwMode="auto">
            <a:xfrm>
              <a:off x="73" y="519"/>
              <a:ext cx="50" cy="42"/>
            </a:xfrm>
            <a:custGeom>
              <a:avLst/>
              <a:gdLst>
                <a:gd name="T0" fmla="*/ 3 w 25"/>
                <a:gd name="T1" fmla="*/ 21 h 21"/>
                <a:gd name="T2" fmla="*/ 0 w 25"/>
                <a:gd name="T3" fmla="*/ 17 h 21"/>
                <a:gd name="T4" fmla="*/ 22 w 25"/>
                <a:gd name="T5" fmla="*/ 0 h 21"/>
                <a:gd name="T6" fmla="*/ 25 w 25"/>
                <a:gd name="T7" fmla="*/ 3 h 21"/>
                <a:gd name="T8" fmla="*/ 3 w 25"/>
                <a:gd name="T9" fmla="*/ 21 h 21"/>
              </a:gdLst>
              <a:ahLst/>
              <a:cxnLst>
                <a:cxn ang="0">
                  <a:pos x="T0" y="T1"/>
                </a:cxn>
                <a:cxn ang="0">
                  <a:pos x="T2" y="T3"/>
                </a:cxn>
                <a:cxn ang="0">
                  <a:pos x="T4" y="T5"/>
                </a:cxn>
                <a:cxn ang="0">
                  <a:pos x="T6" y="T7"/>
                </a:cxn>
                <a:cxn ang="0">
                  <a:pos x="T8" y="T9"/>
                </a:cxn>
              </a:cxnLst>
              <a:rect l="0" t="0" r="r" b="b"/>
              <a:pathLst>
                <a:path w="25" h="21">
                  <a:moveTo>
                    <a:pt x="3" y="21"/>
                  </a:moveTo>
                  <a:cubicBezTo>
                    <a:pt x="2" y="19"/>
                    <a:pt x="1" y="18"/>
                    <a:pt x="0" y="17"/>
                  </a:cubicBezTo>
                  <a:cubicBezTo>
                    <a:pt x="22" y="0"/>
                    <a:pt x="22" y="0"/>
                    <a:pt x="22" y="0"/>
                  </a:cubicBezTo>
                  <a:cubicBezTo>
                    <a:pt x="23" y="1"/>
                    <a:pt x="24" y="2"/>
                    <a:pt x="25" y="3"/>
                  </a:cubicBezTo>
                  <a:lnTo>
                    <a:pt x="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2" name="Freeform 67"/>
            <p:cNvSpPr/>
            <p:nvPr/>
          </p:nvSpPr>
          <p:spPr bwMode="auto">
            <a:xfrm>
              <a:off x="60" y="504"/>
              <a:ext cx="53" cy="41"/>
            </a:xfrm>
            <a:custGeom>
              <a:avLst/>
              <a:gdLst>
                <a:gd name="T0" fmla="*/ 3 w 26"/>
                <a:gd name="T1" fmla="*/ 20 h 20"/>
                <a:gd name="T2" fmla="*/ 0 w 26"/>
                <a:gd name="T3" fmla="*/ 15 h 20"/>
                <a:gd name="T4" fmla="*/ 24 w 26"/>
                <a:gd name="T5" fmla="*/ 0 h 20"/>
                <a:gd name="T6" fmla="*/ 26 w 26"/>
                <a:gd name="T7" fmla="*/ 3 h 20"/>
                <a:gd name="T8" fmla="*/ 3 w 26"/>
                <a:gd name="T9" fmla="*/ 20 h 20"/>
              </a:gdLst>
              <a:ahLst/>
              <a:cxnLst>
                <a:cxn ang="0">
                  <a:pos x="T0" y="T1"/>
                </a:cxn>
                <a:cxn ang="0">
                  <a:pos x="T2" y="T3"/>
                </a:cxn>
                <a:cxn ang="0">
                  <a:pos x="T4" y="T5"/>
                </a:cxn>
                <a:cxn ang="0">
                  <a:pos x="T6" y="T7"/>
                </a:cxn>
                <a:cxn ang="0">
                  <a:pos x="T8" y="T9"/>
                </a:cxn>
              </a:cxnLst>
              <a:rect l="0" t="0" r="r" b="b"/>
              <a:pathLst>
                <a:path w="26" h="20">
                  <a:moveTo>
                    <a:pt x="3" y="20"/>
                  </a:moveTo>
                  <a:cubicBezTo>
                    <a:pt x="2" y="18"/>
                    <a:pt x="1" y="17"/>
                    <a:pt x="0" y="15"/>
                  </a:cubicBezTo>
                  <a:cubicBezTo>
                    <a:pt x="24" y="0"/>
                    <a:pt x="24" y="0"/>
                    <a:pt x="24" y="0"/>
                  </a:cubicBezTo>
                  <a:cubicBezTo>
                    <a:pt x="24" y="1"/>
                    <a:pt x="25" y="2"/>
                    <a:pt x="26" y="3"/>
                  </a:cubicBezTo>
                  <a:lnTo>
                    <a:pt x="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3" name="Freeform 68"/>
            <p:cNvSpPr/>
            <p:nvPr/>
          </p:nvSpPr>
          <p:spPr bwMode="auto">
            <a:xfrm>
              <a:off x="50" y="490"/>
              <a:ext cx="53" cy="37"/>
            </a:xfrm>
            <a:custGeom>
              <a:avLst/>
              <a:gdLst>
                <a:gd name="T0" fmla="*/ 2 w 26"/>
                <a:gd name="T1" fmla="*/ 18 h 18"/>
                <a:gd name="T2" fmla="*/ 0 w 26"/>
                <a:gd name="T3" fmla="*/ 14 h 18"/>
                <a:gd name="T4" fmla="*/ 24 w 26"/>
                <a:gd name="T5" fmla="*/ 0 h 18"/>
                <a:gd name="T6" fmla="*/ 26 w 26"/>
                <a:gd name="T7" fmla="*/ 3 h 18"/>
                <a:gd name="T8" fmla="*/ 2 w 26"/>
                <a:gd name="T9" fmla="*/ 18 h 18"/>
              </a:gdLst>
              <a:ahLst/>
              <a:cxnLst>
                <a:cxn ang="0">
                  <a:pos x="T0" y="T1"/>
                </a:cxn>
                <a:cxn ang="0">
                  <a:pos x="T2" y="T3"/>
                </a:cxn>
                <a:cxn ang="0">
                  <a:pos x="T4" y="T5"/>
                </a:cxn>
                <a:cxn ang="0">
                  <a:pos x="T6" y="T7"/>
                </a:cxn>
                <a:cxn ang="0">
                  <a:pos x="T8" y="T9"/>
                </a:cxn>
              </a:cxnLst>
              <a:rect l="0" t="0" r="r" b="b"/>
              <a:pathLst>
                <a:path w="26" h="18">
                  <a:moveTo>
                    <a:pt x="2" y="18"/>
                  </a:moveTo>
                  <a:cubicBezTo>
                    <a:pt x="1" y="17"/>
                    <a:pt x="1" y="15"/>
                    <a:pt x="0" y="14"/>
                  </a:cubicBezTo>
                  <a:cubicBezTo>
                    <a:pt x="24" y="0"/>
                    <a:pt x="24" y="0"/>
                    <a:pt x="24" y="0"/>
                  </a:cubicBezTo>
                  <a:cubicBezTo>
                    <a:pt x="25" y="1"/>
                    <a:pt x="25" y="2"/>
                    <a:pt x="26" y="3"/>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4" name="Freeform 69"/>
            <p:cNvSpPr/>
            <p:nvPr/>
          </p:nvSpPr>
          <p:spPr bwMode="auto">
            <a:xfrm>
              <a:off x="40" y="474"/>
              <a:ext cx="55" cy="34"/>
            </a:xfrm>
            <a:custGeom>
              <a:avLst/>
              <a:gdLst>
                <a:gd name="T0" fmla="*/ 2 w 27"/>
                <a:gd name="T1" fmla="*/ 17 h 17"/>
                <a:gd name="T2" fmla="*/ 0 w 27"/>
                <a:gd name="T3" fmla="*/ 13 h 17"/>
                <a:gd name="T4" fmla="*/ 25 w 27"/>
                <a:gd name="T5" fmla="*/ 0 h 17"/>
                <a:gd name="T6" fmla="*/ 27 w 27"/>
                <a:gd name="T7" fmla="*/ 4 h 17"/>
                <a:gd name="T8" fmla="*/ 2 w 27"/>
                <a:gd name="T9" fmla="*/ 17 h 17"/>
              </a:gdLst>
              <a:ahLst/>
              <a:cxnLst>
                <a:cxn ang="0">
                  <a:pos x="T0" y="T1"/>
                </a:cxn>
                <a:cxn ang="0">
                  <a:pos x="T2" y="T3"/>
                </a:cxn>
                <a:cxn ang="0">
                  <a:pos x="T4" y="T5"/>
                </a:cxn>
                <a:cxn ang="0">
                  <a:pos x="T6" y="T7"/>
                </a:cxn>
                <a:cxn ang="0">
                  <a:pos x="T8" y="T9"/>
                </a:cxn>
              </a:cxnLst>
              <a:rect l="0" t="0" r="r" b="b"/>
              <a:pathLst>
                <a:path w="27" h="17">
                  <a:moveTo>
                    <a:pt x="2" y="17"/>
                  </a:moveTo>
                  <a:cubicBezTo>
                    <a:pt x="1" y="16"/>
                    <a:pt x="1" y="14"/>
                    <a:pt x="0" y="13"/>
                  </a:cubicBezTo>
                  <a:cubicBezTo>
                    <a:pt x="25" y="0"/>
                    <a:pt x="25" y="0"/>
                    <a:pt x="25" y="0"/>
                  </a:cubicBezTo>
                  <a:cubicBezTo>
                    <a:pt x="26" y="2"/>
                    <a:pt x="26" y="3"/>
                    <a:pt x="27" y="4"/>
                  </a:cubicBezTo>
                  <a:lnTo>
                    <a:pt x="2"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5" name="Freeform 70"/>
            <p:cNvSpPr/>
            <p:nvPr/>
          </p:nvSpPr>
          <p:spPr bwMode="auto">
            <a:xfrm>
              <a:off x="32" y="460"/>
              <a:ext cx="55" cy="30"/>
            </a:xfrm>
            <a:custGeom>
              <a:avLst/>
              <a:gdLst>
                <a:gd name="T0" fmla="*/ 2 w 27"/>
                <a:gd name="T1" fmla="*/ 15 h 15"/>
                <a:gd name="T2" fmla="*/ 0 w 27"/>
                <a:gd name="T3" fmla="*/ 11 h 15"/>
                <a:gd name="T4" fmla="*/ 26 w 27"/>
                <a:gd name="T5" fmla="*/ 0 h 15"/>
                <a:gd name="T6" fmla="*/ 27 w 27"/>
                <a:gd name="T7" fmla="*/ 4 h 15"/>
                <a:gd name="T8" fmla="*/ 2 w 27"/>
                <a:gd name="T9" fmla="*/ 15 h 15"/>
              </a:gdLst>
              <a:ahLst/>
              <a:cxnLst>
                <a:cxn ang="0">
                  <a:pos x="T0" y="T1"/>
                </a:cxn>
                <a:cxn ang="0">
                  <a:pos x="T2" y="T3"/>
                </a:cxn>
                <a:cxn ang="0">
                  <a:pos x="T4" y="T5"/>
                </a:cxn>
                <a:cxn ang="0">
                  <a:pos x="T6" y="T7"/>
                </a:cxn>
                <a:cxn ang="0">
                  <a:pos x="T8" y="T9"/>
                </a:cxn>
              </a:cxnLst>
              <a:rect l="0" t="0" r="r" b="b"/>
              <a:pathLst>
                <a:path w="27" h="15">
                  <a:moveTo>
                    <a:pt x="2" y="15"/>
                  </a:moveTo>
                  <a:cubicBezTo>
                    <a:pt x="1" y="14"/>
                    <a:pt x="0" y="12"/>
                    <a:pt x="0" y="11"/>
                  </a:cubicBezTo>
                  <a:cubicBezTo>
                    <a:pt x="26" y="0"/>
                    <a:pt x="26" y="0"/>
                    <a:pt x="26" y="0"/>
                  </a:cubicBezTo>
                  <a:cubicBezTo>
                    <a:pt x="26" y="1"/>
                    <a:pt x="27" y="2"/>
                    <a:pt x="27" y="4"/>
                  </a:cubicBez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6" name="Freeform 71"/>
            <p:cNvSpPr/>
            <p:nvPr/>
          </p:nvSpPr>
          <p:spPr bwMode="auto">
            <a:xfrm>
              <a:off x="24" y="444"/>
              <a:ext cx="57" cy="28"/>
            </a:xfrm>
            <a:custGeom>
              <a:avLst/>
              <a:gdLst>
                <a:gd name="T0" fmla="*/ 2 w 28"/>
                <a:gd name="T1" fmla="*/ 14 h 14"/>
                <a:gd name="T2" fmla="*/ 0 w 28"/>
                <a:gd name="T3" fmla="*/ 9 h 14"/>
                <a:gd name="T4" fmla="*/ 26 w 28"/>
                <a:gd name="T5" fmla="*/ 0 h 14"/>
                <a:gd name="T6" fmla="*/ 28 w 28"/>
                <a:gd name="T7" fmla="*/ 4 h 14"/>
                <a:gd name="T8" fmla="*/ 2 w 28"/>
                <a:gd name="T9" fmla="*/ 14 h 14"/>
              </a:gdLst>
              <a:ahLst/>
              <a:cxnLst>
                <a:cxn ang="0">
                  <a:pos x="T0" y="T1"/>
                </a:cxn>
                <a:cxn ang="0">
                  <a:pos x="T2" y="T3"/>
                </a:cxn>
                <a:cxn ang="0">
                  <a:pos x="T4" y="T5"/>
                </a:cxn>
                <a:cxn ang="0">
                  <a:pos x="T6" y="T7"/>
                </a:cxn>
                <a:cxn ang="0">
                  <a:pos x="T8" y="T9"/>
                </a:cxn>
              </a:cxnLst>
              <a:rect l="0" t="0" r="r" b="b"/>
              <a:pathLst>
                <a:path w="28" h="14">
                  <a:moveTo>
                    <a:pt x="2" y="14"/>
                  </a:moveTo>
                  <a:cubicBezTo>
                    <a:pt x="1" y="13"/>
                    <a:pt x="1" y="11"/>
                    <a:pt x="0" y="9"/>
                  </a:cubicBezTo>
                  <a:cubicBezTo>
                    <a:pt x="26" y="0"/>
                    <a:pt x="26" y="0"/>
                    <a:pt x="26" y="0"/>
                  </a:cubicBezTo>
                  <a:cubicBezTo>
                    <a:pt x="27" y="1"/>
                    <a:pt x="27" y="3"/>
                    <a:pt x="28" y="4"/>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7" name="Freeform 72"/>
            <p:cNvSpPr/>
            <p:nvPr/>
          </p:nvSpPr>
          <p:spPr bwMode="auto">
            <a:xfrm>
              <a:off x="18" y="428"/>
              <a:ext cx="57" cy="26"/>
            </a:xfrm>
            <a:custGeom>
              <a:avLst/>
              <a:gdLst>
                <a:gd name="T0" fmla="*/ 1 w 28"/>
                <a:gd name="T1" fmla="*/ 13 h 13"/>
                <a:gd name="T2" fmla="*/ 0 w 28"/>
                <a:gd name="T3" fmla="*/ 8 h 13"/>
                <a:gd name="T4" fmla="*/ 27 w 28"/>
                <a:gd name="T5" fmla="*/ 0 h 13"/>
                <a:gd name="T6" fmla="*/ 28 w 28"/>
                <a:gd name="T7" fmla="*/ 4 h 13"/>
                <a:gd name="T8" fmla="*/ 1 w 28"/>
                <a:gd name="T9" fmla="*/ 13 h 13"/>
              </a:gdLst>
              <a:ahLst/>
              <a:cxnLst>
                <a:cxn ang="0">
                  <a:pos x="T0" y="T1"/>
                </a:cxn>
                <a:cxn ang="0">
                  <a:pos x="T2" y="T3"/>
                </a:cxn>
                <a:cxn ang="0">
                  <a:pos x="T4" y="T5"/>
                </a:cxn>
                <a:cxn ang="0">
                  <a:pos x="T6" y="T7"/>
                </a:cxn>
                <a:cxn ang="0">
                  <a:pos x="T8" y="T9"/>
                </a:cxn>
              </a:cxnLst>
              <a:rect l="0" t="0" r="r" b="b"/>
              <a:pathLst>
                <a:path w="28" h="13">
                  <a:moveTo>
                    <a:pt x="1" y="13"/>
                  </a:moveTo>
                  <a:cubicBezTo>
                    <a:pt x="1" y="11"/>
                    <a:pt x="0" y="9"/>
                    <a:pt x="0" y="8"/>
                  </a:cubicBezTo>
                  <a:cubicBezTo>
                    <a:pt x="27" y="0"/>
                    <a:pt x="27" y="0"/>
                    <a:pt x="27" y="0"/>
                  </a:cubicBezTo>
                  <a:cubicBezTo>
                    <a:pt x="27" y="1"/>
                    <a:pt x="28" y="3"/>
                    <a:pt x="28" y="4"/>
                  </a:cubicBezTo>
                  <a:lnTo>
                    <a:pt x="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8" name="Freeform 73"/>
            <p:cNvSpPr/>
            <p:nvPr/>
          </p:nvSpPr>
          <p:spPr bwMode="auto">
            <a:xfrm>
              <a:off x="12" y="412"/>
              <a:ext cx="59" cy="22"/>
            </a:xfrm>
            <a:custGeom>
              <a:avLst/>
              <a:gdLst>
                <a:gd name="T0" fmla="*/ 1 w 29"/>
                <a:gd name="T1" fmla="*/ 11 h 11"/>
                <a:gd name="T2" fmla="*/ 0 w 29"/>
                <a:gd name="T3" fmla="*/ 6 h 11"/>
                <a:gd name="T4" fmla="*/ 28 w 29"/>
                <a:gd name="T5" fmla="*/ 0 h 11"/>
                <a:gd name="T6" fmla="*/ 29 w 29"/>
                <a:gd name="T7" fmla="*/ 4 h 11"/>
                <a:gd name="T8" fmla="*/ 1 w 29"/>
                <a:gd name="T9" fmla="*/ 11 h 11"/>
              </a:gdLst>
              <a:ahLst/>
              <a:cxnLst>
                <a:cxn ang="0">
                  <a:pos x="T0" y="T1"/>
                </a:cxn>
                <a:cxn ang="0">
                  <a:pos x="T2" y="T3"/>
                </a:cxn>
                <a:cxn ang="0">
                  <a:pos x="T4" y="T5"/>
                </a:cxn>
                <a:cxn ang="0">
                  <a:pos x="T6" y="T7"/>
                </a:cxn>
                <a:cxn ang="0">
                  <a:pos x="T8" y="T9"/>
                </a:cxn>
              </a:cxnLst>
              <a:rect l="0" t="0" r="r" b="b"/>
              <a:pathLst>
                <a:path w="29" h="11">
                  <a:moveTo>
                    <a:pt x="1" y="11"/>
                  </a:moveTo>
                  <a:cubicBezTo>
                    <a:pt x="1" y="9"/>
                    <a:pt x="1" y="8"/>
                    <a:pt x="0" y="6"/>
                  </a:cubicBezTo>
                  <a:cubicBezTo>
                    <a:pt x="28" y="0"/>
                    <a:pt x="28" y="0"/>
                    <a:pt x="28" y="0"/>
                  </a:cubicBezTo>
                  <a:cubicBezTo>
                    <a:pt x="28" y="1"/>
                    <a:pt x="28" y="2"/>
                    <a:pt x="29" y="4"/>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9" name="Freeform 74"/>
            <p:cNvSpPr/>
            <p:nvPr/>
          </p:nvSpPr>
          <p:spPr bwMode="auto">
            <a:xfrm>
              <a:off x="8" y="393"/>
              <a:ext cx="59" cy="21"/>
            </a:xfrm>
            <a:custGeom>
              <a:avLst/>
              <a:gdLst>
                <a:gd name="T0" fmla="*/ 1 w 29"/>
                <a:gd name="T1" fmla="*/ 10 h 10"/>
                <a:gd name="T2" fmla="*/ 0 w 29"/>
                <a:gd name="T3" fmla="*/ 5 h 10"/>
                <a:gd name="T4" fmla="*/ 28 w 29"/>
                <a:gd name="T5" fmla="*/ 0 h 10"/>
                <a:gd name="T6" fmla="*/ 29 w 29"/>
                <a:gd name="T7" fmla="*/ 5 h 10"/>
                <a:gd name="T8" fmla="*/ 1 w 29"/>
                <a:gd name="T9" fmla="*/ 10 h 10"/>
              </a:gdLst>
              <a:ahLst/>
              <a:cxnLst>
                <a:cxn ang="0">
                  <a:pos x="T0" y="T1"/>
                </a:cxn>
                <a:cxn ang="0">
                  <a:pos x="T2" y="T3"/>
                </a:cxn>
                <a:cxn ang="0">
                  <a:pos x="T4" y="T5"/>
                </a:cxn>
                <a:cxn ang="0">
                  <a:pos x="T6" y="T7"/>
                </a:cxn>
                <a:cxn ang="0">
                  <a:pos x="T8" y="T9"/>
                </a:cxn>
              </a:cxnLst>
              <a:rect l="0" t="0" r="r" b="b"/>
              <a:pathLst>
                <a:path w="29" h="10">
                  <a:moveTo>
                    <a:pt x="1" y="10"/>
                  </a:moveTo>
                  <a:cubicBezTo>
                    <a:pt x="1" y="8"/>
                    <a:pt x="1" y="7"/>
                    <a:pt x="0" y="5"/>
                  </a:cubicBezTo>
                  <a:cubicBezTo>
                    <a:pt x="28" y="0"/>
                    <a:pt x="28" y="0"/>
                    <a:pt x="28" y="0"/>
                  </a:cubicBezTo>
                  <a:cubicBezTo>
                    <a:pt x="28" y="2"/>
                    <a:pt x="29" y="3"/>
                    <a:pt x="29" y="5"/>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0" name="Freeform 75"/>
            <p:cNvSpPr/>
            <p:nvPr/>
          </p:nvSpPr>
          <p:spPr bwMode="auto">
            <a:xfrm>
              <a:off x="6" y="377"/>
              <a:ext cx="57" cy="16"/>
            </a:xfrm>
            <a:custGeom>
              <a:avLst/>
              <a:gdLst>
                <a:gd name="T0" fmla="*/ 1 w 28"/>
                <a:gd name="T1" fmla="*/ 8 h 8"/>
                <a:gd name="T2" fmla="*/ 0 w 28"/>
                <a:gd name="T3" fmla="*/ 3 h 8"/>
                <a:gd name="T4" fmla="*/ 28 w 28"/>
                <a:gd name="T5" fmla="*/ 0 h 8"/>
                <a:gd name="T6" fmla="*/ 28 w 28"/>
                <a:gd name="T7" fmla="*/ 4 h 8"/>
                <a:gd name="T8" fmla="*/ 1 w 28"/>
                <a:gd name="T9" fmla="*/ 8 h 8"/>
              </a:gdLst>
              <a:ahLst/>
              <a:cxnLst>
                <a:cxn ang="0">
                  <a:pos x="T0" y="T1"/>
                </a:cxn>
                <a:cxn ang="0">
                  <a:pos x="T2" y="T3"/>
                </a:cxn>
                <a:cxn ang="0">
                  <a:pos x="T4" y="T5"/>
                </a:cxn>
                <a:cxn ang="0">
                  <a:pos x="T6" y="T7"/>
                </a:cxn>
                <a:cxn ang="0">
                  <a:pos x="T8" y="T9"/>
                </a:cxn>
              </a:cxnLst>
              <a:rect l="0" t="0" r="r" b="b"/>
              <a:pathLst>
                <a:path w="28" h="8">
                  <a:moveTo>
                    <a:pt x="1" y="8"/>
                  </a:moveTo>
                  <a:cubicBezTo>
                    <a:pt x="0" y="6"/>
                    <a:pt x="0" y="5"/>
                    <a:pt x="0" y="3"/>
                  </a:cubicBezTo>
                  <a:cubicBezTo>
                    <a:pt x="28" y="0"/>
                    <a:pt x="28" y="0"/>
                    <a:pt x="28" y="0"/>
                  </a:cubicBezTo>
                  <a:cubicBezTo>
                    <a:pt x="28" y="1"/>
                    <a:pt x="28" y="3"/>
                    <a:pt x="28" y="4"/>
                  </a:cubicBez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1" name="Freeform 76"/>
            <p:cNvSpPr/>
            <p:nvPr/>
          </p:nvSpPr>
          <p:spPr bwMode="auto">
            <a:xfrm>
              <a:off x="4" y="361"/>
              <a:ext cx="59" cy="12"/>
            </a:xfrm>
            <a:custGeom>
              <a:avLst/>
              <a:gdLst>
                <a:gd name="T0" fmla="*/ 0 w 29"/>
                <a:gd name="T1" fmla="*/ 6 h 6"/>
                <a:gd name="T2" fmla="*/ 0 w 29"/>
                <a:gd name="T3" fmla="*/ 1 h 6"/>
                <a:gd name="T4" fmla="*/ 28 w 29"/>
                <a:gd name="T5" fmla="*/ 0 h 6"/>
                <a:gd name="T6" fmla="*/ 29 w 29"/>
                <a:gd name="T7" fmla="*/ 4 h 6"/>
                <a:gd name="T8" fmla="*/ 0 w 29"/>
                <a:gd name="T9" fmla="*/ 6 h 6"/>
              </a:gdLst>
              <a:ahLst/>
              <a:cxnLst>
                <a:cxn ang="0">
                  <a:pos x="T0" y="T1"/>
                </a:cxn>
                <a:cxn ang="0">
                  <a:pos x="T2" y="T3"/>
                </a:cxn>
                <a:cxn ang="0">
                  <a:pos x="T4" y="T5"/>
                </a:cxn>
                <a:cxn ang="0">
                  <a:pos x="T6" y="T7"/>
                </a:cxn>
                <a:cxn ang="0">
                  <a:pos x="T8" y="T9"/>
                </a:cxn>
              </a:cxnLst>
              <a:rect l="0" t="0" r="r" b="b"/>
              <a:pathLst>
                <a:path w="29" h="6">
                  <a:moveTo>
                    <a:pt x="0" y="6"/>
                  </a:moveTo>
                  <a:cubicBezTo>
                    <a:pt x="0" y="4"/>
                    <a:pt x="0" y="3"/>
                    <a:pt x="0" y="1"/>
                  </a:cubicBezTo>
                  <a:cubicBezTo>
                    <a:pt x="28" y="0"/>
                    <a:pt x="28" y="0"/>
                    <a:pt x="28" y="0"/>
                  </a:cubicBezTo>
                  <a:cubicBezTo>
                    <a:pt x="28" y="1"/>
                    <a:pt x="28" y="2"/>
                    <a:pt x="29" y="4"/>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2" name="Freeform 77"/>
            <p:cNvSpPr/>
            <p:nvPr/>
          </p:nvSpPr>
          <p:spPr bwMode="auto">
            <a:xfrm>
              <a:off x="4" y="347"/>
              <a:ext cx="56" cy="6"/>
            </a:xfrm>
            <a:custGeom>
              <a:avLst/>
              <a:gdLst>
                <a:gd name="T0" fmla="*/ 0 w 56"/>
                <a:gd name="T1" fmla="*/ 6 h 6"/>
                <a:gd name="T2" fmla="*/ 0 w 56"/>
                <a:gd name="T3" fmla="*/ 0 h 6"/>
                <a:gd name="T4" fmla="*/ 56 w 56"/>
                <a:gd name="T5" fmla="*/ 0 h 6"/>
                <a:gd name="T6" fmla="*/ 56 w 56"/>
                <a:gd name="T7" fmla="*/ 4 h 6"/>
                <a:gd name="T8" fmla="*/ 0 w 56"/>
                <a:gd name="T9" fmla="*/ 6 h 6"/>
              </a:gdLst>
              <a:ahLst/>
              <a:cxnLst>
                <a:cxn ang="0">
                  <a:pos x="T0" y="T1"/>
                </a:cxn>
                <a:cxn ang="0">
                  <a:pos x="T2" y="T3"/>
                </a:cxn>
                <a:cxn ang="0">
                  <a:pos x="T4" y="T5"/>
                </a:cxn>
                <a:cxn ang="0">
                  <a:pos x="T6" y="T7"/>
                </a:cxn>
                <a:cxn ang="0">
                  <a:pos x="T8" y="T9"/>
                </a:cxn>
              </a:cxnLst>
              <a:rect l="0" t="0" r="r" b="b"/>
              <a:pathLst>
                <a:path w="56" h="6">
                  <a:moveTo>
                    <a:pt x="0" y="6"/>
                  </a:moveTo>
                  <a:lnTo>
                    <a:pt x="0" y="0"/>
                  </a:lnTo>
                  <a:lnTo>
                    <a:pt x="56" y="0"/>
                  </a:lnTo>
                  <a:lnTo>
                    <a:pt x="56" y="4"/>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3" name="Freeform 78"/>
            <p:cNvSpPr/>
            <p:nvPr/>
          </p:nvSpPr>
          <p:spPr bwMode="auto">
            <a:xfrm>
              <a:off x="347" y="4"/>
              <a:ext cx="343" cy="565"/>
            </a:xfrm>
            <a:custGeom>
              <a:avLst/>
              <a:gdLst>
                <a:gd name="T0" fmla="*/ 130 w 170"/>
                <a:gd name="T1" fmla="*/ 280 h 280"/>
                <a:gd name="T2" fmla="*/ 108 w 170"/>
                <a:gd name="T3" fmla="*/ 261 h 280"/>
                <a:gd name="T4" fmla="*/ 142 w 170"/>
                <a:gd name="T5" fmla="*/ 170 h 280"/>
                <a:gd name="T6" fmla="*/ 0 w 170"/>
                <a:gd name="T7" fmla="*/ 28 h 280"/>
                <a:gd name="T8" fmla="*/ 0 w 170"/>
                <a:gd name="T9" fmla="*/ 0 h 280"/>
                <a:gd name="T10" fmla="*/ 170 w 170"/>
                <a:gd name="T11" fmla="*/ 170 h 280"/>
                <a:gd name="T12" fmla="*/ 130 w 17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170" h="280">
                  <a:moveTo>
                    <a:pt x="130" y="280"/>
                  </a:moveTo>
                  <a:cubicBezTo>
                    <a:pt x="108" y="261"/>
                    <a:pt x="108" y="261"/>
                    <a:pt x="108" y="261"/>
                  </a:cubicBezTo>
                  <a:cubicBezTo>
                    <a:pt x="130" y="236"/>
                    <a:pt x="142" y="203"/>
                    <a:pt x="142" y="170"/>
                  </a:cubicBezTo>
                  <a:cubicBezTo>
                    <a:pt x="142" y="92"/>
                    <a:pt x="78" y="28"/>
                    <a:pt x="0" y="28"/>
                  </a:cubicBezTo>
                  <a:cubicBezTo>
                    <a:pt x="0" y="0"/>
                    <a:pt x="0" y="0"/>
                    <a:pt x="0" y="0"/>
                  </a:cubicBezTo>
                  <a:cubicBezTo>
                    <a:pt x="94" y="0"/>
                    <a:pt x="170" y="76"/>
                    <a:pt x="170" y="170"/>
                  </a:cubicBezTo>
                  <a:cubicBezTo>
                    <a:pt x="170" y="210"/>
                    <a:pt x="156" y="249"/>
                    <a:pt x="13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34" name="文本框 433"/>
          <p:cNvSpPr txBox="1"/>
          <p:nvPr/>
        </p:nvSpPr>
        <p:spPr>
          <a:xfrm>
            <a:off x="6905097" y="3196163"/>
            <a:ext cx="805120" cy="466923"/>
          </a:xfrm>
          <a:prstGeom prst="rect">
            <a:avLst/>
          </a:prstGeom>
          <a:noFill/>
        </p:spPr>
        <p:txBody>
          <a:bodyPr wrap="square" rtlCol="0">
            <a:spAutoFit/>
          </a:bodyPr>
          <a:lstStyle/>
          <a:p>
            <a:pPr algn="dist">
              <a:lnSpc>
                <a:spcPct val="150000"/>
              </a:lnSpc>
            </a:pPr>
            <a:r>
              <a:rPr lang="en-US" altLang="zh-CN"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rPr>
              <a:t>XX%</a:t>
            </a:r>
            <a:endParaRPr lang="zh-CN" altLang="en-US" dirty="0">
              <a:solidFill>
                <a:schemeClr val="bg1">
                  <a:lumMod val="65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435" name="文本框 434"/>
          <p:cNvSpPr txBox="1"/>
          <p:nvPr/>
        </p:nvSpPr>
        <p:spPr>
          <a:xfrm>
            <a:off x="6044815" y="4284913"/>
            <a:ext cx="2526777" cy="1531958"/>
          </a:xfrm>
          <a:prstGeom prst="rect">
            <a:avLst/>
          </a:prstGeom>
          <a:noFill/>
        </p:spPr>
        <p:txBody>
          <a:bodyPr wrap="square" rtlCol="0">
            <a:spAutoFit/>
          </a:bodyPr>
          <a:lstStyle/>
          <a:p>
            <a:pPr lvl="0" algn="ctr">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400" dirty="0">
              <a:solidFill>
                <a:srgbClr val="FFFFFF">
                  <a:lumMod val="65000"/>
                </a:srgbClr>
              </a:solidFill>
              <a:cs typeface="+mn-ea"/>
              <a:sym typeface="+mn-lt"/>
            </a:endParaRPr>
          </a:p>
        </p:txBody>
      </p:sp>
      <p:sp>
        <p:nvSpPr>
          <p:cNvPr id="53" name="Freeform 5"/>
          <p:cNvSpPr/>
          <p:nvPr/>
        </p:nvSpPr>
        <p:spPr bwMode="auto">
          <a:xfrm>
            <a:off x="8241319" y="1068191"/>
            <a:ext cx="307110" cy="282991"/>
          </a:xfrm>
          <a:custGeom>
            <a:avLst/>
            <a:gdLst>
              <a:gd name="T0" fmla="*/ 64 w 188"/>
              <a:gd name="T1" fmla="*/ 173 h 173"/>
              <a:gd name="T2" fmla="*/ 55 w 188"/>
              <a:gd name="T3" fmla="*/ 169 h 173"/>
              <a:gd name="T4" fmla="*/ 5 w 188"/>
              <a:gd name="T5" fmla="*/ 118 h 173"/>
              <a:gd name="T6" fmla="*/ 6 w 188"/>
              <a:gd name="T7" fmla="*/ 99 h 173"/>
              <a:gd name="T8" fmla="*/ 25 w 188"/>
              <a:gd name="T9" fmla="*/ 99 h 173"/>
              <a:gd name="T10" fmla="*/ 63 w 188"/>
              <a:gd name="T11" fmla="*/ 138 h 173"/>
              <a:gd name="T12" fmla="*/ 162 w 188"/>
              <a:gd name="T13" fmla="*/ 7 h 173"/>
              <a:gd name="T14" fmla="*/ 181 w 188"/>
              <a:gd name="T15" fmla="*/ 4 h 173"/>
              <a:gd name="T16" fmla="*/ 184 w 188"/>
              <a:gd name="T17" fmla="*/ 23 h 173"/>
              <a:gd name="T18" fmla="*/ 75 w 188"/>
              <a:gd name="T19" fmla="*/ 167 h 173"/>
              <a:gd name="T20" fmla="*/ 65 w 188"/>
              <a:gd name="T21" fmla="*/ 173 h 173"/>
              <a:gd name="T22" fmla="*/ 64 w 18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173">
                <a:moveTo>
                  <a:pt x="64" y="173"/>
                </a:moveTo>
                <a:cubicBezTo>
                  <a:pt x="61" y="173"/>
                  <a:pt x="57" y="171"/>
                  <a:pt x="55" y="169"/>
                </a:cubicBezTo>
                <a:cubicBezTo>
                  <a:pt x="5" y="118"/>
                  <a:pt x="5" y="118"/>
                  <a:pt x="5" y="118"/>
                </a:cubicBezTo>
                <a:cubicBezTo>
                  <a:pt x="0" y="113"/>
                  <a:pt x="0" y="104"/>
                  <a:pt x="6" y="99"/>
                </a:cubicBezTo>
                <a:cubicBezTo>
                  <a:pt x="11" y="94"/>
                  <a:pt x="20" y="94"/>
                  <a:pt x="25" y="99"/>
                </a:cubicBezTo>
                <a:cubicBezTo>
                  <a:pt x="63" y="138"/>
                  <a:pt x="63" y="138"/>
                  <a:pt x="63" y="138"/>
                </a:cubicBezTo>
                <a:cubicBezTo>
                  <a:pt x="162" y="7"/>
                  <a:pt x="162" y="7"/>
                  <a:pt x="162" y="7"/>
                </a:cubicBezTo>
                <a:cubicBezTo>
                  <a:pt x="166" y="1"/>
                  <a:pt x="175" y="0"/>
                  <a:pt x="181" y="4"/>
                </a:cubicBezTo>
                <a:cubicBezTo>
                  <a:pt x="187" y="9"/>
                  <a:pt x="188" y="17"/>
                  <a:pt x="184" y="23"/>
                </a:cubicBezTo>
                <a:cubicBezTo>
                  <a:pt x="75" y="167"/>
                  <a:pt x="75" y="167"/>
                  <a:pt x="75" y="167"/>
                </a:cubicBezTo>
                <a:cubicBezTo>
                  <a:pt x="73" y="170"/>
                  <a:pt x="69" y="172"/>
                  <a:pt x="65" y="173"/>
                </a:cubicBezTo>
                <a:cubicBezTo>
                  <a:pt x="65" y="173"/>
                  <a:pt x="65" y="173"/>
                  <a:pt x="64" y="173"/>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436" name="组合 435"/>
          <p:cNvGrpSpPr/>
          <p:nvPr/>
        </p:nvGrpSpPr>
        <p:grpSpPr>
          <a:xfrm>
            <a:off x="3995420" y="220978"/>
            <a:ext cx="3997325" cy="368300"/>
            <a:chOff x="6292" y="188"/>
            <a:chExt cx="6295" cy="580"/>
          </a:xfrm>
        </p:grpSpPr>
        <p:sp>
          <p:nvSpPr>
            <p:cNvPr id="437" name="同心圆 11"/>
            <p:cNvSpPr/>
            <p:nvPr/>
          </p:nvSpPr>
          <p:spPr>
            <a:xfrm>
              <a:off x="6292"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8" name="同心圆 12"/>
            <p:cNvSpPr/>
            <p:nvPr/>
          </p:nvSpPr>
          <p:spPr>
            <a:xfrm>
              <a:off x="6906"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9" name="同心圆 13"/>
            <p:cNvSpPr/>
            <p:nvPr/>
          </p:nvSpPr>
          <p:spPr>
            <a:xfrm>
              <a:off x="11658"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0" name="同心圆 14"/>
            <p:cNvSpPr/>
            <p:nvPr/>
          </p:nvSpPr>
          <p:spPr>
            <a:xfrm>
              <a:off x="12269"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1" name="文本框 440"/>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additive="base">
                                        <p:cTn id="7" dur="500" fill="hold"/>
                                        <p:tgtEl>
                                          <p:spTgt spid="436"/>
                                        </p:tgtEl>
                                        <p:attrNameLst>
                                          <p:attrName>ppt_x</p:attrName>
                                        </p:attrNameLst>
                                      </p:cBhvr>
                                      <p:tavLst>
                                        <p:tav tm="0">
                                          <p:val>
                                            <p:strVal val="0-#ppt_w/2"/>
                                          </p:val>
                                        </p:tav>
                                        <p:tav tm="100000">
                                          <p:val>
                                            <p:strVal val="#ppt_x"/>
                                          </p:val>
                                        </p:tav>
                                      </p:tavLst>
                                    </p:anim>
                                    <p:anim calcmode="lin" valueType="num">
                                      <p:cBhvr additive="base">
                                        <p:cTn id="8" dur="500" fill="hold"/>
                                        <p:tgtEl>
                                          <p:spTgt spid="4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9"/>
                                        </p:tgtEl>
                                        <p:attrNameLst>
                                          <p:attrName>style.visibility</p:attrName>
                                        </p:attrNameLst>
                                      </p:cBhvr>
                                      <p:to>
                                        <p:strVal val="visible"/>
                                      </p:to>
                                    </p:set>
                                    <p:anim calcmode="lin" valueType="num">
                                      <p:cBhvr additive="base">
                                        <p:cTn id="23" dur="500" fill="hold"/>
                                        <p:tgtEl>
                                          <p:spTgt spid="139"/>
                                        </p:tgtEl>
                                        <p:attrNameLst>
                                          <p:attrName>ppt_x</p:attrName>
                                        </p:attrNameLst>
                                      </p:cBhvr>
                                      <p:tavLst>
                                        <p:tav tm="0">
                                          <p:val>
                                            <p:strVal val="#ppt_x"/>
                                          </p:val>
                                        </p:tav>
                                        <p:tav tm="100000">
                                          <p:val>
                                            <p:strVal val="#ppt_x"/>
                                          </p:val>
                                        </p:tav>
                                      </p:tavLst>
                                    </p:anim>
                                    <p:anim calcmode="lin" valueType="num">
                                      <p:cBhvr additive="base">
                                        <p:cTn id="24" dur="500" fill="hold"/>
                                        <p:tgtEl>
                                          <p:spTgt spid="13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anim calcmode="lin" valueType="num">
                                      <p:cBhvr additive="base">
                                        <p:cTn id="27" dur="500" fill="hold"/>
                                        <p:tgtEl>
                                          <p:spTgt spid="140"/>
                                        </p:tgtEl>
                                        <p:attrNameLst>
                                          <p:attrName>ppt_x</p:attrName>
                                        </p:attrNameLst>
                                      </p:cBhvr>
                                      <p:tavLst>
                                        <p:tav tm="0">
                                          <p:val>
                                            <p:strVal val="#ppt_x"/>
                                          </p:val>
                                        </p:tav>
                                        <p:tav tm="100000">
                                          <p:val>
                                            <p:strVal val="#ppt_x"/>
                                          </p:val>
                                        </p:tav>
                                      </p:tavLst>
                                    </p:anim>
                                    <p:anim calcmode="lin" valueType="num">
                                      <p:cBhvr additive="base">
                                        <p:cTn id="28" dur="500" fill="hold"/>
                                        <p:tgtEl>
                                          <p:spTgt spid="1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500" fill="hold"/>
                                        <p:tgtEl>
                                          <p:spTgt spid="211"/>
                                        </p:tgtEl>
                                        <p:attrNameLst>
                                          <p:attrName>ppt_x</p:attrName>
                                        </p:attrNameLst>
                                      </p:cBhvr>
                                      <p:tavLst>
                                        <p:tav tm="0">
                                          <p:val>
                                            <p:strVal val="#ppt_x"/>
                                          </p:val>
                                        </p:tav>
                                        <p:tav tm="100000">
                                          <p:val>
                                            <p:strVal val="#ppt_x"/>
                                          </p:val>
                                        </p:tav>
                                      </p:tavLst>
                                    </p:anim>
                                    <p:anim calcmode="lin" valueType="num">
                                      <p:cBhvr additive="base">
                                        <p:cTn id="32" dur="500" fill="hold"/>
                                        <p:tgtEl>
                                          <p:spTgt spid="2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2"/>
                                        </p:tgtEl>
                                        <p:attrNameLst>
                                          <p:attrName>style.visibility</p:attrName>
                                        </p:attrNameLst>
                                      </p:cBhvr>
                                      <p:to>
                                        <p:strVal val="visible"/>
                                      </p:to>
                                    </p:set>
                                    <p:anim calcmode="lin" valueType="num">
                                      <p:cBhvr additive="base">
                                        <p:cTn id="35" dur="500" fill="hold"/>
                                        <p:tgtEl>
                                          <p:spTgt spid="212"/>
                                        </p:tgtEl>
                                        <p:attrNameLst>
                                          <p:attrName>ppt_x</p:attrName>
                                        </p:attrNameLst>
                                      </p:cBhvr>
                                      <p:tavLst>
                                        <p:tav tm="0">
                                          <p:val>
                                            <p:strVal val="#ppt_x"/>
                                          </p:val>
                                        </p:tav>
                                        <p:tav tm="100000">
                                          <p:val>
                                            <p:strVal val="#ppt_x"/>
                                          </p:val>
                                        </p:tav>
                                      </p:tavLst>
                                    </p:anim>
                                    <p:anim calcmode="lin" valueType="num">
                                      <p:cBhvr additive="base">
                                        <p:cTn id="36"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3"/>
                                        </p:tgtEl>
                                        <p:attrNameLst>
                                          <p:attrName>style.visibility</p:attrName>
                                        </p:attrNameLst>
                                      </p:cBhvr>
                                      <p:to>
                                        <p:strVal val="visible"/>
                                      </p:to>
                                    </p:set>
                                    <p:anim calcmode="lin" valueType="num">
                                      <p:cBhvr additive="base">
                                        <p:cTn id="41" dur="500" fill="hold"/>
                                        <p:tgtEl>
                                          <p:spTgt spid="213"/>
                                        </p:tgtEl>
                                        <p:attrNameLst>
                                          <p:attrName>ppt_x</p:attrName>
                                        </p:attrNameLst>
                                      </p:cBhvr>
                                      <p:tavLst>
                                        <p:tav tm="0">
                                          <p:val>
                                            <p:strVal val="#ppt_x"/>
                                          </p:val>
                                        </p:tav>
                                        <p:tav tm="100000">
                                          <p:val>
                                            <p:strVal val="#ppt_x"/>
                                          </p:val>
                                        </p:tav>
                                      </p:tavLst>
                                    </p:anim>
                                    <p:anim calcmode="lin" valueType="num">
                                      <p:cBhvr additive="base">
                                        <p:cTn id="42" dur="500" fill="hold"/>
                                        <p:tgtEl>
                                          <p:spTgt spid="2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5"/>
                                        </p:tgtEl>
                                        <p:attrNameLst>
                                          <p:attrName>style.visibility</p:attrName>
                                        </p:attrNameLst>
                                      </p:cBhvr>
                                      <p:to>
                                        <p:strVal val="visible"/>
                                      </p:to>
                                    </p:set>
                                    <p:anim calcmode="lin" valueType="num">
                                      <p:cBhvr additive="base">
                                        <p:cTn id="45" dur="500" fill="hold"/>
                                        <p:tgtEl>
                                          <p:spTgt spid="285"/>
                                        </p:tgtEl>
                                        <p:attrNameLst>
                                          <p:attrName>ppt_x</p:attrName>
                                        </p:attrNameLst>
                                      </p:cBhvr>
                                      <p:tavLst>
                                        <p:tav tm="0">
                                          <p:val>
                                            <p:strVal val="#ppt_x"/>
                                          </p:val>
                                        </p:tav>
                                        <p:tav tm="100000">
                                          <p:val>
                                            <p:strVal val="#ppt_x"/>
                                          </p:val>
                                        </p:tav>
                                      </p:tavLst>
                                    </p:anim>
                                    <p:anim calcmode="lin" valueType="num">
                                      <p:cBhvr additive="base">
                                        <p:cTn id="46" dur="500" fill="hold"/>
                                        <p:tgtEl>
                                          <p:spTgt spid="28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4"/>
                                        </p:tgtEl>
                                        <p:attrNameLst>
                                          <p:attrName>style.visibility</p:attrName>
                                        </p:attrNameLst>
                                      </p:cBhvr>
                                      <p:to>
                                        <p:strVal val="visible"/>
                                      </p:to>
                                    </p:set>
                                    <p:anim calcmode="lin" valueType="num">
                                      <p:cBhvr additive="base">
                                        <p:cTn id="49" dur="500" fill="hold"/>
                                        <p:tgtEl>
                                          <p:spTgt spid="214"/>
                                        </p:tgtEl>
                                        <p:attrNameLst>
                                          <p:attrName>ppt_x</p:attrName>
                                        </p:attrNameLst>
                                      </p:cBhvr>
                                      <p:tavLst>
                                        <p:tav tm="0">
                                          <p:val>
                                            <p:strVal val="#ppt_x"/>
                                          </p:val>
                                        </p:tav>
                                        <p:tav tm="100000">
                                          <p:val>
                                            <p:strVal val="#ppt_x"/>
                                          </p:val>
                                        </p:tav>
                                      </p:tavLst>
                                    </p:anim>
                                    <p:anim calcmode="lin" valueType="num">
                                      <p:cBhvr additive="base">
                                        <p:cTn id="50" dur="500" fill="hold"/>
                                        <p:tgtEl>
                                          <p:spTgt spid="21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86"/>
                                        </p:tgtEl>
                                        <p:attrNameLst>
                                          <p:attrName>style.visibility</p:attrName>
                                        </p:attrNameLst>
                                      </p:cBhvr>
                                      <p:to>
                                        <p:strVal val="visible"/>
                                      </p:to>
                                    </p:set>
                                    <p:anim calcmode="lin" valueType="num">
                                      <p:cBhvr additive="base">
                                        <p:cTn id="57" dur="500" fill="hold"/>
                                        <p:tgtEl>
                                          <p:spTgt spid="286"/>
                                        </p:tgtEl>
                                        <p:attrNameLst>
                                          <p:attrName>ppt_x</p:attrName>
                                        </p:attrNameLst>
                                      </p:cBhvr>
                                      <p:tavLst>
                                        <p:tav tm="0">
                                          <p:val>
                                            <p:strVal val="#ppt_x"/>
                                          </p:val>
                                        </p:tav>
                                        <p:tav tm="100000">
                                          <p:val>
                                            <p:strVal val="#ppt_x"/>
                                          </p:val>
                                        </p:tav>
                                      </p:tavLst>
                                    </p:anim>
                                    <p:anim calcmode="lin" valueType="num">
                                      <p:cBhvr additive="base">
                                        <p:cTn id="58"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61"/>
                                        </p:tgtEl>
                                        <p:attrNameLst>
                                          <p:attrName>style.visibility</p:attrName>
                                        </p:attrNameLst>
                                      </p:cBhvr>
                                      <p:to>
                                        <p:strVal val="visible"/>
                                      </p:to>
                                    </p:set>
                                    <p:animEffect transition="in" filter="fade">
                                      <p:cBhvr>
                                        <p:cTn id="63" dur="1000"/>
                                        <p:tgtEl>
                                          <p:spTgt spid="361"/>
                                        </p:tgtEl>
                                      </p:cBhvr>
                                    </p:animEffect>
                                    <p:anim calcmode="lin" valueType="num">
                                      <p:cBhvr>
                                        <p:cTn id="64" dur="1000" fill="hold"/>
                                        <p:tgtEl>
                                          <p:spTgt spid="361"/>
                                        </p:tgtEl>
                                        <p:attrNameLst>
                                          <p:attrName>ppt_x</p:attrName>
                                        </p:attrNameLst>
                                      </p:cBhvr>
                                      <p:tavLst>
                                        <p:tav tm="0">
                                          <p:val>
                                            <p:strVal val="#ppt_x"/>
                                          </p:val>
                                        </p:tav>
                                        <p:tav tm="100000">
                                          <p:val>
                                            <p:strVal val="#ppt_x"/>
                                          </p:val>
                                        </p:tav>
                                      </p:tavLst>
                                    </p:anim>
                                    <p:anim calcmode="lin" valueType="num">
                                      <p:cBhvr>
                                        <p:cTn id="65" dur="1000" fill="hold"/>
                                        <p:tgtEl>
                                          <p:spTgt spid="36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62"/>
                                        </p:tgtEl>
                                        <p:attrNameLst>
                                          <p:attrName>style.visibility</p:attrName>
                                        </p:attrNameLst>
                                      </p:cBhvr>
                                      <p:to>
                                        <p:strVal val="visible"/>
                                      </p:to>
                                    </p:set>
                                    <p:animEffect transition="in" filter="fade">
                                      <p:cBhvr>
                                        <p:cTn id="68" dur="1000"/>
                                        <p:tgtEl>
                                          <p:spTgt spid="362"/>
                                        </p:tgtEl>
                                      </p:cBhvr>
                                    </p:animEffect>
                                    <p:anim calcmode="lin" valueType="num">
                                      <p:cBhvr>
                                        <p:cTn id="69" dur="1000" fill="hold"/>
                                        <p:tgtEl>
                                          <p:spTgt spid="362"/>
                                        </p:tgtEl>
                                        <p:attrNameLst>
                                          <p:attrName>ppt_x</p:attrName>
                                        </p:attrNameLst>
                                      </p:cBhvr>
                                      <p:tavLst>
                                        <p:tav tm="0">
                                          <p:val>
                                            <p:strVal val="#ppt_x"/>
                                          </p:val>
                                        </p:tav>
                                        <p:tav tm="100000">
                                          <p:val>
                                            <p:strVal val="#ppt_x"/>
                                          </p:val>
                                        </p:tav>
                                      </p:tavLst>
                                    </p:anim>
                                    <p:anim calcmode="lin" valueType="num">
                                      <p:cBhvr>
                                        <p:cTn id="70" dur="1000" fill="hold"/>
                                        <p:tgtEl>
                                          <p:spTgt spid="36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63"/>
                                        </p:tgtEl>
                                        <p:attrNameLst>
                                          <p:attrName>style.visibility</p:attrName>
                                        </p:attrNameLst>
                                      </p:cBhvr>
                                      <p:to>
                                        <p:strVal val="visible"/>
                                      </p:to>
                                    </p:set>
                                    <p:animEffect transition="in" filter="fade">
                                      <p:cBhvr>
                                        <p:cTn id="73" dur="1000"/>
                                        <p:tgtEl>
                                          <p:spTgt spid="363"/>
                                        </p:tgtEl>
                                      </p:cBhvr>
                                    </p:animEffect>
                                    <p:anim calcmode="lin" valueType="num">
                                      <p:cBhvr>
                                        <p:cTn id="74" dur="1000" fill="hold"/>
                                        <p:tgtEl>
                                          <p:spTgt spid="363"/>
                                        </p:tgtEl>
                                        <p:attrNameLst>
                                          <p:attrName>ppt_x</p:attrName>
                                        </p:attrNameLst>
                                      </p:cBhvr>
                                      <p:tavLst>
                                        <p:tav tm="0">
                                          <p:val>
                                            <p:strVal val="#ppt_x"/>
                                          </p:val>
                                        </p:tav>
                                        <p:tav tm="100000">
                                          <p:val>
                                            <p:strVal val="#ppt_x"/>
                                          </p:val>
                                        </p:tav>
                                      </p:tavLst>
                                    </p:anim>
                                    <p:anim calcmode="lin" valueType="num">
                                      <p:cBhvr>
                                        <p:cTn id="75" dur="1000" fill="hold"/>
                                        <p:tgtEl>
                                          <p:spTgt spid="36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34"/>
                                        </p:tgtEl>
                                        <p:attrNameLst>
                                          <p:attrName>style.visibility</p:attrName>
                                        </p:attrNameLst>
                                      </p:cBhvr>
                                      <p:to>
                                        <p:strVal val="visible"/>
                                      </p:to>
                                    </p:set>
                                    <p:animEffect transition="in" filter="fade">
                                      <p:cBhvr>
                                        <p:cTn id="78" dur="1000"/>
                                        <p:tgtEl>
                                          <p:spTgt spid="434"/>
                                        </p:tgtEl>
                                      </p:cBhvr>
                                    </p:animEffect>
                                    <p:anim calcmode="lin" valueType="num">
                                      <p:cBhvr>
                                        <p:cTn id="79" dur="1000" fill="hold"/>
                                        <p:tgtEl>
                                          <p:spTgt spid="434"/>
                                        </p:tgtEl>
                                        <p:attrNameLst>
                                          <p:attrName>ppt_x</p:attrName>
                                        </p:attrNameLst>
                                      </p:cBhvr>
                                      <p:tavLst>
                                        <p:tav tm="0">
                                          <p:val>
                                            <p:strVal val="#ppt_x"/>
                                          </p:val>
                                        </p:tav>
                                        <p:tav tm="100000">
                                          <p:val>
                                            <p:strVal val="#ppt_x"/>
                                          </p:val>
                                        </p:tav>
                                      </p:tavLst>
                                    </p:anim>
                                    <p:anim calcmode="lin" valueType="num">
                                      <p:cBhvr>
                                        <p:cTn id="80" dur="1000" fill="hold"/>
                                        <p:tgtEl>
                                          <p:spTgt spid="4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35"/>
                                        </p:tgtEl>
                                        <p:attrNameLst>
                                          <p:attrName>style.visibility</p:attrName>
                                        </p:attrNameLst>
                                      </p:cBhvr>
                                      <p:to>
                                        <p:strVal val="visible"/>
                                      </p:to>
                                    </p:set>
                                    <p:animEffect transition="in" filter="fade">
                                      <p:cBhvr>
                                        <p:cTn id="83" dur="1000"/>
                                        <p:tgtEl>
                                          <p:spTgt spid="435"/>
                                        </p:tgtEl>
                                      </p:cBhvr>
                                    </p:animEffect>
                                    <p:anim calcmode="lin" valueType="num">
                                      <p:cBhvr>
                                        <p:cTn id="84" dur="1000" fill="hold"/>
                                        <p:tgtEl>
                                          <p:spTgt spid="435"/>
                                        </p:tgtEl>
                                        <p:attrNameLst>
                                          <p:attrName>ppt_x</p:attrName>
                                        </p:attrNameLst>
                                      </p:cBhvr>
                                      <p:tavLst>
                                        <p:tav tm="0">
                                          <p:val>
                                            <p:strVal val="#ppt_x"/>
                                          </p:val>
                                        </p:tav>
                                        <p:tav tm="100000">
                                          <p:val>
                                            <p:strVal val="#ppt_x"/>
                                          </p:val>
                                        </p:tav>
                                      </p:tavLst>
                                    </p:anim>
                                    <p:anim calcmode="lin" valueType="num">
                                      <p:cBhvr>
                                        <p:cTn id="85" dur="1000" fill="hold"/>
                                        <p:tgtEl>
                                          <p:spTgt spid="435"/>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2" presetClass="entr" presetSubtype="4"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1+#ppt_h/2"/>
                                          </p:val>
                                        </p:tav>
                                        <p:tav tm="100000">
                                          <p:val>
                                            <p:strVal val="#ppt_y"/>
                                          </p:val>
                                        </p:tav>
                                      </p:tavLst>
                                    </p:anim>
                                  </p:childTnLst>
                                </p:cTn>
                              </p:par>
                            </p:childTnLst>
                          </p:cTn>
                        </p:par>
                        <p:par>
                          <p:cTn id="91" fill="hold">
                            <p:stCondLst>
                              <p:cond delay="1500"/>
                            </p:stCondLst>
                            <p:childTnLst>
                              <p:par>
                                <p:cTn id="92" presetID="2" presetClass="entr" presetSubtype="4"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 calcmode="lin" valueType="num">
                                      <p:cBhvr additive="base">
                                        <p:cTn id="94" dur="500" fill="hold"/>
                                        <p:tgtEl>
                                          <p:spTgt spid="287"/>
                                        </p:tgtEl>
                                        <p:attrNameLst>
                                          <p:attrName>ppt_x</p:attrName>
                                        </p:attrNameLst>
                                      </p:cBhvr>
                                      <p:tavLst>
                                        <p:tav tm="0">
                                          <p:val>
                                            <p:strVal val="#ppt_x"/>
                                          </p:val>
                                        </p:tav>
                                        <p:tav tm="100000">
                                          <p:val>
                                            <p:strVal val="#ppt_x"/>
                                          </p:val>
                                        </p:tav>
                                      </p:tavLst>
                                    </p:anim>
                                    <p:anim calcmode="lin" valueType="num">
                                      <p:cBhvr additive="base">
                                        <p:cTn id="95" dur="500" fill="hold"/>
                                        <p:tgtEl>
                                          <p:spTgt spid="287"/>
                                        </p:tgtEl>
                                        <p:attrNameLst>
                                          <p:attrName>ppt_y</p:attrName>
                                        </p:attrNameLst>
                                      </p:cBhvr>
                                      <p:tavLst>
                                        <p:tav tm="0">
                                          <p:val>
                                            <p:strVal val="1+#ppt_h/2"/>
                                          </p:val>
                                        </p:tav>
                                        <p:tav tm="100000">
                                          <p:val>
                                            <p:strVal val="#ppt_y"/>
                                          </p:val>
                                        </p:tav>
                                      </p:tavLst>
                                    </p:anim>
                                  </p:childTnLst>
                                </p:cTn>
                              </p:par>
                            </p:childTnLst>
                          </p:cTn>
                        </p:par>
                        <p:par>
                          <p:cTn id="96" fill="hold">
                            <p:stCondLst>
                              <p:cond delay="2000"/>
                            </p:stCondLst>
                            <p:childTnLst>
                              <p:par>
                                <p:cTn id="97" presetID="2" presetClass="entr" presetSubtype="4" fill="hold" nodeType="afterEffect">
                                  <p:stCondLst>
                                    <p:cond delay="0"/>
                                  </p:stCondLst>
                                  <p:childTnLst>
                                    <p:set>
                                      <p:cBhvr>
                                        <p:cTn id="98" dur="1" fill="hold">
                                          <p:stCondLst>
                                            <p:cond delay="0"/>
                                          </p:stCondLst>
                                        </p:cTn>
                                        <p:tgtEl>
                                          <p:spTgt spid="288"/>
                                        </p:tgtEl>
                                        <p:attrNameLst>
                                          <p:attrName>style.visibility</p:attrName>
                                        </p:attrNameLst>
                                      </p:cBhvr>
                                      <p:to>
                                        <p:strVal val="visible"/>
                                      </p:to>
                                    </p:set>
                                    <p:anim calcmode="lin" valueType="num">
                                      <p:cBhvr additive="base">
                                        <p:cTn id="99" dur="500" fill="hold"/>
                                        <p:tgtEl>
                                          <p:spTgt spid="288"/>
                                        </p:tgtEl>
                                        <p:attrNameLst>
                                          <p:attrName>ppt_x</p:attrName>
                                        </p:attrNameLst>
                                      </p:cBhvr>
                                      <p:tavLst>
                                        <p:tav tm="0">
                                          <p:val>
                                            <p:strVal val="#ppt_x"/>
                                          </p:val>
                                        </p:tav>
                                        <p:tav tm="100000">
                                          <p:val>
                                            <p:strVal val="#ppt_x"/>
                                          </p:val>
                                        </p:tav>
                                      </p:tavLst>
                                    </p:anim>
                                    <p:anim calcmode="lin" valueType="num">
                                      <p:cBhvr additive="base">
                                        <p:cTn id="100" dur="500" fill="hold"/>
                                        <p:tgtEl>
                                          <p:spTgt spid="288"/>
                                        </p:tgtEl>
                                        <p:attrNameLst>
                                          <p:attrName>ppt_y</p:attrName>
                                        </p:attrNameLst>
                                      </p:cBhvr>
                                      <p:tavLst>
                                        <p:tav tm="0">
                                          <p:val>
                                            <p:strVal val="1+#ppt_h/2"/>
                                          </p:val>
                                        </p:tav>
                                        <p:tav tm="100000">
                                          <p:val>
                                            <p:strVal val="#ppt_y"/>
                                          </p:val>
                                        </p:tav>
                                      </p:tavLst>
                                    </p:anim>
                                  </p:childTnLst>
                                </p:cTn>
                              </p:par>
                            </p:childTnLst>
                          </p:cTn>
                        </p:par>
                        <p:par>
                          <p:cTn id="101" fill="hold">
                            <p:stCondLst>
                              <p:cond delay="2500"/>
                            </p:stCondLst>
                            <p:childTnLst>
                              <p:par>
                                <p:cTn id="102" presetID="2" presetClass="entr" presetSubtype="4" fill="hold" grpId="0" nodeType="afterEffect">
                                  <p:stCondLst>
                                    <p:cond delay="0"/>
                                  </p:stCondLst>
                                  <p:childTnLst>
                                    <p:set>
                                      <p:cBhvr>
                                        <p:cTn id="103" dur="1" fill="hold">
                                          <p:stCondLst>
                                            <p:cond delay="0"/>
                                          </p:stCondLst>
                                        </p:cTn>
                                        <p:tgtEl>
                                          <p:spTgt spid="359"/>
                                        </p:tgtEl>
                                        <p:attrNameLst>
                                          <p:attrName>style.visibility</p:attrName>
                                        </p:attrNameLst>
                                      </p:cBhvr>
                                      <p:to>
                                        <p:strVal val="visible"/>
                                      </p:to>
                                    </p:set>
                                    <p:anim calcmode="lin" valueType="num">
                                      <p:cBhvr additive="base">
                                        <p:cTn id="104" dur="500" fill="hold"/>
                                        <p:tgtEl>
                                          <p:spTgt spid="359"/>
                                        </p:tgtEl>
                                        <p:attrNameLst>
                                          <p:attrName>ppt_x</p:attrName>
                                        </p:attrNameLst>
                                      </p:cBhvr>
                                      <p:tavLst>
                                        <p:tav tm="0">
                                          <p:val>
                                            <p:strVal val="#ppt_x"/>
                                          </p:val>
                                        </p:tav>
                                        <p:tav tm="100000">
                                          <p:val>
                                            <p:strVal val="#ppt_x"/>
                                          </p:val>
                                        </p:tav>
                                      </p:tavLst>
                                    </p:anim>
                                    <p:anim calcmode="lin" valueType="num">
                                      <p:cBhvr additive="base">
                                        <p:cTn id="105" dur="500" fill="hold"/>
                                        <p:tgtEl>
                                          <p:spTgt spid="359"/>
                                        </p:tgtEl>
                                        <p:attrNameLst>
                                          <p:attrName>ppt_y</p:attrName>
                                        </p:attrNameLst>
                                      </p:cBhvr>
                                      <p:tavLst>
                                        <p:tav tm="0">
                                          <p:val>
                                            <p:strVal val="1+#ppt_h/2"/>
                                          </p:val>
                                        </p:tav>
                                        <p:tav tm="100000">
                                          <p:val>
                                            <p:strVal val="#ppt_y"/>
                                          </p:val>
                                        </p:tav>
                                      </p:tavLst>
                                    </p:anim>
                                  </p:childTnLst>
                                </p:cTn>
                              </p:par>
                            </p:childTnLst>
                          </p:cTn>
                        </p:par>
                        <p:par>
                          <p:cTn id="106" fill="hold">
                            <p:stCondLst>
                              <p:cond delay="3000"/>
                            </p:stCondLst>
                            <p:childTnLst>
                              <p:par>
                                <p:cTn id="107" presetID="2" presetClass="entr" presetSubtype="4" fill="hold" grpId="0" nodeType="afterEffect">
                                  <p:stCondLst>
                                    <p:cond delay="0"/>
                                  </p:stCondLst>
                                  <p:childTnLst>
                                    <p:set>
                                      <p:cBhvr>
                                        <p:cTn id="108" dur="1" fill="hold">
                                          <p:stCondLst>
                                            <p:cond delay="0"/>
                                          </p:stCondLst>
                                        </p:cTn>
                                        <p:tgtEl>
                                          <p:spTgt spid="360"/>
                                        </p:tgtEl>
                                        <p:attrNameLst>
                                          <p:attrName>style.visibility</p:attrName>
                                        </p:attrNameLst>
                                      </p:cBhvr>
                                      <p:to>
                                        <p:strVal val="visible"/>
                                      </p:to>
                                    </p:set>
                                    <p:anim calcmode="lin" valueType="num">
                                      <p:cBhvr additive="base">
                                        <p:cTn id="109" dur="500" fill="hold"/>
                                        <p:tgtEl>
                                          <p:spTgt spid="360"/>
                                        </p:tgtEl>
                                        <p:attrNameLst>
                                          <p:attrName>ppt_x</p:attrName>
                                        </p:attrNameLst>
                                      </p:cBhvr>
                                      <p:tavLst>
                                        <p:tav tm="0">
                                          <p:val>
                                            <p:strVal val="#ppt_x"/>
                                          </p:val>
                                        </p:tav>
                                        <p:tav tm="100000">
                                          <p:val>
                                            <p:strVal val="#ppt_x"/>
                                          </p:val>
                                        </p:tav>
                                      </p:tavLst>
                                    </p:anim>
                                    <p:anim calcmode="lin" valueType="num">
                                      <p:cBhvr additive="base">
                                        <p:cTn id="110" dur="500" fill="hold"/>
                                        <p:tgtEl>
                                          <p:spTgt spid="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211" grpId="0"/>
      <p:bldP spid="212" grpId="0"/>
      <p:bldP spid="213" grpId="0"/>
      <p:bldP spid="285" grpId="0"/>
      <p:bldP spid="286" grpId="0"/>
      <p:bldP spid="287" grpId="0"/>
      <p:bldP spid="359" grpId="0"/>
      <p:bldP spid="360" grpId="0"/>
      <p:bldP spid="362" grpId="0"/>
      <p:bldP spid="434" grpId="0"/>
      <p:bldP spid="435" grpId="0"/>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5075733" y="509086"/>
            <a:ext cx="2026920" cy="768350"/>
          </a:xfrm>
          <a:prstGeom prst="rect">
            <a:avLst/>
          </a:prstGeom>
          <a:noFill/>
        </p:spPr>
        <p:txBody>
          <a:bodyPr wrap="square" rtlCol="0">
            <a:spAutoFit/>
          </a:bodyPr>
          <a:lstStyle/>
          <a:p>
            <a:pPr algn="ctr"/>
            <a:r>
              <a:rPr lang="zh-CN" altLang="en-US" sz="4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目录</a:t>
            </a:r>
          </a:p>
        </p:txBody>
      </p:sp>
      <p:grpSp>
        <p:nvGrpSpPr>
          <p:cNvPr id="57" name="组合 56"/>
          <p:cNvGrpSpPr/>
          <p:nvPr/>
        </p:nvGrpSpPr>
        <p:grpSpPr>
          <a:xfrm>
            <a:off x="1450975" y="1678305"/>
            <a:ext cx="5299710" cy="1383030"/>
            <a:chOff x="1686" y="3120"/>
            <a:chExt cx="8346" cy="2178"/>
          </a:xfrm>
        </p:grpSpPr>
        <p:grpSp>
          <p:nvGrpSpPr>
            <p:cNvPr id="44" name="组合 43"/>
            <p:cNvGrpSpPr/>
            <p:nvPr/>
          </p:nvGrpSpPr>
          <p:grpSpPr>
            <a:xfrm>
              <a:off x="1686" y="3120"/>
              <a:ext cx="7156" cy="2178"/>
              <a:chOff x="1641" y="2575"/>
              <a:chExt cx="7156" cy="2178"/>
            </a:xfrm>
          </p:grpSpPr>
          <p:sp>
            <p:nvSpPr>
              <p:cNvPr id="6" name="矩形 5"/>
              <p:cNvSpPr/>
              <p:nvPr/>
            </p:nvSpPr>
            <p:spPr>
              <a:xfrm>
                <a:off x="1641" y="2575"/>
                <a:ext cx="7157" cy="2178"/>
              </a:xfrm>
              <a:prstGeom prst="rect">
                <a:avLst/>
              </a:prstGeom>
              <a:solidFill>
                <a:schemeClr val="accent1"/>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641" y="3328"/>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01</a:t>
                </a:r>
              </a:p>
            </p:txBody>
          </p:sp>
          <p:sp>
            <p:nvSpPr>
              <p:cNvPr id="32" name="文本框 31"/>
              <p:cNvSpPr txBox="1"/>
              <p:nvPr/>
            </p:nvSpPr>
            <p:spPr>
              <a:xfrm>
                <a:off x="3273" y="3265"/>
                <a:ext cx="5164" cy="580"/>
              </a:xfrm>
              <a:prstGeom prst="rect">
                <a:avLst/>
              </a:prstGeom>
              <a:noFill/>
            </p:spPr>
            <p:txBody>
              <a:bodyPr wrap="square" rtlCol="0">
                <a:spAutoFit/>
              </a:bodyPr>
              <a:lstStyle/>
              <a:p>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单击添加标题文本</a:t>
                </a:r>
              </a:p>
            </p:txBody>
          </p:sp>
        </p:grpSp>
        <p:sp>
          <p:nvSpPr>
            <p:cNvPr id="33" name="文本框 32"/>
            <p:cNvSpPr txBox="1"/>
            <p:nvPr/>
          </p:nvSpPr>
          <p:spPr>
            <a:xfrm>
              <a:off x="3319" y="4503"/>
              <a:ext cx="6713" cy="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单击此处输入你的文本内容</a:t>
              </a:r>
            </a:p>
          </p:txBody>
        </p:sp>
      </p:grpSp>
      <p:grpSp>
        <p:nvGrpSpPr>
          <p:cNvPr id="58" name="组合 57"/>
          <p:cNvGrpSpPr/>
          <p:nvPr/>
        </p:nvGrpSpPr>
        <p:grpSpPr>
          <a:xfrm>
            <a:off x="1450975" y="3320415"/>
            <a:ext cx="5299075" cy="1220470"/>
            <a:chOff x="1686" y="5706"/>
            <a:chExt cx="8345" cy="1922"/>
          </a:xfrm>
        </p:grpSpPr>
        <p:grpSp>
          <p:nvGrpSpPr>
            <p:cNvPr id="45" name="组合 44"/>
            <p:cNvGrpSpPr/>
            <p:nvPr/>
          </p:nvGrpSpPr>
          <p:grpSpPr>
            <a:xfrm>
              <a:off x="1686" y="5706"/>
              <a:ext cx="7156" cy="1922"/>
              <a:chOff x="1641" y="5161"/>
              <a:chExt cx="7156" cy="1922"/>
            </a:xfrm>
          </p:grpSpPr>
          <p:sp>
            <p:nvSpPr>
              <p:cNvPr id="15" name="矩形 14"/>
              <p:cNvSpPr/>
              <p:nvPr/>
            </p:nvSpPr>
            <p:spPr>
              <a:xfrm>
                <a:off x="1641" y="5161"/>
                <a:ext cx="7157" cy="1922"/>
              </a:xfrm>
              <a:prstGeom prst="rect">
                <a:avLst/>
              </a:prstGeom>
              <a:solidFill>
                <a:schemeClr val="accent3"/>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1641" y="5742"/>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02</a:t>
                </a:r>
              </a:p>
            </p:txBody>
          </p:sp>
          <p:sp>
            <p:nvSpPr>
              <p:cNvPr id="36" name="文本框 35"/>
              <p:cNvSpPr txBox="1"/>
              <p:nvPr/>
            </p:nvSpPr>
            <p:spPr>
              <a:xfrm>
                <a:off x="3273" y="5548"/>
                <a:ext cx="5164" cy="580"/>
              </a:xfrm>
              <a:prstGeom prst="rect">
                <a:avLst/>
              </a:prstGeom>
              <a:noFill/>
            </p:spPr>
            <p:txBody>
              <a:bodyPr wrap="square" rtlCol="0">
                <a:spAutoFit/>
              </a:bodyPr>
              <a:lstStyle/>
              <a:p>
                <a:pPr lvl="0"/>
                <a:r>
                  <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cs typeface="+mn-ea"/>
                    <a:sym typeface="+mn-lt"/>
                  </a:rPr>
                  <a:t>单击添加标题文本</a:t>
                </a:r>
              </a:p>
            </p:txBody>
          </p:sp>
        </p:grpSp>
        <p:sp>
          <p:nvSpPr>
            <p:cNvPr id="37" name="文本框 36"/>
            <p:cNvSpPr txBox="1"/>
            <p:nvPr/>
          </p:nvSpPr>
          <p:spPr>
            <a:xfrm>
              <a:off x="3318" y="6786"/>
              <a:ext cx="6713" cy="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dirty="0">
                  <a:solidFill>
                    <a:srgbClr val="000000">
                      <a:lumMod val="75000"/>
                      <a:lumOff val="25000"/>
                    </a:srgbClr>
                  </a:solidFill>
                  <a:latin typeface="思源黑体 CN Regular" panose="020B0500000000000000" pitchFamily="34" charset="-122"/>
                  <a:ea typeface="思源黑体 CN Regular" panose="020B0500000000000000" pitchFamily="34" charset="-122"/>
                  <a:cs typeface="+mn-ea"/>
                  <a:sym typeface="+mn-lt"/>
                </a:rPr>
                <a:t>单击此处输入你的文本内容</a:t>
              </a:r>
            </a:p>
          </p:txBody>
        </p:sp>
      </p:grpSp>
      <p:grpSp>
        <p:nvGrpSpPr>
          <p:cNvPr id="59" name="组合 58"/>
          <p:cNvGrpSpPr/>
          <p:nvPr/>
        </p:nvGrpSpPr>
        <p:grpSpPr>
          <a:xfrm>
            <a:off x="6781800" y="1678305"/>
            <a:ext cx="5299710" cy="1383030"/>
            <a:chOff x="10081" y="3120"/>
            <a:chExt cx="8346" cy="2178"/>
          </a:xfrm>
        </p:grpSpPr>
        <p:grpSp>
          <p:nvGrpSpPr>
            <p:cNvPr id="46" name="组合 45"/>
            <p:cNvGrpSpPr/>
            <p:nvPr/>
          </p:nvGrpSpPr>
          <p:grpSpPr>
            <a:xfrm>
              <a:off x="10081" y="3120"/>
              <a:ext cx="7157" cy="2178"/>
              <a:chOff x="1641" y="2575"/>
              <a:chExt cx="7157" cy="2178"/>
            </a:xfrm>
          </p:grpSpPr>
          <p:sp>
            <p:nvSpPr>
              <p:cNvPr id="47" name="矩形 46"/>
              <p:cNvSpPr/>
              <p:nvPr/>
            </p:nvSpPr>
            <p:spPr>
              <a:xfrm>
                <a:off x="1641" y="2575"/>
                <a:ext cx="7157" cy="2178"/>
              </a:xfrm>
              <a:prstGeom prst="rect">
                <a:avLst/>
              </a:prstGeom>
              <a:solidFill>
                <a:schemeClr val="accent2"/>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p:cNvSpPr txBox="1"/>
              <p:nvPr/>
            </p:nvSpPr>
            <p:spPr>
              <a:xfrm>
                <a:off x="1641" y="3328"/>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03</a:t>
                </a:r>
              </a:p>
            </p:txBody>
          </p:sp>
          <p:sp>
            <p:nvSpPr>
              <p:cNvPr id="49" name="文本框 48"/>
              <p:cNvSpPr txBox="1"/>
              <p:nvPr/>
            </p:nvSpPr>
            <p:spPr>
              <a:xfrm>
                <a:off x="3273" y="3265"/>
                <a:ext cx="5164" cy="580"/>
              </a:xfrm>
              <a:prstGeom prst="rect">
                <a:avLst/>
              </a:prstGeom>
              <a:noFill/>
            </p:spPr>
            <p:txBody>
              <a:bodyPr wrap="square" rtlCol="0">
                <a:spAutoFit/>
              </a:bodyPr>
              <a:lstStyle/>
              <a:p>
                <a:pPr lvl="0"/>
                <a:r>
                  <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cs typeface="+mn-ea"/>
                    <a:sym typeface="+mn-lt"/>
                  </a:rPr>
                  <a:t>单击添加标题文本</a:t>
                </a:r>
              </a:p>
            </p:txBody>
          </p:sp>
        </p:grpSp>
        <p:sp>
          <p:nvSpPr>
            <p:cNvPr id="50" name="文本框 49"/>
            <p:cNvSpPr txBox="1"/>
            <p:nvPr/>
          </p:nvSpPr>
          <p:spPr>
            <a:xfrm>
              <a:off x="11714" y="4503"/>
              <a:ext cx="6713" cy="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dirty="0">
                  <a:solidFill>
                    <a:srgbClr val="000000">
                      <a:lumMod val="75000"/>
                      <a:lumOff val="25000"/>
                    </a:srgbClr>
                  </a:solidFill>
                  <a:latin typeface="思源黑体 CN Regular" panose="020B0500000000000000" pitchFamily="34" charset="-122"/>
                  <a:ea typeface="思源黑体 CN Regular" panose="020B0500000000000000" pitchFamily="34" charset="-122"/>
                  <a:cs typeface="+mn-ea"/>
                  <a:sym typeface="+mn-lt"/>
                </a:rPr>
                <a:t>单击此处输入你的文本内容</a:t>
              </a:r>
            </a:p>
          </p:txBody>
        </p:sp>
      </p:grpSp>
      <p:grpSp>
        <p:nvGrpSpPr>
          <p:cNvPr id="56" name="组合 55"/>
          <p:cNvGrpSpPr/>
          <p:nvPr/>
        </p:nvGrpSpPr>
        <p:grpSpPr>
          <a:xfrm>
            <a:off x="6781800" y="3320415"/>
            <a:ext cx="5299075" cy="1220470"/>
            <a:chOff x="10081" y="5706"/>
            <a:chExt cx="8345" cy="1922"/>
          </a:xfrm>
        </p:grpSpPr>
        <p:grpSp>
          <p:nvGrpSpPr>
            <p:cNvPr id="51" name="组合 50"/>
            <p:cNvGrpSpPr/>
            <p:nvPr/>
          </p:nvGrpSpPr>
          <p:grpSpPr>
            <a:xfrm>
              <a:off x="10081" y="5706"/>
              <a:ext cx="7157" cy="1922"/>
              <a:chOff x="1641" y="5161"/>
              <a:chExt cx="7157" cy="1922"/>
            </a:xfrm>
          </p:grpSpPr>
          <p:sp>
            <p:nvSpPr>
              <p:cNvPr id="52" name="矩形 51"/>
              <p:cNvSpPr/>
              <p:nvPr/>
            </p:nvSpPr>
            <p:spPr>
              <a:xfrm>
                <a:off x="1641" y="5161"/>
                <a:ext cx="7157" cy="1922"/>
              </a:xfrm>
              <a:prstGeom prst="rect">
                <a:avLst/>
              </a:prstGeom>
              <a:solidFill>
                <a:schemeClr val="accent4"/>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1641" y="5742"/>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cs typeface="+mn-ea"/>
                    <a:sym typeface="+mn-lt"/>
                  </a:rPr>
                  <a:t>04</a:t>
                </a:r>
              </a:p>
            </p:txBody>
          </p:sp>
          <p:sp>
            <p:nvSpPr>
              <p:cNvPr id="54" name="文本框 53"/>
              <p:cNvSpPr txBox="1"/>
              <p:nvPr/>
            </p:nvSpPr>
            <p:spPr>
              <a:xfrm>
                <a:off x="3273" y="5548"/>
                <a:ext cx="5164" cy="580"/>
              </a:xfrm>
              <a:prstGeom prst="rect">
                <a:avLst/>
              </a:prstGeom>
              <a:noFill/>
            </p:spPr>
            <p:txBody>
              <a:bodyPr wrap="square" rtlCol="0">
                <a:spAutoFit/>
              </a:bodyPr>
              <a:lstStyle/>
              <a:p>
                <a:pPr lvl="0"/>
                <a:r>
                  <a:rPr lang="zh-CN" altLang="en-US" dirty="0">
                    <a:solidFill>
                      <a:srgbClr val="000000">
                        <a:lumMod val="75000"/>
                        <a:lumOff val="25000"/>
                      </a:srgbClr>
                    </a:solidFill>
                    <a:latin typeface="思源黑体 CN Bold" panose="020B0800000000000000" pitchFamily="34" charset="-122"/>
                    <a:ea typeface="思源黑体 CN Bold" panose="020B0800000000000000" pitchFamily="34" charset="-122"/>
                    <a:cs typeface="+mn-ea"/>
                    <a:sym typeface="+mn-lt"/>
                  </a:rPr>
                  <a:t>单击添加标题文本</a:t>
                </a:r>
              </a:p>
            </p:txBody>
          </p:sp>
        </p:grpSp>
        <p:sp>
          <p:nvSpPr>
            <p:cNvPr id="55" name="文本框 54"/>
            <p:cNvSpPr txBox="1"/>
            <p:nvPr/>
          </p:nvSpPr>
          <p:spPr>
            <a:xfrm>
              <a:off x="11713" y="6786"/>
              <a:ext cx="6713" cy="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dirty="0">
                  <a:solidFill>
                    <a:srgbClr val="000000">
                      <a:lumMod val="75000"/>
                      <a:lumOff val="25000"/>
                    </a:srgbClr>
                  </a:solidFill>
                  <a:latin typeface="思源黑体 CN Regular" panose="020B0500000000000000" pitchFamily="34" charset="-122"/>
                  <a:ea typeface="思源黑体 CN Regular" panose="020B0500000000000000" pitchFamily="34" charset="-122"/>
                  <a:cs typeface="+mn-ea"/>
                  <a:sym typeface="+mn-lt"/>
                </a:rPr>
                <a:t>单击此处输入你的文本内容</a:t>
              </a:r>
            </a:p>
          </p:txBody>
        </p:sp>
      </p:grpSp>
      <p:sp>
        <p:nvSpPr>
          <p:cNvPr id="4" name="任意多边形 3"/>
          <p:cNvSpPr/>
          <p:nvPr/>
        </p:nvSpPr>
        <p:spPr>
          <a:xfrm>
            <a:off x="-44450" y="3751580"/>
            <a:ext cx="11379835" cy="3117215"/>
          </a:xfrm>
          <a:custGeom>
            <a:avLst/>
            <a:gdLst>
              <a:gd name="connsiteX0" fmla="*/ 86 w 17906"/>
              <a:gd name="connsiteY0" fmla="*/ 4909 h 4909"/>
              <a:gd name="connsiteX1" fmla="*/ 0 w 17906"/>
              <a:gd name="connsiteY1" fmla="*/ 0 h 4909"/>
              <a:gd name="connsiteX2" fmla="*/ 17904 w 17906"/>
              <a:gd name="connsiteY2" fmla="*/ 4883 h 4909"/>
              <a:gd name="connsiteX3" fmla="*/ 12156 w 17906"/>
              <a:gd name="connsiteY3" fmla="*/ 4883 h 4909"/>
              <a:gd name="connsiteX4" fmla="*/ 86 w 17906"/>
              <a:gd name="connsiteY4" fmla="*/ 4909 h 4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4909">
                <a:moveTo>
                  <a:pt x="86" y="4909"/>
                </a:moveTo>
                <a:lnTo>
                  <a:pt x="0" y="0"/>
                </a:lnTo>
                <a:cubicBezTo>
                  <a:pt x="972" y="3883"/>
                  <a:pt x="18156" y="87"/>
                  <a:pt x="17904" y="4883"/>
                </a:cubicBezTo>
                <a:lnTo>
                  <a:pt x="12156" y="4883"/>
                </a:lnTo>
                <a:lnTo>
                  <a:pt x="86" y="4909"/>
                </a:lnTo>
                <a:close/>
              </a:path>
            </a:pathLst>
          </a:custGeom>
          <a:solidFill>
            <a:schemeClr val="accent1"/>
          </a:solidFill>
          <a:ln>
            <a:noFill/>
          </a:ln>
          <a:effectLst>
            <a:outerShdw blurRad="431800" dist="114300" dir="10800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789305" y="5441315"/>
            <a:ext cx="10546080" cy="1308100"/>
            <a:chOff x="789305" y="5441315"/>
            <a:chExt cx="10546080" cy="1308100"/>
          </a:xfrm>
          <a:solidFill>
            <a:schemeClr val="accent2"/>
          </a:solidFill>
        </p:grpSpPr>
        <p:sp>
          <p:nvSpPr>
            <p:cNvPr id="10" name="同心圆 9"/>
            <p:cNvSpPr/>
            <p:nvPr/>
          </p:nvSpPr>
          <p:spPr>
            <a:xfrm>
              <a:off x="5569585" y="5441315"/>
              <a:ext cx="333375" cy="33337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同心圆 11"/>
            <p:cNvSpPr/>
            <p:nvPr/>
          </p:nvSpPr>
          <p:spPr>
            <a:xfrm>
              <a:off x="6781800" y="6311265"/>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同心圆 12"/>
            <p:cNvSpPr/>
            <p:nvPr/>
          </p:nvSpPr>
          <p:spPr>
            <a:xfrm>
              <a:off x="11097260" y="6493510"/>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同心圆 13"/>
            <p:cNvSpPr/>
            <p:nvPr/>
          </p:nvSpPr>
          <p:spPr>
            <a:xfrm>
              <a:off x="9870440" y="6311265"/>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图文框 18"/>
            <p:cNvSpPr/>
            <p:nvPr/>
          </p:nvSpPr>
          <p:spPr>
            <a:xfrm>
              <a:off x="4591050" y="6549390"/>
              <a:ext cx="200025" cy="200025"/>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图文框 19"/>
            <p:cNvSpPr/>
            <p:nvPr/>
          </p:nvSpPr>
          <p:spPr>
            <a:xfrm rot="3180000">
              <a:off x="7858760" y="5534660"/>
              <a:ext cx="200025" cy="200025"/>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图文框 20"/>
            <p:cNvSpPr/>
            <p:nvPr/>
          </p:nvSpPr>
          <p:spPr>
            <a:xfrm rot="3180000">
              <a:off x="2649855" y="5474335"/>
              <a:ext cx="166370" cy="166370"/>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同心圆 28"/>
            <p:cNvSpPr/>
            <p:nvPr/>
          </p:nvSpPr>
          <p:spPr>
            <a:xfrm>
              <a:off x="789305" y="5441315"/>
              <a:ext cx="233045" cy="23304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同心圆 29"/>
            <p:cNvSpPr/>
            <p:nvPr/>
          </p:nvSpPr>
          <p:spPr>
            <a:xfrm>
              <a:off x="1884045" y="6260465"/>
              <a:ext cx="233045" cy="23304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ppt_w</p:attrName>
                                        </p:attrNameLst>
                                      </p:cBhvr>
                                      <p:tavLst>
                                        <p:tav tm="0">
                                          <p:val>
                                            <p:fltVal val="0"/>
                                          </p:val>
                                        </p:tav>
                                        <p:tav tm="100000">
                                          <p:val>
                                            <p:strVal val="#ppt_w"/>
                                          </p:val>
                                        </p:tav>
                                      </p:tavLst>
                                    </p:anim>
                                    <p:anim calcmode="lin" valueType="num">
                                      <p:cBhvr>
                                        <p:cTn id="17" dur="500" fill="hold"/>
                                        <p:tgtEl>
                                          <p:spTgt spid="57"/>
                                        </p:tgtEl>
                                        <p:attrNameLst>
                                          <p:attrName>ppt_h</p:attrName>
                                        </p:attrNameLst>
                                      </p:cBhvr>
                                      <p:tavLst>
                                        <p:tav tm="0">
                                          <p:val>
                                            <p:fltVal val="0"/>
                                          </p:val>
                                        </p:tav>
                                        <p:tav tm="100000">
                                          <p:val>
                                            <p:strVal val="#ppt_h"/>
                                          </p:val>
                                        </p:tav>
                                      </p:tavLst>
                                    </p:anim>
                                    <p:animEffect transition="in" filter="fade">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7"/>
          <p:cNvSpPr/>
          <p:nvPr/>
        </p:nvSpPr>
        <p:spPr>
          <a:xfrm>
            <a:off x="387313" y="1251983"/>
            <a:ext cx="11405711" cy="4255694"/>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602105" rtl="1"/>
            <a:endParaRPr lang="ar-SA" sz="3155">
              <a:solidFill>
                <a:srgbClr val="FFFFFF"/>
              </a:solidFill>
              <a:latin typeface="Calibri" panose="020F0502020204030204"/>
              <a:cs typeface="Arial" panose="020B0604020202020204" pitchFamily="34" charset="0"/>
            </a:endParaRPr>
          </a:p>
        </p:txBody>
      </p:sp>
      <p:sp>
        <p:nvSpPr>
          <p:cNvPr id="42" name="文本框 41"/>
          <p:cNvSpPr txBox="1"/>
          <p:nvPr/>
        </p:nvSpPr>
        <p:spPr>
          <a:xfrm>
            <a:off x="861978" y="4386470"/>
            <a:ext cx="2580233" cy="599395"/>
          </a:xfrm>
          <a:prstGeom prst="rect">
            <a:avLst/>
          </a:prstGeom>
          <a:noFill/>
        </p:spPr>
        <p:txBody>
          <a:bodyPr wrap="square" rtlCol="0">
            <a:spAutoFit/>
          </a:bodyPr>
          <a:lstStyle/>
          <a:p>
            <a:pPr algn="ctr">
              <a:spcBef>
                <a:spcPts val="790"/>
              </a:spcBef>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3" name="文本框 42"/>
          <p:cNvSpPr txBox="1"/>
          <p:nvPr/>
        </p:nvSpPr>
        <p:spPr>
          <a:xfrm>
            <a:off x="3525127" y="4373536"/>
            <a:ext cx="2580233" cy="599395"/>
          </a:xfrm>
          <a:prstGeom prst="rect">
            <a:avLst/>
          </a:prstGeom>
          <a:noFill/>
        </p:spPr>
        <p:txBody>
          <a:bodyPr wrap="square" rtlCol="0">
            <a:spAutoFit/>
          </a:bodyPr>
          <a:lstStyle/>
          <a:p>
            <a:pPr algn="ctr">
              <a:spcBef>
                <a:spcPts val="790"/>
              </a:spcBef>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4" name="文本框 43"/>
          <p:cNvSpPr txBox="1"/>
          <p:nvPr/>
        </p:nvSpPr>
        <p:spPr>
          <a:xfrm>
            <a:off x="6153028" y="4377288"/>
            <a:ext cx="2580233" cy="599395"/>
          </a:xfrm>
          <a:prstGeom prst="rect">
            <a:avLst/>
          </a:prstGeom>
          <a:noFill/>
        </p:spPr>
        <p:txBody>
          <a:bodyPr wrap="square" rtlCol="0">
            <a:spAutoFit/>
          </a:bodyPr>
          <a:lstStyle/>
          <a:p>
            <a:pPr algn="ctr">
              <a:spcBef>
                <a:spcPts val="790"/>
              </a:spcBef>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5" name="文本框 44"/>
          <p:cNvSpPr txBox="1"/>
          <p:nvPr/>
        </p:nvSpPr>
        <p:spPr>
          <a:xfrm>
            <a:off x="8819441" y="4368297"/>
            <a:ext cx="2580233" cy="599395"/>
          </a:xfrm>
          <a:prstGeom prst="rect">
            <a:avLst/>
          </a:prstGeom>
          <a:noFill/>
        </p:spPr>
        <p:txBody>
          <a:bodyPr wrap="square" rtlCol="0">
            <a:spAutoFit/>
          </a:bodyPr>
          <a:lstStyle/>
          <a:p>
            <a:pPr algn="ctr">
              <a:spcBef>
                <a:spcPts val="790"/>
              </a:spcBef>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en-US" altLang="zh-CN" sz="1315"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12" name="组合 11"/>
          <p:cNvGrpSpPr/>
          <p:nvPr/>
        </p:nvGrpSpPr>
        <p:grpSpPr>
          <a:xfrm>
            <a:off x="3995420" y="220978"/>
            <a:ext cx="3997325" cy="368300"/>
            <a:chOff x="6292" y="188"/>
            <a:chExt cx="6295" cy="580"/>
          </a:xfrm>
        </p:grpSpPr>
        <p:sp>
          <p:nvSpPr>
            <p:cNvPr id="16" name="同心圆 11"/>
            <p:cNvSpPr/>
            <p:nvPr/>
          </p:nvSpPr>
          <p:spPr>
            <a:xfrm>
              <a:off x="6292"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同心圆 12"/>
            <p:cNvSpPr/>
            <p:nvPr/>
          </p:nvSpPr>
          <p:spPr>
            <a:xfrm>
              <a:off x="6906"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同心圆 13"/>
            <p:cNvSpPr/>
            <p:nvPr/>
          </p:nvSpPr>
          <p:spPr>
            <a:xfrm>
              <a:off x="11658"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同心圆 14"/>
            <p:cNvSpPr/>
            <p:nvPr/>
          </p:nvSpPr>
          <p:spPr>
            <a:xfrm>
              <a:off x="12269" y="319"/>
              <a:ext cx="318" cy="318"/>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文本框 20"/>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36170"/>
          <a:stretch>
            <a:fillRect/>
          </a:stretch>
        </p:blipFill>
        <p:spPr>
          <a:xfrm>
            <a:off x="9124984" y="1694712"/>
            <a:ext cx="2407216" cy="2441045"/>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116" y="1694712"/>
            <a:ext cx="2364557" cy="2407217"/>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r="36170"/>
          <a:stretch>
            <a:fillRect/>
          </a:stretch>
        </p:blipFill>
        <p:spPr>
          <a:xfrm>
            <a:off x="3458740" y="1697267"/>
            <a:ext cx="2407216" cy="244104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72" y="1697267"/>
            <a:ext cx="2364557" cy="2407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par>
                          <p:cTn id="47" fill="hold">
                            <p:stCondLst>
                              <p:cond delay="500"/>
                            </p:stCondLst>
                            <p:childTnLst>
                              <p:par>
                                <p:cTn id="48" presetID="5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280229"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280228" y="0"/>
            <a:ext cx="1799772" cy="701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2972" y="707571"/>
            <a:ext cx="10726057" cy="5442858"/>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同心圆 34"/>
          <p:cNvSpPr/>
          <p:nvPr/>
        </p:nvSpPr>
        <p:spPr>
          <a:xfrm>
            <a:off x="8070852" y="1487487"/>
            <a:ext cx="375920" cy="382270"/>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同心圆 35"/>
          <p:cNvSpPr/>
          <p:nvPr/>
        </p:nvSpPr>
        <p:spPr>
          <a:xfrm>
            <a:off x="8652512" y="1549717"/>
            <a:ext cx="273050" cy="273050"/>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同心圆 36"/>
          <p:cNvSpPr/>
          <p:nvPr/>
        </p:nvSpPr>
        <p:spPr>
          <a:xfrm>
            <a:off x="7581902" y="1549717"/>
            <a:ext cx="273050" cy="273050"/>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文本框 59"/>
          <p:cNvSpPr txBox="1"/>
          <p:nvPr/>
        </p:nvSpPr>
        <p:spPr>
          <a:xfrm>
            <a:off x="6655437" y="3558222"/>
            <a:ext cx="4542790" cy="645160"/>
          </a:xfrm>
          <a:prstGeom prst="rect">
            <a:avLst/>
          </a:prstGeom>
          <a:noFill/>
        </p:spPr>
        <p:txBody>
          <a:bodyPr wrap="square" rtlCol="0">
            <a:spAutoFit/>
          </a:bodyPr>
          <a:lstStyle/>
          <a:p>
            <a:pPr algn="l"/>
            <a:r>
              <a:rPr lang="zh-CN" altLang="en-US" sz="3600" b="1"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输入您的标题</a:t>
            </a:r>
          </a:p>
        </p:txBody>
      </p:sp>
      <p:sp>
        <p:nvSpPr>
          <p:cNvPr id="61" name="文本框 60"/>
          <p:cNvSpPr txBox="1"/>
          <p:nvPr/>
        </p:nvSpPr>
        <p:spPr>
          <a:xfrm>
            <a:off x="5892802" y="4297997"/>
            <a:ext cx="4731385" cy="584775"/>
          </a:xfrm>
          <a:prstGeom prst="rect">
            <a:avLst/>
          </a:prstGeom>
          <a:noFill/>
        </p:spPr>
        <p:txBody>
          <a:bodyPr wrap="square" rtlCol="0">
            <a:spAutoFit/>
          </a:bodyPr>
          <a:lstStyle/>
          <a:p>
            <a:pPr algn="ctr"/>
            <a:r>
              <a:rPr lang="zh-CN" altLang="en-US" sz="1600" dirty="0">
                <a:solidFill>
                  <a:srgbClr val="000000">
                    <a:lumMod val="75000"/>
                    <a:lumOff val="25000"/>
                  </a:srgbClr>
                </a:solidFill>
                <a:latin typeface="思源黑体 CN Regular" panose="020B0500000000000000" pitchFamily="34" charset="-122"/>
                <a:ea typeface="思源黑体 CN Regular" panose="020B0500000000000000" pitchFamily="34" charset="-122"/>
                <a:cs typeface="+mn-ea"/>
                <a:sym typeface="+mn-lt"/>
              </a:rPr>
              <a:t>单击此处输入你的文本内容单击此处输入你的文本内容单击此处输入你的文本内容</a:t>
            </a:r>
          </a:p>
        </p:txBody>
      </p:sp>
      <p:sp>
        <p:nvSpPr>
          <p:cNvPr id="62" name="矩形 61"/>
          <p:cNvSpPr/>
          <p:nvPr/>
        </p:nvSpPr>
        <p:spPr>
          <a:xfrm>
            <a:off x="7112002" y="2382837"/>
            <a:ext cx="2292350" cy="728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PART.04</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8953" t="55622" r="55491" b="17702"/>
          <a:stretch>
            <a:fillRect/>
          </a:stretch>
        </p:blipFill>
        <p:spPr>
          <a:xfrm>
            <a:off x="2393321" y="1344374"/>
            <a:ext cx="1557915" cy="1626151"/>
          </a:xfrm>
          <a:prstGeom prst="rect">
            <a:avLst/>
          </a:prstGeom>
        </p:spPr>
      </p:pic>
      <p:grpSp>
        <p:nvGrpSpPr>
          <p:cNvPr id="2" name="组合 1"/>
          <p:cNvGrpSpPr/>
          <p:nvPr/>
        </p:nvGrpSpPr>
        <p:grpSpPr>
          <a:xfrm>
            <a:off x="-479436" y="235591"/>
            <a:ext cx="6096012" cy="7204795"/>
            <a:chOff x="-479436" y="235591"/>
            <a:chExt cx="6096012" cy="7204795"/>
          </a:xfrm>
        </p:grpSpPr>
        <p:pic>
          <p:nvPicPr>
            <p:cNvPr id="64" name="图片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36" y="1344374"/>
              <a:ext cx="6096012" cy="6096012"/>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36049" t="19172" r="36708" b="57521"/>
            <a:stretch>
              <a:fillRect/>
            </a:stretch>
          </p:blipFill>
          <p:spPr>
            <a:xfrm rot="3133107">
              <a:off x="287038" y="355541"/>
              <a:ext cx="1660708" cy="1420807"/>
            </a:xfrm>
            <a:prstGeom prst="rect">
              <a:avLst/>
            </a:prstGeom>
          </p:spPr>
        </p:pic>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0"/>
                            </p:stCondLst>
                            <p:childTnLst>
                              <p:par>
                                <p:cTn id="38" presetID="53" presetClass="entr" presetSubtype="16"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1000"/>
                            </p:stCondLst>
                            <p:childTnLst>
                              <p:par>
                                <p:cTn id="48" presetID="12" presetClass="entr" presetSubtype="4" fill="hold" grpId="1"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p:tgtEl>
                                          <p:spTgt spid="61"/>
                                        </p:tgtEl>
                                        <p:attrNameLst>
                                          <p:attrName>ppt_y</p:attrName>
                                        </p:attrNameLst>
                                      </p:cBhvr>
                                      <p:tavLst>
                                        <p:tav tm="0">
                                          <p:val>
                                            <p:strVal val="#ppt_y+#ppt_h*1.125000"/>
                                          </p:val>
                                        </p:tav>
                                        <p:tav tm="100000">
                                          <p:val>
                                            <p:strVal val="#ppt_y"/>
                                          </p:val>
                                        </p:tav>
                                      </p:tavLst>
                                    </p:anim>
                                    <p:animEffect transition="in" filter="wipe(up)">
                                      <p:cBhvr>
                                        <p:cTn id="51" dur="500"/>
                                        <p:tgtEl>
                                          <p:spTgt spid="61"/>
                                        </p:tgtEl>
                                      </p:cBhvr>
                                    </p:animEffect>
                                  </p:childTnLst>
                                </p:cTn>
                              </p:par>
                            </p:childTnLst>
                          </p:cTn>
                        </p:par>
                        <p:par>
                          <p:cTn id="52" fill="hold">
                            <p:stCondLst>
                              <p:cond delay="1500"/>
                            </p:stCondLst>
                            <p:childTnLst>
                              <p:par>
                                <p:cTn id="53" presetID="16" presetClass="entr" presetSubtype="21"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5" grpId="0" animBg="1"/>
      <p:bldP spid="41" grpId="0" bldLvl="0" animBg="1"/>
      <p:bldP spid="42" grpId="0" bldLvl="0" animBg="1"/>
      <p:bldP spid="43" grpId="0" bldLvl="0" animBg="1"/>
      <p:bldP spid="60" grpId="0"/>
      <p:bldP spid="61" grpId="0"/>
      <p:bldP spid="61" grpId="1"/>
      <p:bldP spid="6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95420" y="220978"/>
            <a:ext cx="3997325" cy="368300"/>
            <a:chOff x="6292" y="188"/>
            <a:chExt cx="6295" cy="580"/>
          </a:xfrm>
        </p:grpSpPr>
        <p:sp>
          <p:nvSpPr>
            <p:cNvPr id="16" name="同心圆 11"/>
            <p:cNvSpPr/>
            <p:nvPr/>
          </p:nvSpPr>
          <p:spPr>
            <a:xfrm>
              <a:off x="6292"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同心圆 12"/>
            <p:cNvSpPr/>
            <p:nvPr/>
          </p:nvSpPr>
          <p:spPr>
            <a:xfrm>
              <a:off x="6906"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同心圆 13"/>
            <p:cNvSpPr/>
            <p:nvPr/>
          </p:nvSpPr>
          <p:spPr>
            <a:xfrm>
              <a:off x="11658"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同心圆 14"/>
            <p:cNvSpPr/>
            <p:nvPr/>
          </p:nvSpPr>
          <p:spPr>
            <a:xfrm>
              <a:off x="12269"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文本框 19"/>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pic>
        <p:nvPicPr>
          <p:cNvPr id="871" name="图片 8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615" y="1279525"/>
            <a:ext cx="3867150" cy="3867150"/>
          </a:xfrm>
          <a:prstGeom prst="rect">
            <a:avLst/>
          </a:prstGeom>
        </p:spPr>
      </p:pic>
      <p:grpSp>
        <p:nvGrpSpPr>
          <p:cNvPr id="6" name="组合 5"/>
          <p:cNvGrpSpPr/>
          <p:nvPr/>
        </p:nvGrpSpPr>
        <p:grpSpPr>
          <a:xfrm>
            <a:off x="1274883" y="2095500"/>
            <a:ext cx="3211392" cy="495300"/>
            <a:chOff x="1274883" y="2095500"/>
            <a:chExt cx="3211392" cy="495300"/>
          </a:xfrm>
        </p:grpSpPr>
        <p:cxnSp>
          <p:nvCxnSpPr>
            <p:cNvPr id="3" name="直接连接符 2"/>
            <p:cNvCxnSpPr/>
            <p:nvPr/>
          </p:nvCxnSpPr>
          <p:spPr>
            <a:xfrm>
              <a:off x="1274883" y="2095500"/>
              <a:ext cx="24271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2" name="直接连接符 871"/>
            <p:cNvCxnSpPr/>
            <p:nvPr/>
          </p:nvCxnSpPr>
          <p:spPr>
            <a:xfrm>
              <a:off x="3702050" y="2095500"/>
              <a:ext cx="784225" cy="49530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73" name="矩形 872"/>
          <p:cNvSpPr/>
          <p:nvPr/>
        </p:nvSpPr>
        <p:spPr>
          <a:xfrm>
            <a:off x="2075240" y="1688068"/>
            <a:ext cx="1569660" cy="369332"/>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874" name="矩形 873"/>
          <p:cNvSpPr/>
          <p:nvPr/>
        </p:nvSpPr>
        <p:spPr>
          <a:xfrm>
            <a:off x="1274883" y="2223408"/>
            <a:ext cx="2370017" cy="707117"/>
          </a:xfrm>
          <a:prstGeom prst="rect">
            <a:avLst/>
          </a:prstGeom>
        </p:spPr>
        <p:txBody>
          <a:bodyPr wrap="square">
            <a:spAutoFit/>
          </a:bodyPr>
          <a:lstStyle/>
          <a:p>
            <a:pPr lvl="0" algn="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nvGrpSpPr>
          <p:cNvPr id="875" name="组合 874"/>
          <p:cNvGrpSpPr/>
          <p:nvPr/>
        </p:nvGrpSpPr>
        <p:grpSpPr>
          <a:xfrm flipH="1">
            <a:off x="7604760" y="2081666"/>
            <a:ext cx="3211392" cy="495300"/>
            <a:chOff x="1274883" y="2095500"/>
            <a:chExt cx="3211392" cy="495300"/>
          </a:xfrm>
        </p:grpSpPr>
        <p:cxnSp>
          <p:nvCxnSpPr>
            <p:cNvPr id="876" name="直接连接符 875"/>
            <p:cNvCxnSpPr/>
            <p:nvPr/>
          </p:nvCxnSpPr>
          <p:spPr>
            <a:xfrm>
              <a:off x="1274883" y="2095500"/>
              <a:ext cx="24271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7" name="直接连接符 876"/>
            <p:cNvCxnSpPr/>
            <p:nvPr/>
          </p:nvCxnSpPr>
          <p:spPr>
            <a:xfrm>
              <a:off x="3702050" y="2095500"/>
              <a:ext cx="784225" cy="49530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78" name="矩形 877"/>
          <p:cNvSpPr/>
          <p:nvPr/>
        </p:nvSpPr>
        <p:spPr>
          <a:xfrm>
            <a:off x="8259475" y="1688068"/>
            <a:ext cx="1569660" cy="369332"/>
          </a:xfrm>
          <a:prstGeom prst="rect">
            <a:avLst/>
          </a:prstGeom>
        </p:spPr>
        <p:txBody>
          <a:bodyPr wrap="none">
            <a:spAutoFit/>
          </a:bodyPr>
          <a:lstStyle/>
          <a:p>
            <a:pPr lvl="0"/>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879" name="矩形 878"/>
          <p:cNvSpPr/>
          <p:nvPr/>
        </p:nvSpPr>
        <p:spPr>
          <a:xfrm>
            <a:off x="8259475" y="2223408"/>
            <a:ext cx="2370017" cy="70711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nvGrpSpPr>
          <p:cNvPr id="880" name="组合 879"/>
          <p:cNvGrpSpPr/>
          <p:nvPr/>
        </p:nvGrpSpPr>
        <p:grpSpPr>
          <a:xfrm flipV="1">
            <a:off x="1274883" y="4460761"/>
            <a:ext cx="3211392" cy="495300"/>
            <a:chOff x="1274883" y="2095500"/>
            <a:chExt cx="3211392" cy="495300"/>
          </a:xfrm>
        </p:grpSpPr>
        <p:cxnSp>
          <p:nvCxnSpPr>
            <p:cNvPr id="881" name="直接连接符 880"/>
            <p:cNvCxnSpPr/>
            <p:nvPr/>
          </p:nvCxnSpPr>
          <p:spPr>
            <a:xfrm>
              <a:off x="1274883" y="2095500"/>
              <a:ext cx="24271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2" name="直接连接符 881"/>
            <p:cNvCxnSpPr/>
            <p:nvPr/>
          </p:nvCxnSpPr>
          <p:spPr>
            <a:xfrm>
              <a:off x="3702050" y="2095500"/>
              <a:ext cx="784225" cy="49530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883" name="组合 882"/>
          <p:cNvGrpSpPr/>
          <p:nvPr/>
        </p:nvGrpSpPr>
        <p:grpSpPr>
          <a:xfrm flipH="1" flipV="1">
            <a:off x="7604760" y="4446927"/>
            <a:ext cx="3211392" cy="495300"/>
            <a:chOff x="1274883" y="2095500"/>
            <a:chExt cx="3211392" cy="495300"/>
          </a:xfrm>
        </p:grpSpPr>
        <p:cxnSp>
          <p:nvCxnSpPr>
            <p:cNvPr id="884" name="直接连接符 883"/>
            <p:cNvCxnSpPr/>
            <p:nvPr/>
          </p:nvCxnSpPr>
          <p:spPr>
            <a:xfrm>
              <a:off x="1274883" y="2095500"/>
              <a:ext cx="24271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5" name="直接连接符 884"/>
            <p:cNvCxnSpPr/>
            <p:nvPr/>
          </p:nvCxnSpPr>
          <p:spPr>
            <a:xfrm>
              <a:off x="3702050" y="2095500"/>
              <a:ext cx="784225" cy="49530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86" name="矩形 885"/>
          <p:cNvSpPr/>
          <p:nvPr/>
        </p:nvSpPr>
        <p:spPr>
          <a:xfrm>
            <a:off x="2075240" y="4572895"/>
            <a:ext cx="1569660" cy="369332"/>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887" name="矩形 886"/>
          <p:cNvSpPr/>
          <p:nvPr/>
        </p:nvSpPr>
        <p:spPr>
          <a:xfrm>
            <a:off x="1274883" y="5108235"/>
            <a:ext cx="2370017" cy="707117"/>
          </a:xfrm>
          <a:prstGeom prst="rect">
            <a:avLst/>
          </a:prstGeom>
        </p:spPr>
        <p:txBody>
          <a:bodyPr wrap="square">
            <a:spAutoFit/>
          </a:bodyPr>
          <a:lstStyle/>
          <a:p>
            <a:pPr lvl="0" algn="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sp>
        <p:nvSpPr>
          <p:cNvPr id="888" name="矩形 887"/>
          <p:cNvSpPr/>
          <p:nvPr/>
        </p:nvSpPr>
        <p:spPr>
          <a:xfrm>
            <a:off x="8259475" y="4572895"/>
            <a:ext cx="1569660" cy="369332"/>
          </a:xfrm>
          <a:prstGeom prst="rect">
            <a:avLst/>
          </a:prstGeom>
        </p:spPr>
        <p:txBody>
          <a:bodyPr wrap="none">
            <a:spAutoFit/>
          </a:bodyPr>
          <a:lstStyle/>
          <a:p>
            <a:pPr lvl="0"/>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889" name="矩形 888"/>
          <p:cNvSpPr/>
          <p:nvPr/>
        </p:nvSpPr>
        <p:spPr>
          <a:xfrm>
            <a:off x="8259475" y="5108235"/>
            <a:ext cx="2370017" cy="70711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871"/>
                                        </p:tgtEl>
                                        <p:attrNameLst>
                                          <p:attrName>style.visibility</p:attrName>
                                        </p:attrNameLst>
                                      </p:cBhvr>
                                      <p:to>
                                        <p:strVal val="visible"/>
                                      </p:to>
                                    </p:set>
                                    <p:animEffect transition="in" filter="fade">
                                      <p:cBhvr>
                                        <p:cTn id="12" dur="2000"/>
                                        <p:tgtEl>
                                          <p:spTgt spid="871"/>
                                        </p:tgtEl>
                                      </p:cBhvr>
                                    </p:animEffect>
                                    <p:anim calcmode="lin" valueType="num">
                                      <p:cBhvr>
                                        <p:cTn id="13" dur="2000" fill="hold"/>
                                        <p:tgtEl>
                                          <p:spTgt spid="871"/>
                                        </p:tgtEl>
                                        <p:attrNameLst>
                                          <p:attrName>ppt_w</p:attrName>
                                        </p:attrNameLst>
                                      </p:cBhvr>
                                      <p:tavLst>
                                        <p:tav tm="0" fmla="#ppt_w*sin(2.5*pi*$)">
                                          <p:val>
                                            <p:fltVal val="0"/>
                                          </p:val>
                                        </p:tav>
                                        <p:tav tm="100000">
                                          <p:val>
                                            <p:fltVal val="1"/>
                                          </p:val>
                                        </p:tav>
                                      </p:tavLst>
                                    </p:anim>
                                    <p:anim calcmode="lin" valueType="num">
                                      <p:cBhvr>
                                        <p:cTn id="14" dur="2000" fill="hold"/>
                                        <p:tgtEl>
                                          <p:spTgt spid="87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73"/>
                                        </p:tgtEl>
                                        <p:attrNameLst>
                                          <p:attrName>style.visibility</p:attrName>
                                        </p:attrNameLst>
                                      </p:cBhvr>
                                      <p:to>
                                        <p:strVal val="visible"/>
                                      </p:to>
                                    </p:set>
                                    <p:animEffect transition="in" filter="wipe(right)">
                                      <p:cBhvr>
                                        <p:cTn id="19" dur="500"/>
                                        <p:tgtEl>
                                          <p:spTgt spid="873"/>
                                        </p:tgtEl>
                                      </p:cBhvr>
                                    </p:animEffect>
                                  </p:childTnLst>
                                </p:cTn>
                              </p:par>
                              <p:par>
                                <p:cTn id="20" presetID="2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874"/>
                                        </p:tgtEl>
                                        <p:attrNameLst>
                                          <p:attrName>style.visibility</p:attrName>
                                        </p:attrNameLst>
                                      </p:cBhvr>
                                      <p:to>
                                        <p:strVal val="visible"/>
                                      </p:to>
                                    </p:set>
                                    <p:animEffect transition="in" filter="wipe(right)">
                                      <p:cBhvr>
                                        <p:cTn id="25" dur="500"/>
                                        <p:tgtEl>
                                          <p:spTgt spid="8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78"/>
                                        </p:tgtEl>
                                        <p:attrNameLst>
                                          <p:attrName>style.visibility</p:attrName>
                                        </p:attrNameLst>
                                      </p:cBhvr>
                                      <p:to>
                                        <p:strVal val="visible"/>
                                      </p:to>
                                    </p:set>
                                    <p:animEffect transition="in" filter="wipe(left)">
                                      <p:cBhvr>
                                        <p:cTn id="30" dur="500"/>
                                        <p:tgtEl>
                                          <p:spTgt spid="878"/>
                                        </p:tgtEl>
                                      </p:cBhvr>
                                    </p:animEffect>
                                  </p:childTnLst>
                                </p:cTn>
                              </p:par>
                              <p:par>
                                <p:cTn id="31" presetID="22" presetClass="entr" presetSubtype="8" fill="hold" nodeType="withEffect">
                                  <p:stCondLst>
                                    <p:cond delay="0"/>
                                  </p:stCondLst>
                                  <p:childTnLst>
                                    <p:set>
                                      <p:cBhvr>
                                        <p:cTn id="32" dur="1" fill="hold">
                                          <p:stCondLst>
                                            <p:cond delay="0"/>
                                          </p:stCondLst>
                                        </p:cTn>
                                        <p:tgtEl>
                                          <p:spTgt spid="875"/>
                                        </p:tgtEl>
                                        <p:attrNameLst>
                                          <p:attrName>style.visibility</p:attrName>
                                        </p:attrNameLst>
                                      </p:cBhvr>
                                      <p:to>
                                        <p:strVal val="visible"/>
                                      </p:to>
                                    </p:set>
                                    <p:animEffect transition="in" filter="wipe(left)">
                                      <p:cBhvr>
                                        <p:cTn id="33" dur="500"/>
                                        <p:tgtEl>
                                          <p:spTgt spid="87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79"/>
                                        </p:tgtEl>
                                        <p:attrNameLst>
                                          <p:attrName>style.visibility</p:attrName>
                                        </p:attrNameLst>
                                      </p:cBhvr>
                                      <p:to>
                                        <p:strVal val="visible"/>
                                      </p:to>
                                    </p:set>
                                    <p:animEffect transition="in" filter="wipe(left)">
                                      <p:cBhvr>
                                        <p:cTn id="36" dur="500"/>
                                        <p:tgtEl>
                                          <p:spTgt spid="879"/>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886"/>
                                        </p:tgtEl>
                                        <p:attrNameLst>
                                          <p:attrName>style.visibility</p:attrName>
                                        </p:attrNameLst>
                                      </p:cBhvr>
                                      <p:to>
                                        <p:strVal val="visible"/>
                                      </p:to>
                                    </p:set>
                                    <p:animEffect transition="in" filter="wipe(right)">
                                      <p:cBhvr>
                                        <p:cTn id="40" dur="500"/>
                                        <p:tgtEl>
                                          <p:spTgt spid="886"/>
                                        </p:tgtEl>
                                      </p:cBhvr>
                                    </p:animEffect>
                                  </p:childTnLst>
                                </p:cTn>
                              </p:par>
                            </p:childTnLst>
                          </p:cTn>
                        </p:par>
                        <p:par>
                          <p:cTn id="41" fill="hold">
                            <p:stCondLst>
                              <p:cond delay="1000"/>
                            </p:stCondLst>
                            <p:childTnLst>
                              <p:par>
                                <p:cTn id="42" presetID="22" presetClass="entr" presetSubtype="2" fill="hold" nodeType="afterEffect">
                                  <p:stCondLst>
                                    <p:cond delay="0"/>
                                  </p:stCondLst>
                                  <p:childTnLst>
                                    <p:set>
                                      <p:cBhvr>
                                        <p:cTn id="43" dur="1" fill="hold">
                                          <p:stCondLst>
                                            <p:cond delay="0"/>
                                          </p:stCondLst>
                                        </p:cTn>
                                        <p:tgtEl>
                                          <p:spTgt spid="880"/>
                                        </p:tgtEl>
                                        <p:attrNameLst>
                                          <p:attrName>style.visibility</p:attrName>
                                        </p:attrNameLst>
                                      </p:cBhvr>
                                      <p:to>
                                        <p:strVal val="visible"/>
                                      </p:to>
                                    </p:set>
                                    <p:animEffect transition="in" filter="wipe(right)">
                                      <p:cBhvr>
                                        <p:cTn id="44" dur="500"/>
                                        <p:tgtEl>
                                          <p:spTgt spid="880"/>
                                        </p:tgtEl>
                                      </p:cBhvr>
                                    </p:animEffect>
                                  </p:childTnLst>
                                </p:cTn>
                              </p:par>
                            </p:childTnLst>
                          </p:cTn>
                        </p:par>
                        <p:par>
                          <p:cTn id="45" fill="hold">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887"/>
                                        </p:tgtEl>
                                        <p:attrNameLst>
                                          <p:attrName>style.visibility</p:attrName>
                                        </p:attrNameLst>
                                      </p:cBhvr>
                                      <p:to>
                                        <p:strVal val="visible"/>
                                      </p:to>
                                    </p:set>
                                    <p:animEffect transition="in" filter="wipe(right)">
                                      <p:cBhvr>
                                        <p:cTn id="48" dur="500"/>
                                        <p:tgtEl>
                                          <p:spTgt spid="887"/>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888"/>
                                        </p:tgtEl>
                                        <p:attrNameLst>
                                          <p:attrName>style.visibility</p:attrName>
                                        </p:attrNameLst>
                                      </p:cBhvr>
                                      <p:to>
                                        <p:strVal val="visible"/>
                                      </p:to>
                                    </p:set>
                                    <p:animEffect transition="in" filter="wipe(left)">
                                      <p:cBhvr>
                                        <p:cTn id="52" dur="500"/>
                                        <p:tgtEl>
                                          <p:spTgt spid="888"/>
                                        </p:tgtEl>
                                      </p:cBhvr>
                                    </p:animEffect>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883"/>
                                        </p:tgtEl>
                                        <p:attrNameLst>
                                          <p:attrName>style.visibility</p:attrName>
                                        </p:attrNameLst>
                                      </p:cBhvr>
                                      <p:to>
                                        <p:strVal val="visible"/>
                                      </p:to>
                                    </p:set>
                                    <p:animEffect transition="in" filter="wipe(left)">
                                      <p:cBhvr>
                                        <p:cTn id="56" dur="500"/>
                                        <p:tgtEl>
                                          <p:spTgt spid="883"/>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889"/>
                                        </p:tgtEl>
                                        <p:attrNameLst>
                                          <p:attrName>style.visibility</p:attrName>
                                        </p:attrNameLst>
                                      </p:cBhvr>
                                      <p:to>
                                        <p:strVal val="visible"/>
                                      </p:to>
                                    </p:set>
                                    <p:animEffect transition="in" filter="wipe(left)">
                                      <p:cBhvr>
                                        <p:cTn id="60" dur="500"/>
                                        <p:tgtEl>
                                          <p:spTgt spid="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0"/>
      <p:bldP spid="874" grpId="0"/>
      <p:bldP spid="878" grpId="0"/>
      <p:bldP spid="879" grpId="0"/>
      <p:bldP spid="886" grpId="0"/>
      <p:bldP spid="887" grpId="0"/>
      <p:bldP spid="888" grpId="0"/>
      <p:bldP spid="8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1200"/>
            <a:ext cx="12192000" cy="3182112"/>
          </a:xfrm>
          <a:prstGeom prst="rect">
            <a:avLst/>
          </a:prstGeom>
        </p:spPr>
      </p:pic>
      <p:sp>
        <p:nvSpPr>
          <p:cNvPr id="4" name="矩形 3"/>
          <p:cNvSpPr/>
          <p:nvPr/>
        </p:nvSpPr>
        <p:spPr>
          <a:xfrm>
            <a:off x="952500" y="3098800"/>
            <a:ext cx="1620000" cy="1620000"/>
          </a:xfrm>
          <a:prstGeom prst="rect">
            <a:avLst/>
          </a:prstGeom>
          <a:solidFill>
            <a:schemeClr val="accent1"/>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3867151" y="3098800"/>
            <a:ext cx="1620000" cy="1620000"/>
          </a:xfrm>
          <a:prstGeom prst="rect">
            <a:avLst/>
          </a:prstGeom>
          <a:solidFill>
            <a:schemeClr val="accent2"/>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p:cNvSpPr/>
          <p:nvPr/>
        </p:nvSpPr>
        <p:spPr>
          <a:xfrm>
            <a:off x="6781802" y="3098800"/>
            <a:ext cx="1620000" cy="1620000"/>
          </a:xfrm>
          <a:prstGeom prst="rect">
            <a:avLst/>
          </a:prstGeom>
          <a:solidFill>
            <a:schemeClr val="accent3"/>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a:off x="9696453" y="3098800"/>
            <a:ext cx="1620000" cy="1620000"/>
          </a:xfrm>
          <a:prstGeom prst="rect">
            <a:avLst/>
          </a:prstGeom>
          <a:solidFill>
            <a:schemeClr val="accent4"/>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Freeform 47"/>
          <p:cNvSpPr>
            <a:spLocks noEditPoints="1"/>
          </p:cNvSpPr>
          <p:nvPr/>
        </p:nvSpPr>
        <p:spPr bwMode="auto">
          <a:xfrm>
            <a:off x="10238443" y="3480167"/>
            <a:ext cx="503520" cy="265962"/>
          </a:xfrm>
          <a:custGeom>
            <a:avLst/>
            <a:gdLst>
              <a:gd name="T0" fmla="*/ 115 w 148"/>
              <a:gd name="T1" fmla="*/ 70 h 78"/>
              <a:gd name="T2" fmla="*/ 123 w 148"/>
              <a:gd name="T3" fmla="*/ 78 h 78"/>
              <a:gd name="T4" fmla="*/ 131 w 148"/>
              <a:gd name="T5" fmla="*/ 70 h 78"/>
              <a:gd name="T6" fmla="*/ 131 w 148"/>
              <a:gd name="T7" fmla="*/ 66 h 78"/>
              <a:gd name="T8" fmla="*/ 115 w 148"/>
              <a:gd name="T9" fmla="*/ 66 h 78"/>
              <a:gd name="T10" fmla="*/ 115 w 148"/>
              <a:gd name="T11" fmla="*/ 70 h 78"/>
              <a:gd name="T12" fmla="*/ 16 w 148"/>
              <a:gd name="T13" fmla="*/ 70 h 78"/>
              <a:gd name="T14" fmla="*/ 24 w 148"/>
              <a:gd name="T15" fmla="*/ 78 h 78"/>
              <a:gd name="T16" fmla="*/ 33 w 148"/>
              <a:gd name="T17" fmla="*/ 70 h 78"/>
              <a:gd name="T18" fmla="*/ 33 w 148"/>
              <a:gd name="T19" fmla="*/ 66 h 78"/>
              <a:gd name="T20" fmla="*/ 16 w 148"/>
              <a:gd name="T21" fmla="*/ 66 h 78"/>
              <a:gd name="T22" fmla="*/ 16 w 148"/>
              <a:gd name="T23" fmla="*/ 70 h 78"/>
              <a:gd name="T24" fmla="*/ 115 w 148"/>
              <a:gd name="T25" fmla="*/ 16 h 78"/>
              <a:gd name="T26" fmla="*/ 103 w 148"/>
              <a:gd name="T27" fmla="*/ 29 h 78"/>
              <a:gd name="T28" fmla="*/ 115 w 148"/>
              <a:gd name="T29" fmla="*/ 41 h 78"/>
              <a:gd name="T30" fmla="*/ 127 w 148"/>
              <a:gd name="T31" fmla="*/ 29 h 78"/>
              <a:gd name="T32" fmla="*/ 115 w 148"/>
              <a:gd name="T33" fmla="*/ 16 h 78"/>
              <a:gd name="T34" fmla="*/ 136 w 148"/>
              <a:gd name="T35" fmla="*/ 0 h 78"/>
              <a:gd name="T36" fmla="*/ 12 w 148"/>
              <a:gd name="T37" fmla="*/ 0 h 78"/>
              <a:gd name="T38" fmla="*/ 0 w 148"/>
              <a:gd name="T39" fmla="*/ 12 h 78"/>
              <a:gd name="T40" fmla="*/ 0 w 148"/>
              <a:gd name="T41" fmla="*/ 45 h 78"/>
              <a:gd name="T42" fmla="*/ 12 w 148"/>
              <a:gd name="T43" fmla="*/ 57 h 78"/>
              <a:gd name="T44" fmla="*/ 136 w 148"/>
              <a:gd name="T45" fmla="*/ 57 h 78"/>
              <a:gd name="T46" fmla="*/ 148 w 148"/>
              <a:gd name="T47" fmla="*/ 45 h 78"/>
              <a:gd name="T48" fmla="*/ 148 w 148"/>
              <a:gd name="T49" fmla="*/ 12 h 78"/>
              <a:gd name="T50" fmla="*/ 136 w 148"/>
              <a:gd name="T51" fmla="*/ 0 h 78"/>
              <a:gd name="T52" fmla="*/ 57 w 148"/>
              <a:gd name="T53" fmla="*/ 49 h 78"/>
              <a:gd name="T54" fmla="*/ 16 w 148"/>
              <a:gd name="T55" fmla="*/ 49 h 78"/>
              <a:gd name="T56" fmla="*/ 12 w 148"/>
              <a:gd name="T57" fmla="*/ 45 h 78"/>
              <a:gd name="T58" fmla="*/ 16 w 148"/>
              <a:gd name="T59" fmla="*/ 41 h 78"/>
              <a:gd name="T60" fmla="*/ 57 w 148"/>
              <a:gd name="T61" fmla="*/ 41 h 78"/>
              <a:gd name="T62" fmla="*/ 61 w 148"/>
              <a:gd name="T63" fmla="*/ 45 h 78"/>
              <a:gd name="T64" fmla="*/ 57 w 148"/>
              <a:gd name="T65" fmla="*/ 49 h 78"/>
              <a:gd name="T66" fmla="*/ 57 w 148"/>
              <a:gd name="T67" fmla="*/ 33 h 78"/>
              <a:gd name="T68" fmla="*/ 16 w 148"/>
              <a:gd name="T69" fmla="*/ 33 h 78"/>
              <a:gd name="T70" fmla="*/ 12 w 148"/>
              <a:gd name="T71" fmla="*/ 29 h 78"/>
              <a:gd name="T72" fmla="*/ 16 w 148"/>
              <a:gd name="T73" fmla="*/ 24 h 78"/>
              <a:gd name="T74" fmla="*/ 57 w 148"/>
              <a:gd name="T75" fmla="*/ 24 h 78"/>
              <a:gd name="T76" fmla="*/ 61 w 148"/>
              <a:gd name="T77" fmla="*/ 29 h 78"/>
              <a:gd name="T78" fmla="*/ 57 w 148"/>
              <a:gd name="T79" fmla="*/ 33 h 78"/>
              <a:gd name="T80" fmla="*/ 57 w 148"/>
              <a:gd name="T81" fmla="*/ 16 h 78"/>
              <a:gd name="T82" fmla="*/ 16 w 148"/>
              <a:gd name="T83" fmla="*/ 16 h 78"/>
              <a:gd name="T84" fmla="*/ 12 w 148"/>
              <a:gd name="T85" fmla="*/ 12 h 78"/>
              <a:gd name="T86" fmla="*/ 16 w 148"/>
              <a:gd name="T87" fmla="*/ 8 h 78"/>
              <a:gd name="T88" fmla="*/ 57 w 148"/>
              <a:gd name="T89" fmla="*/ 8 h 78"/>
              <a:gd name="T90" fmla="*/ 61 w 148"/>
              <a:gd name="T91" fmla="*/ 12 h 78"/>
              <a:gd name="T92" fmla="*/ 57 w 148"/>
              <a:gd name="T93" fmla="*/ 16 h 78"/>
              <a:gd name="T94" fmla="*/ 115 w 148"/>
              <a:gd name="T95" fmla="*/ 49 h 78"/>
              <a:gd name="T96" fmla="*/ 94 w 148"/>
              <a:gd name="T97" fmla="*/ 29 h 78"/>
              <a:gd name="T98" fmla="*/ 115 w 148"/>
              <a:gd name="T99" fmla="*/ 8 h 78"/>
              <a:gd name="T100" fmla="*/ 136 w 148"/>
              <a:gd name="T101" fmla="*/ 29 h 78"/>
              <a:gd name="T102" fmla="*/ 115 w 148"/>
              <a:gd name="T103"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78">
                <a:moveTo>
                  <a:pt x="115" y="70"/>
                </a:moveTo>
                <a:cubicBezTo>
                  <a:pt x="115" y="74"/>
                  <a:pt x="119" y="78"/>
                  <a:pt x="123" y="78"/>
                </a:cubicBezTo>
                <a:cubicBezTo>
                  <a:pt x="128" y="78"/>
                  <a:pt x="131" y="74"/>
                  <a:pt x="131" y="70"/>
                </a:cubicBezTo>
                <a:cubicBezTo>
                  <a:pt x="131" y="66"/>
                  <a:pt x="131" y="66"/>
                  <a:pt x="131" y="66"/>
                </a:cubicBezTo>
                <a:cubicBezTo>
                  <a:pt x="115" y="66"/>
                  <a:pt x="115" y="66"/>
                  <a:pt x="115" y="66"/>
                </a:cubicBezTo>
                <a:lnTo>
                  <a:pt x="115" y="70"/>
                </a:lnTo>
                <a:close/>
                <a:moveTo>
                  <a:pt x="16" y="70"/>
                </a:moveTo>
                <a:cubicBezTo>
                  <a:pt x="16" y="74"/>
                  <a:pt x="20" y="78"/>
                  <a:pt x="24" y="78"/>
                </a:cubicBezTo>
                <a:cubicBezTo>
                  <a:pt x="29" y="78"/>
                  <a:pt x="33" y="74"/>
                  <a:pt x="33" y="70"/>
                </a:cubicBezTo>
                <a:cubicBezTo>
                  <a:pt x="33" y="66"/>
                  <a:pt x="33" y="66"/>
                  <a:pt x="33" y="66"/>
                </a:cubicBezTo>
                <a:cubicBezTo>
                  <a:pt x="16" y="66"/>
                  <a:pt x="16" y="66"/>
                  <a:pt x="16" y="66"/>
                </a:cubicBezTo>
                <a:lnTo>
                  <a:pt x="16" y="70"/>
                </a:lnTo>
                <a:close/>
                <a:moveTo>
                  <a:pt x="115" y="16"/>
                </a:moveTo>
                <a:cubicBezTo>
                  <a:pt x="108" y="16"/>
                  <a:pt x="103" y="22"/>
                  <a:pt x="103" y="29"/>
                </a:cubicBezTo>
                <a:cubicBezTo>
                  <a:pt x="103" y="35"/>
                  <a:pt x="108" y="41"/>
                  <a:pt x="115" y="41"/>
                </a:cubicBezTo>
                <a:cubicBezTo>
                  <a:pt x="122" y="41"/>
                  <a:pt x="127" y="35"/>
                  <a:pt x="127" y="29"/>
                </a:cubicBezTo>
                <a:cubicBezTo>
                  <a:pt x="127" y="22"/>
                  <a:pt x="122" y="16"/>
                  <a:pt x="115" y="16"/>
                </a:cubicBezTo>
                <a:close/>
                <a:moveTo>
                  <a:pt x="136" y="0"/>
                </a:moveTo>
                <a:cubicBezTo>
                  <a:pt x="12" y="0"/>
                  <a:pt x="12" y="0"/>
                  <a:pt x="12" y="0"/>
                </a:cubicBezTo>
                <a:cubicBezTo>
                  <a:pt x="5" y="0"/>
                  <a:pt x="0" y="5"/>
                  <a:pt x="0" y="12"/>
                </a:cubicBezTo>
                <a:cubicBezTo>
                  <a:pt x="0" y="45"/>
                  <a:pt x="0" y="45"/>
                  <a:pt x="0" y="45"/>
                </a:cubicBezTo>
                <a:cubicBezTo>
                  <a:pt x="0" y="52"/>
                  <a:pt x="5" y="57"/>
                  <a:pt x="12" y="57"/>
                </a:cubicBezTo>
                <a:cubicBezTo>
                  <a:pt x="136" y="57"/>
                  <a:pt x="136" y="57"/>
                  <a:pt x="136" y="57"/>
                </a:cubicBezTo>
                <a:cubicBezTo>
                  <a:pt x="142" y="57"/>
                  <a:pt x="148" y="52"/>
                  <a:pt x="148" y="45"/>
                </a:cubicBezTo>
                <a:cubicBezTo>
                  <a:pt x="148" y="12"/>
                  <a:pt x="148" y="12"/>
                  <a:pt x="148" y="12"/>
                </a:cubicBezTo>
                <a:cubicBezTo>
                  <a:pt x="148" y="5"/>
                  <a:pt x="142" y="0"/>
                  <a:pt x="136" y="0"/>
                </a:cubicBezTo>
                <a:close/>
                <a:moveTo>
                  <a:pt x="57" y="49"/>
                </a:moveTo>
                <a:cubicBezTo>
                  <a:pt x="16" y="49"/>
                  <a:pt x="16" y="49"/>
                  <a:pt x="16" y="49"/>
                </a:cubicBezTo>
                <a:cubicBezTo>
                  <a:pt x="14" y="49"/>
                  <a:pt x="12" y="47"/>
                  <a:pt x="12" y="45"/>
                </a:cubicBezTo>
                <a:cubicBezTo>
                  <a:pt x="12" y="43"/>
                  <a:pt x="14" y="41"/>
                  <a:pt x="16" y="41"/>
                </a:cubicBezTo>
                <a:cubicBezTo>
                  <a:pt x="57" y="41"/>
                  <a:pt x="57" y="41"/>
                  <a:pt x="57" y="41"/>
                </a:cubicBezTo>
                <a:cubicBezTo>
                  <a:pt x="60" y="41"/>
                  <a:pt x="61" y="43"/>
                  <a:pt x="61" y="45"/>
                </a:cubicBezTo>
                <a:cubicBezTo>
                  <a:pt x="61" y="47"/>
                  <a:pt x="60" y="49"/>
                  <a:pt x="57" y="49"/>
                </a:cubicBezTo>
                <a:close/>
                <a:moveTo>
                  <a:pt x="57" y="33"/>
                </a:moveTo>
                <a:cubicBezTo>
                  <a:pt x="16" y="33"/>
                  <a:pt x="16" y="33"/>
                  <a:pt x="16" y="33"/>
                </a:cubicBezTo>
                <a:cubicBezTo>
                  <a:pt x="14" y="33"/>
                  <a:pt x="12" y="31"/>
                  <a:pt x="12" y="29"/>
                </a:cubicBezTo>
                <a:cubicBezTo>
                  <a:pt x="12" y="26"/>
                  <a:pt x="14" y="24"/>
                  <a:pt x="16" y="24"/>
                </a:cubicBezTo>
                <a:cubicBezTo>
                  <a:pt x="57" y="24"/>
                  <a:pt x="57" y="24"/>
                  <a:pt x="57" y="24"/>
                </a:cubicBezTo>
                <a:cubicBezTo>
                  <a:pt x="60" y="24"/>
                  <a:pt x="61" y="26"/>
                  <a:pt x="61" y="29"/>
                </a:cubicBezTo>
                <a:cubicBezTo>
                  <a:pt x="61" y="31"/>
                  <a:pt x="60" y="33"/>
                  <a:pt x="57" y="33"/>
                </a:cubicBezTo>
                <a:close/>
                <a:moveTo>
                  <a:pt x="57" y="16"/>
                </a:moveTo>
                <a:cubicBezTo>
                  <a:pt x="16" y="16"/>
                  <a:pt x="16" y="16"/>
                  <a:pt x="16" y="16"/>
                </a:cubicBezTo>
                <a:cubicBezTo>
                  <a:pt x="14" y="16"/>
                  <a:pt x="12" y="14"/>
                  <a:pt x="12" y="12"/>
                </a:cubicBezTo>
                <a:cubicBezTo>
                  <a:pt x="12" y="10"/>
                  <a:pt x="14" y="8"/>
                  <a:pt x="16" y="8"/>
                </a:cubicBezTo>
                <a:cubicBezTo>
                  <a:pt x="57" y="8"/>
                  <a:pt x="57" y="8"/>
                  <a:pt x="57" y="8"/>
                </a:cubicBezTo>
                <a:cubicBezTo>
                  <a:pt x="60" y="8"/>
                  <a:pt x="61" y="10"/>
                  <a:pt x="61" y="12"/>
                </a:cubicBezTo>
                <a:cubicBezTo>
                  <a:pt x="61" y="14"/>
                  <a:pt x="60" y="16"/>
                  <a:pt x="57" y="16"/>
                </a:cubicBezTo>
                <a:close/>
                <a:moveTo>
                  <a:pt x="115" y="49"/>
                </a:moveTo>
                <a:cubicBezTo>
                  <a:pt x="104" y="49"/>
                  <a:pt x="94" y="40"/>
                  <a:pt x="94" y="29"/>
                </a:cubicBezTo>
                <a:cubicBezTo>
                  <a:pt x="94" y="17"/>
                  <a:pt x="104" y="8"/>
                  <a:pt x="115" y="8"/>
                </a:cubicBezTo>
                <a:cubicBezTo>
                  <a:pt x="126" y="8"/>
                  <a:pt x="136" y="17"/>
                  <a:pt x="136" y="29"/>
                </a:cubicBezTo>
                <a:cubicBezTo>
                  <a:pt x="136" y="40"/>
                  <a:pt x="126" y="49"/>
                  <a:pt x="115" y="49"/>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22" name="Freeform 39"/>
          <p:cNvSpPr>
            <a:spLocks noEditPoints="1"/>
          </p:cNvSpPr>
          <p:nvPr/>
        </p:nvSpPr>
        <p:spPr bwMode="auto">
          <a:xfrm>
            <a:off x="7310881" y="3365262"/>
            <a:ext cx="529342" cy="449294"/>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23" name="Freeform 21"/>
          <p:cNvSpPr>
            <a:spLocks noEditPoints="1"/>
          </p:cNvSpPr>
          <p:nvPr/>
        </p:nvSpPr>
        <p:spPr bwMode="auto">
          <a:xfrm>
            <a:off x="4437544" y="3365262"/>
            <a:ext cx="446713" cy="495773"/>
          </a:xfrm>
          <a:custGeom>
            <a:avLst/>
            <a:gdLst>
              <a:gd name="T0" fmla="*/ 107 w 131"/>
              <a:gd name="T1" fmla="*/ 106 h 145"/>
              <a:gd name="T2" fmla="*/ 107 w 131"/>
              <a:gd name="T3" fmla="*/ 116 h 145"/>
              <a:gd name="T4" fmla="*/ 98 w 131"/>
              <a:gd name="T5" fmla="*/ 124 h 145"/>
              <a:gd name="T6" fmla="*/ 94 w 131"/>
              <a:gd name="T7" fmla="*/ 124 h 145"/>
              <a:gd name="T8" fmla="*/ 86 w 131"/>
              <a:gd name="T9" fmla="*/ 116 h 145"/>
              <a:gd name="T10" fmla="*/ 86 w 131"/>
              <a:gd name="T11" fmla="*/ 114 h 145"/>
              <a:gd name="T12" fmla="*/ 45 w 131"/>
              <a:gd name="T13" fmla="*/ 113 h 145"/>
              <a:gd name="T14" fmla="*/ 45 w 131"/>
              <a:gd name="T15" fmla="*/ 116 h 145"/>
              <a:gd name="T16" fmla="*/ 37 w 131"/>
              <a:gd name="T17" fmla="*/ 124 h 145"/>
              <a:gd name="T18" fmla="*/ 33 w 131"/>
              <a:gd name="T19" fmla="*/ 124 h 145"/>
              <a:gd name="T20" fmla="*/ 24 w 131"/>
              <a:gd name="T21" fmla="*/ 116 h 145"/>
              <a:gd name="T22" fmla="*/ 24 w 131"/>
              <a:gd name="T23" fmla="*/ 106 h 145"/>
              <a:gd name="T24" fmla="*/ 10 w 131"/>
              <a:gd name="T25" fmla="*/ 98 h 145"/>
              <a:gd name="T26" fmla="*/ 4 w 131"/>
              <a:gd name="T27" fmla="*/ 90 h 145"/>
              <a:gd name="T28" fmla="*/ 4 w 131"/>
              <a:gd name="T29" fmla="*/ 132 h 145"/>
              <a:gd name="T30" fmla="*/ 16 w 131"/>
              <a:gd name="T31" fmla="*/ 145 h 145"/>
              <a:gd name="T32" fmla="*/ 115 w 131"/>
              <a:gd name="T33" fmla="*/ 145 h 145"/>
              <a:gd name="T34" fmla="*/ 127 w 131"/>
              <a:gd name="T35" fmla="*/ 132 h 145"/>
              <a:gd name="T36" fmla="*/ 127 w 131"/>
              <a:gd name="T37" fmla="*/ 90 h 145"/>
              <a:gd name="T38" fmla="*/ 120 w 131"/>
              <a:gd name="T39" fmla="*/ 98 h 145"/>
              <a:gd name="T40" fmla="*/ 107 w 131"/>
              <a:gd name="T41" fmla="*/ 106 h 145"/>
              <a:gd name="T42" fmla="*/ 37 w 131"/>
              <a:gd name="T43" fmla="*/ 116 h 145"/>
              <a:gd name="T44" fmla="*/ 41 w 131"/>
              <a:gd name="T45" fmla="*/ 112 h 145"/>
              <a:gd name="T46" fmla="*/ 41 w 131"/>
              <a:gd name="T47" fmla="*/ 104 h 145"/>
              <a:gd name="T48" fmla="*/ 37 w 131"/>
              <a:gd name="T49" fmla="*/ 99 h 145"/>
              <a:gd name="T50" fmla="*/ 33 w 131"/>
              <a:gd name="T51" fmla="*/ 99 h 145"/>
              <a:gd name="T52" fmla="*/ 28 w 131"/>
              <a:gd name="T53" fmla="*/ 104 h 145"/>
              <a:gd name="T54" fmla="*/ 28 w 131"/>
              <a:gd name="T55" fmla="*/ 112 h 145"/>
              <a:gd name="T56" fmla="*/ 33 w 131"/>
              <a:gd name="T57" fmla="*/ 116 h 145"/>
              <a:gd name="T58" fmla="*/ 37 w 131"/>
              <a:gd name="T59" fmla="*/ 116 h 145"/>
              <a:gd name="T60" fmla="*/ 98 w 131"/>
              <a:gd name="T61" fmla="*/ 116 h 145"/>
              <a:gd name="T62" fmla="*/ 102 w 131"/>
              <a:gd name="T63" fmla="*/ 112 h 145"/>
              <a:gd name="T64" fmla="*/ 102 w 131"/>
              <a:gd name="T65" fmla="*/ 104 h 145"/>
              <a:gd name="T66" fmla="*/ 98 w 131"/>
              <a:gd name="T67" fmla="*/ 99 h 145"/>
              <a:gd name="T68" fmla="*/ 94 w 131"/>
              <a:gd name="T69" fmla="*/ 99 h 145"/>
              <a:gd name="T70" fmla="*/ 90 w 131"/>
              <a:gd name="T71" fmla="*/ 104 h 145"/>
              <a:gd name="T72" fmla="*/ 90 w 131"/>
              <a:gd name="T73" fmla="*/ 112 h 145"/>
              <a:gd name="T74" fmla="*/ 94 w 131"/>
              <a:gd name="T75" fmla="*/ 116 h 145"/>
              <a:gd name="T76" fmla="*/ 98 w 131"/>
              <a:gd name="T77" fmla="*/ 116 h 145"/>
              <a:gd name="T78" fmla="*/ 119 w 131"/>
              <a:gd name="T79" fmla="*/ 38 h 145"/>
              <a:gd name="T80" fmla="*/ 98 w 131"/>
              <a:gd name="T81" fmla="*/ 38 h 145"/>
              <a:gd name="T82" fmla="*/ 33 w 131"/>
              <a:gd name="T83" fmla="*/ 38 h 145"/>
              <a:gd name="T84" fmla="*/ 12 w 131"/>
              <a:gd name="T85" fmla="*/ 38 h 145"/>
              <a:gd name="T86" fmla="*/ 0 w 131"/>
              <a:gd name="T87" fmla="*/ 50 h 145"/>
              <a:gd name="T88" fmla="*/ 0 w 131"/>
              <a:gd name="T89" fmla="*/ 69 h 145"/>
              <a:gd name="T90" fmla="*/ 10 w 131"/>
              <a:gd name="T91" fmla="*/ 90 h 145"/>
              <a:gd name="T92" fmla="*/ 26 w 131"/>
              <a:gd name="T93" fmla="*/ 99 h 145"/>
              <a:gd name="T94" fmla="*/ 33 w 131"/>
              <a:gd name="T95" fmla="*/ 95 h 145"/>
              <a:gd name="T96" fmla="*/ 37 w 131"/>
              <a:gd name="T97" fmla="*/ 95 h 145"/>
              <a:gd name="T98" fmla="*/ 45 w 131"/>
              <a:gd name="T99" fmla="*/ 104 h 145"/>
              <a:gd name="T100" fmla="*/ 45 w 131"/>
              <a:gd name="T101" fmla="*/ 106 h 145"/>
              <a:gd name="T102" fmla="*/ 86 w 131"/>
              <a:gd name="T103" fmla="*/ 106 h 145"/>
              <a:gd name="T104" fmla="*/ 86 w 131"/>
              <a:gd name="T105" fmla="*/ 104 h 145"/>
              <a:gd name="T106" fmla="*/ 94 w 131"/>
              <a:gd name="T107" fmla="*/ 95 h 145"/>
              <a:gd name="T108" fmla="*/ 98 w 131"/>
              <a:gd name="T109" fmla="*/ 95 h 145"/>
              <a:gd name="T110" fmla="*/ 105 w 131"/>
              <a:gd name="T111" fmla="*/ 99 h 145"/>
              <a:gd name="T112" fmla="*/ 120 w 131"/>
              <a:gd name="T113" fmla="*/ 90 h 145"/>
              <a:gd name="T114" fmla="*/ 131 w 131"/>
              <a:gd name="T115" fmla="*/ 69 h 145"/>
              <a:gd name="T116" fmla="*/ 131 w 131"/>
              <a:gd name="T117" fmla="*/ 50 h 145"/>
              <a:gd name="T118" fmla="*/ 119 w 131"/>
              <a:gd name="T119" fmla="*/ 38 h 145"/>
              <a:gd name="T120" fmla="*/ 46 w 131"/>
              <a:gd name="T121" fmla="*/ 38 h 145"/>
              <a:gd name="T122" fmla="*/ 85 w 131"/>
              <a:gd name="T123" fmla="*/ 38 h 145"/>
              <a:gd name="T124" fmla="*/ 46 w 131"/>
              <a:gd name="T125" fmla="*/ 3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 h="145">
                <a:moveTo>
                  <a:pt x="107" y="106"/>
                </a:moveTo>
                <a:cubicBezTo>
                  <a:pt x="107" y="116"/>
                  <a:pt x="107" y="116"/>
                  <a:pt x="107" y="116"/>
                </a:cubicBezTo>
                <a:cubicBezTo>
                  <a:pt x="107" y="120"/>
                  <a:pt x="103" y="124"/>
                  <a:pt x="98" y="124"/>
                </a:cubicBezTo>
                <a:cubicBezTo>
                  <a:pt x="94" y="124"/>
                  <a:pt x="94" y="124"/>
                  <a:pt x="94" y="124"/>
                </a:cubicBezTo>
                <a:cubicBezTo>
                  <a:pt x="90" y="124"/>
                  <a:pt x="86" y="120"/>
                  <a:pt x="86" y="116"/>
                </a:cubicBezTo>
                <a:cubicBezTo>
                  <a:pt x="86" y="114"/>
                  <a:pt x="86" y="114"/>
                  <a:pt x="86" y="114"/>
                </a:cubicBezTo>
                <a:cubicBezTo>
                  <a:pt x="72" y="117"/>
                  <a:pt x="58" y="116"/>
                  <a:pt x="45" y="113"/>
                </a:cubicBezTo>
                <a:cubicBezTo>
                  <a:pt x="45" y="116"/>
                  <a:pt x="45" y="116"/>
                  <a:pt x="45" y="116"/>
                </a:cubicBezTo>
                <a:cubicBezTo>
                  <a:pt x="45" y="120"/>
                  <a:pt x="41" y="124"/>
                  <a:pt x="37" y="124"/>
                </a:cubicBezTo>
                <a:cubicBezTo>
                  <a:pt x="33" y="124"/>
                  <a:pt x="33" y="124"/>
                  <a:pt x="33" y="124"/>
                </a:cubicBezTo>
                <a:cubicBezTo>
                  <a:pt x="28" y="124"/>
                  <a:pt x="24" y="120"/>
                  <a:pt x="24" y="116"/>
                </a:cubicBezTo>
                <a:cubicBezTo>
                  <a:pt x="24" y="106"/>
                  <a:pt x="24" y="106"/>
                  <a:pt x="24" y="106"/>
                </a:cubicBezTo>
                <a:cubicBezTo>
                  <a:pt x="20" y="104"/>
                  <a:pt x="15" y="101"/>
                  <a:pt x="10" y="98"/>
                </a:cubicBezTo>
                <a:cubicBezTo>
                  <a:pt x="8" y="96"/>
                  <a:pt x="6" y="93"/>
                  <a:pt x="4" y="90"/>
                </a:cubicBezTo>
                <a:cubicBezTo>
                  <a:pt x="4" y="132"/>
                  <a:pt x="4" y="132"/>
                  <a:pt x="4" y="132"/>
                </a:cubicBezTo>
                <a:cubicBezTo>
                  <a:pt x="4" y="139"/>
                  <a:pt x="9" y="145"/>
                  <a:pt x="16" y="145"/>
                </a:cubicBezTo>
                <a:cubicBezTo>
                  <a:pt x="115" y="145"/>
                  <a:pt x="115" y="145"/>
                  <a:pt x="115" y="145"/>
                </a:cubicBezTo>
                <a:cubicBezTo>
                  <a:pt x="122" y="145"/>
                  <a:pt x="127" y="139"/>
                  <a:pt x="127" y="132"/>
                </a:cubicBezTo>
                <a:cubicBezTo>
                  <a:pt x="127" y="90"/>
                  <a:pt x="127" y="90"/>
                  <a:pt x="127" y="90"/>
                </a:cubicBezTo>
                <a:cubicBezTo>
                  <a:pt x="125" y="93"/>
                  <a:pt x="123" y="96"/>
                  <a:pt x="120" y="98"/>
                </a:cubicBezTo>
                <a:cubicBezTo>
                  <a:pt x="116" y="101"/>
                  <a:pt x="111" y="104"/>
                  <a:pt x="107" y="106"/>
                </a:cubicBezTo>
                <a:close/>
                <a:moveTo>
                  <a:pt x="37" y="116"/>
                </a:moveTo>
                <a:cubicBezTo>
                  <a:pt x="39" y="116"/>
                  <a:pt x="41" y="114"/>
                  <a:pt x="41" y="112"/>
                </a:cubicBezTo>
                <a:cubicBezTo>
                  <a:pt x="41" y="104"/>
                  <a:pt x="41" y="104"/>
                  <a:pt x="41" y="104"/>
                </a:cubicBezTo>
                <a:cubicBezTo>
                  <a:pt x="41" y="101"/>
                  <a:pt x="39" y="99"/>
                  <a:pt x="37" y="99"/>
                </a:cubicBezTo>
                <a:cubicBezTo>
                  <a:pt x="33" y="99"/>
                  <a:pt x="33" y="99"/>
                  <a:pt x="33" y="99"/>
                </a:cubicBezTo>
                <a:cubicBezTo>
                  <a:pt x="30" y="99"/>
                  <a:pt x="28" y="101"/>
                  <a:pt x="28" y="104"/>
                </a:cubicBezTo>
                <a:cubicBezTo>
                  <a:pt x="28" y="112"/>
                  <a:pt x="28" y="112"/>
                  <a:pt x="28" y="112"/>
                </a:cubicBezTo>
                <a:cubicBezTo>
                  <a:pt x="28" y="114"/>
                  <a:pt x="30" y="116"/>
                  <a:pt x="33" y="116"/>
                </a:cubicBezTo>
                <a:lnTo>
                  <a:pt x="37" y="116"/>
                </a:lnTo>
                <a:close/>
                <a:moveTo>
                  <a:pt x="98" y="116"/>
                </a:moveTo>
                <a:cubicBezTo>
                  <a:pt x="101" y="116"/>
                  <a:pt x="102" y="114"/>
                  <a:pt x="102" y="112"/>
                </a:cubicBezTo>
                <a:cubicBezTo>
                  <a:pt x="102" y="104"/>
                  <a:pt x="102" y="104"/>
                  <a:pt x="102" y="104"/>
                </a:cubicBezTo>
                <a:cubicBezTo>
                  <a:pt x="102" y="101"/>
                  <a:pt x="101" y="99"/>
                  <a:pt x="98" y="99"/>
                </a:cubicBezTo>
                <a:cubicBezTo>
                  <a:pt x="94" y="99"/>
                  <a:pt x="94" y="99"/>
                  <a:pt x="94" y="99"/>
                </a:cubicBezTo>
                <a:cubicBezTo>
                  <a:pt x="92" y="99"/>
                  <a:pt x="90" y="101"/>
                  <a:pt x="90" y="104"/>
                </a:cubicBezTo>
                <a:cubicBezTo>
                  <a:pt x="90" y="112"/>
                  <a:pt x="90" y="112"/>
                  <a:pt x="90" y="112"/>
                </a:cubicBezTo>
                <a:cubicBezTo>
                  <a:pt x="90" y="114"/>
                  <a:pt x="92" y="116"/>
                  <a:pt x="94" y="116"/>
                </a:cubicBezTo>
                <a:lnTo>
                  <a:pt x="98" y="116"/>
                </a:lnTo>
                <a:close/>
                <a:moveTo>
                  <a:pt x="119" y="38"/>
                </a:moveTo>
                <a:cubicBezTo>
                  <a:pt x="98" y="38"/>
                  <a:pt x="98" y="38"/>
                  <a:pt x="98" y="38"/>
                </a:cubicBezTo>
                <a:cubicBezTo>
                  <a:pt x="94" y="0"/>
                  <a:pt x="37" y="0"/>
                  <a:pt x="33" y="38"/>
                </a:cubicBezTo>
                <a:cubicBezTo>
                  <a:pt x="12" y="38"/>
                  <a:pt x="12" y="38"/>
                  <a:pt x="12" y="38"/>
                </a:cubicBezTo>
                <a:cubicBezTo>
                  <a:pt x="5" y="38"/>
                  <a:pt x="0" y="43"/>
                  <a:pt x="0" y="50"/>
                </a:cubicBezTo>
                <a:cubicBezTo>
                  <a:pt x="0" y="62"/>
                  <a:pt x="0" y="56"/>
                  <a:pt x="0" y="69"/>
                </a:cubicBezTo>
                <a:cubicBezTo>
                  <a:pt x="0" y="75"/>
                  <a:pt x="4" y="85"/>
                  <a:pt x="10" y="90"/>
                </a:cubicBezTo>
                <a:cubicBezTo>
                  <a:pt x="15" y="94"/>
                  <a:pt x="20" y="97"/>
                  <a:pt x="26" y="99"/>
                </a:cubicBezTo>
                <a:cubicBezTo>
                  <a:pt x="27" y="97"/>
                  <a:pt x="30" y="95"/>
                  <a:pt x="33" y="95"/>
                </a:cubicBezTo>
                <a:cubicBezTo>
                  <a:pt x="37" y="95"/>
                  <a:pt x="37" y="95"/>
                  <a:pt x="37" y="95"/>
                </a:cubicBezTo>
                <a:cubicBezTo>
                  <a:pt x="41" y="95"/>
                  <a:pt x="45" y="99"/>
                  <a:pt x="45" y="104"/>
                </a:cubicBezTo>
                <a:cubicBezTo>
                  <a:pt x="45" y="106"/>
                  <a:pt x="45" y="106"/>
                  <a:pt x="45" y="106"/>
                </a:cubicBezTo>
                <a:cubicBezTo>
                  <a:pt x="58" y="109"/>
                  <a:pt x="72" y="109"/>
                  <a:pt x="86" y="106"/>
                </a:cubicBezTo>
                <a:cubicBezTo>
                  <a:pt x="86" y="104"/>
                  <a:pt x="86" y="104"/>
                  <a:pt x="86" y="104"/>
                </a:cubicBezTo>
                <a:cubicBezTo>
                  <a:pt x="86" y="99"/>
                  <a:pt x="90" y="95"/>
                  <a:pt x="94" y="95"/>
                </a:cubicBezTo>
                <a:cubicBezTo>
                  <a:pt x="98" y="95"/>
                  <a:pt x="98" y="95"/>
                  <a:pt x="98" y="95"/>
                </a:cubicBezTo>
                <a:cubicBezTo>
                  <a:pt x="101" y="95"/>
                  <a:pt x="104" y="97"/>
                  <a:pt x="105" y="99"/>
                </a:cubicBezTo>
                <a:cubicBezTo>
                  <a:pt x="110" y="97"/>
                  <a:pt x="116" y="94"/>
                  <a:pt x="120" y="90"/>
                </a:cubicBezTo>
                <a:cubicBezTo>
                  <a:pt x="127" y="85"/>
                  <a:pt x="131" y="75"/>
                  <a:pt x="131" y="69"/>
                </a:cubicBezTo>
                <a:cubicBezTo>
                  <a:pt x="131" y="56"/>
                  <a:pt x="131" y="62"/>
                  <a:pt x="131" y="50"/>
                </a:cubicBezTo>
                <a:cubicBezTo>
                  <a:pt x="131" y="43"/>
                  <a:pt x="126" y="38"/>
                  <a:pt x="119" y="38"/>
                </a:cubicBezTo>
                <a:close/>
                <a:moveTo>
                  <a:pt x="46" y="38"/>
                </a:moveTo>
                <a:cubicBezTo>
                  <a:pt x="50" y="16"/>
                  <a:pt x="81" y="16"/>
                  <a:pt x="85" y="38"/>
                </a:cubicBezTo>
                <a:lnTo>
                  <a:pt x="46" y="3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25" name="Freeform 12"/>
          <p:cNvSpPr/>
          <p:nvPr/>
        </p:nvSpPr>
        <p:spPr bwMode="auto">
          <a:xfrm>
            <a:off x="1494490" y="3393667"/>
            <a:ext cx="503520" cy="438965"/>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27" name="文本框 26"/>
          <p:cNvSpPr txBox="1"/>
          <p:nvPr/>
        </p:nvSpPr>
        <p:spPr>
          <a:xfrm>
            <a:off x="1494490" y="3784600"/>
            <a:ext cx="503520" cy="923330"/>
          </a:xfrm>
          <a:prstGeom prst="rect">
            <a:avLst/>
          </a:prstGeom>
          <a:noFill/>
        </p:spPr>
        <p:txBody>
          <a:bodyPr wrap="square" rtlCol="0">
            <a:spAutoFit/>
          </a:bodyPr>
          <a:lstStyle/>
          <a:p>
            <a:r>
              <a:rPr lang="en-US" altLang="zh-CN" sz="5400" dirty="0">
                <a:solidFill>
                  <a:schemeClr val="bg1"/>
                </a:solidFill>
                <a:latin typeface="思源黑体 CN Bold" panose="020B0800000000000000" pitchFamily="34" charset="-122"/>
                <a:ea typeface="思源黑体 CN Bold" panose="020B0800000000000000" pitchFamily="34" charset="-122"/>
                <a:cs typeface="+mn-ea"/>
                <a:sym typeface="+mn-lt"/>
              </a:rPr>
              <a:t>1</a:t>
            </a:r>
            <a:endParaRPr lang="zh-CN" altLang="en-US" sz="540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33" name="文本框 32"/>
          <p:cNvSpPr txBox="1"/>
          <p:nvPr/>
        </p:nvSpPr>
        <p:spPr>
          <a:xfrm>
            <a:off x="4409140" y="3798302"/>
            <a:ext cx="503520" cy="923330"/>
          </a:xfrm>
          <a:prstGeom prst="rect">
            <a:avLst/>
          </a:prstGeom>
          <a:noFill/>
        </p:spPr>
        <p:txBody>
          <a:bodyPr wrap="square" rtlCol="0">
            <a:spAutoFit/>
          </a:bodyPr>
          <a:lstStyle/>
          <a:p>
            <a:r>
              <a:rPr lang="en-US" altLang="zh-CN" sz="5400" dirty="0">
                <a:solidFill>
                  <a:schemeClr val="bg1"/>
                </a:solidFill>
                <a:latin typeface="思源黑体 CN Bold" panose="020B0800000000000000" pitchFamily="34" charset="-122"/>
                <a:ea typeface="思源黑体 CN Bold" panose="020B0800000000000000" pitchFamily="34" charset="-122"/>
                <a:cs typeface="+mn-ea"/>
                <a:sym typeface="+mn-lt"/>
              </a:rPr>
              <a:t>2</a:t>
            </a:r>
            <a:endParaRPr lang="zh-CN" altLang="en-US" sz="540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34" name="文本框 33"/>
          <p:cNvSpPr txBox="1"/>
          <p:nvPr/>
        </p:nvSpPr>
        <p:spPr>
          <a:xfrm>
            <a:off x="7310881" y="3797770"/>
            <a:ext cx="503520" cy="923330"/>
          </a:xfrm>
          <a:prstGeom prst="rect">
            <a:avLst/>
          </a:prstGeom>
          <a:noFill/>
        </p:spPr>
        <p:txBody>
          <a:bodyPr wrap="square" rtlCol="0">
            <a:spAutoFit/>
          </a:bodyPr>
          <a:lstStyle/>
          <a:p>
            <a:r>
              <a:rPr lang="en-US" altLang="zh-CN" sz="5400" dirty="0">
                <a:solidFill>
                  <a:schemeClr val="bg1"/>
                </a:solidFill>
                <a:latin typeface="思源黑体 CN Bold" panose="020B0800000000000000" pitchFamily="34" charset="-122"/>
                <a:ea typeface="思源黑体 CN Bold" panose="020B0800000000000000" pitchFamily="34" charset="-122"/>
                <a:cs typeface="+mn-ea"/>
                <a:sym typeface="+mn-lt"/>
              </a:rPr>
              <a:t>3</a:t>
            </a:r>
            <a:endParaRPr lang="zh-CN" altLang="en-US" sz="540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45" name="文本框 44"/>
          <p:cNvSpPr txBox="1"/>
          <p:nvPr/>
        </p:nvSpPr>
        <p:spPr>
          <a:xfrm>
            <a:off x="10238443" y="3755612"/>
            <a:ext cx="503520" cy="923330"/>
          </a:xfrm>
          <a:prstGeom prst="rect">
            <a:avLst/>
          </a:prstGeom>
          <a:noFill/>
        </p:spPr>
        <p:txBody>
          <a:bodyPr wrap="square" rtlCol="0">
            <a:spAutoFit/>
          </a:bodyPr>
          <a:lstStyle/>
          <a:p>
            <a:r>
              <a:rPr lang="en-US" altLang="zh-CN" sz="5400" dirty="0">
                <a:solidFill>
                  <a:schemeClr val="bg1"/>
                </a:solidFill>
                <a:latin typeface="思源黑体 CN Bold" panose="020B0800000000000000" pitchFamily="34" charset="-122"/>
                <a:ea typeface="思源黑体 CN Bold" panose="020B0800000000000000" pitchFamily="34" charset="-122"/>
                <a:cs typeface="+mn-ea"/>
                <a:sym typeface="+mn-lt"/>
              </a:rPr>
              <a:t>4</a:t>
            </a:r>
            <a:endParaRPr lang="zh-CN" altLang="en-US" sz="5400"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46" name="文本框 45"/>
          <p:cNvSpPr txBox="1"/>
          <p:nvPr/>
        </p:nvSpPr>
        <p:spPr>
          <a:xfrm>
            <a:off x="1114893" y="4910295"/>
            <a:ext cx="1458851" cy="461665"/>
          </a:xfrm>
          <a:prstGeom prst="rect">
            <a:avLst/>
          </a:prstGeom>
          <a:noFill/>
        </p:spPr>
        <p:txBody>
          <a:bodyPr wrap="square" rtlCol="0">
            <a:spAutoFit/>
          </a:bodyPr>
          <a:lstStyle/>
          <a:p>
            <a:pPr lvl="0"/>
            <a:r>
              <a:rPr lang="zh-CN" altLang="en-US" sz="2400" dirty="0">
                <a:solidFill>
                  <a:srgbClr val="E6E4E4">
                    <a:lumMod val="25000"/>
                  </a:srgbClr>
                </a:solidFill>
                <a:latin typeface="思源黑体 CN Bold" panose="020B0800000000000000" pitchFamily="34" charset="-122"/>
                <a:ea typeface="思源黑体 CN Bold" panose="020B0800000000000000" pitchFamily="34" charset="-122"/>
              </a:rPr>
              <a:t>你的标题</a:t>
            </a:r>
          </a:p>
        </p:txBody>
      </p:sp>
      <p:sp>
        <p:nvSpPr>
          <p:cNvPr id="47" name="矩形 46"/>
          <p:cNvSpPr/>
          <p:nvPr/>
        </p:nvSpPr>
        <p:spPr>
          <a:xfrm>
            <a:off x="621398" y="5429109"/>
            <a:ext cx="2325356" cy="1027204"/>
          </a:xfrm>
          <a:prstGeom prst="rect">
            <a:avLst/>
          </a:prstGeom>
        </p:spPr>
        <p:txBody>
          <a:bodyPr wrap="square">
            <a:spAutoFit/>
          </a:body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双击在此添加你的文本信息内容文本信息内容</a:t>
            </a:r>
            <a:endParaRPr lang="zh-CN" altLang="en-US" sz="1050" dirty="0">
              <a:solidFill>
                <a:srgbClr val="E6E4E4">
                  <a:lumMod val="50000"/>
                </a:srgbClr>
              </a:solidFill>
              <a:latin typeface="等线" panose="02010600030101010101" pitchFamily="2" charset="-122"/>
            </a:endParaRPr>
          </a:p>
        </p:txBody>
      </p:sp>
      <p:cxnSp>
        <p:nvCxnSpPr>
          <p:cNvPr id="48" name="直接连接符 47"/>
          <p:cNvCxnSpPr/>
          <p:nvPr/>
        </p:nvCxnSpPr>
        <p:spPr>
          <a:xfrm>
            <a:off x="1549014" y="5342671"/>
            <a:ext cx="360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061293" y="4910295"/>
            <a:ext cx="1458851" cy="461665"/>
          </a:xfrm>
          <a:prstGeom prst="rect">
            <a:avLst/>
          </a:prstGeom>
          <a:noFill/>
        </p:spPr>
        <p:txBody>
          <a:bodyPr wrap="square" rtlCol="0">
            <a:spAutoFit/>
          </a:bodyPr>
          <a:lstStyle/>
          <a:p>
            <a:pPr lvl="0"/>
            <a:r>
              <a:rPr lang="zh-CN" altLang="en-US" sz="2400" dirty="0">
                <a:solidFill>
                  <a:srgbClr val="E6E4E4">
                    <a:lumMod val="25000"/>
                  </a:srgbClr>
                </a:solidFill>
                <a:latin typeface="思源黑体 CN Bold" panose="020B0800000000000000" pitchFamily="34" charset="-122"/>
                <a:ea typeface="思源黑体 CN Bold" panose="020B0800000000000000" pitchFamily="34" charset="-122"/>
              </a:rPr>
              <a:t>你的标题</a:t>
            </a:r>
          </a:p>
        </p:txBody>
      </p:sp>
      <p:sp>
        <p:nvSpPr>
          <p:cNvPr id="50" name="矩形 49"/>
          <p:cNvSpPr/>
          <p:nvPr/>
        </p:nvSpPr>
        <p:spPr>
          <a:xfrm>
            <a:off x="3567798" y="5429109"/>
            <a:ext cx="2325356" cy="1027204"/>
          </a:xfrm>
          <a:prstGeom prst="rect">
            <a:avLst/>
          </a:prstGeom>
        </p:spPr>
        <p:txBody>
          <a:bodyPr wrap="square">
            <a:spAutoFit/>
          </a:bodyPr>
          <a:lstStyle/>
          <a:p>
            <a:pPr lvl="0" algn="ctr">
              <a:lnSpc>
                <a:spcPct val="130000"/>
              </a:lnSpc>
            </a:pPr>
            <a:r>
              <a:rPr lang="zh-CN" altLang="en-US" sz="1600" spc="30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双击在此添加你的文本信息内容文本信息内容</a:t>
            </a:r>
            <a:endParaRPr lang="zh-CN" altLang="en-US" sz="1050" dirty="0">
              <a:solidFill>
                <a:srgbClr val="E6E4E4">
                  <a:lumMod val="50000"/>
                </a:srgbClr>
              </a:solidFill>
              <a:latin typeface="等线" panose="02010600030101010101" pitchFamily="2" charset="-122"/>
            </a:endParaRPr>
          </a:p>
        </p:txBody>
      </p:sp>
      <p:cxnSp>
        <p:nvCxnSpPr>
          <p:cNvPr id="51" name="直接连接符 50"/>
          <p:cNvCxnSpPr/>
          <p:nvPr/>
        </p:nvCxnSpPr>
        <p:spPr>
          <a:xfrm>
            <a:off x="4495414" y="5342671"/>
            <a:ext cx="360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007693" y="4910295"/>
            <a:ext cx="1458851" cy="461665"/>
          </a:xfrm>
          <a:prstGeom prst="rect">
            <a:avLst/>
          </a:prstGeom>
          <a:noFill/>
        </p:spPr>
        <p:txBody>
          <a:bodyPr wrap="square" rtlCol="0">
            <a:spAutoFit/>
          </a:bodyPr>
          <a:lstStyle/>
          <a:p>
            <a:pPr lvl="0"/>
            <a:r>
              <a:rPr lang="zh-CN" altLang="en-US" sz="2400" dirty="0">
                <a:solidFill>
                  <a:srgbClr val="E6E4E4">
                    <a:lumMod val="25000"/>
                  </a:srgbClr>
                </a:solidFill>
                <a:latin typeface="思源黑体 CN Bold" panose="020B0800000000000000" pitchFamily="34" charset="-122"/>
                <a:ea typeface="思源黑体 CN Bold" panose="020B0800000000000000" pitchFamily="34" charset="-122"/>
              </a:rPr>
              <a:t>你的标题</a:t>
            </a:r>
          </a:p>
        </p:txBody>
      </p:sp>
      <p:sp>
        <p:nvSpPr>
          <p:cNvPr id="53" name="矩形 52"/>
          <p:cNvSpPr/>
          <p:nvPr/>
        </p:nvSpPr>
        <p:spPr>
          <a:xfrm>
            <a:off x="6514198" y="5429109"/>
            <a:ext cx="2325356" cy="1027204"/>
          </a:xfrm>
          <a:prstGeom prst="rect">
            <a:avLst/>
          </a:prstGeom>
        </p:spPr>
        <p:txBody>
          <a:bodyPr wrap="square">
            <a:spAutoFit/>
          </a:bodyPr>
          <a:lstStyle/>
          <a:p>
            <a:pPr lvl="0" algn="ctr">
              <a:lnSpc>
                <a:spcPct val="130000"/>
              </a:lnSpc>
            </a:pPr>
            <a:r>
              <a:rPr lang="zh-CN" altLang="en-US" sz="1600" spc="30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双击在此添加你的文本信息内容文本信息内容</a:t>
            </a:r>
            <a:endParaRPr lang="zh-CN" altLang="en-US" sz="1050" dirty="0">
              <a:solidFill>
                <a:srgbClr val="E6E4E4">
                  <a:lumMod val="50000"/>
                </a:srgbClr>
              </a:solidFill>
              <a:latin typeface="等线" panose="02010600030101010101" pitchFamily="2" charset="-122"/>
            </a:endParaRPr>
          </a:p>
        </p:txBody>
      </p:sp>
      <p:cxnSp>
        <p:nvCxnSpPr>
          <p:cNvPr id="54" name="直接连接符 53"/>
          <p:cNvCxnSpPr/>
          <p:nvPr/>
        </p:nvCxnSpPr>
        <p:spPr>
          <a:xfrm>
            <a:off x="7441814" y="5342671"/>
            <a:ext cx="360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9954093" y="4897595"/>
            <a:ext cx="1458851" cy="461665"/>
          </a:xfrm>
          <a:prstGeom prst="rect">
            <a:avLst/>
          </a:prstGeom>
          <a:noFill/>
        </p:spPr>
        <p:txBody>
          <a:bodyPr wrap="square" rtlCol="0">
            <a:spAutoFit/>
          </a:bodyPr>
          <a:lstStyle/>
          <a:p>
            <a:pPr lvl="0"/>
            <a:r>
              <a:rPr lang="zh-CN" altLang="en-US" sz="2400" dirty="0">
                <a:solidFill>
                  <a:srgbClr val="E6E4E4">
                    <a:lumMod val="25000"/>
                  </a:srgbClr>
                </a:solidFill>
                <a:latin typeface="思源黑体 CN Bold" panose="020B0800000000000000" pitchFamily="34" charset="-122"/>
                <a:ea typeface="思源黑体 CN Bold" panose="020B0800000000000000" pitchFamily="34" charset="-122"/>
              </a:rPr>
              <a:t>你的标题</a:t>
            </a:r>
          </a:p>
        </p:txBody>
      </p:sp>
      <p:sp>
        <p:nvSpPr>
          <p:cNvPr id="56" name="矩形 55"/>
          <p:cNvSpPr/>
          <p:nvPr/>
        </p:nvSpPr>
        <p:spPr>
          <a:xfrm>
            <a:off x="9460598" y="5416409"/>
            <a:ext cx="2325356" cy="1027204"/>
          </a:xfrm>
          <a:prstGeom prst="rect">
            <a:avLst/>
          </a:prstGeom>
        </p:spPr>
        <p:txBody>
          <a:bodyPr wrap="square">
            <a:spAutoFit/>
          </a:bodyPr>
          <a:lstStyle/>
          <a:p>
            <a:pPr lvl="0" algn="ctr">
              <a:lnSpc>
                <a:spcPct val="130000"/>
              </a:lnSpc>
            </a:pPr>
            <a:r>
              <a:rPr lang="zh-CN" altLang="en-US" sz="1600" spc="30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双击在此添加你的文本信息内容文本信息内容</a:t>
            </a:r>
            <a:endParaRPr lang="zh-CN" altLang="en-US" sz="1050" dirty="0">
              <a:solidFill>
                <a:srgbClr val="E6E4E4">
                  <a:lumMod val="50000"/>
                </a:srgbClr>
              </a:solidFill>
              <a:latin typeface="等线" panose="02010600030101010101" pitchFamily="2" charset="-122"/>
            </a:endParaRPr>
          </a:p>
        </p:txBody>
      </p:sp>
      <p:cxnSp>
        <p:nvCxnSpPr>
          <p:cNvPr id="57" name="直接连接符 56"/>
          <p:cNvCxnSpPr/>
          <p:nvPr/>
        </p:nvCxnSpPr>
        <p:spPr>
          <a:xfrm>
            <a:off x="10388214" y="5329971"/>
            <a:ext cx="360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3995420" y="220978"/>
            <a:ext cx="3997325" cy="368300"/>
            <a:chOff x="6292" y="188"/>
            <a:chExt cx="6295" cy="580"/>
          </a:xfrm>
        </p:grpSpPr>
        <p:sp>
          <p:nvSpPr>
            <p:cNvPr id="36" name="同心圆 11"/>
            <p:cNvSpPr/>
            <p:nvPr/>
          </p:nvSpPr>
          <p:spPr>
            <a:xfrm>
              <a:off x="6292"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同心圆 12"/>
            <p:cNvSpPr/>
            <p:nvPr/>
          </p:nvSpPr>
          <p:spPr>
            <a:xfrm>
              <a:off x="6906"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同心圆 13"/>
            <p:cNvSpPr/>
            <p:nvPr/>
          </p:nvSpPr>
          <p:spPr>
            <a:xfrm>
              <a:off x="11658"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同心圆 14"/>
            <p:cNvSpPr/>
            <p:nvPr/>
          </p:nvSpPr>
          <p:spPr>
            <a:xfrm>
              <a:off x="12269"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文本框 39"/>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000"/>
                                        <p:tgtEl>
                                          <p:spTgt spid="45"/>
                                        </p:tgtEl>
                                      </p:cBhvr>
                                    </p:animEffect>
                                    <p:anim calcmode="lin" valueType="num">
                                      <p:cBhvr>
                                        <p:cTn id="75" dur="1000" fill="hold"/>
                                        <p:tgtEl>
                                          <p:spTgt spid="45"/>
                                        </p:tgtEl>
                                        <p:attrNameLst>
                                          <p:attrName>ppt_x</p:attrName>
                                        </p:attrNameLst>
                                      </p:cBhvr>
                                      <p:tavLst>
                                        <p:tav tm="0">
                                          <p:val>
                                            <p:strVal val="#ppt_x"/>
                                          </p:val>
                                        </p:tav>
                                        <p:tav tm="100000">
                                          <p:val>
                                            <p:strVal val="#ppt_x"/>
                                          </p:val>
                                        </p:tav>
                                      </p:tavLst>
                                    </p:anim>
                                    <p:anim calcmode="lin" valueType="num">
                                      <p:cBhvr>
                                        <p:cTn id="7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par>
                                <p:cTn id="94" presetID="10" presetClass="entr" presetSubtype="0" fill="hold"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500"/>
                                        <p:tgtEl>
                                          <p:spTgt spid="53"/>
                                        </p:tgtEl>
                                      </p:cBhvr>
                                    </p:animEffect>
                                  </p:childTnLst>
                                </p:cTn>
                              </p:par>
                              <p:par>
                                <p:cTn id="103" presetID="10" presetClass="entr" presetSubtype="0"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9" grpId="0" animBg="1"/>
      <p:bldP spid="15" grpId="0" animBg="1"/>
      <p:bldP spid="16" grpId="0" animBg="1"/>
      <p:bldP spid="22" grpId="0" animBg="1"/>
      <p:bldP spid="23" grpId="0" animBg="1"/>
      <p:bldP spid="25" grpId="0" animBg="1"/>
      <p:bldP spid="27" grpId="0"/>
      <p:bldP spid="33" grpId="0"/>
      <p:bldP spid="34" grpId="0"/>
      <p:bldP spid="45" grpId="0"/>
      <p:bldP spid="46" grpId="0"/>
      <p:bldP spid="47" grpId="0"/>
      <p:bldP spid="49" grpId="0"/>
      <p:bldP spid="50" grpId="0"/>
      <p:bldP spid="52" grpId="0"/>
      <p:bldP spid="53"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entagon 25"/>
          <p:cNvSpPr/>
          <p:nvPr/>
        </p:nvSpPr>
        <p:spPr>
          <a:xfrm flipH="1">
            <a:off x="7878014" y="1922765"/>
            <a:ext cx="4333069" cy="69128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94" name="TextBox 26"/>
          <p:cNvSpPr txBox="1"/>
          <p:nvPr/>
        </p:nvSpPr>
        <p:spPr>
          <a:xfrm flipH="1">
            <a:off x="8370029" y="2068356"/>
            <a:ext cx="1716102" cy="430879"/>
          </a:xfrm>
          <a:prstGeom prst="rect">
            <a:avLst/>
          </a:prstGeom>
        </p:spPr>
        <p:txBody>
          <a:bodyPr wrap="squar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ctr"/>
            <a:r>
              <a:rPr lang="zh-CN" altLang="en-US" b="0" dirty="0">
                <a:solidFill>
                  <a:schemeClr val="bg1"/>
                </a:solidFill>
                <a:latin typeface="思源黑体 CN Bold" panose="020B0800000000000000" pitchFamily="34" charset="-122"/>
                <a:ea typeface="思源黑体 CN Bold" panose="020B0800000000000000" pitchFamily="34" charset="-122"/>
              </a:rPr>
              <a:t>输入关键词</a:t>
            </a:r>
          </a:p>
        </p:txBody>
      </p:sp>
      <p:sp>
        <p:nvSpPr>
          <p:cNvPr id="91" name="Pentagon 28"/>
          <p:cNvSpPr/>
          <p:nvPr/>
        </p:nvSpPr>
        <p:spPr>
          <a:xfrm flipH="1">
            <a:off x="8550215" y="2767668"/>
            <a:ext cx="3641785"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92" name="TextBox 29"/>
          <p:cNvSpPr txBox="1"/>
          <p:nvPr/>
        </p:nvSpPr>
        <p:spPr>
          <a:xfrm flipH="1">
            <a:off x="9128811" y="2913260"/>
            <a:ext cx="1780201" cy="430879"/>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pPr lvl="0" algn="ctr"/>
            <a:r>
              <a:rPr lang="zh-CN" altLang="en-US" sz="2200" b="0" dirty="0">
                <a:solidFill>
                  <a:srgbClr val="FFFFFF"/>
                </a:solidFill>
                <a:latin typeface="思源黑体 CN Bold" panose="020B0800000000000000" pitchFamily="34" charset="-122"/>
                <a:ea typeface="思源黑体 CN Bold" panose="020B0800000000000000" pitchFamily="34" charset="-122"/>
              </a:rPr>
              <a:t>输入关键词</a:t>
            </a:r>
          </a:p>
        </p:txBody>
      </p:sp>
      <p:sp>
        <p:nvSpPr>
          <p:cNvPr id="89" name="Pentagon 31"/>
          <p:cNvSpPr/>
          <p:nvPr/>
        </p:nvSpPr>
        <p:spPr>
          <a:xfrm flipH="1">
            <a:off x="9260581" y="3612570"/>
            <a:ext cx="2950501" cy="6912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90" name="TextBox 32"/>
          <p:cNvSpPr txBox="1"/>
          <p:nvPr/>
        </p:nvSpPr>
        <p:spPr>
          <a:xfrm flipH="1">
            <a:off x="9750339" y="3758162"/>
            <a:ext cx="1855506" cy="430879"/>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pPr lvl="0" algn="ctr"/>
            <a:r>
              <a:rPr lang="zh-CN" altLang="en-US" sz="2200" b="0" dirty="0">
                <a:solidFill>
                  <a:srgbClr val="FFFFFF"/>
                </a:solidFill>
                <a:latin typeface="思源黑体 CN Bold" panose="020B0800000000000000" pitchFamily="34" charset="-122"/>
                <a:ea typeface="思源黑体 CN Bold" panose="020B0800000000000000" pitchFamily="34" charset="-122"/>
              </a:rPr>
              <a:t>输入关键词</a:t>
            </a:r>
          </a:p>
        </p:txBody>
      </p:sp>
      <p:sp>
        <p:nvSpPr>
          <p:cNvPr id="87" name="Pentagon 34"/>
          <p:cNvSpPr/>
          <p:nvPr/>
        </p:nvSpPr>
        <p:spPr>
          <a:xfrm flipH="1">
            <a:off x="10086131" y="4457470"/>
            <a:ext cx="2105597"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88" name="TextBox 35"/>
          <p:cNvSpPr txBox="1"/>
          <p:nvPr/>
        </p:nvSpPr>
        <p:spPr>
          <a:xfrm flipH="1">
            <a:off x="10571946" y="4603062"/>
            <a:ext cx="1619782" cy="430879"/>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pPr lvl="0" algn="ctr"/>
            <a:r>
              <a:rPr lang="zh-CN" altLang="en-US" sz="2200" b="0" dirty="0">
                <a:solidFill>
                  <a:srgbClr val="FFFFFF"/>
                </a:solidFill>
                <a:latin typeface="思源黑体 CN Bold" panose="020B0800000000000000" pitchFamily="34" charset="-122"/>
                <a:ea typeface="思源黑体 CN Bold" panose="020B0800000000000000" pitchFamily="34" charset="-122"/>
              </a:rPr>
              <a:t>输入关键词</a:t>
            </a:r>
          </a:p>
        </p:txBody>
      </p:sp>
      <p:graphicFrame>
        <p:nvGraphicFramePr>
          <p:cNvPr id="96" name="Chart 37"/>
          <p:cNvGraphicFramePr/>
          <p:nvPr/>
        </p:nvGraphicFramePr>
        <p:xfrm>
          <a:off x="1041874" y="3822901"/>
          <a:ext cx="7440617" cy="2125415"/>
        </p:xfrm>
        <a:graphic>
          <a:graphicData uri="http://schemas.openxmlformats.org/drawingml/2006/chart">
            <c:chart xmlns:c="http://schemas.openxmlformats.org/drawingml/2006/chart" xmlns:r="http://schemas.openxmlformats.org/officeDocument/2006/relationships" r:id="rId3"/>
          </a:graphicData>
        </a:graphic>
      </p:graphicFrame>
      <p:sp>
        <p:nvSpPr>
          <p:cNvPr id="17" name="išľíďè"/>
          <p:cNvSpPr/>
          <p:nvPr/>
        </p:nvSpPr>
        <p:spPr bwMode="auto">
          <a:xfrm>
            <a:off x="1281717" y="1983995"/>
            <a:ext cx="4752524" cy="5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400" dirty="0">
              <a:solidFill>
                <a:srgbClr val="FFFFFF">
                  <a:lumMod val="65000"/>
                </a:srgbClr>
              </a:solidFill>
              <a:cs typeface="+mn-ea"/>
              <a:sym typeface="+mn-lt"/>
            </a:endParaRPr>
          </a:p>
        </p:txBody>
      </p:sp>
      <p:sp>
        <p:nvSpPr>
          <p:cNvPr id="18" name="iSlíďè"/>
          <p:cNvSpPr txBox="1"/>
          <p:nvPr/>
        </p:nvSpPr>
        <p:spPr bwMode="auto">
          <a:xfrm>
            <a:off x="1336306" y="1475981"/>
            <a:ext cx="4725229" cy="33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lvl="0"/>
            <a:r>
              <a:rPr lang="zh-CN" altLang="en-US" sz="2400" dirty="0">
                <a:solidFill>
                  <a:srgbClr val="000000">
                    <a:lumMod val="75000"/>
                    <a:lumOff val="25000"/>
                  </a:srgbClr>
                </a:solidFill>
                <a:latin typeface="思源黑体 CN Bold" panose="020B0800000000000000" pitchFamily="34" charset="-122"/>
                <a:ea typeface="思源黑体 CN Bold" panose="020B0800000000000000" pitchFamily="34" charset="-122"/>
              </a:rPr>
              <a:t>输入你的标题</a:t>
            </a:r>
          </a:p>
        </p:txBody>
      </p:sp>
      <p:sp>
        <p:nvSpPr>
          <p:cNvPr id="19" name="išľíďè"/>
          <p:cNvSpPr/>
          <p:nvPr/>
        </p:nvSpPr>
        <p:spPr bwMode="auto">
          <a:xfrm>
            <a:off x="1281717" y="2942292"/>
            <a:ext cx="4752524" cy="5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nSpc>
                <a:spcPct val="15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400" dirty="0">
              <a:solidFill>
                <a:srgbClr val="FFFFFF">
                  <a:lumMod val="65000"/>
                </a:srgbClr>
              </a:solidFill>
              <a:cs typeface="+mn-ea"/>
              <a:sym typeface="+mn-lt"/>
            </a:endParaRPr>
          </a:p>
        </p:txBody>
      </p:sp>
      <p:grpSp>
        <p:nvGrpSpPr>
          <p:cNvPr id="14" name="组合 13"/>
          <p:cNvGrpSpPr/>
          <p:nvPr/>
        </p:nvGrpSpPr>
        <p:grpSpPr>
          <a:xfrm>
            <a:off x="3995420" y="220978"/>
            <a:ext cx="3997325" cy="368300"/>
            <a:chOff x="6292" y="188"/>
            <a:chExt cx="6295" cy="580"/>
          </a:xfrm>
        </p:grpSpPr>
        <p:sp>
          <p:nvSpPr>
            <p:cNvPr id="15" name="同心圆 11"/>
            <p:cNvSpPr/>
            <p:nvPr/>
          </p:nvSpPr>
          <p:spPr>
            <a:xfrm>
              <a:off x="6292"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同心圆 12"/>
            <p:cNvSpPr/>
            <p:nvPr/>
          </p:nvSpPr>
          <p:spPr>
            <a:xfrm>
              <a:off x="6906"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同心圆 13"/>
            <p:cNvSpPr/>
            <p:nvPr/>
          </p:nvSpPr>
          <p:spPr>
            <a:xfrm>
              <a:off x="11658"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同心圆 14"/>
            <p:cNvSpPr/>
            <p:nvPr/>
          </p:nvSpPr>
          <p:spPr>
            <a:xfrm>
              <a:off x="12269"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文本框 21"/>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96">
                                            <p:graphicEl>
                                              <a:chart seriesIdx="-3" categoryIdx="-3" bldStep="gridLegend"/>
                                            </p:graphicEl>
                                          </p:spTgt>
                                        </p:tgtEl>
                                        <p:attrNameLst>
                                          <p:attrName>style.visibility</p:attrName>
                                        </p:attrNameLst>
                                      </p:cBhvr>
                                      <p:to>
                                        <p:strVal val="visible"/>
                                      </p:to>
                                    </p:set>
                                    <p:animEffect transition="in" filter="slide(fromLeft)">
                                      <p:cBhvr>
                                        <p:cTn id="23" dur="500"/>
                                        <p:tgtEl>
                                          <p:spTgt spid="96">
                                            <p:graphicEl>
                                              <a:chart seriesIdx="-3" categoryIdx="-3" bldStep="gridLegend"/>
                                            </p:graphicEl>
                                          </p:spTgt>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96">
                                            <p:graphicEl>
                                              <a:chart seriesIdx="0" categoryIdx="-4" bldStep="series"/>
                                            </p:graphicEl>
                                          </p:spTgt>
                                        </p:tgtEl>
                                        <p:attrNameLst>
                                          <p:attrName>style.visibility</p:attrName>
                                        </p:attrNameLst>
                                      </p:cBhvr>
                                      <p:to>
                                        <p:strVal val="visible"/>
                                      </p:to>
                                    </p:set>
                                    <p:animEffect transition="in" filter="slide(fromLeft)">
                                      <p:cBhvr>
                                        <p:cTn id="27" dur="500"/>
                                        <p:tgtEl>
                                          <p:spTgt spid="96">
                                            <p:graphicEl>
                                              <a:chart seriesIdx="0" categoryIdx="-4" bldStep="series"/>
                                            </p:graphicEl>
                                          </p:spTgt>
                                        </p:tgtEl>
                                      </p:cBhvr>
                                    </p:animEffect>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96">
                                            <p:graphicEl>
                                              <a:chart seriesIdx="1" categoryIdx="-4" bldStep="series"/>
                                            </p:graphicEl>
                                          </p:spTgt>
                                        </p:tgtEl>
                                        <p:attrNameLst>
                                          <p:attrName>style.visibility</p:attrName>
                                        </p:attrNameLst>
                                      </p:cBhvr>
                                      <p:to>
                                        <p:strVal val="visible"/>
                                      </p:to>
                                    </p:set>
                                    <p:animEffect transition="in" filter="slide(fromLeft)">
                                      <p:cBhvr>
                                        <p:cTn id="31" dur="500"/>
                                        <p:tgtEl>
                                          <p:spTgt spid="96">
                                            <p:graphicEl>
                                              <a:chart seriesIdx="1" categoryIdx="-4" bldStep="series"/>
                                            </p:graphicEl>
                                          </p:spTgt>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96">
                                            <p:graphicEl>
                                              <a:chart seriesIdx="2" categoryIdx="-4" bldStep="series"/>
                                            </p:graphicEl>
                                          </p:spTgt>
                                        </p:tgtEl>
                                        <p:attrNameLst>
                                          <p:attrName>style.visibility</p:attrName>
                                        </p:attrNameLst>
                                      </p:cBhvr>
                                      <p:to>
                                        <p:strVal val="visible"/>
                                      </p:to>
                                    </p:set>
                                    <p:animEffect transition="in" filter="slide(fromLeft)">
                                      <p:cBhvr>
                                        <p:cTn id="35" dur="500"/>
                                        <p:tgtEl>
                                          <p:spTgt spid="96">
                                            <p:graphicEl>
                                              <a:chart seriesIdx="2" categoryIdx="-4" bldStep="series"/>
                                            </p:graphicEl>
                                          </p:spTgt>
                                        </p:tgtEl>
                                      </p:cBhvr>
                                    </p:animEffect>
                                  </p:childTnLst>
                                </p:cTn>
                              </p:par>
                            </p:childTnLst>
                          </p:cTn>
                        </p:par>
                        <p:par>
                          <p:cTn id="36" fill="hold">
                            <p:stCondLst>
                              <p:cond delay="2500"/>
                            </p:stCondLst>
                            <p:childTnLst>
                              <p:par>
                                <p:cTn id="37" presetID="12" presetClass="entr" presetSubtype="8" fill="hold" grpId="0" nodeType="afterEffect">
                                  <p:stCondLst>
                                    <p:cond delay="0"/>
                                  </p:stCondLst>
                                  <p:childTnLst>
                                    <p:set>
                                      <p:cBhvr>
                                        <p:cTn id="38" dur="1" fill="hold">
                                          <p:stCondLst>
                                            <p:cond delay="0"/>
                                          </p:stCondLst>
                                        </p:cTn>
                                        <p:tgtEl>
                                          <p:spTgt spid="96">
                                            <p:graphicEl>
                                              <a:chart seriesIdx="3" categoryIdx="-4" bldStep="series"/>
                                            </p:graphicEl>
                                          </p:spTgt>
                                        </p:tgtEl>
                                        <p:attrNameLst>
                                          <p:attrName>style.visibility</p:attrName>
                                        </p:attrNameLst>
                                      </p:cBhvr>
                                      <p:to>
                                        <p:strVal val="visible"/>
                                      </p:to>
                                    </p:set>
                                    <p:animEffect transition="in" filter="slide(fromLeft)">
                                      <p:cBhvr>
                                        <p:cTn id="39" dur="500"/>
                                        <p:tgtEl>
                                          <p:spTgt spid="96">
                                            <p:graphicEl>
                                              <a:chart seriesIdx="3" categoryIdx="-4" bldStep="series"/>
                                            </p:graphicEl>
                                          </p:spTgt>
                                        </p:tgtEl>
                                      </p:cBhvr>
                                    </p:animEffect>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500" fill="hold"/>
                                        <p:tgtEl>
                                          <p:spTgt spid="93"/>
                                        </p:tgtEl>
                                        <p:attrNameLst>
                                          <p:attrName>ppt_x</p:attrName>
                                        </p:attrNameLst>
                                      </p:cBhvr>
                                      <p:tavLst>
                                        <p:tav tm="0">
                                          <p:val>
                                            <p:strVal val="1+#ppt_w/2"/>
                                          </p:val>
                                        </p:tav>
                                        <p:tav tm="100000">
                                          <p:val>
                                            <p:strVal val="#ppt_x"/>
                                          </p:val>
                                        </p:tav>
                                      </p:tavLst>
                                    </p:anim>
                                    <p:anim calcmode="lin" valueType="num">
                                      <p:cBhvr additive="base">
                                        <p:cTn id="44" dur="500" fill="hold"/>
                                        <p:tgtEl>
                                          <p:spTgt spid="9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fill="hold"/>
                                        <p:tgtEl>
                                          <p:spTgt spid="94"/>
                                        </p:tgtEl>
                                        <p:attrNameLst>
                                          <p:attrName>ppt_x</p:attrName>
                                        </p:attrNameLst>
                                      </p:cBhvr>
                                      <p:tavLst>
                                        <p:tav tm="0">
                                          <p:val>
                                            <p:strVal val="1+#ppt_w/2"/>
                                          </p:val>
                                        </p:tav>
                                        <p:tav tm="100000">
                                          <p:val>
                                            <p:strVal val="#ppt_x"/>
                                          </p:val>
                                        </p:tav>
                                      </p:tavLst>
                                    </p:anim>
                                    <p:anim calcmode="lin" valueType="num">
                                      <p:cBhvr additive="base">
                                        <p:cTn id="48" dur="500" fill="hold"/>
                                        <p:tgtEl>
                                          <p:spTgt spid="9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additive="base">
                                        <p:cTn id="51" dur="500" fill="hold"/>
                                        <p:tgtEl>
                                          <p:spTgt spid="91"/>
                                        </p:tgtEl>
                                        <p:attrNameLst>
                                          <p:attrName>ppt_x</p:attrName>
                                        </p:attrNameLst>
                                      </p:cBhvr>
                                      <p:tavLst>
                                        <p:tav tm="0">
                                          <p:val>
                                            <p:strVal val="1+#ppt_w/2"/>
                                          </p:val>
                                        </p:tav>
                                        <p:tav tm="100000">
                                          <p:val>
                                            <p:strVal val="#ppt_x"/>
                                          </p:val>
                                        </p:tav>
                                      </p:tavLst>
                                    </p:anim>
                                    <p:anim calcmode="lin" valueType="num">
                                      <p:cBhvr additive="base">
                                        <p:cTn id="52" dur="500" fill="hold"/>
                                        <p:tgtEl>
                                          <p:spTgt spid="9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additive="base">
                                        <p:cTn id="55" dur="500" fill="hold"/>
                                        <p:tgtEl>
                                          <p:spTgt spid="92"/>
                                        </p:tgtEl>
                                        <p:attrNameLst>
                                          <p:attrName>ppt_x</p:attrName>
                                        </p:attrNameLst>
                                      </p:cBhvr>
                                      <p:tavLst>
                                        <p:tav tm="0">
                                          <p:val>
                                            <p:strVal val="1+#ppt_w/2"/>
                                          </p:val>
                                        </p:tav>
                                        <p:tav tm="100000">
                                          <p:val>
                                            <p:strVal val="#ppt_x"/>
                                          </p:val>
                                        </p:tav>
                                      </p:tavLst>
                                    </p:anim>
                                    <p:anim calcmode="lin" valueType="num">
                                      <p:cBhvr additive="base">
                                        <p:cTn id="56" dur="500" fill="hold"/>
                                        <p:tgtEl>
                                          <p:spTgt spid="9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500" fill="hold"/>
                                        <p:tgtEl>
                                          <p:spTgt spid="89"/>
                                        </p:tgtEl>
                                        <p:attrNameLst>
                                          <p:attrName>ppt_x</p:attrName>
                                        </p:attrNameLst>
                                      </p:cBhvr>
                                      <p:tavLst>
                                        <p:tav tm="0">
                                          <p:val>
                                            <p:strVal val="1+#ppt_w/2"/>
                                          </p:val>
                                        </p:tav>
                                        <p:tav tm="100000">
                                          <p:val>
                                            <p:strVal val="#ppt_x"/>
                                          </p:val>
                                        </p:tav>
                                      </p:tavLst>
                                    </p:anim>
                                    <p:anim calcmode="lin" valueType="num">
                                      <p:cBhvr additive="base">
                                        <p:cTn id="60" dur="500" fill="hold"/>
                                        <p:tgtEl>
                                          <p:spTgt spid="8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 calcmode="lin" valueType="num">
                                      <p:cBhvr additive="base">
                                        <p:cTn id="63" dur="500" fill="hold"/>
                                        <p:tgtEl>
                                          <p:spTgt spid="90"/>
                                        </p:tgtEl>
                                        <p:attrNameLst>
                                          <p:attrName>ppt_x</p:attrName>
                                        </p:attrNameLst>
                                      </p:cBhvr>
                                      <p:tavLst>
                                        <p:tav tm="0">
                                          <p:val>
                                            <p:strVal val="1+#ppt_w/2"/>
                                          </p:val>
                                        </p:tav>
                                        <p:tav tm="100000">
                                          <p:val>
                                            <p:strVal val="#ppt_x"/>
                                          </p:val>
                                        </p:tav>
                                      </p:tavLst>
                                    </p:anim>
                                    <p:anim calcmode="lin" valueType="num">
                                      <p:cBhvr additive="base">
                                        <p:cTn id="64" dur="500" fill="hold"/>
                                        <p:tgtEl>
                                          <p:spTgt spid="9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additive="base">
                                        <p:cTn id="67" dur="500" fill="hold"/>
                                        <p:tgtEl>
                                          <p:spTgt spid="87"/>
                                        </p:tgtEl>
                                        <p:attrNameLst>
                                          <p:attrName>ppt_x</p:attrName>
                                        </p:attrNameLst>
                                      </p:cBhvr>
                                      <p:tavLst>
                                        <p:tav tm="0">
                                          <p:val>
                                            <p:strVal val="1+#ppt_w/2"/>
                                          </p:val>
                                        </p:tav>
                                        <p:tav tm="100000">
                                          <p:val>
                                            <p:strVal val="#ppt_x"/>
                                          </p:val>
                                        </p:tav>
                                      </p:tavLst>
                                    </p:anim>
                                    <p:anim calcmode="lin" valueType="num">
                                      <p:cBhvr additive="base">
                                        <p:cTn id="68" dur="500" fill="hold"/>
                                        <p:tgtEl>
                                          <p:spTgt spid="8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 calcmode="lin" valueType="num">
                                      <p:cBhvr additive="base">
                                        <p:cTn id="71" dur="500" fill="hold"/>
                                        <p:tgtEl>
                                          <p:spTgt spid="88"/>
                                        </p:tgtEl>
                                        <p:attrNameLst>
                                          <p:attrName>ppt_x</p:attrName>
                                        </p:attrNameLst>
                                      </p:cBhvr>
                                      <p:tavLst>
                                        <p:tav tm="0">
                                          <p:val>
                                            <p:strVal val="1+#ppt_w/2"/>
                                          </p:val>
                                        </p:tav>
                                        <p:tav tm="100000">
                                          <p:val>
                                            <p:strVal val="#ppt_x"/>
                                          </p:val>
                                        </p:tav>
                                      </p:tavLst>
                                    </p:anim>
                                    <p:anim calcmode="lin" valueType="num">
                                      <p:cBhvr additive="base">
                                        <p:cTn id="72" dur="500" fill="hold"/>
                                        <p:tgtEl>
                                          <p:spTgt spid="88"/>
                                        </p:tgtEl>
                                        <p:attrNameLst>
                                          <p:attrName>ppt_y</p:attrName>
                                        </p:attrNameLst>
                                      </p:cBhvr>
                                      <p:tavLst>
                                        <p:tav tm="0">
                                          <p:val>
                                            <p:strVal val="#ppt_y"/>
                                          </p:val>
                                        </p:tav>
                                        <p:tav tm="100000">
                                          <p:val>
                                            <p:strVal val="#ppt_y"/>
                                          </p:val>
                                        </p:tav>
                                      </p:tavLst>
                                    </p:anim>
                                  </p:childTnLst>
                                </p:cTn>
                              </p:par>
                            </p:childTnLst>
                          </p:cTn>
                        </p:par>
                        <p:par>
                          <p:cTn id="73" fill="hold">
                            <p:stCondLst>
                              <p:cond delay="3500"/>
                            </p:stCondLst>
                            <p:childTnLst>
                              <p:par>
                                <p:cTn id="74" presetID="26" presetClass="emph" presetSubtype="0" fill="hold" grpId="1" nodeType="afterEffect">
                                  <p:stCondLst>
                                    <p:cond delay="0"/>
                                  </p:stCondLst>
                                  <p:childTnLst>
                                    <p:animEffect transition="out" filter="fade">
                                      <p:cBhvr>
                                        <p:cTn id="75" dur="500" tmFilter="0, 0; .2, .5; .8, .5; 1, 0"/>
                                        <p:tgtEl>
                                          <p:spTgt spid="93"/>
                                        </p:tgtEl>
                                      </p:cBhvr>
                                    </p:animEffect>
                                    <p:animScale>
                                      <p:cBhvr>
                                        <p:cTn id="76" dur="250" autoRev="1" fill="hold"/>
                                        <p:tgtEl>
                                          <p:spTgt spid="93"/>
                                        </p:tgtEl>
                                      </p:cBhvr>
                                      <p:by x="105000" y="105000"/>
                                    </p:animScale>
                                  </p:childTnLst>
                                </p:cTn>
                              </p:par>
                              <p:par>
                                <p:cTn id="77" presetID="26" presetClass="emph" presetSubtype="0" fill="hold" grpId="1" nodeType="withEffect">
                                  <p:stCondLst>
                                    <p:cond delay="0"/>
                                  </p:stCondLst>
                                  <p:childTnLst>
                                    <p:animEffect transition="out" filter="fade">
                                      <p:cBhvr>
                                        <p:cTn id="78" dur="500" tmFilter="0, 0; .2, .5; .8, .5; 1, 0"/>
                                        <p:tgtEl>
                                          <p:spTgt spid="94"/>
                                        </p:tgtEl>
                                      </p:cBhvr>
                                    </p:animEffect>
                                    <p:animScale>
                                      <p:cBhvr>
                                        <p:cTn id="79" dur="250" autoRev="1" fill="hold"/>
                                        <p:tgtEl>
                                          <p:spTgt spid="94"/>
                                        </p:tgtEl>
                                      </p:cBhvr>
                                      <p:by x="105000" y="105000"/>
                                    </p:animScale>
                                  </p:childTnLst>
                                </p:cTn>
                              </p:par>
                              <p:par>
                                <p:cTn id="80" presetID="26" presetClass="emph" presetSubtype="0" fill="hold" grpId="1" nodeType="withEffect">
                                  <p:stCondLst>
                                    <p:cond delay="500"/>
                                  </p:stCondLst>
                                  <p:childTnLst>
                                    <p:animEffect transition="out" filter="fade">
                                      <p:cBhvr>
                                        <p:cTn id="81" dur="500" tmFilter="0, 0; .2, .5; .8, .5; 1, 0"/>
                                        <p:tgtEl>
                                          <p:spTgt spid="91"/>
                                        </p:tgtEl>
                                      </p:cBhvr>
                                    </p:animEffect>
                                    <p:animScale>
                                      <p:cBhvr>
                                        <p:cTn id="82" dur="250" autoRev="1" fill="hold"/>
                                        <p:tgtEl>
                                          <p:spTgt spid="91"/>
                                        </p:tgtEl>
                                      </p:cBhvr>
                                      <p:by x="105000" y="105000"/>
                                    </p:animScale>
                                  </p:childTnLst>
                                </p:cTn>
                              </p:par>
                              <p:par>
                                <p:cTn id="83" presetID="26" presetClass="emph" presetSubtype="0" fill="hold" grpId="1" nodeType="withEffect">
                                  <p:stCondLst>
                                    <p:cond delay="500"/>
                                  </p:stCondLst>
                                  <p:childTnLst>
                                    <p:animEffect transition="out" filter="fade">
                                      <p:cBhvr>
                                        <p:cTn id="84" dur="500" tmFilter="0, 0; .2, .5; .8, .5; 1, 0"/>
                                        <p:tgtEl>
                                          <p:spTgt spid="92"/>
                                        </p:tgtEl>
                                      </p:cBhvr>
                                    </p:animEffect>
                                    <p:animScale>
                                      <p:cBhvr>
                                        <p:cTn id="85" dur="250" autoRev="1" fill="hold"/>
                                        <p:tgtEl>
                                          <p:spTgt spid="92"/>
                                        </p:tgtEl>
                                      </p:cBhvr>
                                      <p:by x="105000" y="105000"/>
                                    </p:animScale>
                                  </p:childTnLst>
                                </p:cTn>
                              </p:par>
                              <p:par>
                                <p:cTn id="86" presetID="26" presetClass="emph" presetSubtype="0" fill="hold" grpId="1" nodeType="withEffect">
                                  <p:stCondLst>
                                    <p:cond delay="250"/>
                                  </p:stCondLst>
                                  <p:childTnLst>
                                    <p:animEffect transition="out" filter="fade">
                                      <p:cBhvr>
                                        <p:cTn id="87" dur="500" tmFilter="0, 0; .2, .5; .8, .5; 1, 0"/>
                                        <p:tgtEl>
                                          <p:spTgt spid="89"/>
                                        </p:tgtEl>
                                      </p:cBhvr>
                                    </p:animEffect>
                                    <p:animScale>
                                      <p:cBhvr>
                                        <p:cTn id="88" dur="250" autoRev="1" fill="hold"/>
                                        <p:tgtEl>
                                          <p:spTgt spid="89"/>
                                        </p:tgtEl>
                                      </p:cBhvr>
                                      <p:by x="105000" y="105000"/>
                                    </p:animScale>
                                  </p:childTnLst>
                                </p:cTn>
                              </p:par>
                              <p:par>
                                <p:cTn id="89" presetID="26" presetClass="emph" presetSubtype="0" fill="hold" grpId="1" nodeType="withEffect">
                                  <p:stCondLst>
                                    <p:cond delay="250"/>
                                  </p:stCondLst>
                                  <p:childTnLst>
                                    <p:animEffect transition="out" filter="fade">
                                      <p:cBhvr>
                                        <p:cTn id="90" dur="500" tmFilter="0, 0; .2, .5; .8, .5; 1, 0"/>
                                        <p:tgtEl>
                                          <p:spTgt spid="90"/>
                                        </p:tgtEl>
                                      </p:cBhvr>
                                    </p:animEffect>
                                    <p:animScale>
                                      <p:cBhvr>
                                        <p:cTn id="91" dur="250" autoRev="1" fill="hold"/>
                                        <p:tgtEl>
                                          <p:spTgt spid="90"/>
                                        </p:tgtEl>
                                      </p:cBhvr>
                                      <p:by x="105000" y="105000"/>
                                    </p:animScale>
                                  </p:childTnLst>
                                </p:cTn>
                              </p:par>
                              <p:par>
                                <p:cTn id="92" presetID="26" presetClass="emph" presetSubtype="0" fill="hold" grpId="1" nodeType="withEffect">
                                  <p:stCondLst>
                                    <p:cond delay="750"/>
                                  </p:stCondLst>
                                  <p:childTnLst>
                                    <p:animEffect transition="out" filter="fade">
                                      <p:cBhvr>
                                        <p:cTn id="93" dur="500" tmFilter="0, 0; .2, .5; .8, .5; 1, 0"/>
                                        <p:tgtEl>
                                          <p:spTgt spid="87"/>
                                        </p:tgtEl>
                                      </p:cBhvr>
                                    </p:animEffect>
                                    <p:animScale>
                                      <p:cBhvr>
                                        <p:cTn id="94" dur="250" autoRev="1" fill="hold"/>
                                        <p:tgtEl>
                                          <p:spTgt spid="87"/>
                                        </p:tgtEl>
                                      </p:cBhvr>
                                      <p:by x="105000" y="105000"/>
                                    </p:animScale>
                                  </p:childTnLst>
                                </p:cTn>
                              </p:par>
                              <p:par>
                                <p:cTn id="95" presetID="26" presetClass="emph" presetSubtype="0" fill="hold" grpId="1" nodeType="withEffect">
                                  <p:stCondLst>
                                    <p:cond delay="750"/>
                                  </p:stCondLst>
                                  <p:childTnLst>
                                    <p:animEffect transition="out" filter="fade">
                                      <p:cBhvr>
                                        <p:cTn id="96" dur="500" tmFilter="0, 0; .2, .5; .8, .5; 1, 0"/>
                                        <p:tgtEl>
                                          <p:spTgt spid="88"/>
                                        </p:tgtEl>
                                      </p:cBhvr>
                                    </p:animEffect>
                                    <p:animScale>
                                      <p:cBhvr>
                                        <p:cTn id="97"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p:bldP spid="94" grpId="1"/>
      <p:bldP spid="91" grpId="0" animBg="1"/>
      <p:bldP spid="91" grpId="1" animBg="1"/>
      <p:bldP spid="92" grpId="0"/>
      <p:bldP spid="92" grpId="1"/>
      <p:bldP spid="89" grpId="0" animBg="1"/>
      <p:bldP spid="89" grpId="1" animBg="1"/>
      <p:bldP spid="90" grpId="0"/>
      <p:bldP spid="90" grpId="1"/>
      <p:bldP spid="87" grpId="0" animBg="1"/>
      <p:bldP spid="87" grpId="1" animBg="1"/>
      <p:bldP spid="88" grpId="0"/>
      <p:bldP spid="88" grpId="1"/>
      <p:bldGraphic spid="96" grpId="0" uiExpand="1">
        <p:bldSub>
          <a:bldChart bld="series"/>
        </p:bldSub>
      </p:bldGraphic>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95420" y="220978"/>
            <a:ext cx="3997325" cy="368300"/>
            <a:chOff x="6292" y="188"/>
            <a:chExt cx="6295" cy="580"/>
          </a:xfrm>
        </p:grpSpPr>
        <p:sp>
          <p:nvSpPr>
            <p:cNvPr id="16" name="同心圆 11"/>
            <p:cNvSpPr/>
            <p:nvPr/>
          </p:nvSpPr>
          <p:spPr>
            <a:xfrm>
              <a:off x="6292"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同心圆 12"/>
            <p:cNvSpPr/>
            <p:nvPr/>
          </p:nvSpPr>
          <p:spPr>
            <a:xfrm>
              <a:off x="6906"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同心圆 13"/>
            <p:cNvSpPr/>
            <p:nvPr/>
          </p:nvSpPr>
          <p:spPr>
            <a:xfrm>
              <a:off x="11658"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同心圆 14"/>
            <p:cNvSpPr/>
            <p:nvPr/>
          </p:nvSpPr>
          <p:spPr>
            <a:xfrm>
              <a:off x="12269" y="319"/>
              <a:ext cx="318" cy="318"/>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文本框 19"/>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grpSp>
        <p:nvGrpSpPr>
          <p:cNvPr id="2" name="组合 1"/>
          <p:cNvGrpSpPr/>
          <p:nvPr/>
        </p:nvGrpSpPr>
        <p:grpSpPr>
          <a:xfrm>
            <a:off x="4556613" y="2568563"/>
            <a:ext cx="3222627" cy="3304762"/>
            <a:chOff x="4556613" y="2568563"/>
            <a:chExt cx="3222627" cy="3304762"/>
          </a:xfrm>
        </p:grpSpPr>
        <p:sp>
          <p:nvSpPr>
            <p:cNvPr id="22" name="îSľiďè"/>
            <p:cNvSpPr/>
            <p:nvPr/>
          </p:nvSpPr>
          <p:spPr bwMode="auto">
            <a:xfrm>
              <a:off x="5162969" y="2662778"/>
              <a:ext cx="905911" cy="1021867"/>
            </a:xfrm>
            <a:custGeom>
              <a:avLst/>
              <a:gdLst>
                <a:gd name="T0" fmla="*/ 3747 w 4923"/>
                <a:gd name="T1" fmla="*/ 1484 h 5559"/>
                <a:gd name="T2" fmla="*/ 3464 w 4923"/>
                <a:gd name="T3" fmla="*/ 1140 h 5559"/>
                <a:gd name="T4" fmla="*/ 3363 w 4923"/>
                <a:gd name="T5" fmla="*/ 1012 h 5559"/>
                <a:gd name="T6" fmla="*/ 3141 w 4923"/>
                <a:gd name="T7" fmla="*/ 1039 h 5559"/>
                <a:gd name="T8" fmla="*/ 2689 w 4923"/>
                <a:gd name="T9" fmla="*/ 736 h 5559"/>
                <a:gd name="T10" fmla="*/ 2662 w 4923"/>
                <a:gd name="T11" fmla="*/ 709 h 5559"/>
                <a:gd name="T12" fmla="*/ 3525 w 4923"/>
                <a:gd name="T13" fmla="*/ 480 h 5559"/>
                <a:gd name="T14" fmla="*/ 3940 w 4923"/>
                <a:gd name="T15" fmla="*/ 498 h 5559"/>
                <a:gd name="T16" fmla="*/ 3255 w 4923"/>
                <a:gd name="T17" fmla="*/ 92 h 5559"/>
                <a:gd name="T18" fmla="*/ 2147 w 4923"/>
                <a:gd name="T19" fmla="*/ 194 h 5559"/>
                <a:gd name="T20" fmla="*/ 0 w 4923"/>
                <a:gd name="T21" fmla="*/ 3913 h 5559"/>
                <a:gd name="T22" fmla="*/ 2629 w 4923"/>
                <a:gd name="T23" fmla="*/ 5559 h 5559"/>
                <a:gd name="T24" fmla="*/ 3229 w 4923"/>
                <a:gd name="T25" fmla="*/ 4527 h 5559"/>
                <a:gd name="T26" fmla="*/ 3477 w 4923"/>
                <a:gd name="T27" fmla="*/ 4096 h 5559"/>
                <a:gd name="T28" fmla="*/ 3584 w 4923"/>
                <a:gd name="T29" fmla="*/ 3911 h 5559"/>
                <a:gd name="T30" fmla="*/ 4727 w 4923"/>
                <a:gd name="T31" fmla="*/ 1931 h 5559"/>
                <a:gd name="T32" fmla="*/ 4923 w 4923"/>
                <a:gd name="T33" fmla="*/ 1572 h 5559"/>
                <a:gd name="T34" fmla="*/ 4050 w 4923"/>
                <a:gd name="T35" fmla="*/ 1853 h 5559"/>
                <a:gd name="T36" fmla="*/ 3747 w 4923"/>
                <a:gd name="T37" fmla="*/ 1484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23" h="5559">
                  <a:moveTo>
                    <a:pt x="3747" y="1484"/>
                  </a:moveTo>
                  <a:cubicBezTo>
                    <a:pt x="3464" y="1140"/>
                    <a:pt x="3464" y="1140"/>
                    <a:pt x="3464" y="1140"/>
                  </a:cubicBezTo>
                  <a:cubicBezTo>
                    <a:pt x="3363" y="1012"/>
                    <a:pt x="3363" y="1012"/>
                    <a:pt x="3363" y="1012"/>
                  </a:cubicBezTo>
                  <a:cubicBezTo>
                    <a:pt x="3141" y="1039"/>
                    <a:pt x="3141" y="1039"/>
                    <a:pt x="3141" y="1039"/>
                  </a:cubicBezTo>
                  <a:cubicBezTo>
                    <a:pt x="2689" y="736"/>
                    <a:pt x="2689" y="736"/>
                    <a:pt x="2689" y="736"/>
                  </a:cubicBezTo>
                  <a:cubicBezTo>
                    <a:pt x="2662" y="709"/>
                    <a:pt x="2662" y="709"/>
                    <a:pt x="2662" y="709"/>
                  </a:cubicBezTo>
                  <a:cubicBezTo>
                    <a:pt x="3525" y="480"/>
                    <a:pt x="3525" y="480"/>
                    <a:pt x="3525" y="480"/>
                  </a:cubicBezTo>
                  <a:cubicBezTo>
                    <a:pt x="3525" y="480"/>
                    <a:pt x="3726" y="488"/>
                    <a:pt x="3940" y="498"/>
                  </a:cubicBezTo>
                  <a:cubicBezTo>
                    <a:pt x="3653" y="310"/>
                    <a:pt x="3394" y="145"/>
                    <a:pt x="3255" y="92"/>
                  </a:cubicBezTo>
                  <a:cubicBezTo>
                    <a:pt x="3013" y="0"/>
                    <a:pt x="2493" y="105"/>
                    <a:pt x="2147" y="194"/>
                  </a:cubicBezTo>
                  <a:cubicBezTo>
                    <a:pt x="0" y="3913"/>
                    <a:pt x="0" y="3913"/>
                    <a:pt x="0" y="3913"/>
                  </a:cubicBezTo>
                  <a:cubicBezTo>
                    <a:pt x="2629" y="5559"/>
                    <a:pt x="2629" y="5559"/>
                    <a:pt x="2629" y="5559"/>
                  </a:cubicBezTo>
                  <a:cubicBezTo>
                    <a:pt x="2791" y="5269"/>
                    <a:pt x="3002" y="4910"/>
                    <a:pt x="3229" y="4527"/>
                  </a:cubicBezTo>
                  <a:cubicBezTo>
                    <a:pt x="3477" y="4096"/>
                    <a:pt x="3477" y="4096"/>
                    <a:pt x="3477" y="4096"/>
                  </a:cubicBezTo>
                  <a:cubicBezTo>
                    <a:pt x="3584" y="3911"/>
                    <a:pt x="3584" y="3911"/>
                    <a:pt x="3584" y="3911"/>
                  </a:cubicBezTo>
                  <a:cubicBezTo>
                    <a:pt x="4727" y="1931"/>
                    <a:pt x="4727" y="1931"/>
                    <a:pt x="4727" y="1931"/>
                  </a:cubicBezTo>
                  <a:cubicBezTo>
                    <a:pt x="4760" y="1866"/>
                    <a:pt x="4827" y="1738"/>
                    <a:pt x="4923" y="1572"/>
                  </a:cubicBezTo>
                  <a:cubicBezTo>
                    <a:pt x="4050" y="1853"/>
                    <a:pt x="4050" y="1853"/>
                    <a:pt x="4050" y="1853"/>
                  </a:cubicBezTo>
                  <a:lnTo>
                    <a:pt x="3747" y="148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27" name="îşlídé"/>
            <p:cNvSpPr/>
            <p:nvPr/>
          </p:nvSpPr>
          <p:spPr bwMode="auto">
            <a:xfrm>
              <a:off x="6288714" y="4538617"/>
              <a:ext cx="594277" cy="553209"/>
            </a:xfrm>
            <a:custGeom>
              <a:avLst/>
              <a:gdLst>
                <a:gd name="T0" fmla="*/ 1669 w 3224"/>
                <a:gd name="T1" fmla="*/ 2864 h 3005"/>
                <a:gd name="T2" fmla="*/ 3224 w 3224"/>
                <a:gd name="T3" fmla="*/ 1887 h 3005"/>
                <a:gd name="T4" fmla="*/ 1212 w 3224"/>
                <a:gd name="T5" fmla="*/ 1854 h 3005"/>
                <a:gd name="T6" fmla="*/ 1045 w 3224"/>
                <a:gd name="T7" fmla="*/ 0 h 3005"/>
                <a:gd name="T8" fmla="*/ 254 w 3224"/>
                <a:gd name="T9" fmla="*/ 1848 h 3005"/>
                <a:gd name="T10" fmla="*/ 219 w 3224"/>
                <a:gd name="T11" fmla="*/ 1929 h 3005"/>
                <a:gd name="T12" fmla="*/ 118 w 3224"/>
                <a:gd name="T13" fmla="*/ 2164 h 3005"/>
                <a:gd name="T14" fmla="*/ 0 w 3224"/>
                <a:gd name="T15" fmla="*/ 2439 h 3005"/>
                <a:gd name="T16" fmla="*/ 1669 w 3224"/>
                <a:gd name="T17" fmla="*/ 2864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4" h="3005">
                  <a:moveTo>
                    <a:pt x="1669" y="2864"/>
                  </a:moveTo>
                  <a:cubicBezTo>
                    <a:pt x="2568" y="2676"/>
                    <a:pt x="2968" y="2273"/>
                    <a:pt x="3224" y="1887"/>
                  </a:cubicBezTo>
                  <a:cubicBezTo>
                    <a:pt x="2610" y="1871"/>
                    <a:pt x="1929" y="1860"/>
                    <a:pt x="1212" y="1854"/>
                  </a:cubicBezTo>
                  <a:cubicBezTo>
                    <a:pt x="1045" y="0"/>
                    <a:pt x="1045" y="0"/>
                    <a:pt x="1045" y="0"/>
                  </a:cubicBezTo>
                  <a:cubicBezTo>
                    <a:pt x="254" y="1848"/>
                    <a:pt x="254" y="1848"/>
                    <a:pt x="254" y="1848"/>
                  </a:cubicBezTo>
                  <a:cubicBezTo>
                    <a:pt x="219" y="1929"/>
                    <a:pt x="219" y="1929"/>
                    <a:pt x="219" y="1929"/>
                  </a:cubicBezTo>
                  <a:cubicBezTo>
                    <a:pt x="118" y="2164"/>
                    <a:pt x="118" y="2164"/>
                    <a:pt x="118" y="2164"/>
                  </a:cubicBezTo>
                  <a:cubicBezTo>
                    <a:pt x="0" y="2439"/>
                    <a:pt x="0" y="2439"/>
                    <a:pt x="0" y="2439"/>
                  </a:cubicBezTo>
                  <a:cubicBezTo>
                    <a:pt x="409" y="2733"/>
                    <a:pt x="994" y="3005"/>
                    <a:pt x="1669" y="286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ïṧlïḓê"/>
            <p:cNvSpPr/>
            <p:nvPr/>
          </p:nvSpPr>
          <p:spPr bwMode="auto">
            <a:xfrm>
              <a:off x="6181213" y="4885278"/>
              <a:ext cx="1180100" cy="988047"/>
            </a:xfrm>
            <a:custGeom>
              <a:avLst/>
              <a:gdLst>
                <a:gd name="T0" fmla="*/ 5974 w 6412"/>
                <a:gd name="T1" fmla="*/ 825 h 5374"/>
                <a:gd name="T2" fmla="*/ 5627 w 6412"/>
                <a:gd name="T3" fmla="*/ 82 h 5374"/>
                <a:gd name="T4" fmla="*/ 4964 w 6412"/>
                <a:gd name="T5" fmla="*/ 42 h 5374"/>
                <a:gd name="T6" fmla="*/ 3810 w 6412"/>
                <a:gd name="T7" fmla="*/ 0 h 5374"/>
                <a:gd name="T8" fmla="*/ 2255 w 6412"/>
                <a:gd name="T9" fmla="*/ 977 h 5374"/>
                <a:gd name="T10" fmla="*/ 586 w 6412"/>
                <a:gd name="T11" fmla="*/ 552 h 5374"/>
                <a:gd name="T12" fmla="*/ 0 w 6412"/>
                <a:gd name="T13" fmla="*/ 1920 h 5374"/>
                <a:gd name="T14" fmla="*/ 940 w 6412"/>
                <a:gd name="T15" fmla="*/ 3341 h 5374"/>
                <a:gd name="T16" fmla="*/ 1038 w 6412"/>
                <a:gd name="T17" fmla="*/ 3490 h 5374"/>
                <a:gd name="T18" fmla="*/ 2284 w 6412"/>
                <a:gd name="T19" fmla="*/ 5374 h 5374"/>
                <a:gd name="T20" fmla="*/ 2114 w 6412"/>
                <a:gd name="T21" fmla="*/ 3490 h 5374"/>
                <a:gd name="T22" fmla="*/ 4784 w 6412"/>
                <a:gd name="T23" fmla="*/ 3490 h 5374"/>
                <a:gd name="T24" fmla="*/ 6056 w 6412"/>
                <a:gd name="T25" fmla="*/ 2949 h 5374"/>
                <a:gd name="T26" fmla="*/ 5974 w 6412"/>
                <a:gd name="T27" fmla="*/ 825 h 5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2" h="5374">
                  <a:moveTo>
                    <a:pt x="5974" y="825"/>
                  </a:moveTo>
                  <a:cubicBezTo>
                    <a:pt x="5865" y="553"/>
                    <a:pt x="5741" y="298"/>
                    <a:pt x="5627" y="82"/>
                  </a:cubicBezTo>
                  <a:cubicBezTo>
                    <a:pt x="5429" y="67"/>
                    <a:pt x="5207" y="54"/>
                    <a:pt x="4964" y="42"/>
                  </a:cubicBezTo>
                  <a:cubicBezTo>
                    <a:pt x="4618" y="25"/>
                    <a:pt x="4230" y="11"/>
                    <a:pt x="3810" y="0"/>
                  </a:cubicBezTo>
                  <a:cubicBezTo>
                    <a:pt x="3554" y="386"/>
                    <a:pt x="3154" y="789"/>
                    <a:pt x="2255" y="977"/>
                  </a:cubicBezTo>
                  <a:cubicBezTo>
                    <a:pt x="1580" y="1118"/>
                    <a:pt x="995" y="846"/>
                    <a:pt x="586" y="552"/>
                  </a:cubicBezTo>
                  <a:cubicBezTo>
                    <a:pt x="0" y="1920"/>
                    <a:pt x="0" y="1920"/>
                    <a:pt x="0" y="1920"/>
                  </a:cubicBezTo>
                  <a:cubicBezTo>
                    <a:pt x="940" y="3341"/>
                    <a:pt x="940" y="3341"/>
                    <a:pt x="940" y="3341"/>
                  </a:cubicBezTo>
                  <a:cubicBezTo>
                    <a:pt x="1038" y="3490"/>
                    <a:pt x="1038" y="3490"/>
                    <a:pt x="1038" y="3490"/>
                  </a:cubicBezTo>
                  <a:cubicBezTo>
                    <a:pt x="2284" y="5374"/>
                    <a:pt x="2284" y="5374"/>
                    <a:pt x="2284" y="5374"/>
                  </a:cubicBezTo>
                  <a:cubicBezTo>
                    <a:pt x="2114" y="3490"/>
                    <a:pt x="2114" y="3490"/>
                    <a:pt x="2114" y="3490"/>
                  </a:cubicBezTo>
                  <a:cubicBezTo>
                    <a:pt x="4784" y="3490"/>
                    <a:pt x="4784" y="3490"/>
                    <a:pt x="4784" y="3490"/>
                  </a:cubicBezTo>
                  <a:cubicBezTo>
                    <a:pt x="5441" y="3456"/>
                    <a:pt x="5837" y="3250"/>
                    <a:pt x="6056" y="2949"/>
                  </a:cubicBezTo>
                  <a:cubicBezTo>
                    <a:pt x="6412" y="2397"/>
                    <a:pt x="6235" y="1524"/>
                    <a:pt x="5974" y="82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ïṩļíḋè"/>
            <p:cNvSpPr/>
            <p:nvPr/>
          </p:nvSpPr>
          <p:spPr bwMode="auto">
            <a:xfrm>
              <a:off x="5557947" y="2568563"/>
              <a:ext cx="885377" cy="315257"/>
            </a:xfrm>
            <a:custGeom>
              <a:avLst/>
              <a:gdLst>
                <a:gd name="T0" fmla="*/ 570 w 4812"/>
                <a:gd name="T1" fmla="*/ 0 h 1715"/>
                <a:gd name="T2" fmla="*/ 259 w 4812"/>
                <a:gd name="T3" fmla="*/ 259 h 1715"/>
                <a:gd name="T4" fmla="*/ 227 w 4812"/>
                <a:gd name="T5" fmla="*/ 315 h 1715"/>
                <a:gd name="T6" fmla="*/ 0 w 4812"/>
                <a:gd name="T7" fmla="*/ 707 h 1715"/>
                <a:gd name="T8" fmla="*/ 1108 w 4812"/>
                <a:gd name="T9" fmla="*/ 605 h 1715"/>
                <a:gd name="T10" fmla="*/ 2992 w 4812"/>
                <a:gd name="T11" fmla="*/ 1715 h 1715"/>
                <a:gd name="T12" fmla="*/ 3419 w 4812"/>
                <a:gd name="T13" fmla="*/ 1130 h 1715"/>
                <a:gd name="T14" fmla="*/ 4812 w 4812"/>
                <a:gd name="T15" fmla="*/ 0 h 1715"/>
                <a:gd name="T16" fmla="*/ 570 w 4812"/>
                <a:gd name="T17" fmla="*/ 0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2" h="1715">
                  <a:moveTo>
                    <a:pt x="570" y="0"/>
                  </a:moveTo>
                  <a:cubicBezTo>
                    <a:pt x="385" y="102"/>
                    <a:pt x="297" y="205"/>
                    <a:pt x="259" y="259"/>
                  </a:cubicBezTo>
                  <a:cubicBezTo>
                    <a:pt x="227" y="315"/>
                    <a:pt x="227" y="315"/>
                    <a:pt x="227" y="315"/>
                  </a:cubicBezTo>
                  <a:cubicBezTo>
                    <a:pt x="0" y="707"/>
                    <a:pt x="0" y="707"/>
                    <a:pt x="0" y="707"/>
                  </a:cubicBezTo>
                  <a:cubicBezTo>
                    <a:pt x="346" y="618"/>
                    <a:pt x="866" y="513"/>
                    <a:pt x="1108" y="605"/>
                  </a:cubicBezTo>
                  <a:cubicBezTo>
                    <a:pt x="1464" y="740"/>
                    <a:pt x="2599" y="1607"/>
                    <a:pt x="2992" y="1715"/>
                  </a:cubicBezTo>
                  <a:cubicBezTo>
                    <a:pt x="3106" y="1538"/>
                    <a:pt x="3251" y="1335"/>
                    <a:pt x="3419" y="1130"/>
                  </a:cubicBezTo>
                  <a:cubicBezTo>
                    <a:pt x="3797" y="657"/>
                    <a:pt x="4266" y="179"/>
                    <a:pt x="4812" y="0"/>
                  </a:cubicBezTo>
                  <a:lnTo>
                    <a:pt x="570" y="0"/>
                  </a:lnTo>
                  <a:close/>
                </a:path>
              </a:pathLst>
            </a:custGeom>
            <a:solidFill>
              <a:srgbClr val="D7ED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ś1ïḋé"/>
            <p:cNvSpPr/>
            <p:nvPr/>
          </p:nvSpPr>
          <p:spPr bwMode="auto">
            <a:xfrm>
              <a:off x="7033977" y="4462520"/>
              <a:ext cx="709026" cy="885377"/>
            </a:xfrm>
            <a:custGeom>
              <a:avLst/>
              <a:gdLst>
                <a:gd name="T0" fmla="*/ 1704 w 3849"/>
                <a:gd name="T1" fmla="*/ 514 h 4816"/>
                <a:gd name="T2" fmla="*/ 0 w 3849"/>
                <a:gd name="T3" fmla="*/ 60 h 4816"/>
                <a:gd name="T4" fmla="*/ 925 w 3849"/>
                <a:gd name="T5" fmla="*/ 1661 h 4816"/>
                <a:gd name="T6" fmla="*/ 1244 w 3849"/>
                <a:gd name="T7" fmla="*/ 2201 h 4816"/>
                <a:gd name="T8" fmla="*/ 1253 w 3849"/>
                <a:gd name="T9" fmla="*/ 2202 h 4816"/>
                <a:gd name="T10" fmla="*/ 1297 w 3849"/>
                <a:gd name="T11" fmla="*/ 2283 h 4816"/>
                <a:gd name="T12" fmla="*/ 1643 w 3849"/>
                <a:gd name="T13" fmla="*/ 3044 h 4816"/>
                <a:gd name="T14" fmla="*/ 1925 w 3849"/>
                <a:gd name="T15" fmla="*/ 4816 h 4816"/>
                <a:gd name="T16" fmla="*/ 3849 w 3849"/>
                <a:gd name="T17" fmla="*/ 1485 h 4816"/>
                <a:gd name="T18" fmla="*/ 1704 w 3849"/>
                <a:gd name="T19" fmla="*/ 51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9" h="4816">
                  <a:moveTo>
                    <a:pt x="1704" y="514"/>
                  </a:moveTo>
                  <a:cubicBezTo>
                    <a:pt x="1338" y="11"/>
                    <a:pt x="538" y="0"/>
                    <a:pt x="0" y="60"/>
                  </a:cubicBezTo>
                  <a:cubicBezTo>
                    <a:pt x="925" y="1661"/>
                    <a:pt x="925" y="1661"/>
                    <a:pt x="925" y="1661"/>
                  </a:cubicBezTo>
                  <a:cubicBezTo>
                    <a:pt x="978" y="1742"/>
                    <a:pt x="1100" y="1936"/>
                    <a:pt x="1244" y="2201"/>
                  </a:cubicBezTo>
                  <a:cubicBezTo>
                    <a:pt x="1253" y="2202"/>
                    <a:pt x="1253" y="2202"/>
                    <a:pt x="1253" y="2202"/>
                  </a:cubicBezTo>
                  <a:cubicBezTo>
                    <a:pt x="1297" y="2283"/>
                    <a:pt x="1297" y="2283"/>
                    <a:pt x="1297" y="2283"/>
                  </a:cubicBezTo>
                  <a:cubicBezTo>
                    <a:pt x="1407" y="2484"/>
                    <a:pt x="1533" y="2750"/>
                    <a:pt x="1643" y="3044"/>
                  </a:cubicBezTo>
                  <a:cubicBezTo>
                    <a:pt x="1864" y="3608"/>
                    <a:pt x="2043" y="4253"/>
                    <a:pt x="1925" y="4816"/>
                  </a:cubicBezTo>
                  <a:cubicBezTo>
                    <a:pt x="3849" y="1485"/>
                    <a:pt x="3849" y="1485"/>
                    <a:pt x="3849" y="1485"/>
                  </a:cubicBezTo>
                  <a:cubicBezTo>
                    <a:pt x="2854" y="1440"/>
                    <a:pt x="2150" y="1128"/>
                    <a:pt x="1704" y="51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şļîḍê"/>
            <p:cNvSpPr/>
            <p:nvPr/>
          </p:nvSpPr>
          <p:spPr bwMode="auto">
            <a:xfrm>
              <a:off x="6818974" y="3833215"/>
              <a:ext cx="960266" cy="902287"/>
            </a:xfrm>
            <a:custGeom>
              <a:avLst/>
              <a:gdLst>
                <a:gd name="T0" fmla="*/ 5146 w 5218"/>
                <a:gd name="T1" fmla="*/ 4168 h 4909"/>
                <a:gd name="T2" fmla="*/ 5113 w 5218"/>
                <a:gd name="T3" fmla="*/ 4111 h 4909"/>
                <a:gd name="T4" fmla="*/ 4349 w 5218"/>
                <a:gd name="T5" fmla="*/ 2788 h 4909"/>
                <a:gd name="T6" fmla="*/ 1896 w 5218"/>
                <a:gd name="T7" fmla="*/ 2855 h 4909"/>
                <a:gd name="T8" fmla="*/ 2431 w 5218"/>
                <a:gd name="T9" fmla="*/ 2215 h 4909"/>
                <a:gd name="T10" fmla="*/ 3229 w 5218"/>
                <a:gd name="T11" fmla="*/ 1708 h 4909"/>
                <a:gd name="T12" fmla="*/ 3440 w 5218"/>
                <a:gd name="T13" fmla="*/ 1738 h 4909"/>
                <a:gd name="T14" fmla="*/ 3797 w 5218"/>
                <a:gd name="T15" fmla="*/ 1832 h 4909"/>
                <a:gd name="T16" fmla="*/ 2740 w 5218"/>
                <a:gd name="T17" fmla="*/ 0 h 4909"/>
                <a:gd name="T18" fmla="*/ 0 w 5218"/>
                <a:gd name="T19" fmla="*/ 1454 h 4909"/>
                <a:gd name="T20" fmla="*/ 594 w 5218"/>
                <a:gd name="T21" fmla="*/ 2490 h 4909"/>
                <a:gd name="T22" fmla="*/ 1168 w 5218"/>
                <a:gd name="T23" fmla="*/ 3484 h 4909"/>
                <a:gd name="T24" fmla="*/ 2872 w 5218"/>
                <a:gd name="T25" fmla="*/ 3938 h 4909"/>
                <a:gd name="T26" fmla="*/ 5017 w 5218"/>
                <a:gd name="T27" fmla="*/ 4909 h 4909"/>
                <a:gd name="T28" fmla="*/ 5215 w 5218"/>
                <a:gd name="T29" fmla="*/ 4566 h 4909"/>
                <a:gd name="T30" fmla="*/ 5146 w 5218"/>
                <a:gd name="T31" fmla="*/ 4168 h 4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18" h="4909">
                  <a:moveTo>
                    <a:pt x="5146" y="4168"/>
                  </a:moveTo>
                  <a:cubicBezTo>
                    <a:pt x="5113" y="4111"/>
                    <a:pt x="5113" y="4111"/>
                    <a:pt x="5113" y="4111"/>
                  </a:cubicBezTo>
                  <a:cubicBezTo>
                    <a:pt x="4349" y="2788"/>
                    <a:pt x="4349" y="2788"/>
                    <a:pt x="4349" y="2788"/>
                  </a:cubicBezTo>
                  <a:cubicBezTo>
                    <a:pt x="1896" y="2855"/>
                    <a:pt x="1896" y="2855"/>
                    <a:pt x="1896" y="2855"/>
                  </a:cubicBezTo>
                  <a:cubicBezTo>
                    <a:pt x="2431" y="2215"/>
                    <a:pt x="2431" y="2215"/>
                    <a:pt x="2431" y="2215"/>
                  </a:cubicBezTo>
                  <a:cubicBezTo>
                    <a:pt x="3229" y="1708"/>
                    <a:pt x="3229" y="1708"/>
                    <a:pt x="3229" y="1708"/>
                  </a:cubicBezTo>
                  <a:cubicBezTo>
                    <a:pt x="3440" y="1738"/>
                    <a:pt x="3440" y="1738"/>
                    <a:pt x="3440" y="1738"/>
                  </a:cubicBezTo>
                  <a:cubicBezTo>
                    <a:pt x="3797" y="1832"/>
                    <a:pt x="3797" y="1832"/>
                    <a:pt x="3797" y="1832"/>
                  </a:cubicBezTo>
                  <a:cubicBezTo>
                    <a:pt x="2740" y="0"/>
                    <a:pt x="2740" y="0"/>
                    <a:pt x="2740" y="0"/>
                  </a:cubicBezTo>
                  <a:cubicBezTo>
                    <a:pt x="0" y="1454"/>
                    <a:pt x="0" y="1454"/>
                    <a:pt x="0" y="1454"/>
                  </a:cubicBezTo>
                  <a:cubicBezTo>
                    <a:pt x="170" y="1739"/>
                    <a:pt x="376" y="2102"/>
                    <a:pt x="594" y="2490"/>
                  </a:cubicBezTo>
                  <a:cubicBezTo>
                    <a:pt x="1168" y="3484"/>
                    <a:pt x="1168" y="3484"/>
                    <a:pt x="1168" y="3484"/>
                  </a:cubicBezTo>
                  <a:cubicBezTo>
                    <a:pt x="1706" y="3424"/>
                    <a:pt x="2506" y="3435"/>
                    <a:pt x="2872" y="3938"/>
                  </a:cubicBezTo>
                  <a:cubicBezTo>
                    <a:pt x="3318" y="4552"/>
                    <a:pt x="4022" y="4864"/>
                    <a:pt x="5017" y="4909"/>
                  </a:cubicBezTo>
                  <a:cubicBezTo>
                    <a:pt x="5215" y="4566"/>
                    <a:pt x="5215" y="4566"/>
                    <a:pt x="5215" y="4566"/>
                  </a:cubicBezTo>
                  <a:cubicBezTo>
                    <a:pt x="5218" y="4354"/>
                    <a:pt x="5173" y="4228"/>
                    <a:pt x="5146" y="416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ŝlîdê"/>
            <p:cNvSpPr/>
            <p:nvPr/>
          </p:nvSpPr>
          <p:spPr bwMode="auto">
            <a:xfrm>
              <a:off x="6144977" y="2602384"/>
              <a:ext cx="1151111" cy="738016"/>
            </a:xfrm>
            <a:custGeom>
              <a:avLst/>
              <a:gdLst>
                <a:gd name="T0" fmla="*/ 6254 w 6254"/>
                <a:gd name="T1" fmla="*/ 2086 h 4013"/>
                <a:gd name="T2" fmla="*/ 4707 w 6254"/>
                <a:gd name="T3" fmla="*/ 3176 h 4013"/>
                <a:gd name="T4" fmla="*/ 3372 w 6254"/>
                <a:gd name="T5" fmla="*/ 864 h 4013"/>
                <a:gd name="T6" fmla="*/ 2268 w 6254"/>
                <a:gd name="T7" fmla="*/ 32 h 4013"/>
                <a:gd name="T8" fmla="*/ 470 w 6254"/>
                <a:gd name="T9" fmla="*/ 1166 h 4013"/>
                <a:gd name="T10" fmla="*/ 0 w 6254"/>
                <a:gd name="T11" fmla="*/ 1838 h 4013"/>
                <a:gd name="T12" fmla="*/ 297 w 6254"/>
                <a:gd name="T13" fmla="*/ 2432 h 4013"/>
                <a:gd name="T14" fmla="*/ 1144 w 6254"/>
                <a:gd name="T15" fmla="*/ 4013 h 4013"/>
                <a:gd name="T16" fmla="*/ 5292 w 6254"/>
                <a:gd name="T17" fmla="*/ 4013 h 4013"/>
                <a:gd name="T18" fmla="*/ 6254 w 6254"/>
                <a:gd name="T19" fmla="*/ 2086 h 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54" h="4013">
                  <a:moveTo>
                    <a:pt x="6254" y="2086"/>
                  </a:moveTo>
                  <a:cubicBezTo>
                    <a:pt x="4707" y="3176"/>
                    <a:pt x="4707" y="3176"/>
                    <a:pt x="4707" y="3176"/>
                  </a:cubicBezTo>
                  <a:cubicBezTo>
                    <a:pt x="3372" y="864"/>
                    <a:pt x="3372" y="864"/>
                    <a:pt x="3372" y="864"/>
                  </a:cubicBezTo>
                  <a:cubicBezTo>
                    <a:pt x="3015" y="312"/>
                    <a:pt x="2638" y="71"/>
                    <a:pt x="2268" y="32"/>
                  </a:cubicBezTo>
                  <a:cubicBezTo>
                    <a:pt x="1611" y="0"/>
                    <a:pt x="944" y="590"/>
                    <a:pt x="470" y="1166"/>
                  </a:cubicBezTo>
                  <a:cubicBezTo>
                    <a:pt x="289" y="1396"/>
                    <a:pt x="129" y="1630"/>
                    <a:pt x="0" y="1838"/>
                  </a:cubicBezTo>
                  <a:cubicBezTo>
                    <a:pt x="86" y="2016"/>
                    <a:pt x="185" y="2216"/>
                    <a:pt x="297" y="2432"/>
                  </a:cubicBezTo>
                  <a:cubicBezTo>
                    <a:pt x="533" y="2891"/>
                    <a:pt x="821" y="3428"/>
                    <a:pt x="1144" y="4013"/>
                  </a:cubicBezTo>
                  <a:cubicBezTo>
                    <a:pt x="5292" y="4013"/>
                    <a:pt x="5292" y="4013"/>
                    <a:pt x="5292" y="4013"/>
                  </a:cubicBezTo>
                  <a:lnTo>
                    <a:pt x="6254" y="2086"/>
                  </a:lnTo>
                  <a:close/>
                </a:path>
              </a:pathLst>
            </a:custGeom>
            <a:solidFill>
              <a:srgbClr val="D7EDF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íṧḻîḑé"/>
            <p:cNvSpPr/>
            <p:nvPr/>
          </p:nvSpPr>
          <p:spPr bwMode="auto">
            <a:xfrm>
              <a:off x="6355148" y="3340399"/>
              <a:ext cx="763381" cy="338207"/>
            </a:xfrm>
            <a:custGeom>
              <a:avLst/>
              <a:gdLst>
                <a:gd name="T0" fmla="*/ 0 w 4148"/>
                <a:gd name="T1" fmla="*/ 0 h 1842"/>
                <a:gd name="T2" fmla="*/ 62 w 4148"/>
                <a:gd name="T3" fmla="*/ 113 h 1842"/>
                <a:gd name="T4" fmla="*/ 158 w 4148"/>
                <a:gd name="T5" fmla="*/ 285 h 1842"/>
                <a:gd name="T6" fmla="*/ 325 w 4148"/>
                <a:gd name="T7" fmla="*/ 586 h 1842"/>
                <a:gd name="T8" fmla="*/ 2276 w 4148"/>
                <a:gd name="T9" fmla="*/ 586 h 1842"/>
                <a:gd name="T10" fmla="*/ 2727 w 4148"/>
                <a:gd name="T11" fmla="*/ 837 h 1842"/>
                <a:gd name="T12" fmla="*/ 2727 w 4148"/>
                <a:gd name="T13" fmla="*/ 1842 h 1842"/>
                <a:gd name="T14" fmla="*/ 3261 w 4148"/>
                <a:gd name="T15" fmla="*/ 1778 h 1842"/>
                <a:gd name="T16" fmla="*/ 4006 w 4148"/>
                <a:gd name="T17" fmla="*/ 285 h 1842"/>
                <a:gd name="T18" fmla="*/ 4022 w 4148"/>
                <a:gd name="T19" fmla="*/ 255 h 1842"/>
                <a:gd name="T20" fmla="*/ 4092 w 4148"/>
                <a:gd name="T21" fmla="*/ 113 h 1842"/>
                <a:gd name="T22" fmla="*/ 4101 w 4148"/>
                <a:gd name="T23" fmla="*/ 95 h 1842"/>
                <a:gd name="T24" fmla="*/ 4148 w 4148"/>
                <a:gd name="T25" fmla="*/ 0 h 1842"/>
                <a:gd name="T26" fmla="*/ 0 w 4148"/>
                <a:gd name="T27" fmla="*/ 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8" h="1842">
                  <a:moveTo>
                    <a:pt x="0" y="0"/>
                  </a:moveTo>
                  <a:cubicBezTo>
                    <a:pt x="21" y="38"/>
                    <a:pt x="42" y="75"/>
                    <a:pt x="62" y="113"/>
                  </a:cubicBezTo>
                  <a:cubicBezTo>
                    <a:pt x="94" y="170"/>
                    <a:pt x="126" y="227"/>
                    <a:pt x="158" y="285"/>
                  </a:cubicBezTo>
                  <a:cubicBezTo>
                    <a:pt x="213" y="384"/>
                    <a:pt x="269" y="484"/>
                    <a:pt x="325" y="586"/>
                  </a:cubicBezTo>
                  <a:cubicBezTo>
                    <a:pt x="684" y="586"/>
                    <a:pt x="1971" y="586"/>
                    <a:pt x="2276" y="586"/>
                  </a:cubicBezTo>
                  <a:cubicBezTo>
                    <a:pt x="2631" y="586"/>
                    <a:pt x="2727" y="565"/>
                    <a:pt x="2727" y="837"/>
                  </a:cubicBezTo>
                  <a:cubicBezTo>
                    <a:pt x="2727" y="1842"/>
                    <a:pt x="2727" y="1842"/>
                    <a:pt x="2727" y="1842"/>
                  </a:cubicBezTo>
                  <a:cubicBezTo>
                    <a:pt x="3261" y="1778"/>
                    <a:pt x="3261" y="1778"/>
                    <a:pt x="3261" y="1778"/>
                  </a:cubicBezTo>
                  <a:cubicBezTo>
                    <a:pt x="4006" y="285"/>
                    <a:pt x="4006" y="285"/>
                    <a:pt x="4006" y="285"/>
                  </a:cubicBezTo>
                  <a:cubicBezTo>
                    <a:pt x="4022" y="255"/>
                    <a:pt x="4022" y="255"/>
                    <a:pt x="4022" y="255"/>
                  </a:cubicBezTo>
                  <a:cubicBezTo>
                    <a:pt x="4092" y="113"/>
                    <a:pt x="4092" y="113"/>
                    <a:pt x="4092" y="113"/>
                  </a:cubicBezTo>
                  <a:cubicBezTo>
                    <a:pt x="4101" y="95"/>
                    <a:pt x="4101" y="95"/>
                    <a:pt x="4101" y="95"/>
                  </a:cubicBezTo>
                  <a:cubicBezTo>
                    <a:pt x="4148" y="0"/>
                    <a:pt x="4148" y="0"/>
                    <a:pt x="4148"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š1iḋè"/>
            <p:cNvSpPr/>
            <p:nvPr/>
          </p:nvSpPr>
          <p:spPr bwMode="auto">
            <a:xfrm>
              <a:off x="6198124" y="3444277"/>
              <a:ext cx="659503" cy="312842"/>
            </a:xfrm>
            <a:custGeom>
              <a:avLst/>
              <a:gdLst>
                <a:gd name="T0" fmla="*/ 3127 w 3578"/>
                <a:gd name="T1" fmla="*/ 21 h 1704"/>
                <a:gd name="T2" fmla="*/ 1176 w 3578"/>
                <a:gd name="T3" fmla="*/ 21 h 1704"/>
                <a:gd name="T4" fmla="*/ 1521 w 3578"/>
                <a:gd name="T5" fmla="*/ 633 h 1704"/>
                <a:gd name="T6" fmla="*/ 0 w 3578"/>
                <a:gd name="T7" fmla="*/ 1704 h 1704"/>
                <a:gd name="T8" fmla="*/ 1995 w 3578"/>
                <a:gd name="T9" fmla="*/ 1466 h 1704"/>
                <a:gd name="T10" fmla="*/ 2083 w 3578"/>
                <a:gd name="T11" fmla="*/ 1456 h 1704"/>
                <a:gd name="T12" fmla="*/ 2337 w 3578"/>
                <a:gd name="T13" fmla="*/ 1425 h 1704"/>
                <a:gd name="T14" fmla="*/ 3578 w 3578"/>
                <a:gd name="T15" fmla="*/ 1277 h 1704"/>
                <a:gd name="T16" fmla="*/ 3578 w 3578"/>
                <a:gd name="T17" fmla="*/ 272 h 1704"/>
                <a:gd name="T18" fmla="*/ 3127 w 3578"/>
                <a:gd name="T19" fmla="*/ 21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8" h="1704">
                  <a:moveTo>
                    <a:pt x="3127" y="21"/>
                  </a:moveTo>
                  <a:cubicBezTo>
                    <a:pt x="2822" y="21"/>
                    <a:pt x="1535" y="21"/>
                    <a:pt x="1176" y="21"/>
                  </a:cubicBezTo>
                  <a:cubicBezTo>
                    <a:pt x="1289" y="221"/>
                    <a:pt x="1404" y="426"/>
                    <a:pt x="1521" y="633"/>
                  </a:cubicBezTo>
                  <a:cubicBezTo>
                    <a:pt x="0" y="1704"/>
                    <a:pt x="0" y="1704"/>
                    <a:pt x="0" y="1704"/>
                  </a:cubicBezTo>
                  <a:cubicBezTo>
                    <a:pt x="1995" y="1466"/>
                    <a:pt x="1995" y="1466"/>
                    <a:pt x="1995" y="1466"/>
                  </a:cubicBezTo>
                  <a:cubicBezTo>
                    <a:pt x="2083" y="1456"/>
                    <a:pt x="2083" y="1456"/>
                    <a:pt x="2083" y="1456"/>
                  </a:cubicBezTo>
                  <a:cubicBezTo>
                    <a:pt x="2337" y="1425"/>
                    <a:pt x="2337" y="1425"/>
                    <a:pt x="2337" y="1425"/>
                  </a:cubicBezTo>
                  <a:cubicBezTo>
                    <a:pt x="3578" y="1277"/>
                    <a:pt x="3578" y="1277"/>
                    <a:pt x="3578" y="1277"/>
                  </a:cubicBezTo>
                  <a:cubicBezTo>
                    <a:pt x="3578" y="272"/>
                    <a:pt x="3578" y="272"/>
                    <a:pt x="3578" y="272"/>
                  </a:cubicBezTo>
                  <a:cubicBezTo>
                    <a:pt x="3578" y="0"/>
                    <a:pt x="3482" y="21"/>
                    <a:pt x="3127" y="2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ï$liḍè"/>
            <p:cNvSpPr/>
            <p:nvPr/>
          </p:nvSpPr>
          <p:spPr bwMode="auto">
            <a:xfrm>
              <a:off x="4619423" y="4841795"/>
              <a:ext cx="1366114" cy="700571"/>
            </a:xfrm>
            <a:custGeom>
              <a:avLst/>
              <a:gdLst>
                <a:gd name="T0" fmla="*/ 1675 w 7424"/>
                <a:gd name="T1" fmla="*/ 641 h 3813"/>
                <a:gd name="T2" fmla="*/ 0 w 7424"/>
                <a:gd name="T3" fmla="*/ 0 h 3813"/>
                <a:gd name="T4" fmla="*/ 2122 w 7424"/>
                <a:gd name="T5" fmla="*/ 3674 h 3813"/>
                <a:gd name="T6" fmla="*/ 2500 w 7424"/>
                <a:gd name="T7" fmla="*/ 3813 h 3813"/>
                <a:gd name="T8" fmla="*/ 2566 w 7424"/>
                <a:gd name="T9" fmla="*/ 3813 h 3813"/>
                <a:gd name="T10" fmla="*/ 7313 w 7424"/>
                <a:gd name="T11" fmla="*/ 3813 h 3813"/>
                <a:gd name="T12" fmla="*/ 7424 w 7424"/>
                <a:gd name="T13" fmla="*/ 714 h 3813"/>
                <a:gd name="T14" fmla="*/ 6230 w 7424"/>
                <a:gd name="T15" fmla="*/ 710 h 3813"/>
                <a:gd name="T16" fmla="*/ 3233 w 7424"/>
                <a:gd name="T17" fmla="*/ 710 h 3813"/>
                <a:gd name="T18" fmla="*/ 2606 w 7424"/>
                <a:gd name="T19" fmla="*/ 717 h 3813"/>
                <a:gd name="T20" fmla="*/ 2601 w 7424"/>
                <a:gd name="T21" fmla="*/ 724 h 3813"/>
                <a:gd name="T22" fmla="*/ 2508 w 7424"/>
                <a:gd name="T23" fmla="*/ 722 h 3813"/>
                <a:gd name="T24" fmla="*/ 1675 w 7424"/>
                <a:gd name="T25" fmla="*/ 641 h 3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24" h="3813">
                  <a:moveTo>
                    <a:pt x="1675" y="641"/>
                  </a:moveTo>
                  <a:cubicBezTo>
                    <a:pt x="1077" y="551"/>
                    <a:pt x="428" y="383"/>
                    <a:pt x="0" y="0"/>
                  </a:cubicBezTo>
                  <a:cubicBezTo>
                    <a:pt x="2122" y="3674"/>
                    <a:pt x="2122" y="3674"/>
                    <a:pt x="2122" y="3674"/>
                  </a:cubicBezTo>
                  <a:cubicBezTo>
                    <a:pt x="2302" y="3783"/>
                    <a:pt x="2435" y="3807"/>
                    <a:pt x="2500" y="3813"/>
                  </a:cubicBezTo>
                  <a:cubicBezTo>
                    <a:pt x="2566" y="3813"/>
                    <a:pt x="2566" y="3813"/>
                    <a:pt x="2566" y="3813"/>
                  </a:cubicBezTo>
                  <a:cubicBezTo>
                    <a:pt x="7313" y="3813"/>
                    <a:pt x="7313" y="3813"/>
                    <a:pt x="7313" y="3813"/>
                  </a:cubicBezTo>
                  <a:cubicBezTo>
                    <a:pt x="7424" y="714"/>
                    <a:pt x="7424" y="714"/>
                    <a:pt x="7424" y="714"/>
                  </a:cubicBezTo>
                  <a:cubicBezTo>
                    <a:pt x="7092" y="718"/>
                    <a:pt x="6675" y="715"/>
                    <a:pt x="6230" y="710"/>
                  </a:cubicBezTo>
                  <a:cubicBezTo>
                    <a:pt x="3233" y="710"/>
                    <a:pt x="3233" y="710"/>
                    <a:pt x="3233" y="710"/>
                  </a:cubicBezTo>
                  <a:cubicBezTo>
                    <a:pt x="3136" y="716"/>
                    <a:pt x="2906" y="725"/>
                    <a:pt x="2606" y="717"/>
                  </a:cubicBezTo>
                  <a:cubicBezTo>
                    <a:pt x="2601" y="724"/>
                    <a:pt x="2601" y="724"/>
                    <a:pt x="2601" y="724"/>
                  </a:cubicBezTo>
                  <a:cubicBezTo>
                    <a:pt x="2508" y="722"/>
                    <a:pt x="2508" y="722"/>
                    <a:pt x="2508" y="722"/>
                  </a:cubicBezTo>
                  <a:cubicBezTo>
                    <a:pt x="2278" y="716"/>
                    <a:pt x="1985" y="693"/>
                    <a:pt x="1675" y="64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šliďê"/>
            <p:cNvSpPr/>
            <p:nvPr/>
          </p:nvSpPr>
          <p:spPr bwMode="auto">
            <a:xfrm>
              <a:off x="4556613" y="3856164"/>
              <a:ext cx="798410" cy="1059312"/>
            </a:xfrm>
            <a:custGeom>
              <a:avLst/>
              <a:gdLst>
                <a:gd name="T0" fmla="*/ 1429 w 4336"/>
                <a:gd name="T1" fmla="*/ 3571 h 5765"/>
                <a:gd name="T2" fmla="*/ 1823 w 4336"/>
                <a:gd name="T3" fmla="*/ 1845 h 5765"/>
                <a:gd name="T4" fmla="*/ 4096 w 4336"/>
                <a:gd name="T5" fmla="*/ 1342 h 5765"/>
                <a:gd name="T6" fmla="*/ 3768 w 4336"/>
                <a:gd name="T7" fmla="*/ 31 h 5765"/>
                <a:gd name="T8" fmla="*/ 3675 w 4336"/>
                <a:gd name="T9" fmla="*/ 1 h 5765"/>
                <a:gd name="T10" fmla="*/ 3667 w 4336"/>
                <a:gd name="T11" fmla="*/ 1 h 5765"/>
                <a:gd name="T12" fmla="*/ 2369 w 4336"/>
                <a:gd name="T13" fmla="*/ 730 h 5765"/>
                <a:gd name="T14" fmla="*/ 2151 w 4336"/>
                <a:gd name="T15" fmla="*/ 93 h 5765"/>
                <a:gd name="T16" fmla="*/ 0 w 4336"/>
                <a:gd name="T17" fmla="*/ 223 h 5765"/>
                <a:gd name="T18" fmla="*/ 1717 w 4336"/>
                <a:gd name="T19" fmla="*/ 1019 h 5765"/>
                <a:gd name="T20" fmla="*/ 382 w 4336"/>
                <a:gd name="T21" fmla="*/ 3331 h 5765"/>
                <a:gd name="T22" fmla="*/ 215 w 4336"/>
                <a:gd name="T23" fmla="*/ 4703 h 5765"/>
                <a:gd name="T24" fmla="*/ 2095 w 4336"/>
                <a:gd name="T25" fmla="*/ 5693 h 5765"/>
                <a:gd name="T26" fmla="*/ 2912 w 4336"/>
                <a:gd name="T27" fmla="*/ 5765 h 5765"/>
                <a:gd name="T28" fmla="*/ 3278 w 4336"/>
                <a:gd name="T29" fmla="*/ 5211 h 5765"/>
                <a:gd name="T30" fmla="*/ 3904 w 4336"/>
                <a:gd name="T31" fmla="*/ 4211 h 5765"/>
                <a:gd name="T32" fmla="*/ 3374 w 4336"/>
                <a:gd name="T33" fmla="*/ 4424 h 5765"/>
                <a:gd name="T34" fmla="*/ 1429 w 4336"/>
                <a:gd name="T35" fmla="*/ 3571 h 5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36" h="5765">
                  <a:moveTo>
                    <a:pt x="1429" y="3571"/>
                  </a:moveTo>
                  <a:cubicBezTo>
                    <a:pt x="2129" y="3091"/>
                    <a:pt x="1604" y="2719"/>
                    <a:pt x="1823" y="1845"/>
                  </a:cubicBezTo>
                  <a:cubicBezTo>
                    <a:pt x="2041" y="971"/>
                    <a:pt x="3855" y="1495"/>
                    <a:pt x="4096" y="1342"/>
                  </a:cubicBezTo>
                  <a:cubicBezTo>
                    <a:pt x="4336" y="1189"/>
                    <a:pt x="4117" y="249"/>
                    <a:pt x="3768" y="31"/>
                  </a:cubicBezTo>
                  <a:cubicBezTo>
                    <a:pt x="3733" y="9"/>
                    <a:pt x="3703" y="0"/>
                    <a:pt x="3675" y="1"/>
                  </a:cubicBezTo>
                  <a:cubicBezTo>
                    <a:pt x="3667" y="1"/>
                    <a:pt x="3667" y="1"/>
                    <a:pt x="3667" y="1"/>
                  </a:cubicBezTo>
                  <a:cubicBezTo>
                    <a:pt x="3423" y="26"/>
                    <a:pt x="3382" y="847"/>
                    <a:pt x="2369" y="730"/>
                  </a:cubicBezTo>
                  <a:cubicBezTo>
                    <a:pt x="1540" y="635"/>
                    <a:pt x="1897" y="411"/>
                    <a:pt x="2151" y="93"/>
                  </a:cubicBezTo>
                  <a:cubicBezTo>
                    <a:pt x="0" y="223"/>
                    <a:pt x="0" y="223"/>
                    <a:pt x="0" y="223"/>
                  </a:cubicBezTo>
                  <a:cubicBezTo>
                    <a:pt x="1717" y="1019"/>
                    <a:pt x="1717" y="1019"/>
                    <a:pt x="1717" y="1019"/>
                  </a:cubicBezTo>
                  <a:cubicBezTo>
                    <a:pt x="382" y="3331"/>
                    <a:pt x="382" y="3331"/>
                    <a:pt x="382" y="3331"/>
                  </a:cubicBezTo>
                  <a:cubicBezTo>
                    <a:pt x="83" y="3916"/>
                    <a:pt x="63" y="4363"/>
                    <a:pt x="215" y="4703"/>
                  </a:cubicBezTo>
                  <a:cubicBezTo>
                    <a:pt x="515" y="5288"/>
                    <a:pt x="1359" y="5571"/>
                    <a:pt x="2095" y="5693"/>
                  </a:cubicBezTo>
                  <a:cubicBezTo>
                    <a:pt x="2385" y="5735"/>
                    <a:pt x="2668" y="5756"/>
                    <a:pt x="2912" y="5765"/>
                  </a:cubicBezTo>
                  <a:cubicBezTo>
                    <a:pt x="3024" y="5601"/>
                    <a:pt x="3147" y="5415"/>
                    <a:pt x="3278" y="5211"/>
                  </a:cubicBezTo>
                  <a:cubicBezTo>
                    <a:pt x="3469" y="4914"/>
                    <a:pt x="3680" y="4577"/>
                    <a:pt x="3904" y="4211"/>
                  </a:cubicBezTo>
                  <a:cubicBezTo>
                    <a:pt x="3760" y="4225"/>
                    <a:pt x="3583" y="4290"/>
                    <a:pt x="3374" y="4424"/>
                  </a:cubicBezTo>
                  <a:cubicBezTo>
                    <a:pt x="2216" y="5167"/>
                    <a:pt x="730" y="4052"/>
                    <a:pt x="1429" y="357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iśľïďé"/>
            <p:cNvSpPr/>
            <p:nvPr/>
          </p:nvSpPr>
          <p:spPr bwMode="auto">
            <a:xfrm>
              <a:off x="4690688" y="3851332"/>
              <a:ext cx="1083470" cy="954226"/>
            </a:xfrm>
            <a:custGeom>
              <a:avLst/>
              <a:gdLst>
                <a:gd name="T0" fmla="*/ 1093 w 5885"/>
                <a:gd name="T1" fmla="*/ 1872 h 5194"/>
                <a:gd name="T2" fmla="*/ 2640 w 5885"/>
                <a:gd name="T3" fmla="*/ 2042 h 5194"/>
                <a:gd name="T4" fmla="*/ 2746 w 5885"/>
                <a:gd name="T5" fmla="*/ 2025 h 5194"/>
                <a:gd name="T6" fmla="*/ 2719 w 5885"/>
                <a:gd name="T7" fmla="*/ 2306 h 5194"/>
                <a:gd name="T8" fmla="*/ 1316 w 5885"/>
                <a:gd name="T9" fmla="*/ 2270 h 5194"/>
                <a:gd name="T10" fmla="*/ 1422 w 5885"/>
                <a:gd name="T11" fmla="*/ 2253 h 5194"/>
                <a:gd name="T12" fmla="*/ 1395 w 5885"/>
                <a:gd name="T13" fmla="*/ 2534 h 5194"/>
                <a:gd name="T14" fmla="*/ 1610 w 5885"/>
                <a:gd name="T15" fmla="*/ 2698 h 5194"/>
                <a:gd name="T16" fmla="*/ 1866 w 5885"/>
                <a:gd name="T17" fmla="*/ 2814 h 5194"/>
                <a:gd name="T18" fmla="*/ 1582 w 5885"/>
                <a:gd name="T19" fmla="*/ 2979 h 5194"/>
                <a:gd name="T20" fmla="*/ 1567 w 5885"/>
                <a:gd name="T21" fmla="*/ 3142 h 5194"/>
                <a:gd name="T22" fmla="*/ 1342 w 5885"/>
                <a:gd name="T23" fmla="*/ 3108 h 5194"/>
                <a:gd name="T24" fmla="*/ 1542 w 5885"/>
                <a:gd name="T25" fmla="*/ 2940 h 5194"/>
                <a:gd name="T26" fmla="*/ 1245 w 5885"/>
                <a:gd name="T27" fmla="*/ 3885 h 5194"/>
                <a:gd name="T28" fmla="*/ 1212 w 5885"/>
                <a:gd name="T29" fmla="*/ 3495 h 5194"/>
                <a:gd name="T30" fmla="*/ 1324 w 5885"/>
                <a:gd name="T31" fmla="*/ 3511 h 5194"/>
                <a:gd name="T32" fmla="*/ 1682 w 5885"/>
                <a:gd name="T33" fmla="*/ 4017 h 5194"/>
                <a:gd name="T34" fmla="*/ 1613 w 5885"/>
                <a:gd name="T35" fmla="*/ 3627 h 5194"/>
                <a:gd name="T36" fmla="*/ 1708 w 5885"/>
                <a:gd name="T37" fmla="*/ 3628 h 5194"/>
                <a:gd name="T38" fmla="*/ 1928 w 5885"/>
                <a:gd name="T39" fmla="*/ 3686 h 5194"/>
                <a:gd name="T40" fmla="*/ 1896 w 5885"/>
                <a:gd name="T41" fmla="*/ 3295 h 5194"/>
                <a:gd name="T42" fmla="*/ 2007 w 5885"/>
                <a:gd name="T43" fmla="*/ 3312 h 5194"/>
                <a:gd name="T44" fmla="*/ 2366 w 5885"/>
                <a:gd name="T45" fmla="*/ 3857 h 5194"/>
                <a:gd name="T46" fmla="*/ 2297 w 5885"/>
                <a:gd name="T47" fmla="*/ 3467 h 5194"/>
                <a:gd name="T48" fmla="*/ 2343 w 5885"/>
                <a:gd name="T49" fmla="*/ 3067 h 5194"/>
                <a:gd name="T50" fmla="*/ 2053 w 5885"/>
                <a:gd name="T51" fmla="*/ 2929 h 5194"/>
                <a:gd name="T52" fmla="*/ 2131 w 5885"/>
                <a:gd name="T53" fmla="*/ 2636 h 5194"/>
                <a:gd name="T54" fmla="*/ 2198 w 5885"/>
                <a:gd name="T55" fmla="*/ 2910 h 5194"/>
                <a:gd name="T56" fmla="*/ 2438 w 5885"/>
                <a:gd name="T57" fmla="*/ 3066 h 5194"/>
                <a:gd name="T58" fmla="*/ 2453 w 5885"/>
                <a:gd name="T59" fmla="*/ 3451 h 5194"/>
                <a:gd name="T60" fmla="*/ 2546 w 5885"/>
                <a:gd name="T61" fmla="*/ 3711 h 5194"/>
                <a:gd name="T62" fmla="*/ 2530 w 5885"/>
                <a:gd name="T63" fmla="*/ 3382 h 5194"/>
                <a:gd name="T64" fmla="*/ 2787 w 5885"/>
                <a:gd name="T65" fmla="*/ 3266 h 5194"/>
                <a:gd name="T66" fmla="*/ 2880 w 5885"/>
                <a:gd name="T67" fmla="*/ 3526 h 5194"/>
                <a:gd name="T68" fmla="*/ 2902 w 5885"/>
                <a:gd name="T69" fmla="*/ 2980 h 5194"/>
                <a:gd name="T70" fmla="*/ 2838 w 5885"/>
                <a:gd name="T71" fmla="*/ 2935 h 5194"/>
                <a:gd name="T72" fmla="*/ 2634 w 5885"/>
                <a:gd name="T73" fmla="*/ 3098 h 5194"/>
                <a:gd name="T74" fmla="*/ 2601 w 5885"/>
                <a:gd name="T75" fmla="*/ 2708 h 5194"/>
                <a:gd name="T76" fmla="*/ 2336 w 5885"/>
                <a:gd name="T77" fmla="*/ 2521 h 5194"/>
                <a:gd name="T78" fmla="*/ 2228 w 5885"/>
                <a:gd name="T79" fmla="*/ 2474 h 5194"/>
                <a:gd name="T80" fmla="*/ 1981 w 5885"/>
                <a:gd name="T81" fmla="*/ 2662 h 5194"/>
                <a:gd name="T82" fmla="*/ 1677 w 5885"/>
                <a:gd name="T83" fmla="*/ 2432 h 5194"/>
                <a:gd name="T84" fmla="*/ 1591 w 5885"/>
                <a:gd name="T85" fmla="*/ 2135 h 5194"/>
                <a:gd name="T86" fmla="*/ 1847 w 5885"/>
                <a:gd name="T87" fmla="*/ 2252 h 5194"/>
                <a:gd name="T88" fmla="*/ 1851 w 5885"/>
                <a:gd name="T89" fmla="*/ 2256 h 5194"/>
                <a:gd name="T90" fmla="*/ 2050 w 5885"/>
                <a:gd name="T91" fmla="*/ 2328 h 5194"/>
                <a:gd name="T92" fmla="*/ 2248 w 5885"/>
                <a:gd name="T93" fmla="*/ 1933 h 5194"/>
                <a:gd name="T94" fmla="*/ 2322 w 5885"/>
                <a:gd name="T95" fmla="*/ 2201 h 5194"/>
                <a:gd name="T96" fmla="*/ 2531 w 5885"/>
                <a:gd name="T97" fmla="*/ 2421 h 5194"/>
                <a:gd name="T98" fmla="*/ 2656 w 5885"/>
                <a:gd name="T99" fmla="*/ 2551 h 5194"/>
                <a:gd name="T100" fmla="*/ 2860 w 5885"/>
                <a:gd name="T101" fmla="*/ 2388 h 5194"/>
                <a:gd name="T102" fmla="*/ 3029 w 5885"/>
                <a:gd name="T103" fmla="*/ 2597 h 5194"/>
                <a:gd name="T104" fmla="*/ 3099 w 5885"/>
                <a:gd name="T105" fmla="*/ 2327 h 5194"/>
                <a:gd name="T106" fmla="*/ 3174 w 5885"/>
                <a:gd name="T107" fmla="*/ 2613 h 5194"/>
                <a:gd name="T108" fmla="*/ 3198 w 5885"/>
                <a:gd name="T109" fmla="*/ 2980 h 5194"/>
                <a:gd name="T110" fmla="*/ 3362 w 5885"/>
                <a:gd name="T111" fmla="*/ 2975 h 5194"/>
                <a:gd name="T112" fmla="*/ 3276 w 5885"/>
                <a:gd name="T113" fmla="*/ 2679 h 5194"/>
                <a:gd name="T114" fmla="*/ 3532 w 5885"/>
                <a:gd name="T115" fmla="*/ 2795 h 5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85" h="5194">
                  <a:moveTo>
                    <a:pt x="4952" y="2070"/>
                  </a:moveTo>
                  <a:cubicBezTo>
                    <a:pt x="4681" y="1707"/>
                    <a:pt x="4681" y="1707"/>
                    <a:pt x="4681" y="1707"/>
                  </a:cubicBezTo>
                  <a:cubicBezTo>
                    <a:pt x="4628" y="1636"/>
                    <a:pt x="4628" y="1636"/>
                    <a:pt x="4628" y="1636"/>
                  </a:cubicBezTo>
                  <a:cubicBezTo>
                    <a:pt x="4474" y="1431"/>
                    <a:pt x="4474" y="1431"/>
                    <a:pt x="4474" y="1431"/>
                  </a:cubicBezTo>
                  <a:cubicBezTo>
                    <a:pt x="3403" y="0"/>
                    <a:pt x="3403" y="0"/>
                    <a:pt x="3403" y="0"/>
                  </a:cubicBezTo>
                  <a:cubicBezTo>
                    <a:pt x="2945" y="28"/>
                    <a:pt x="2945" y="28"/>
                    <a:pt x="2945" y="28"/>
                  </a:cubicBezTo>
                  <a:cubicBezTo>
                    <a:pt x="2973" y="27"/>
                    <a:pt x="3003" y="36"/>
                    <a:pt x="3038" y="58"/>
                  </a:cubicBezTo>
                  <a:cubicBezTo>
                    <a:pt x="3387" y="276"/>
                    <a:pt x="3606" y="1216"/>
                    <a:pt x="3366" y="1369"/>
                  </a:cubicBezTo>
                  <a:cubicBezTo>
                    <a:pt x="3125" y="1522"/>
                    <a:pt x="1311" y="998"/>
                    <a:pt x="1093" y="1872"/>
                  </a:cubicBezTo>
                  <a:cubicBezTo>
                    <a:pt x="874" y="2746"/>
                    <a:pt x="1399" y="3118"/>
                    <a:pt x="699" y="3598"/>
                  </a:cubicBezTo>
                  <a:cubicBezTo>
                    <a:pt x="0" y="4079"/>
                    <a:pt x="1486" y="5194"/>
                    <a:pt x="2644" y="4451"/>
                  </a:cubicBezTo>
                  <a:cubicBezTo>
                    <a:pt x="2853" y="4317"/>
                    <a:pt x="3030" y="4252"/>
                    <a:pt x="3174" y="4238"/>
                  </a:cubicBezTo>
                  <a:cubicBezTo>
                    <a:pt x="3492" y="3720"/>
                    <a:pt x="3837" y="3143"/>
                    <a:pt x="4196" y="2533"/>
                  </a:cubicBezTo>
                  <a:cubicBezTo>
                    <a:pt x="4952" y="2884"/>
                    <a:pt x="4952" y="2884"/>
                    <a:pt x="4952" y="2884"/>
                  </a:cubicBezTo>
                  <a:cubicBezTo>
                    <a:pt x="5885" y="3316"/>
                    <a:pt x="5885" y="3316"/>
                    <a:pt x="5885" y="3316"/>
                  </a:cubicBezTo>
                  <a:lnTo>
                    <a:pt x="4952" y="2070"/>
                  </a:lnTo>
                  <a:close/>
                  <a:moveTo>
                    <a:pt x="2549" y="2126"/>
                  </a:moveTo>
                  <a:cubicBezTo>
                    <a:pt x="2600" y="2093"/>
                    <a:pt x="2627" y="2061"/>
                    <a:pt x="2640" y="2042"/>
                  </a:cubicBezTo>
                  <a:cubicBezTo>
                    <a:pt x="2646" y="2033"/>
                    <a:pt x="2648" y="2028"/>
                    <a:pt x="2649" y="2026"/>
                  </a:cubicBezTo>
                  <a:cubicBezTo>
                    <a:pt x="2649" y="2026"/>
                    <a:pt x="2649" y="2025"/>
                    <a:pt x="2649" y="2025"/>
                  </a:cubicBezTo>
                  <a:cubicBezTo>
                    <a:pt x="2647" y="2025"/>
                    <a:pt x="2645" y="2025"/>
                    <a:pt x="2642" y="2025"/>
                  </a:cubicBezTo>
                  <a:cubicBezTo>
                    <a:pt x="2605" y="2021"/>
                    <a:pt x="2589" y="2010"/>
                    <a:pt x="2589" y="2010"/>
                  </a:cubicBezTo>
                  <a:cubicBezTo>
                    <a:pt x="2655" y="1962"/>
                    <a:pt x="2685" y="1898"/>
                    <a:pt x="2695" y="1874"/>
                  </a:cubicBezTo>
                  <a:cubicBezTo>
                    <a:pt x="2697" y="1868"/>
                    <a:pt x="2697" y="1868"/>
                    <a:pt x="2697" y="1868"/>
                  </a:cubicBezTo>
                  <a:cubicBezTo>
                    <a:pt x="2699" y="1874"/>
                    <a:pt x="2699" y="1874"/>
                    <a:pt x="2699" y="1874"/>
                  </a:cubicBezTo>
                  <a:cubicBezTo>
                    <a:pt x="2708" y="1898"/>
                    <a:pt x="2738" y="1962"/>
                    <a:pt x="2805" y="2010"/>
                  </a:cubicBezTo>
                  <a:cubicBezTo>
                    <a:pt x="2805" y="2010"/>
                    <a:pt x="2787" y="2022"/>
                    <a:pt x="2746" y="2025"/>
                  </a:cubicBezTo>
                  <a:cubicBezTo>
                    <a:pt x="2745" y="2025"/>
                    <a:pt x="2745" y="2025"/>
                    <a:pt x="2744" y="2025"/>
                  </a:cubicBezTo>
                  <a:cubicBezTo>
                    <a:pt x="2744" y="2025"/>
                    <a:pt x="2744" y="2025"/>
                    <a:pt x="2744" y="2025"/>
                  </a:cubicBezTo>
                  <a:cubicBezTo>
                    <a:pt x="2745" y="2026"/>
                    <a:pt x="2747" y="2032"/>
                    <a:pt x="2754" y="2042"/>
                  </a:cubicBezTo>
                  <a:cubicBezTo>
                    <a:pt x="2766" y="2060"/>
                    <a:pt x="2793" y="2093"/>
                    <a:pt x="2845" y="2126"/>
                  </a:cubicBezTo>
                  <a:cubicBezTo>
                    <a:pt x="2845" y="2126"/>
                    <a:pt x="2790" y="2142"/>
                    <a:pt x="2768" y="2142"/>
                  </a:cubicBezTo>
                  <a:cubicBezTo>
                    <a:pt x="2767" y="2142"/>
                    <a:pt x="2765" y="2143"/>
                    <a:pt x="2763" y="2143"/>
                  </a:cubicBezTo>
                  <a:cubicBezTo>
                    <a:pt x="2765" y="2145"/>
                    <a:pt x="2768" y="2151"/>
                    <a:pt x="2774" y="2160"/>
                  </a:cubicBezTo>
                  <a:cubicBezTo>
                    <a:pt x="2791" y="2183"/>
                    <a:pt x="2828" y="2225"/>
                    <a:pt x="2899" y="2270"/>
                  </a:cubicBezTo>
                  <a:cubicBezTo>
                    <a:pt x="2899" y="2270"/>
                    <a:pt x="2827" y="2303"/>
                    <a:pt x="2719" y="2306"/>
                  </a:cubicBezTo>
                  <a:cubicBezTo>
                    <a:pt x="2719" y="2415"/>
                    <a:pt x="2719" y="2415"/>
                    <a:pt x="2719" y="2415"/>
                  </a:cubicBezTo>
                  <a:cubicBezTo>
                    <a:pt x="2675" y="2415"/>
                    <a:pt x="2675" y="2415"/>
                    <a:pt x="2675" y="2415"/>
                  </a:cubicBezTo>
                  <a:cubicBezTo>
                    <a:pt x="2675" y="2306"/>
                    <a:pt x="2675" y="2306"/>
                    <a:pt x="2675" y="2306"/>
                  </a:cubicBezTo>
                  <a:cubicBezTo>
                    <a:pt x="2566" y="2303"/>
                    <a:pt x="2495" y="2270"/>
                    <a:pt x="2495" y="2270"/>
                  </a:cubicBezTo>
                  <a:cubicBezTo>
                    <a:pt x="2565" y="2226"/>
                    <a:pt x="2601" y="2184"/>
                    <a:pt x="2618" y="2161"/>
                  </a:cubicBezTo>
                  <a:cubicBezTo>
                    <a:pt x="2624" y="2153"/>
                    <a:pt x="2628" y="2147"/>
                    <a:pt x="2630" y="2144"/>
                  </a:cubicBezTo>
                  <a:cubicBezTo>
                    <a:pt x="2579" y="2137"/>
                    <a:pt x="2549" y="2126"/>
                    <a:pt x="2549" y="2126"/>
                  </a:cubicBezTo>
                  <a:close/>
                  <a:moveTo>
                    <a:pt x="1225" y="2354"/>
                  </a:moveTo>
                  <a:cubicBezTo>
                    <a:pt x="1276" y="2321"/>
                    <a:pt x="1303" y="2288"/>
                    <a:pt x="1316" y="2270"/>
                  </a:cubicBezTo>
                  <a:cubicBezTo>
                    <a:pt x="1322" y="2261"/>
                    <a:pt x="1324" y="2255"/>
                    <a:pt x="1325" y="2254"/>
                  </a:cubicBezTo>
                  <a:cubicBezTo>
                    <a:pt x="1325" y="2253"/>
                    <a:pt x="1325" y="2253"/>
                    <a:pt x="1325" y="2253"/>
                  </a:cubicBezTo>
                  <a:cubicBezTo>
                    <a:pt x="1323" y="2253"/>
                    <a:pt x="1321" y="2253"/>
                    <a:pt x="1319" y="2253"/>
                  </a:cubicBezTo>
                  <a:cubicBezTo>
                    <a:pt x="1281" y="2249"/>
                    <a:pt x="1265" y="2237"/>
                    <a:pt x="1265" y="2237"/>
                  </a:cubicBezTo>
                  <a:cubicBezTo>
                    <a:pt x="1331" y="2190"/>
                    <a:pt x="1361" y="2125"/>
                    <a:pt x="1371" y="2102"/>
                  </a:cubicBezTo>
                  <a:cubicBezTo>
                    <a:pt x="1373" y="2096"/>
                    <a:pt x="1373" y="2096"/>
                    <a:pt x="1373" y="2096"/>
                  </a:cubicBezTo>
                  <a:cubicBezTo>
                    <a:pt x="1375" y="2102"/>
                    <a:pt x="1375" y="2102"/>
                    <a:pt x="1375" y="2102"/>
                  </a:cubicBezTo>
                  <a:cubicBezTo>
                    <a:pt x="1384" y="2125"/>
                    <a:pt x="1415" y="2190"/>
                    <a:pt x="1481" y="2237"/>
                  </a:cubicBezTo>
                  <a:cubicBezTo>
                    <a:pt x="1481" y="2237"/>
                    <a:pt x="1463" y="2250"/>
                    <a:pt x="1422" y="2253"/>
                  </a:cubicBezTo>
                  <a:cubicBezTo>
                    <a:pt x="1421" y="2253"/>
                    <a:pt x="1421" y="2253"/>
                    <a:pt x="1420" y="2253"/>
                  </a:cubicBezTo>
                  <a:cubicBezTo>
                    <a:pt x="1420" y="2253"/>
                    <a:pt x="1420" y="2253"/>
                    <a:pt x="1420" y="2253"/>
                  </a:cubicBezTo>
                  <a:cubicBezTo>
                    <a:pt x="1421" y="2254"/>
                    <a:pt x="1424" y="2260"/>
                    <a:pt x="1430" y="2270"/>
                  </a:cubicBezTo>
                  <a:cubicBezTo>
                    <a:pt x="1442" y="2288"/>
                    <a:pt x="1469" y="2321"/>
                    <a:pt x="1521" y="2354"/>
                  </a:cubicBezTo>
                  <a:cubicBezTo>
                    <a:pt x="1521" y="2354"/>
                    <a:pt x="1466" y="2370"/>
                    <a:pt x="1445" y="2370"/>
                  </a:cubicBezTo>
                  <a:cubicBezTo>
                    <a:pt x="1443" y="2370"/>
                    <a:pt x="1441" y="2370"/>
                    <a:pt x="1439" y="2371"/>
                  </a:cubicBezTo>
                  <a:cubicBezTo>
                    <a:pt x="1441" y="2373"/>
                    <a:pt x="1444" y="2379"/>
                    <a:pt x="1451" y="2388"/>
                  </a:cubicBezTo>
                  <a:cubicBezTo>
                    <a:pt x="1467" y="2411"/>
                    <a:pt x="1504" y="2453"/>
                    <a:pt x="1575" y="2497"/>
                  </a:cubicBezTo>
                  <a:cubicBezTo>
                    <a:pt x="1575" y="2497"/>
                    <a:pt x="1503" y="2530"/>
                    <a:pt x="1395" y="2534"/>
                  </a:cubicBezTo>
                  <a:cubicBezTo>
                    <a:pt x="1395" y="2643"/>
                    <a:pt x="1395" y="2643"/>
                    <a:pt x="1395" y="2643"/>
                  </a:cubicBezTo>
                  <a:cubicBezTo>
                    <a:pt x="1351" y="2643"/>
                    <a:pt x="1351" y="2643"/>
                    <a:pt x="1351" y="2643"/>
                  </a:cubicBezTo>
                  <a:cubicBezTo>
                    <a:pt x="1351" y="2534"/>
                    <a:pt x="1351" y="2534"/>
                    <a:pt x="1351" y="2534"/>
                  </a:cubicBezTo>
                  <a:cubicBezTo>
                    <a:pt x="1242" y="2530"/>
                    <a:pt x="1171" y="2497"/>
                    <a:pt x="1171" y="2497"/>
                  </a:cubicBezTo>
                  <a:cubicBezTo>
                    <a:pt x="1241" y="2454"/>
                    <a:pt x="1277" y="2412"/>
                    <a:pt x="1294" y="2389"/>
                  </a:cubicBezTo>
                  <a:cubicBezTo>
                    <a:pt x="1300" y="2381"/>
                    <a:pt x="1304" y="2375"/>
                    <a:pt x="1306" y="2372"/>
                  </a:cubicBezTo>
                  <a:cubicBezTo>
                    <a:pt x="1255" y="2365"/>
                    <a:pt x="1225" y="2354"/>
                    <a:pt x="1225" y="2354"/>
                  </a:cubicBezTo>
                  <a:close/>
                  <a:moveTo>
                    <a:pt x="1664" y="2713"/>
                  </a:moveTo>
                  <a:cubicBezTo>
                    <a:pt x="1626" y="2710"/>
                    <a:pt x="1610" y="2698"/>
                    <a:pt x="1610" y="2698"/>
                  </a:cubicBezTo>
                  <a:cubicBezTo>
                    <a:pt x="1676" y="2651"/>
                    <a:pt x="1706" y="2586"/>
                    <a:pt x="1716" y="2562"/>
                  </a:cubicBezTo>
                  <a:cubicBezTo>
                    <a:pt x="1718" y="2557"/>
                    <a:pt x="1718" y="2557"/>
                    <a:pt x="1718" y="2557"/>
                  </a:cubicBezTo>
                  <a:cubicBezTo>
                    <a:pt x="1720" y="2562"/>
                    <a:pt x="1720" y="2562"/>
                    <a:pt x="1720" y="2562"/>
                  </a:cubicBezTo>
                  <a:cubicBezTo>
                    <a:pt x="1729" y="2586"/>
                    <a:pt x="1760" y="2651"/>
                    <a:pt x="1826" y="2698"/>
                  </a:cubicBezTo>
                  <a:cubicBezTo>
                    <a:pt x="1826" y="2698"/>
                    <a:pt x="1808" y="2711"/>
                    <a:pt x="1767" y="2714"/>
                  </a:cubicBezTo>
                  <a:cubicBezTo>
                    <a:pt x="1767" y="2714"/>
                    <a:pt x="1766" y="2714"/>
                    <a:pt x="1765" y="2714"/>
                  </a:cubicBezTo>
                  <a:cubicBezTo>
                    <a:pt x="1765" y="2714"/>
                    <a:pt x="1765" y="2714"/>
                    <a:pt x="1766" y="2714"/>
                  </a:cubicBezTo>
                  <a:cubicBezTo>
                    <a:pt x="1766" y="2715"/>
                    <a:pt x="1769" y="2721"/>
                    <a:pt x="1775" y="2730"/>
                  </a:cubicBezTo>
                  <a:cubicBezTo>
                    <a:pt x="1787" y="2749"/>
                    <a:pt x="1814" y="2782"/>
                    <a:pt x="1866" y="2814"/>
                  </a:cubicBezTo>
                  <a:cubicBezTo>
                    <a:pt x="1866" y="2814"/>
                    <a:pt x="1812" y="2830"/>
                    <a:pt x="1790" y="2831"/>
                  </a:cubicBezTo>
                  <a:cubicBezTo>
                    <a:pt x="1788" y="2831"/>
                    <a:pt x="1786" y="2831"/>
                    <a:pt x="1785" y="2831"/>
                  </a:cubicBezTo>
                  <a:cubicBezTo>
                    <a:pt x="1786" y="2834"/>
                    <a:pt x="1789" y="2840"/>
                    <a:pt x="1796" y="2849"/>
                  </a:cubicBezTo>
                  <a:cubicBezTo>
                    <a:pt x="1812" y="2872"/>
                    <a:pt x="1849" y="2913"/>
                    <a:pt x="1920" y="2958"/>
                  </a:cubicBezTo>
                  <a:cubicBezTo>
                    <a:pt x="1920" y="2958"/>
                    <a:pt x="1849" y="2991"/>
                    <a:pt x="1740" y="2995"/>
                  </a:cubicBezTo>
                  <a:cubicBezTo>
                    <a:pt x="1740" y="3104"/>
                    <a:pt x="1740" y="3104"/>
                    <a:pt x="1740" y="3104"/>
                  </a:cubicBezTo>
                  <a:cubicBezTo>
                    <a:pt x="1696" y="3104"/>
                    <a:pt x="1696" y="3104"/>
                    <a:pt x="1696" y="3104"/>
                  </a:cubicBezTo>
                  <a:cubicBezTo>
                    <a:pt x="1696" y="2995"/>
                    <a:pt x="1696" y="2995"/>
                    <a:pt x="1696" y="2995"/>
                  </a:cubicBezTo>
                  <a:cubicBezTo>
                    <a:pt x="1651" y="2993"/>
                    <a:pt x="1612" y="2987"/>
                    <a:pt x="1582" y="2979"/>
                  </a:cubicBezTo>
                  <a:cubicBezTo>
                    <a:pt x="1587" y="2984"/>
                    <a:pt x="1592" y="2988"/>
                    <a:pt x="1598" y="2992"/>
                  </a:cubicBezTo>
                  <a:cubicBezTo>
                    <a:pt x="1598" y="2992"/>
                    <a:pt x="1580" y="3005"/>
                    <a:pt x="1538" y="3007"/>
                  </a:cubicBezTo>
                  <a:cubicBezTo>
                    <a:pt x="1538" y="3007"/>
                    <a:pt x="1537" y="3007"/>
                    <a:pt x="1537" y="3008"/>
                  </a:cubicBezTo>
                  <a:cubicBezTo>
                    <a:pt x="1537" y="3008"/>
                    <a:pt x="1537" y="3008"/>
                    <a:pt x="1537" y="3008"/>
                  </a:cubicBezTo>
                  <a:cubicBezTo>
                    <a:pt x="1537" y="3009"/>
                    <a:pt x="1540" y="3015"/>
                    <a:pt x="1546" y="3024"/>
                  </a:cubicBezTo>
                  <a:cubicBezTo>
                    <a:pt x="1559" y="3043"/>
                    <a:pt x="1586" y="3075"/>
                    <a:pt x="1637" y="3108"/>
                  </a:cubicBezTo>
                  <a:cubicBezTo>
                    <a:pt x="1637" y="3108"/>
                    <a:pt x="1583" y="3124"/>
                    <a:pt x="1561" y="3124"/>
                  </a:cubicBezTo>
                  <a:cubicBezTo>
                    <a:pt x="1559" y="3124"/>
                    <a:pt x="1558" y="3125"/>
                    <a:pt x="1556" y="3125"/>
                  </a:cubicBezTo>
                  <a:cubicBezTo>
                    <a:pt x="1557" y="3127"/>
                    <a:pt x="1561" y="3133"/>
                    <a:pt x="1567" y="3142"/>
                  </a:cubicBezTo>
                  <a:cubicBezTo>
                    <a:pt x="1584" y="3165"/>
                    <a:pt x="1620" y="3207"/>
                    <a:pt x="1691" y="3252"/>
                  </a:cubicBezTo>
                  <a:cubicBezTo>
                    <a:pt x="1691" y="3252"/>
                    <a:pt x="1620" y="3285"/>
                    <a:pt x="1511" y="3288"/>
                  </a:cubicBezTo>
                  <a:cubicBezTo>
                    <a:pt x="1511" y="3397"/>
                    <a:pt x="1511" y="3397"/>
                    <a:pt x="1511" y="3397"/>
                  </a:cubicBezTo>
                  <a:cubicBezTo>
                    <a:pt x="1468" y="3397"/>
                    <a:pt x="1468" y="3397"/>
                    <a:pt x="1468" y="3397"/>
                  </a:cubicBezTo>
                  <a:cubicBezTo>
                    <a:pt x="1468" y="3288"/>
                    <a:pt x="1468" y="3288"/>
                    <a:pt x="1468" y="3288"/>
                  </a:cubicBezTo>
                  <a:cubicBezTo>
                    <a:pt x="1359" y="3285"/>
                    <a:pt x="1287" y="3252"/>
                    <a:pt x="1287" y="3252"/>
                  </a:cubicBezTo>
                  <a:cubicBezTo>
                    <a:pt x="1357" y="3208"/>
                    <a:pt x="1394" y="3167"/>
                    <a:pt x="1411" y="3143"/>
                  </a:cubicBezTo>
                  <a:cubicBezTo>
                    <a:pt x="1417" y="3135"/>
                    <a:pt x="1421" y="3129"/>
                    <a:pt x="1422" y="3126"/>
                  </a:cubicBezTo>
                  <a:cubicBezTo>
                    <a:pt x="1371" y="3120"/>
                    <a:pt x="1342" y="3108"/>
                    <a:pt x="1342" y="3108"/>
                  </a:cubicBezTo>
                  <a:cubicBezTo>
                    <a:pt x="1393" y="3075"/>
                    <a:pt x="1420" y="3043"/>
                    <a:pt x="1432" y="3024"/>
                  </a:cubicBezTo>
                  <a:cubicBezTo>
                    <a:pt x="1438" y="3015"/>
                    <a:pt x="1441" y="3010"/>
                    <a:pt x="1442" y="3008"/>
                  </a:cubicBezTo>
                  <a:cubicBezTo>
                    <a:pt x="1442" y="3008"/>
                    <a:pt x="1442" y="3008"/>
                    <a:pt x="1442" y="3008"/>
                  </a:cubicBezTo>
                  <a:cubicBezTo>
                    <a:pt x="1439" y="3007"/>
                    <a:pt x="1437" y="3007"/>
                    <a:pt x="1435" y="3007"/>
                  </a:cubicBezTo>
                  <a:cubicBezTo>
                    <a:pt x="1398" y="3003"/>
                    <a:pt x="1381" y="2992"/>
                    <a:pt x="1381" y="2992"/>
                  </a:cubicBezTo>
                  <a:cubicBezTo>
                    <a:pt x="1448" y="2944"/>
                    <a:pt x="1478" y="2880"/>
                    <a:pt x="1487" y="2856"/>
                  </a:cubicBezTo>
                  <a:cubicBezTo>
                    <a:pt x="1489" y="2850"/>
                    <a:pt x="1489" y="2850"/>
                    <a:pt x="1489" y="2850"/>
                  </a:cubicBezTo>
                  <a:cubicBezTo>
                    <a:pt x="1491" y="2856"/>
                    <a:pt x="1491" y="2856"/>
                    <a:pt x="1491" y="2856"/>
                  </a:cubicBezTo>
                  <a:cubicBezTo>
                    <a:pt x="1498" y="2872"/>
                    <a:pt x="1513" y="2906"/>
                    <a:pt x="1542" y="2940"/>
                  </a:cubicBezTo>
                  <a:cubicBezTo>
                    <a:pt x="1595" y="2903"/>
                    <a:pt x="1625" y="2870"/>
                    <a:pt x="1639" y="2850"/>
                  </a:cubicBezTo>
                  <a:cubicBezTo>
                    <a:pt x="1646" y="2841"/>
                    <a:pt x="1649" y="2835"/>
                    <a:pt x="1651" y="2832"/>
                  </a:cubicBezTo>
                  <a:cubicBezTo>
                    <a:pt x="1600" y="2826"/>
                    <a:pt x="1570" y="2814"/>
                    <a:pt x="1570" y="2814"/>
                  </a:cubicBezTo>
                  <a:cubicBezTo>
                    <a:pt x="1621" y="2782"/>
                    <a:pt x="1648" y="2749"/>
                    <a:pt x="1661" y="2730"/>
                  </a:cubicBezTo>
                  <a:cubicBezTo>
                    <a:pt x="1667" y="2722"/>
                    <a:pt x="1669" y="2716"/>
                    <a:pt x="1670" y="2714"/>
                  </a:cubicBezTo>
                  <a:cubicBezTo>
                    <a:pt x="1670" y="2714"/>
                    <a:pt x="1670" y="2714"/>
                    <a:pt x="1670" y="2714"/>
                  </a:cubicBezTo>
                  <a:cubicBezTo>
                    <a:pt x="1668" y="2714"/>
                    <a:pt x="1666" y="2714"/>
                    <a:pt x="1664" y="2713"/>
                  </a:cubicBezTo>
                  <a:close/>
                  <a:moveTo>
                    <a:pt x="1289" y="3885"/>
                  </a:moveTo>
                  <a:cubicBezTo>
                    <a:pt x="1245" y="3885"/>
                    <a:pt x="1245" y="3885"/>
                    <a:pt x="1245" y="3885"/>
                  </a:cubicBezTo>
                  <a:cubicBezTo>
                    <a:pt x="1245" y="3776"/>
                    <a:pt x="1245" y="3776"/>
                    <a:pt x="1245" y="3776"/>
                  </a:cubicBezTo>
                  <a:cubicBezTo>
                    <a:pt x="1136" y="3772"/>
                    <a:pt x="1065" y="3739"/>
                    <a:pt x="1065" y="3739"/>
                  </a:cubicBezTo>
                  <a:cubicBezTo>
                    <a:pt x="1135" y="3695"/>
                    <a:pt x="1171" y="3654"/>
                    <a:pt x="1188" y="3631"/>
                  </a:cubicBezTo>
                  <a:cubicBezTo>
                    <a:pt x="1194" y="3623"/>
                    <a:pt x="1198" y="3617"/>
                    <a:pt x="1200" y="3614"/>
                  </a:cubicBezTo>
                  <a:cubicBezTo>
                    <a:pt x="1149" y="3607"/>
                    <a:pt x="1119" y="3595"/>
                    <a:pt x="1119" y="3595"/>
                  </a:cubicBezTo>
                  <a:cubicBezTo>
                    <a:pt x="1170" y="3563"/>
                    <a:pt x="1197" y="3530"/>
                    <a:pt x="1210" y="3512"/>
                  </a:cubicBezTo>
                  <a:cubicBezTo>
                    <a:pt x="1215" y="3503"/>
                    <a:pt x="1218" y="3497"/>
                    <a:pt x="1219" y="3496"/>
                  </a:cubicBezTo>
                  <a:cubicBezTo>
                    <a:pt x="1219" y="3495"/>
                    <a:pt x="1219" y="3495"/>
                    <a:pt x="1219" y="3495"/>
                  </a:cubicBezTo>
                  <a:cubicBezTo>
                    <a:pt x="1217" y="3495"/>
                    <a:pt x="1215" y="3495"/>
                    <a:pt x="1212" y="3495"/>
                  </a:cubicBezTo>
                  <a:cubicBezTo>
                    <a:pt x="1175" y="3491"/>
                    <a:pt x="1159" y="3479"/>
                    <a:pt x="1159" y="3479"/>
                  </a:cubicBezTo>
                  <a:cubicBezTo>
                    <a:pt x="1225" y="3432"/>
                    <a:pt x="1255" y="3367"/>
                    <a:pt x="1265" y="3344"/>
                  </a:cubicBezTo>
                  <a:cubicBezTo>
                    <a:pt x="1267" y="3338"/>
                    <a:pt x="1267" y="3338"/>
                    <a:pt x="1267" y="3338"/>
                  </a:cubicBezTo>
                  <a:cubicBezTo>
                    <a:pt x="1269" y="3344"/>
                    <a:pt x="1269" y="3344"/>
                    <a:pt x="1269" y="3344"/>
                  </a:cubicBezTo>
                  <a:cubicBezTo>
                    <a:pt x="1278" y="3367"/>
                    <a:pt x="1308" y="3432"/>
                    <a:pt x="1375" y="3479"/>
                  </a:cubicBezTo>
                  <a:cubicBezTo>
                    <a:pt x="1375" y="3479"/>
                    <a:pt x="1357" y="3492"/>
                    <a:pt x="1316" y="3495"/>
                  </a:cubicBezTo>
                  <a:cubicBezTo>
                    <a:pt x="1315" y="3495"/>
                    <a:pt x="1315" y="3495"/>
                    <a:pt x="1314" y="3495"/>
                  </a:cubicBezTo>
                  <a:cubicBezTo>
                    <a:pt x="1314" y="3495"/>
                    <a:pt x="1314" y="3495"/>
                    <a:pt x="1314" y="3495"/>
                  </a:cubicBezTo>
                  <a:cubicBezTo>
                    <a:pt x="1315" y="3496"/>
                    <a:pt x="1317" y="3502"/>
                    <a:pt x="1324" y="3511"/>
                  </a:cubicBezTo>
                  <a:cubicBezTo>
                    <a:pt x="1336" y="3530"/>
                    <a:pt x="1363" y="3563"/>
                    <a:pt x="1415" y="3595"/>
                  </a:cubicBezTo>
                  <a:cubicBezTo>
                    <a:pt x="1415" y="3595"/>
                    <a:pt x="1360" y="3612"/>
                    <a:pt x="1338" y="3612"/>
                  </a:cubicBezTo>
                  <a:cubicBezTo>
                    <a:pt x="1337" y="3612"/>
                    <a:pt x="1335" y="3612"/>
                    <a:pt x="1333" y="3613"/>
                  </a:cubicBezTo>
                  <a:cubicBezTo>
                    <a:pt x="1335" y="3615"/>
                    <a:pt x="1338" y="3621"/>
                    <a:pt x="1344" y="3630"/>
                  </a:cubicBezTo>
                  <a:cubicBezTo>
                    <a:pt x="1361" y="3653"/>
                    <a:pt x="1398" y="3695"/>
                    <a:pt x="1469" y="3739"/>
                  </a:cubicBezTo>
                  <a:cubicBezTo>
                    <a:pt x="1469" y="3739"/>
                    <a:pt x="1397" y="3772"/>
                    <a:pt x="1289" y="3776"/>
                  </a:cubicBezTo>
                  <a:lnTo>
                    <a:pt x="1289" y="3885"/>
                  </a:lnTo>
                  <a:close/>
                  <a:moveTo>
                    <a:pt x="1682" y="3908"/>
                  </a:moveTo>
                  <a:cubicBezTo>
                    <a:pt x="1682" y="4017"/>
                    <a:pt x="1682" y="4017"/>
                    <a:pt x="1682" y="4017"/>
                  </a:cubicBezTo>
                  <a:cubicBezTo>
                    <a:pt x="1639" y="4017"/>
                    <a:pt x="1639" y="4017"/>
                    <a:pt x="1639" y="4017"/>
                  </a:cubicBezTo>
                  <a:cubicBezTo>
                    <a:pt x="1639" y="3908"/>
                    <a:pt x="1639" y="3908"/>
                    <a:pt x="1639" y="3908"/>
                  </a:cubicBezTo>
                  <a:cubicBezTo>
                    <a:pt x="1530" y="3905"/>
                    <a:pt x="1459" y="3872"/>
                    <a:pt x="1459" y="3872"/>
                  </a:cubicBezTo>
                  <a:cubicBezTo>
                    <a:pt x="1528" y="3828"/>
                    <a:pt x="1565" y="3787"/>
                    <a:pt x="1582" y="3763"/>
                  </a:cubicBezTo>
                  <a:cubicBezTo>
                    <a:pt x="1588" y="3755"/>
                    <a:pt x="1592" y="3749"/>
                    <a:pt x="1593" y="3746"/>
                  </a:cubicBezTo>
                  <a:cubicBezTo>
                    <a:pt x="1543" y="3740"/>
                    <a:pt x="1513" y="3728"/>
                    <a:pt x="1513" y="3728"/>
                  </a:cubicBezTo>
                  <a:cubicBezTo>
                    <a:pt x="1564" y="3695"/>
                    <a:pt x="1591" y="3663"/>
                    <a:pt x="1604" y="3644"/>
                  </a:cubicBezTo>
                  <a:cubicBezTo>
                    <a:pt x="1609" y="3635"/>
                    <a:pt x="1612" y="3630"/>
                    <a:pt x="1613" y="3628"/>
                  </a:cubicBezTo>
                  <a:cubicBezTo>
                    <a:pt x="1613" y="3628"/>
                    <a:pt x="1613" y="3627"/>
                    <a:pt x="1613" y="3627"/>
                  </a:cubicBezTo>
                  <a:cubicBezTo>
                    <a:pt x="1611" y="3627"/>
                    <a:pt x="1608" y="3627"/>
                    <a:pt x="1606" y="3627"/>
                  </a:cubicBezTo>
                  <a:cubicBezTo>
                    <a:pt x="1569" y="3623"/>
                    <a:pt x="1552" y="3612"/>
                    <a:pt x="1552" y="3612"/>
                  </a:cubicBezTo>
                  <a:cubicBezTo>
                    <a:pt x="1619" y="3564"/>
                    <a:pt x="1649" y="3500"/>
                    <a:pt x="1658" y="3476"/>
                  </a:cubicBezTo>
                  <a:cubicBezTo>
                    <a:pt x="1661" y="3470"/>
                    <a:pt x="1661" y="3470"/>
                    <a:pt x="1661" y="3470"/>
                  </a:cubicBezTo>
                  <a:cubicBezTo>
                    <a:pt x="1663" y="3476"/>
                    <a:pt x="1663" y="3476"/>
                    <a:pt x="1663" y="3476"/>
                  </a:cubicBezTo>
                  <a:cubicBezTo>
                    <a:pt x="1672" y="3500"/>
                    <a:pt x="1702" y="3564"/>
                    <a:pt x="1769" y="3612"/>
                  </a:cubicBezTo>
                  <a:cubicBezTo>
                    <a:pt x="1769" y="3612"/>
                    <a:pt x="1751" y="3624"/>
                    <a:pt x="1710" y="3627"/>
                  </a:cubicBezTo>
                  <a:cubicBezTo>
                    <a:pt x="1709" y="3627"/>
                    <a:pt x="1709" y="3627"/>
                    <a:pt x="1708" y="3627"/>
                  </a:cubicBezTo>
                  <a:cubicBezTo>
                    <a:pt x="1708" y="3627"/>
                    <a:pt x="1708" y="3627"/>
                    <a:pt x="1708" y="3628"/>
                  </a:cubicBezTo>
                  <a:cubicBezTo>
                    <a:pt x="1709" y="3629"/>
                    <a:pt x="1711" y="3634"/>
                    <a:pt x="1717" y="3644"/>
                  </a:cubicBezTo>
                  <a:cubicBezTo>
                    <a:pt x="1730" y="3663"/>
                    <a:pt x="1757" y="3695"/>
                    <a:pt x="1808" y="3728"/>
                  </a:cubicBezTo>
                  <a:cubicBezTo>
                    <a:pt x="1808" y="3728"/>
                    <a:pt x="1754" y="3744"/>
                    <a:pt x="1732" y="3744"/>
                  </a:cubicBezTo>
                  <a:cubicBezTo>
                    <a:pt x="1731" y="3744"/>
                    <a:pt x="1729" y="3745"/>
                    <a:pt x="1727" y="3745"/>
                  </a:cubicBezTo>
                  <a:cubicBezTo>
                    <a:pt x="1728" y="3747"/>
                    <a:pt x="1732" y="3753"/>
                    <a:pt x="1738" y="3762"/>
                  </a:cubicBezTo>
                  <a:cubicBezTo>
                    <a:pt x="1755" y="3785"/>
                    <a:pt x="1792" y="3827"/>
                    <a:pt x="1863" y="3872"/>
                  </a:cubicBezTo>
                  <a:cubicBezTo>
                    <a:pt x="1863" y="3872"/>
                    <a:pt x="1791" y="3905"/>
                    <a:pt x="1682" y="3908"/>
                  </a:cubicBezTo>
                  <a:close/>
                  <a:moveTo>
                    <a:pt x="1972" y="3686"/>
                  </a:moveTo>
                  <a:cubicBezTo>
                    <a:pt x="1928" y="3686"/>
                    <a:pt x="1928" y="3686"/>
                    <a:pt x="1928" y="3686"/>
                  </a:cubicBezTo>
                  <a:cubicBezTo>
                    <a:pt x="1928" y="3577"/>
                    <a:pt x="1928" y="3577"/>
                    <a:pt x="1928" y="3577"/>
                  </a:cubicBezTo>
                  <a:cubicBezTo>
                    <a:pt x="1819" y="3573"/>
                    <a:pt x="1748" y="3540"/>
                    <a:pt x="1748" y="3540"/>
                  </a:cubicBezTo>
                  <a:cubicBezTo>
                    <a:pt x="1818" y="3496"/>
                    <a:pt x="1854" y="3455"/>
                    <a:pt x="1871" y="3432"/>
                  </a:cubicBezTo>
                  <a:cubicBezTo>
                    <a:pt x="1877" y="3423"/>
                    <a:pt x="1881" y="3417"/>
                    <a:pt x="1883" y="3414"/>
                  </a:cubicBezTo>
                  <a:cubicBezTo>
                    <a:pt x="1832" y="3408"/>
                    <a:pt x="1802" y="3396"/>
                    <a:pt x="1802" y="3396"/>
                  </a:cubicBezTo>
                  <a:cubicBezTo>
                    <a:pt x="1853" y="3364"/>
                    <a:pt x="1880" y="3331"/>
                    <a:pt x="1893" y="3312"/>
                  </a:cubicBezTo>
                  <a:cubicBezTo>
                    <a:pt x="1899" y="3304"/>
                    <a:pt x="1901" y="3298"/>
                    <a:pt x="1902" y="3296"/>
                  </a:cubicBezTo>
                  <a:cubicBezTo>
                    <a:pt x="1902" y="3296"/>
                    <a:pt x="1902" y="3296"/>
                    <a:pt x="1902" y="3296"/>
                  </a:cubicBezTo>
                  <a:cubicBezTo>
                    <a:pt x="1900" y="3296"/>
                    <a:pt x="1898" y="3295"/>
                    <a:pt x="1896" y="3295"/>
                  </a:cubicBezTo>
                  <a:cubicBezTo>
                    <a:pt x="1858" y="3292"/>
                    <a:pt x="1842" y="3280"/>
                    <a:pt x="1842" y="3280"/>
                  </a:cubicBezTo>
                  <a:cubicBezTo>
                    <a:pt x="1908" y="3232"/>
                    <a:pt x="1938" y="3168"/>
                    <a:pt x="1948" y="3144"/>
                  </a:cubicBezTo>
                  <a:cubicBezTo>
                    <a:pt x="1950" y="3139"/>
                    <a:pt x="1950" y="3139"/>
                    <a:pt x="1950" y="3139"/>
                  </a:cubicBezTo>
                  <a:cubicBezTo>
                    <a:pt x="1952" y="3144"/>
                    <a:pt x="1952" y="3144"/>
                    <a:pt x="1952" y="3144"/>
                  </a:cubicBezTo>
                  <a:cubicBezTo>
                    <a:pt x="1961" y="3168"/>
                    <a:pt x="1991" y="3232"/>
                    <a:pt x="2058" y="3280"/>
                  </a:cubicBezTo>
                  <a:cubicBezTo>
                    <a:pt x="2058" y="3280"/>
                    <a:pt x="2040" y="3293"/>
                    <a:pt x="1999" y="3296"/>
                  </a:cubicBezTo>
                  <a:cubicBezTo>
                    <a:pt x="1998" y="3296"/>
                    <a:pt x="1998" y="3296"/>
                    <a:pt x="1997" y="3296"/>
                  </a:cubicBezTo>
                  <a:cubicBezTo>
                    <a:pt x="1997" y="3296"/>
                    <a:pt x="1997" y="3296"/>
                    <a:pt x="1997" y="3296"/>
                  </a:cubicBezTo>
                  <a:cubicBezTo>
                    <a:pt x="1998" y="3297"/>
                    <a:pt x="2001" y="3303"/>
                    <a:pt x="2007" y="3312"/>
                  </a:cubicBezTo>
                  <a:cubicBezTo>
                    <a:pt x="2019" y="3331"/>
                    <a:pt x="2046" y="3364"/>
                    <a:pt x="2098" y="3396"/>
                  </a:cubicBezTo>
                  <a:cubicBezTo>
                    <a:pt x="2098" y="3396"/>
                    <a:pt x="2043" y="3412"/>
                    <a:pt x="2022" y="3413"/>
                  </a:cubicBezTo>
                  <a:cubicBezTo>
                    <a:pt x="2020" y="3413"/>
                    <a:pt x="2018" y="3413"/>
                    <a:pt x="2016" y="3413"/>
                  </a:cubicBezTo>
                  <a:cubicBezTo>
                    <a:pt x="2018" y="3416"/>
                    <a:pt x="2021" y="3422"/>
                    <a:pt x="2027" y="3430"/>
                  </a:cubicBezTo>
                  <a:cubicBezTo>
                    <a:pt x="2044" y="3454"/>
                    <a:pt x="2081" y="3495"/>
                    <a:pt x="2152" y="3540"/>
                  </a:cubicBezTo>
                  <a:cubicBezTo>
                    <a:pt x="2152" y="3540"/>
                    <a:pt x="2080" y="3573"/>
                    <a:pt x="1972" y="3577"/>
                  </a:cubicBezTo>
                  <a:lnTo>
                    <a:pt x="1972" y="3686"/>
                  </a:lnTo>
                  <a:close/>
                  <a:moveTo>
                    <a:pt x="2366" y="3748"/>
                  </a:moveTo>
                  <a:cubicBezTo>
                    <a:pt x="2366" y="3857"/>
                    <a:pt x="2366" y="3857"/>
                    <a:pt x="2366" y="3857"/>
                  </a:cubicBezTo>
                  <a:cubicBezTo>
                    <a:pt x="2322" y="3857"/>
                    <a:pt x="2322" y="3857"/>
                    <a:pt x="2322" y="3857"/>
                  </a:cubicBezTo>
                  <a:cubicBezTo>
                    <a:pt x="2322" y="3748"/>
                    <a:pt x="2322" y="3748"/>
                    <a:pt x="2322" y="3748"/>
                  </a:cubicBezTo>
                  <a:cubicBezTo>
                    <a:pt x="2214" y="3744"/>
                    <a:pt x="2142" y="3711"/>
                    <a:pt x="2142" y="3711"/>
                  </a:cubicBezTo>
                  <a:cubicBezTo>
                    <a:pt x="2212" y="3667"/>
                    <a:pt x="2249" y="3626"/>
                    <a:pt x="2266" y="3603"/>
                  </a:cubicBezTo>
                  <a:cubicBezTo>
                    <a:pt x="2272" y="3594"/>
                    <a:pt x="2275" y="3588"/>
                    <a:pt x="2277" y="3585"/>
                  </a:cubicBezTo>
                  <a:cubicBezTo>
                    <a:pt x="2226" y="3579"/>
                    <a:pt x="2196" y="3567"/>
                    <a:pt x="2196" y="3567"/>
                  </a:cubicBezTo>
                  <a:cubicBezTo>
                    <a:pt x="2248" y="3535"/>
                    <a:pt x="2275" y="3502"/>
                    <a:pt x="2287" y="3483"/>
                  </a:cubicBezTo>
                  <a:cubicBezTo>
                    <a:pt x="2293" y="3475"/>
                    <a:pt x="2296" y="3469"/>
                    <a:pt x="2297" y="3468"/>
                  </a:cubicBezTo>
                  <a:cubicBezTo>
                    <a:pt x="2297" y="3467"/>
                    <a:pt x="2297" y="3467"/>
                    <a:pt x="2297" y="3467"/>
                  </a:cubicBezTo>
                  <a:cubicBezTo>
                    <a:pt x="2294" y="3467"/>
                    <a:pt x="2292" y="3467"/>
                    <a:pt x="2290" y="3466"/>
                  </a:cubicBezTo>
                  <a:cubicBezTo>
                    <a:pt x="2253" y="3463"/>
                    <a:pt x="2236" y="3451"/>
                    <a:pt x="2236" y="3451"/>
                  </a:cubicBezTo>
                  <a:cubicBezTo>
                    <a:pt x="2284" y="3417"/>
                    <a:pt x="2313" y="3374"/>
                    <a:pt x="2329" y="3344"/>
                  </a:cubicBezTo>
                  <a:cubicBezTo>
                    <a:pt x="2243" y="3335"/>
                    <a:pt x="2189" y="3310"/>
                    <a:pt x="2189" y="3310"/>
                  </a:cubicBezTo>
                  <a:cubicBezTo>
                    <a:pt x="2258" y="3266"/>
                    <a:pt x="2295" y="3225"/>
                    <a:pt x="2312" y="3202"/>
                  </a:cubicBezTo>
                  <a:cubicBezTo>
                    <a:pt x="2318" y="3194"/>
                    <a:pt x="2322" y="3188"/>
                    <a:pt x="2323" y="3185"/>
                  </a:cubicBezTo>
                  <a:cubicBezTo>
                    <a:pt x="2273" y="3178"/>
                    <a:pt x="2243" y="3167"/>
                    <a:pt x="2243" y="3167"/>
                  </a:cubicBezTo>
                  <a:cubicBezTo>
                    <a:pt x="2294" y="3134"/>
                    <a:pt x="2321" y="3101"/>
                    <a:pt x="2334" y="3083"/>
                  </a:cubicBezTo>
                  <a:cubicBezTo>
                    <a:pt x="2339" y="3074"/>
                    <a:pt x="2342" y="3068"/>
                    <a:pt x="2343" y="3067"/>
                  </a:cubicBezTo>
                  <a:cubicBezTo>
                    <a:pt x="2343" y="3066"/>
                    <a:pt x="2343" y="3066"/>
                    <a:pt x="2343" y="3066"/>
                  </a:cubicBezTo>
                  <a:cubicBezTo>
                    <a:pt x="2341" y="3066"/>
                    <a:pt x="2338" y="3066"/>
                    <a:pt x="2336" y="3066"/>
                  </a:cubicBezTo>
                  <a:cubicBezTo>
                    <a:pt x="2311" y="3063"/>
                    <a:pt x="2295" y="3057"/>
                    <a:pt x="2287" y="3053"/>
                  </a:cubicBezTo>
                  <a:cubicBezTo>
                    <a:pt x="2256" y="3062"/>
                    <a:pt x="2209" y="3072"/>
                    <a:pt x="2153" y="3074"/>
                  </a:cubicBezTo>
                  <a:cubicBezTo>
                    <a:pt x="2153" y="3183"/>
                    <a:pt x="2153" y="3183"/>
                    <a:pt x="2153" y="3183"/>
                  </a:cubicBezTo>
                  <a:cubicBezTo>
                    <a:pt x="2110" y="3183"/>
                    <a:pt x="2110" y="3183"/>
                    <a:pt x="2110" y="3183"/>
                  </a:cubicBezTo>
                  <a:cubicBezTo>
                    <a:pt x="2110" y="3074"/>
                    <a:pt x="2110" y="3074"/>
                    <a:pt x="2110" y="3074"/>
                  </a:cubicBezTo>
                  <a:cubicBezTo>
                    <a:pt x="2001" y="3070"/>
                    <a:pt x="1929" y="3037"/>
                    <a:pt x="1929" y="3037"/>
                  </a:cubicBezTo>
                  <a:cubicBezTo>
                    <a:pt x="1999" y="2993"/>
                    <a:pt x="2036" y="2952"/>
                    <a:pt x="2053" y="2929"/>
                  </a:cubicBezTo>
                  <a:cubicBezTo>
                    <a:pt x="2059" y="2921"/>
                    <a:pt x="2062" y="2914"/>
                    <a:pt x="2064" y="2911"/>
                  </a:cubicBezTo>
                  <a:cubicBezTo>
                    <a:pt x="2013" y="2905"/>
                    <a:pt x="1983" y="2893"/>
                    <a:pt x="1983" y="2893"/>
                  </a:cubicBezTo>
                  <a:cubicBezTo>
                    <a:pt x="2035" y="2861"/>
                    <a:pt x="2062" y="2828"/>
                    <a:pt x="2074" y="2809"/>
                  </a:cubicBezTo>
                  <a:cubicBezTo>
                    <a:pt x="2080" y="2801"/>
                    <a:pt x="2083" y="2795"/>
                    <a:pt x="2084" y="2794"/>
                  </a:cubicBezTo>
                  <a:cubicBezTo>
                    <a:pt x="2084" y="2793"/>
                    <a:pt x="2084" y="2793"/>
                    <a:pt x="2084" y="2793"/>
                  </a:cubicBezTo>
                  <a:cubicBezTo>
                    <a:pt x="2081" y="2793"/>
                    <a:pt x="2079" y="2793"/>
                    <a:pt x="2077" y="2793"/>
                  </a:cubicBezTo>
                  <a:cubicBezTo>
                    <a:pt x="2040" y="2789"/>
                    <a:pt x="2023" y="2777"/>
                    <a:pt x="2023" y="2777"/>
                  </a:cubicBezTo>
                  <a:cubicBezTo>
                    <a:pt x="2090" y="2730"/>
                    <a:pt x="2120" y="2665"/>
                    <a:pt x="2129" y="2641"/>
                  </a:cubicBezTo>
                  <a:cubicBezTo>
                    <a:pt x="2131" y="2636"/>
                    <a:pt x="2131" y="2636"/>
                    <a:pt x="2131" y="2636"/>
                  </a:cubicBezTo>
                  <a:cubicBezTo>
                    <a:pt x="2133" y="2641"/>
                    <a:pt x="2133" y="2641"/>
                    <a:pt x="2133" y="2641"/>
                  </a:cubicBezTo>
                  <a:cubicBezTo>
                    <a:pt x="2143" y="2665"/>
                    <a:pt x="2173" y="2730"/>
                    <a:pt x="2240" y="2777"/>
                  </a:cubicBezTo>
                  <a:cubicBezTo>
                    <a:pt x="2240" y="2777"/>
                    <a:pt x="2222" y="2790"/>
                    <a:pt x="2180" y="2793"/>
                  </a:cubicBezTo>
                  <a:cubicBezTo>
                    <a:pt x="2180" y="2793"/>
                    <a:pt x="2179" y="2793"/>
                    <a:pt x="2179" y="2793"/>
                  </a:cubicBezTo>
                  <a:cubicBezTo>
                    <a:pt x="2179" y="2793"/>
                    <a:pt x="2179" y="2793"/>
                    <a:pt x="2179" y="2793"/>
                  </a:cubicBezTo>
                  <a:cubicBezTo>
                    <a:pt x="2179" y="2794"/>
                    <a:pt x="2182" y="2800"/>
                    <a:pt x="2188" y="2809"/>
                  </a:cubicBezTo>
                  <a:cubicBezTo>
                    <a:pt x="2201" y="2828"/>
                    <a:pt x="2228" y="2861"/>
                    <a:pt x="2279" y="2893"/>
                  </a:cubicBezTo>
                  <a:cubicBezTo>
                    <a:pt x="2279" y="2893"/>
                    <a:pt x="2225" y="2910"/>
                    <a:pt x="2203" y="2910"/>
                  </a:cubicBezTo>
                  <a:cubicBezTo>
                    <a:pt x="2201" y="2910"/>
                    <a:pt x="2200" y="2910"/>
                    <a:pt x="2198" y="2910"/>
                  </a:cubicBezTo>
                  <a:cubicBezTo>
                    <a:pt x="2199" y="2913"/>
                    <a:pt x="2203" y="2919"/>
                    <a:pt x="2209" y="2928"/>
                  </a:cubicBezTo>
                  <a:cubicBezTo>
                    <a:pt x="2224" y="2949"/>
                    <a:pt x="2255" y="2985"/>
                    <a:pt x="2314" y="3024"/>
                  </a:cubicBezTo>
                  <a:cubicBezTo>
                    <a:pt x="2359" y="2982"/>
                    <a:pt x="2381" y="2934"/>
                    <a:pt x="2388" y="2915"/>
                  </a:cubicBezTo>
                  <a:cubicBezTo>
                    <a:pt x="2391" y="2909"/>
                    <a:pt x="2391" y="2909"/>
                    <a:pt x="2391" y="2909"/>
                  </a:cubicBezTo>
                  <a:cubicBezTo>
                    <a:pt x="2393" y="2915"/>
                    <a:pt x="2393" y="2915"/>
                    <a:pt x="2393" y="2915"/>
                  </a:cubicBezTo>
                  <a:cubicBezTo>
                    <a:pt x="2402" y="2938"/>
                    <a:pt x="2432" y="3003"/>
                    <a:pt x="2499" y="3050"/>
                  </a:cubicBezTo>
                  <a:cubicBezTo>
                    <a:pt x="2499" y="3050"/>
                    <a:pt x="2481" y="3063"/>
                    <a:pt x="2440" y="3066"/>
                  </a:cubicBezTo>
                  <a:cubicBezTo>
                    <a:pt x="2439" y="3066"/>
                    <a:pt x="2439" y="3066"/>
                    <a:pt x="2438" y="3066"/>
                  </a:cubicBezTo>
                  <a:cubicBezTo>
                    <a:pt x="2438" y="3066"/>
                    <a:pt x="2438" y="3066"/>
                    <a:pt x="2438" y="3066"/>
                  </a:cubicBezTo>
                  <a:cubicBezTo>
                    <a:pt x="2438" y="3067"/>
                    <a:pt x="2441" y="3073"/>
                    <a:pt x="2447" y="3082"/>
                  </a:cubicBezTo>
                  <a:cubicBezTo>
                    <a:pt x="2460" y="3101"/>
                    <a:pt x="2487" y="3134"/>
                    <a:pt x="2538" y="3167"/>
                  </a:cubicBezTo>
                  <a:cubicBezTo>
                    <a:pt x="2538" y="3167"/>
                    <a:pt x="2484" y="3183"/>
                    <a:pt x="2462" y="3183"/>
                  </a:cubicBezTo>
                  <a:cubicBezTo>
                    <a:pt x="2461" y="3183"/>
                    <a:pt x="2459" y="3183"/>
                    <a:pt x="2457" y="3184"/>
                  </a:cubicBezTo>
                  <a:cubicBezTo>
                    <a:pt x="2458" y="3186"/>
                    <a:pt x="2462" y="3192"/>
                    <a:pt x="2468" y="3201"/>
                  </a:cubicBezTo>
                  <a:cubicBezTo>
                    <a:pt x="2485" y="3224"/>
                    <a:pt x="2521" y="3266"/>
                    <a:pt x="2592" y="3310"/>
                  </a:cubicBezTo>
                  <a:cubicBezTo>
                    <a:pt x="2592" y="3310"/>
                    <a:pt x="2521" y="3343"/>
                    <a:pt x="2412" y="3347"/>
                  </a:cubicBezTo>
                  <a:cubicBezTo>
                    <a:pt x="2412" y="3416"/>
                    <a:pt x="2412" y="3416"/>
                    <a:pt x="2412" y="3416"/>
                  </a:cubicBezTo>
                  <a:cubicBezTo>
                    <a:pt x="2424" y="3428"/>
                    <a:pt x="2437" y="3440"/>
                    <a:pt x="2453" y="3451"/>
                  </a:cubicBezTo>
                  <a:cubicBezTo>
                    <a:pt x="2453" y="3451"/>
                    <a:pt x="2434" y="3464"/>
                    <a:pt x="2393" y="3467"/>
                  </a:cubicBezTo>
                  <a:cubicBezTo>
                    <a:pt x="2393" y="3467"/>
                    <a:pt x="2392" y="3467"/>
                    <a:pt x="2392" y="3467"/>
                  </a:cubicBezTo>
                  <a:cubicBezTo>
                    <a:pt x="2392" y="3467"/>
                    <a:pt x="2392" y="3467"/>
                    <a:pt x="2392" y="3467"/>
                  </a:cubicBezTo>
                  <a:cubicBezTo>
                    <a:pt x="2392" y="3468"/>
                    <a:pt x="2395" y="3474"/>
                    <a:pt x="2401" y="3483"/>
                  </a:cubicBezTo>
                  <a:cubicBezTo>
                    <a:pt x="2414" y="3502"/>
                    <a:pt x="2441" y="3535"/>
                    <a:pt x="2492" y="3567"/>
                  </a:cubicBezTo>
                  <a:cubicBezTo>
                    <a:pt x="2492" y="3567"/>
                    <a:pt x="2438" y="3584"/>
                    <a:pt x="2416" y="3584"/>
                  </a:cubicBezTo>
                  <a:cubicBezTo>
                    <a:pt x="2414" y="3584"/>
                    <a:pt x="2413" y="3584"/>
                    <a:pt x="2411" y="3584"/>
                  </a:cubicBezTo>
                  <a:cubicBezTo>
                    <a:pt x="2412" y="3587"/>
                    <a:pt x="2416" y="3593"/>
                    <a:pt x="2422" y="3602"/>
                  </a:cubicBezTo>
                  <a:cubicBezTo>
                    <a:pt x="2439" y="3625"/>
                    <a:pt x="2475" y="3666"/>
                    <a:pt x="2546" y="3711"/>
                  </a:cubicBezTo>
                  <a:cubicBezTo>
                    <a:pt x="2546" y="3711"/>
                    <a:pt x="2475" y="3744"/>
                    <a:pt x="2366" y="3748"/>
                  </a:cubicBezTo>
                  <a:close/>
                  <a:moveTo>
                    <a:pt x="2700" y="3563"/>
                  </a:moveTo>
                  <a:cubicBezTo>
                    <a:pt x="2700" y="3672"/>
                    <a:pt x="2700" y="3672"/>
                    <a:pt x="2700" y="3672"/>
                  </a:cubicBezTo>
                  <a:cubicBezTo>
                    <a:pt x="2657" y="3672"/>
                    <a:pt x="2657" y="3672"/>
                    <a:pt x="2657" y="3672"/>
                  </a:cubicBezTo>
                  <a:cubicBezTo>
                    <a:pt x="2657" y="3563"/>
                    <a:pt x="2657" y="3563"/>
                    <a:pt x="2657" y="3563"/>
                  </a:cubicBezTo>
                  <a:cubicBezTo>
                    <a:pt x="2548" y="3559"/>
                    <a:pt x="2476" y="3526"/>
                    <a:pt x="2476" y="3526"/>
                  </a:cubicBezTo>
                  <a:cubicBezTo>
                    <a:pt x="2546" y="3482"/>
                    <a:pt x="2583" y="3441"/>
                    <a:pt x="2600" y="3418"/>
                  </a:cubicBezTo>
                  <a:cubicBezTo>
                    <a:pt x="2606" y="3409"/>
                    <a:pt x="2609" y="3403"/>
                    <a:pt x="2611" y="3400"/>
                  </a:cubicBezTo>
                  <a:cubicBezTo>
                    <a:pt x="2560" y="3394"/>
                    <a:pt x="2530" y="3382"/>
                    <a:pt x="2530" y="3382"/>
                  </a:cubicBezTo>
                  <a:cubicBezTo>
                    <a:pt x="2582" y="3350"/>
                    <a:pt x="2609" y="3317"/>
                    <a:pt x="2621" y="3298"/>
                  </a:cubicBezTo>
                  <a:cubicBezTo>
                    <a:pt x="2627" y="3290"/>
                    <a:pt x="2630" y="3284"/>
                    <a:pt x="2631" y="3283"/>
                  </a:cubicBezTo>
                  <a:cubicBezTo>
                    <a:pt x="2631" y="3282"/>
                    <a:pt x="2631" y="3282"/>
                    <a:pt x="2631" y="3282"/>
                  </a:cubicBezTo>
                  <a:cubicBezTo>
                    <a:pt x="2628" y="3282"/>
                    <a:pt x="2626" y="3282"/>
                    <a:pt x="2624" y="3281"/>
                  </a:cubicBezTo>
                  <a:cubicBezTo>
                    <a:pt x="2587" y="3278"/>
                    <a:pt x="2570" y="3266"/>
                    <a:pt x="2570" y="3266"/>
                  </a:cubicBezTo>
                  <a:cubicBezTo>
                    <a:pt x="2637" y="3219"/>
                    <a:pt x="2667" y="3154"/>
                    <a:pt x="2676" y="3130"/>
                  </a:cubicBezTo>
                  <a:cubicBezTo>
                    <a:pt x="2678" y="3125"/>
                    <a:pt x="2678" y="3125"/>
                    <a:pt x="2678" y="3125"/>
                  </a:cubicBezTo>
                  <a:cubicBezTo>
                    <a:pt x="2680" y="3130"/>
                    <a:pt x="2680" y="3130"/>
                    <a:pt x="2680" y="3130"/>
                  </a:cubicBezTo>
                  <a:cubicBezTo>
                    <a:pt x="2690" y="3154"/>
                    <a:pt x="2720" y="3219"/>
                    <a:pt x="2787" y="3266"/>
                  </a:cubicBezTo>
                  <a:cubicBezTo>
                    <a:pt x="2787" y="3266"/>
                    <a:pt x="2769" y="3279"/>
                    <a:pt x="2727" y="3282"/>
                  </a:cubicBezTo>
                  <a:cubicBezTo>
                    <a:pt x="2727" y="3282"/>
                    <a:pt x="2726" y="3282"/>
                    <a:pt x="2726" y="3282"/>
                  </a:cubicBezTo>
                  <a:cubicBezTo>
                    <a:pt x="2726" y="3282"/>
                    <a:pt x="2726" y="3282"/>
                    <a:pt x="2726" y="3282"/>
                  </a:cubicBezTo>
                  <a:cubicBezTo>
                    <a:pt x="2726" y="3283"/>
                    <a:pt x="2729" y="3289"/>
                    <a:pt x="2735" y="3298"/>
                  </a:cubicBezTo>
                  <a:cubicBezTo>
                    <a:pt x="2748" y="3317"/>
                    <a:pt x="2775" y="3350"/>
                    <a:pt x="2826" y="3382"/>
                  </a:cubicBezTo>
                  <a:cubicBezTo>
                    <a:pt x="2826" y="3382"/>
                    <a:pt x="2772" y="3399"/>
                    <a:pt x="2750" y="3399"/>
                  </a:cubicBezTo>
                  <a:cubicBezTo>
                    <a:pt x="2748" y="3399"/>
                    <a:pt x="2747" y="3399"/>
                    <a:pt x="2745" y="3399"/>
                  </a:cubicBezTo>
                  <a:cubicBezTo>
                    <a:pt x="2746" y="3402"/>
                    <a:pt x="2750" y="3408"/>
                    <a:pt x="2756" y="3417"/>
                  </a:cubicBezTo>
                  <a:cubicBezTo>
                    <a:pt x="2773" y="3440"/>
                    <a:pt x="2809" y="3482"/>
                    <a:pt x="2880" y="3526"/>
                  </a:cubicBezTo>
                  <a:cubicBezTo>
                    <a:pt x="2880" y="3526"/>
                    <a:pt x="2809" y="3559"/>
                    <a:pt x="2700" y="3563"/>
                  </a:cubicBezTo>
                  <a:close/>
                  <a:moveTo>
                    <a:pt x="3072" y="3160"/>
                  </a:moveTo>
                  <a:cubicBezTo>
                    <a:pt x="3072" y="3269"/>
                    <a:pt x="3072" y="3269"/>
                    <a:pt x="3072" y="3269"/>
                  </a:cubicBezTo>
                  <a:cubicBezTo>
                    <a:pt x="3028" y="3269"/>
                    <a:pt x="3028" y="3269"/>
                    <a:pt x="3028" y="3269"/>
                  </a:cubicBezTo>
                  <a:cubicBezTo>
                    <a:pt x="3028" y="3160"/>
                    <a:pt x="3028" y="3160"/>
                    <a:pt x="3028" y="3160"/>
                  </a:cubicBezTo>
                  <a:cubicBezTo>
                    <a:pt x="2920" y="3157"/>
                    <a:pt x="2848" y="3124"/>
                    <a:pt x="2848" y="3124"/>
                  </a:cubicBezTo>
                  <a:cubicBezTo>
                    <a:pt x="2918" y="3080"/>
                    <a:pt x="2955" y="3038"/>
                    <a:pt x="2972" y="3015"/>
                  </a:cubicBezTo>
                  <a:cubicBezTo>
                    <a:pt x="2978" y="3007"/>
                    <a:pt x="2981" y="3001"/>
                    <a:pt x="2983" y="2998"/>
                  </a:cubicBezTo>
                  <a:cubicBezTo>
                    <a:pt x="2932" y="2991"/>
                    <a:pt x="2902" y="2980"/>
                    <a:pt x="2902" y="2980"/>
                  </a:cubicBezTo>
                  <a:cubicBezTo>
                    <a:pt x="2954" y="2947"/>
                    <a:pt x="2981" y="2915"/>
                    <a:pt x="2993" y="2896"/>
                  </a:cubicBezTo>
                  <a:cubicBezTo>
                    <a:pt x="2999" y="2887"/>
                    <a:pt x="3002" y="2882"/>
                    <a:pt x="3002" y="2880"/>
                  </a:cubicBezTo>
                  <a:cubicBezTo>
                    <a:pt x="3003" y="2880"/>
                    <a:pt x="3003" y="2879"/>
                    <a:pt x="3003" y="2879"/>
                  </a:cubicBezTo>
                  <a:cubicBezTo>
                    <a:pt x="3000" y="2879"/>
                    <a:pt x="2998" y="2879"/>
                    <a:pt x="2996" y="2879"/>
                  </a:cubicBezTo>
                  <a:cubicBezTo>
                    <a:pt x="2958" y="2875"/>
                    <a:pt x="2942" y="2864"/>
                    <a:pt x="2942" y="2864"/>
                  </a:cubicBezTo>
                  <a:cubicBezTo>
                    <a:pt x="2965" y="2847"/>
                    <a:pt x="2984" y="2828"/>
                    <a:pt x="2999" y="2810"/>
                  </a:cubicBezTo>
                  <a:cubicBezTo>
                    <a:pt x="2969" y="2818"/>
                    <a:pt x="2929" y="2825"/>
                    <a:pt x="2882" y="2826"/>
                  </a:cubicBezTo>
                  <a:cubicBezTo>
                    <a:pt x="2882" y="2935"/>
                    <a:pt x="2882" y="2935"/>
                    <a:pt x="2882" y="2935"/>
                  </a:cubicBezTo>
                  <a:cubicBezTo>
                    <a:pt x="2838" y="2935"/>
                    <a:pt x="2838" y="2935"/>
                    <a:pt x="2838" y="2935"/>
                  </a:cubicBezTo>
                  <a:cubicBezTo>
                    <a:pt x="2838" y="2826"/>
                    <a:pt x="2838" y="2826"/>
                    <a:pt x="2838" y="2826"/>
                  </a:cubicBezTo>
                  <a:cubicBezTo>
                    <a:pt x="2811" y="2825"/>
                    <a:pt x="2786" y="2822"/>
                    <a:pt x="2764" y="2819"/>
                  </a:cubicBezTo>
                  <a:cubicBezTo>
                    <a:pt x="2751" y="2822"/>
                    <a:pt x="2736" y="2825"/>
                    <a:pt x="2727" y="2825"/>
                  </a:cubicBezTo>
                  <a:cubicBezTo>
                    <a:pt x="2726" y="2825"/>
                    <a:pt x="2724" y="2825"/>
                    <a:pt x="2722" y="2826"/>
                  </a:cubicBezTo>
                  <a:cubicBezTo>
                    <a:pt x="2724" y="2828"/>
                    <a:pt x="2727" y="2834"/>
                    <a:pt x="2733" y="2843"/>
                  </a:cubicBezTo>
                  <a:cubicBezTo>
                    <a:pt x="2750" y="2866"/>
                    <a:pt x="2787" y="2908"/>
                    <a:pt x="2858" y="2952"/>
                  </a:cubicBezTo>
                  <a:cubicBezTo>
                    <a:pt x="2858" y="2952"/>
                    <a:pt x="2786" y="2985"/>
                    <a:pt x="2678" y="2989"/>
                  </a:cubicBezTo>
                  <a:cubicBezTo>
                    <a:pt x="2678" y="3098"/>
                    <a:pt x="2678" y="3098"/>
                    <a:pt x="2678" y="3098"/>
                  </a:cubicBezTo>
                  <a:cubicBezTo>
                    <a:pt x="2634" y="3098"/>
                    <a:pt x="2634" y="3098"/>
                    <a:pt x="2634" y="3098"/>
                  </a:cubicBezTo>
                  <a:cubicBezTo>
                    <a:pt x="2634" y="2989"/>
                    <a:pt x="2634" y="2989"/>
                    <a:pt x="2634" y="2989"/>
                  </a:cubicBezTo>
                  <a:cubicBezTo>
                    <a:pt x="2525" y="2985"/>
                    <a:pt x="2454" y="2952"/>
                    <a:pt x="2454" y="2952"/>
                  </a:cubicBezTo>
                  <a:cubicBezTo>
                    <a:pt x="2524" y="2908"/>
                    <a:pt x="2560" y="2867"/>
                    <a:pt x="2577" y="2844"/>
                  </a:cubicBezTo>
                  <a:cubicBezTo>
                    <a:pt x="2583" y="2836"/>
                    <a:pt x="2587" y="2830"/>
                    <a:pt x="2589" y="2827"/>
                  </a:cubicBezTo>
                  <a:cubicBezTo>
                    <a:pt x="2538" y="2820"/>
                    <a:pt x="2508" y="2808"/>
                    <a:pt x="2508" y="2808"/>
                  </a:cubicBezTo>
                  <a:cubicBezTo>
                    <a:pt x="2559" y="2776"/>
                    <a:pt x="2586" y="2743"/>
                    <a:pt x="2599" y="2725"/>
                  </a:cubicBezTo>
                  <a:cubicBezTo>
                    <a:pt x="2604" y="2716"/>
                    <a:pt x="2607" y="2710"/>
                    <a:pt x="2608" y="2709"/>
                  </a:cubicBezTo>
                  <a:cubicBezTo>
                    <a:pt x="2608" y="2708"/>
                    <a:pt x="2608" y="2708"/>
                    <a:pt x="2608" y="2708"/>
                  </a:cubicBezTo>
                  <a:cubicBezTo>
                    <a:pt x="2606" y="2708"/>
                    <a:pt x="2604" y="2708"/>
                    <a:pt x="2601" y="2708"/>
                  </a:cubicBezTo>
                  <a:cubicBezTo>
                    <a:pt x="2581" y="2706"/>
                    <a:pt x="2566" y="2701"/>
                    <a:pt x="2558" y="2698"/>
                  </a:cubicBezTo>
                  <a:cubicBezTo>
                    <a:pt x="2541" y="2700"/>
                    <a:pt x="2524" y="2701"/>
                    <a:pt x="2505" y="2702"/>
                  </a:cubicBezTo>
                  <a:cubicBezTo>
                    <a:pt x="2505" y="2811"/>
                    <a:pt x="2505" y="2811"/>
                    <a:pt x="2505" y="2811"/>
                  </a:cubicBezTo>
                  <a:cubicBezTo>
                    <a:pt x="2462" y="2811"/>
                    <a:pt x="2462" y="2811"/>
                    <a:pt x="2462" y="2811"/>
                  </a:cubicBezTo>
                  <a:cubicBezTo>
                    <a:pt x="2462" y="2702"/>
                    <a:pt x="2462" y="2702"/>
                    <a:pt x="2462" y="2702"/>
                  </a:cubicBezTo>
                  <a:cubicBezTo>
                    <a:pt x="2353" y="2698"/>
                    <a:pt x="2281" y="2665"/>
                    <a:pt x="2281" y="2665"/>
                  </a:cubicBezTo>
                  <a:cubicBezTo>
                    <a:pt x="2351" y="2621"/>
                    <a:pt x="2388" y="2580"/>
                    <a:pt x="2405" y="2557"/>
                  </a:cubicBezTo>
                  <a:cubicBezTo>
                    <a:pt x="2411" y="2548"/>
                    <a:pt x="2415" y="2542"/>
                    <a:pt x="2416" y="2539"/>
                  </a:cubicBezTo>
                  <a:cubicBezTo>
                    <a:pt x="2366" y="2533"/>
                    <a:pt x="2336" y="2521"/>
                    <a:pt x="2336" y="2521"/>
                  </a:cubicBezTo>
                  <a:cubicBezTo>
                    <a:pt x="2387" y="2489"/>
                    <a:pt x="2414" y="2456"/>
                    <a:pt x="2426" y="2437"/>
                  </a:cubicBezTo>
                  <a:cubicBezTo>
                    <a:pt x="2432" y="2429"/>
                    <a:pt x="2435" y="2423"/>
                    <a:pt x="2436" y="2421"/>
                  </a:cubicBezTo>
                  <a:cubicBezTo>
                    <a:pt x="2436" y="2421"/>
                    <a:pt x="2436" y="2421"/>
                    <a:pt x="2436" y="2421"/>
                  </a:cubicBezTo>
                  <a:cubicBezTo>
                    <a:pt x="2434" y="2421"/>
                    <a:pt x="2431" y="2421"/>
                    <a:pt x="2429" y="2420"/>
                  </a:cubicBezTo>
                  <a:cubicBezTo>
                    <a:pt x="2392" y="2417"/>
                    <a:pt x="2375" y="2405"/>
                    <a:pt x="2375" y="2405"/>
                  </a:cubicBezTo>
                  <a:cubicBezTo>
                    <a:pt x="2408" y="2382"/>
                    <a:pt x="2431" y="2355"/>
                    <a:pt x="2448" y="2330"/>
                  </a:cubicBezTo>
                  <a:cubicBezTo>
                    <a:pt x="2433" y="2337"/>
                    <a:pt x="2367" y="2362"/>
                    <a:pt x="2272" y="2365"/>
                  </a:cubicBezTo>
                  <a:cubicBezTo>
                    <a:pt x="2272" y="2474"/>
                    <a:pt x="2272" y="2474"/>
                    <a:pt x="2272" y="2474"/>
                  </a:cubicBezTo>
                  <a:cubicBezTo>
                    <a:pt x="2228" y="2474"/>
                    <a:pt x="2228" y="2474"/>
                    <a:pt x="2228" y="2474"/>
                  </a:cubicBezTo>
                  <a:cubicBezTo>
                    <a:pt x="2228" y="2365"/>
                    <a:pt x="2228" y="2365"/>
                    <a:pt x="2228" y="2365"/>
                  </a:cubicBezTo>
                  <a:cubicBezTo>
                    <a:pt x="2136" y="2362"/>
                    <a:pt x="2070" y="2338"/>
                    <a:pt x="2053" y="2331"/>
                  </a:cubicBezTo>
                  <a:cubicBezTo>
                    <a:pt x="2067" y="2344"/>
                    <a:pt x="2085" y="2358"/>
                    <a:pt x="2107" y="2372"/>
                  </a:cubicBezTo>
                  <a:cubicBezTo>
                    <a:pt x="2107" y="2372"/>
                    <a:pt x="2053" y="2388"/>
                    <a:pt x="2031" y="2389"/>
                  </a:cubicBezTo>
                  <a:cubicBezTo>
                    <a:pt x="2029" y="2389"/>
                    <a:pt x="2028" y="2389"/>
                    <a:pt x="2026" y="2389"/>
                  </a:cubicBezTo>
                  <a:cubicBezTo>
                    <a:pt x="2027" y="2392"/>
                    <a:pt x="2031" y="2398"/>
                    <a:pt x="2037" y="2407"/>
                  </a:cubicBezTo>
                  <a:cubicBezTo>
                    <a:pt x="2054" y="2430"/>
                    <a:pt x="2090" y="2471"/>
                    <a:pt x="2161" y="2516"/>
                  </a:cubicBezTo>
                  <a:cubicBezTo>
                    <a:pt x="2161" y="2516"/>
                    <a:pt x="2090" y="2549"/>
                    <a:pt x="1981" y="2553"/>
                  </a:cubicBezTo>
                  <a:cubicBezTo>
                    <a:pt x="1981" y="2662"/>
                    <a:pt x="1981" y="2662"/>
                    <a:pt x="1981" y="2662"/>
                  </a:cubicBezTo>
                  <a:cubicBezTo>
                    <a:pt x="1937" y="2662"/>
                    <a:pt x="1937" y="2662"/>
                    <a:pt x="1937" y="2662"/>
                  </a:cubicBezTo>
                  <a:cubicBezTo>
                    <a:pt x="1937" y="2553"/>
                    <a:pt x="1937" y="2553"/>
                    <a:pt x="1937" y="2553"/>
                  </a:cubicBezTo>
                  <a:cubicBezTo>
                    <a:pt x="1829" y="2549"/>
                    <a:pt x="1757" y="2516"/>
                    <a:pt x="1757" y="2516"/>
                  </a:cubicBezTo>
                  <a:cubicBezTo>
                    <a:pt x="1827" y="2472"/>
                    <a:pt x="1864" y="2431"/>
                    <a:pt x="1881" y="2408"/>
                  </a:cubicBezTo>
                  <a:cubicBezTo>
                    <a:pt x="1882" y="2406"/>
                    <a:pt x="1884" y="2404"/>
                    <a:pt x="1885" y="2402"/>
                  </a:cubicBezTo>
                  <a:cubicBezTo>
                    <a:pt x="1858" y="2412"/>
                    <a:pt x="1799" y="2429"/>
                    <a:pt x="1721" y="2432"/>
                  </a:cubicBezTo>
                  <a:cubicBezTo>
                    <a:pt x="1721" y="2541"/>
                    <a:pt x="1721" y="2541"/>
                    <a:pt x="1721" y="2541"/>
                  </a:cubicBezTo>
                  <a:cubicBezTo>
                    <a:pt x="1677" y="2541"/>
                    <a:pt x="1677" y="2541"/>
                    <a:pt x="1677" y="2541"/>
                  </a:cubicBezTo>
                  <a:cubicBezTo>
                    <a:pt x="1677" y="2432"/>
                    <a:pt x="1677" y="2432"/>
                    <a:pt x="1677" y="2432"/>
                  </a:cubicBezTo>
                  <a:cubicBezTo>
                    <a:pt x="1569" y="2428"/>
                    <a:pt x="1497" y="2395"/>
                    <a:pt x="1497" y="2395"/>
                  </a:cubicBezTo>
                  <a:cubicBezTo>
                    <a:pt x="1567" y="2351"/>
                    <a:pt x="1604" y="2310"/>
                    <a:pt x="1621" y="2287"/>
                  </a:cubicBezTo>
                  <a:cubicBezTo>
                    <a:pt x="1627" y="2279"/>
                    <a:pt x="1630" y="2273"/>
                    <a:pt x="1632" y="2270"/>
                  </a:cubicBezTo>
                  <a:cubicBezTo>
                    <a:pt x="1581" y="2263"/>
                    <a:pt x="1551" y="2252"/>
                    <a:pt x="1551" y="2252"/>
                  </a:cubicBezTo>
                  <a:cubicBezTo>
                    <a:pt x="1603" y="2219"/>
                    <a:pt x="1630" y="2186"/>
                    <a:pt x="1642" y="2168"/>
                  </a:cubicBezTo>
                  <a:cubicBezTo>
                    <a:pt x="1648" y="2159"/>
                    <a:pt x="1651" y="2153"/>
                    <a:pt x="1651" y="2152"/>
                  </a:cubicBezTo>
                  <a:cubicBezTo>
                    <a:pt x="1652" y="2151"/>
                    <a:pt x="1652" y="2151"/>
                    <a:pt x="1652" y="2151"/>
                  </a:cubicBezTo>
                  <a:cubicBezTo>
                    <a:pt x="1649" y="2151"/>
                    <a:pt x="1647" y="2151"/>
                    <a:pt x="1645" y="2151"/>
                  </a:cubicBezTo>
                  <a:cubicBezTo>
                    <a:pt x="1607" y="2147"/>
                    <a:pt x="1591" y="2135"/>
                    <a:pt x="1591" y="2135"/>
                  </a:cubicBezTo>
                  <a:cubicBezTo>
                    <a:pt x="1658" y="2088"/>
                    <a:pt x="1688" y="2023"/>
                    <a:pt x="1697" y="2000"/>
                  </a:cubicBezTo>
                  <a:cubicBezTo>
                    <a:pt x="1699" y="1994"/>
                    <a:pt x="1699" y="1994"/>
                    <a:pt x="1699" y="1994"/>
                  </a:cubicBezTo>
                  <a:cubicBezTo>
                    <a:pt x="1701" y="2000"/>
                    <a:pt x="1701" y="2000"/>
                    <a:pt x="1701" y="2000"/>
                  </a:cubicBezTo>
                  <a:cubicBezTo>
                    <a:pt x="1711" y="2023"/>
                    <a:pt x="1741" y="2088"/>
                    <a:pt x="1807" y="2135"/>
                  </a:cubicBezTo>
                  <a:cubicBezTo>
                    <a:pt x="1807" y="2135"/>
                    <a:pt x="1789" y="2148"/>
                    <a:pt x="1748" y="2151"/>
                  </a:cubicBezTo>
                  <a:cubicBezTo>
                    <a:pt x="1748" y="2151"/>
                    <a:pt x="1747" y="2151"/>
                    <a:pt x="1747" y="2151"/>
                  </a:cubicBezTo>
                  <a:cubicBezTo>
                    <a:pt x="1747" y="2151"/>
                    <a:pt x="1747" y="2151"/>
                    <a:pt x="1747" y="2151"/>
                  </a:cubicBezTo>
                  <a:cubicBezTo>
                    <a:pt x="1747" y="2152"/>
                    <a:pt x="1750" y="2158"/>
                    <a:pt x="1756" y="2168"/>
                  </a:cubicBezTo>
                  <a:cubicBezTo>
                    <a:pt x="1769" y="2186"/>
                    <a:pt x="1796" y="2219"/>
                    <a:pt x="1847" y="2252"/>
                  </a:cubicBezTo>
                  <a:cubicBezTo>
                    <a:pt x="1847" y="2252"/>
                    <a:pt x="1793" y="2268"/>
                    <a:pt x="1771" y="2268"/>
                  </a:cubicBezTo>
                  <a:cubicBezTo>
                    <a:pt x="1769" y="2268"/>
                    <a:pt x="1768" y="2268"/>
                    <a:pt x="1766" y="2269"/>
                  </a:cubicBezTo>
                  <a:cubicBezTo>
                    <a:pt x="1767" y="2271"/>
                    <a:pt x="1771" y="2277"/>
                    <a:pt x="1777" y="2286"/>
                  </a:cubicBezTo>
                  <a:cubicBezTo>
                    <a:pt x="1788" y="2301"/>
                    <a:pt x="1808" y="2325"/>
                    <a:pt x="1841" y="2352"/>
                  </a:cubicBezTo>
                  <a:cubicBezTo>
                    <a:pt x="1873" y="2327"/>
                    <a:pt x="1892" y="2303"/>
                    <a:pt x="1902" y="2288"/>
                  </a:cubicBezTo>
                  <a:cubicBezTo>
                    <a:pt x="1908" y="2280"/>
                    <a:pt x="1911" y="2274"/>
                    <a:pt x="1912" y="2272"/>
                  </a:cubicBezTo>
                  <a:cubicBezTo>
                    <a:pt x="1912" y="2272"/>
                    <a:pt x="1912" y="2272"/>
                    <a:pt x="1912" y="2272"/>
                  </a:cubicBezTo>
                  <a:cubicBezTo>
                    <a:pt x="1909" y="2272"/>
                    <a:pt x="1907" y="2272"/>
                    <a:pt x="1905" y="2271"/>
                  </a:cubicBezTo>
                  <a:cubicBezTo>
                    <a:pt x="1868" y="2268"/>
                    <a:pt x="1851" y="2256"/>
                    <a:pt x="1851" y="2256"/>
                  </a:cubicBezTo>
                  <a:cubicBezTo>
                    <a:pt x="1918" y="2209"/>
                    <a:pt x="1948" y="2144"/>
                    <a:pt x="1957" y="2120"/>
                  </a:cubicBezTo>
                  <a:cubicBezTo>
                    <a:pt x="1959" y="2115"/>
                    <a:pt x="1959" y="2115"/>
                    <a:pt x="1959" y="2115"/>
                  </a:cubicBezTo>
                  <a:cubicBezTo>
                    <a:pt x="1961" y="2120"/>
                    <a:pt x="1961" y="2120"/>
                    <a:pt x="1961" y="2120"/>
                  </a:cubicBezTo>
                  <a:cubicBezTo>
                    <a:pt x="1971" y="2144"/>
                    <a:pt x="2001" y="2209"/>
                    <a:pt x="2068" y="2256"/>
                  </a:cubicBezTo>
                  <a:cubicBezTo>
                    <a:pt x="2068" y="2256"/>
                    <a:pt x="2049" y="2269"/>
                    <a:pt x="2008" y="2272"/>
                  </a:cubicBezTo>
                  <a:cubicBezTo>
                    <a:pt x="2008" y="2272"/>
                    <a:pt x="2007" y="2272"/>
                    <a:pt x="2007" y="2272"/>
                  </a:cubicBezTo>
                  <a:cubicBezTo>
                    <a:pt x="2007" y="2272"/>
                    <a:pt x="2007" y="2272"/>
                    <a:pt x="2007" y="2272"/>
                  </a:cubicBezTo>
                  <a:cubicBezTo>
                    <a:pt x="2007" y="2273"/>
                    <a:pt x="2010" y="2279"/>
                    <a:pt x="2016" y="2288"/>
                  </a:cubicBezTo>
                  <a:cubicBezTo>
                    <a:pt x="2023" y="2298"/>
                    <a:pt x="2033" y="2312"/>
                    <a:pt x="2050" y="2328"/>
                  </a:cubicBezTo>
                  <a:cubicBezTo>
                    <a:pt x="2118" y="2284"/>
                    <a:pt x="2155" y="2243"/>
                    <a:pt x="2171" y="2220"/>
                  </a:cubicBezTo>
                  <a:cubicBezTo>
                    <a:pt x="2178" y="2212"/>
                    <a:pt x="2181" y="2206"/>
                    <a:pt x="2183" y="2203"/>
                  </a:cubicBezTo>
                  <a:cubicBezTo>
                    <a:pt x="2132" y="2196"/>
                    <a:pt x="2102" y="2185"/>
                    <a:pt x="2102" y="2185"/>
                  </a:cubicBezTo>
                  <a:cubicBezTo>
                    <a:pt x="2154" y="2152"/>
                    <a:pt x="2180" y="2120"/>
                    <a:pt x="2193" y="2101"/>
                  </a:cubicBezTo>
                  <a:cubicBezTo>
                    <a:pt x="2199" y="2092"/>
                    <a:pt x="2201" y="2087"/>
                    <a:pt x="2202" y="2085"/>
                  </a:cubicBezTo>
                  <a:cubicBezTo>
                    <a:pt x="2202" y="2085"/>
                    <a:pt x="2202" y="2084"/>
                    <a:pt x="2202" y="2084"/>
                  </a:cubicBezTo>
                  <a:cubicBezTo>
                    <a:pt x="2200" y="2084"/>
                    <a:pt x="2198" y="2084"/>
                    <a:pt x="2196" y="2084"/>
                  </a:cubicBezTo>
                  <a:cubicBezTo>
                    <a:pt x="2158" y="2080"/>
                    <a:pt x="2142" y="2069"/>
                    <a:pt x="2142" y="2069"/>
                  </a:cubicBezTo>
                  <a:cubicBezTo>
                    <a:pt x="2208" y="2021"/>
                    <a:pt x="2238" y="1957"/>
                    <a:pt x="2248" y="1933"/>
                  </a:cubicBezTo>
                  <a:cubicBezTo>
                    <a:pt x="2250" y="1927"/>
                    <a:pt x="2250" y="1927"/>
                    <a:pt x="2250" y="1927"/>
                  </a:cubicBezTo>
                  <a:cubicBezTo>
                    <a:pt x="2252" y="1933"/>
                    <a:pt x="2252" y="1933"/>
                    <a:pt x="2252" y="1933"/>
                  </a:cubicBezTo>
                  <a:cubicBezTo>
                    <a:pt x="2261" y="1957"/>
                    <a:pt x="2292" y="2021"/>
                    <a:pt x="2358" y="2069"/>
                  </a:cubicBezTo>
                  <a:cubicBezTo>
                    <a:pt x="2358" y="2069"/>
                    <a:pt x="2340" y="2081"/>
                    <a:pt x="2299" y="2084"/>
                  </a:cubicBezTo>
                  <a:cubicBezTo>
                    <a:pt x="2299" y="2084"/>
                    <a:pt x="2298" y="2084"/>
                    <a:pt x="2297" y="2084"/>
                  </a:cubicBezTo>
                  <a:cubicBezTo>
                    <a:pt x="2297" y="2084"/>
                    <a:pt x="2298" y="2084"/>
                    <a:pt x="2298" y="2084"/>
                  </a:cubicBezTo>
                  <a:cubicBezTo>
                    <a:pt x="2298" y="2085"/>
                    <a:pt x="2301" y="2091"/>
                    <a:pt x="2307" y="2101"/>
                  </a:cubicBezTo>
                  <a:cubicBezTo>
                    <a:pt x="2319" y="2119"/>
                    <a:pt x="2346" y="2152"/>
                    <a:pt x="2398" y="2185"/>
                  </a:cubicBezTo>
                  <a:cubicBezTo>
                    <a:pt x="2398" y="2185"/>
                    <a:pt x="2344" y="2201"/>
                    <a:pt x="2322" y="2201"/>
                  </a:cubicBezTo>
                  <a:cubicBezTo>
                    <a:pt x="2320" y="2201"/>
                    <a:pt x="2318" y="2202"/>
                    <a:pt x="2317" y="2202"/>
                  </a:cubicBezTo>
                  <a:cubicBezTo>
                    <a:pt x="2318" y="2204"/>
                    <a:pt x="2321" y="2210"/>
                    <a:pt x="2328" y="2219"/>
                  </a:cubicBezTo>
                  <a:cubicBezTo>
                    <a:pt x="2344" y="2242"/>
                    <a:pt x="2380" y="2283"/>
                    <a:pt x="2450" y="2327"/>
                  </a:cubicBezTo>
                  <a:cubicBezTo>
                    <a:pt x="2467" y="2303"/>
                    <a:pt x="2477" y="2281"/>
                    <a:pt x="2481" y="2269"/>
                  </a:cubicBezTo>
                  <a:cubicBezTo>
                    <a:pt x="2483" y="2264"/>
                    <a:pt x="2483" y="2264"/>
                    <a:pt x="2483" y="2264"/>
                  </a:cubicBezTo>
                  <a:cubicBezTo>
                    <a:pt x="2486" y="2269"/>
                    <a:pt x="2486" y="2269"/>
                    <a:pt x="2486" y="2269"/>
                  </a:cubicBezTo>
                  <a:cubicBezTo>
                    <a:pt x="2495" y="2293"/>
                    <a:pt x="2525" y="2358"/>
                    <a:pt x="2592" y="2405"/>
                  </a:cubicBezTo>
                  <a:cubicBezTo>
                    <a:pt x="2592" y="2405"/>
                    <a:pt x="2574" y="2418"/>
                    <a:pt x="2533" y="2421"/>
                  </a:cubicBezTo>
                  <a:cubicBezTo>
                    <a:pt x="2532" y="2421"/>
                    <a:pt x="2531" y="2421"/>
                    <a:pt x="2531" y="2421"/>
                  </a:cubicBezTo>
                  <a:cubicBezTo>
                    <a:pt x="2531" y="2421"/>
                    <a:pt x="2531" y="2421"/>
                    <a:pt x="2531" y="2421"/>
                  </a:cubicBezTo>
                  <a:cubicBezTo>
                    <a:pt x="2531" y="2422"/>
                    <a:pt x="2534" y="2428"/>
                    <a:pt x="2540" y="2437"/>
                  </a:cubicBezTo>
                  <a:cubicBezTo>
                    <a:pt x="2553" y="2456"/>
                    <a:pt x="2580" y="2489"/>
                    <a:pt x="2631" y="2521"/>
                  </a:cubicBezTo>
                  <a:cubicBezTo>
                    <a:pt x="2631" y="2521"/>
                    <a:pt x="2577" y="2537"/>
                    <a:pt x="2555" y="2538"/>
                  </a:cubicBezTo>
                  <a:cubicBezTo>
                    <a:pt x="2553" y="2538"/>
                    <a:pt x="2552" y="2538"/>
                    <a:pt x="2550" y="2538"/>
                  </a:cubicBezTo>
                  <a:cubicBezTo>
                    <a:pt x="2551" y="2541"/>
                    <a:pt x="2555" y="2547"/>
                    <a:pt x="2561" y="2556"/>
                  </a:cubicBezTo>
                  <a:cubicBezTo>
                    <a:pt x="2572" y="2570"/>
                    <a:pt x="2590" y="2592"/>
                    <a:pt x="2620" y="2618"/>
                  </a:cubicBezTo>
                  <a:cubicBezTo>
                    <a:pt x="2638" y="2592"/>
                    <a:pt x="2649" y="2569"/>
                    <a:pt x="2654" y="2557"/>
                  </a:cubicBezTo>
                  <a:cubicBezTo>
                    <a:pt x="2656" y="2551"/>
                    <a:pt x="2656" y="2551"/>
                    <a:pt x="2656" y="2551"/>
                  </a:cubicBezTo>
                  <a:cubicBezTo>
                    <a:pt x="2658" y="2557"/>
                    <a:pt x="2658" y="2557"/>
                    <a:pt x="2658" y="2557"/>
                  </a:cubicBezTo>
                  <a:cubicBezTo>
                    <a:pt x="2664" y="2573"/>
                    <a:pt x="2681" y="2609"/>
                    <a:pt x="2713" y="2645"/>
                  </a:cubicBezTo>
                  <a:cubicBezTo>
                    <a:pt x="2764" y="2613"/>
                    <a:pt x="2791" y="2581"/>
                    <a:pt x="2803" y="2562"/>
                  </a:cubicBezTo>
                  <a:cubicBezTo>
                    <a:pt x="2809" y="2553"/>
                    <a:pt x="2812" y="2548"/>
                    <a:pt x="2812" y="2546"/>
                  </a:cubicBezTo>
                  <a:cubicBezTo>
                    <a:pt x="2812" y="2546"/>
                    <a:pt x="2813" y="2545"/>
                    <a:pt x="2813" y="2545"/>
                  </a:cubicBezTo>
                  <a:cubicBezTo>
                    <a:pt x="2810" y="2545"/>
                    <a:pt x="2808" y="2545"/>
                    <a:pt x="2806" y="2545"/>
                  </a:cubicBezTo>
                  <a:cubicBezTo>
                    <a:pt x="2768" y="2541"/>
                    <a:pt x="2752" y="2529"/>
                    <a:pt x="2752" y="2529"/>
                  </a:cubicBezTo>
                  <a:cubicBezTo>
                    <a:pt x="2818" y="2482"/>
                    <a:pt x="2849" y="2418"/>
                    <a:pt x="2858" y="2394"/>
                  </a:cubicBezTo>
                  <a:cubicBezTo>
                    <a:pt x="2860" y="2388"/>
                    <a:pt x="2860" y="2388"/>
                    <a:pt x="2860" y="2388"/>
                  </a:cubicBezTo>
                  <a:cubicBezTo>
                    <a:pt x="2862" y="2394"/>
                    <a:pt x="2862" y="2394"/>
                    <a:pt x="2862" y="2394"/>
                  </a:cubicBezTo>
                  <a:cubicBezTo>
                    <a:pt x="2872" y="2418"/>
                    <a:pt x="2902" y="2482"/>
                    <a:pt x="2968" y="2529"/>
                  </a:cubicBezTo>
                  <a:cubicBezTo>
                    <a:pt x="2968" y="2529"/>
                    <a:pt x="2950" y="2542"/>
                    <a:pt x="2909" y="2545"/>
                  </a:cubicBezTo>
                  <a:cubicBezTo>
                    <a:pt x="2909" y="2545"/>
                    <a:pt x="2908" y="2545"/>
                    <a:pt x="2908" y="2545"/>
                  </a:cubicBezTo>
                  <a:cubicBezTo>
                    <a:pt x="2908" y="2545"/>
                    <a:pt x="2908" y="2545"/>
                    <a:pt x="2908" y="2545"/>
                  </a:cubicBezTo>
                  <a:cubicBezTo>
                    <a:pt x="2908" y="2546"/>
                    <a:pt x="2911" y="2552"/>
                    <a:pt x="2917" y="2562"/>
                  </a:cubicBezTo>
                  <a:cubicBezTo>
                    <a:pt x="2929" y="2579"/>
                    <a:pt x="2953" y="2609"/>
                    <a:pt x="2998" y="2639"/>
                  </a:cubicBezTo>
                  <a:cubicBezTo>
                    <a:pt x="3006" y="2629"/>
                    <a:pt x="3013" y="2621"/>
                    <a:pt x="3018" y="2614"/>
                  </a:cubicBezTo>
                  <a:cubicBezTo>
                    <a:pt x="3024" y="2606"/>
                    <a:pt x="3028" y="2600"/>
                    <a:pt x="3029" y="2597"/>
                  </a:cubicBezTo>
                  <a:cubicBezTo>
                    <a:pt x="2979" y="2591"/>
                    <a:pt x="2949" y="2579"/>
                    <a:pt x="2949" y="2579"/>
                  </a:cubicBezTo>
                  <a:cubicBezTo>
                    <a:pt x="3000" y="2546"/>
                    <a:pt x="3027" y="2514"/>
                    <a:pt x="3040" y="2495"/>
                  </a:cubicBezTo>
                  <a:cubicBezTo>
                    <a:pt x="3045" y="2486"/>
                    <a:pt x="3048" y="2481"/>
                    <a:pt x="3049" y="2479"/>
                  </a:cubicBezTo>
                  <a:cubicBezTo>
                    <a:pt x="3049" y="2479"/>
                    <a:pt x="3049" y="2479"/>
                    <a:pt x="3049" y="2479"/>
                  </a:cubicBezTo>
                  <a:cubicBezTo>
                    <a:pt x="3047" y="2478"/>
                    <a:pt x="3044" y="2478"/>
                    <a:pt x="3042" y="2478"/>
                  </a:cubicBezTo>
                  <a:cubicBezTo>
                    <a:pt x="3005" y="2474"/>
                    <a:pt x="2988" y="2463"/>
                    <a:pt x="2988" y="2463"/>
                  </a:cubicBezTo>
                  <a:cubicBezTo>
                    <a:pt x="3055" y="2415"/>
                    <a:pt x="3085" y="2351"/>
                    <a:pt x="3094" y="2327"/>
                  </a:cubicBezTo>
                  <a:cubicBezTo>
                    <a:pt x="3096" y="2321"/>
                    <a:pt x="3096" y="2321"/>
                    <a:pt x="3096" y="2321"/>
                  </a:cubicBezTo>
                  <a:cubicBezTo>
                    <a:pt x="3099" y="2327"/>
                    <a:pt x="3099" y="2327"/>
                    <a:pt x="3099" y="2327"/>
                  </a:cubicBezTo>
                  <a:cubicBezTo>
                    <a:pt x="3108" y="2351"/>
                    <a:pt x="3138" y="2415"/>
                    <a:pt x="3205" y="2463"/>
                  </a:cubicBezTo>
                  <a:cubicBezTo>
                    <a:pt x="3205" y="2463"/>
                    <a:pt x="3187" y="2476"/>
                    <a:pt x="3146" y="2478"/>
                  </a:cubicBezTo>
                  <a:cubicBezTo>
                    <a:pt x="3145" y="2478"/>
                    <a:pt x="3145" y="2478"/>
                    <a:pt x="3144" y="2479"/>
                  </a:cubicBezTo>
                  <a:cubicBezTo>
                    <a:pt x="3144" y="2479"/>
                    <a:pt x="3144" y="2479"/>
                    <a:pt x="3144" y="2479"/>
                  </a:cubicBezTo>
                  <a:cubicBezTo>
                    <a:pt x="3144" y="2480"/>
                    <a:pt x="3147" y="2486"/>
                    <a:pt x="3153" y="2495"/>
                  </a:cubicBezTo>
                  <a:cubicBezTo>
                    <a:pt x="3166" y="2514"/>
                    <a:pt x="3193" y="2546"/>
                    <a:pt x="3244" y="2579"/>
                  </a:cubicBezTo>
                  <a:cubicBezTo>
                    <a:pt x="3244" y="2579"/>
                    <a:pt x="3190" y="2595"/>
                    <a:pt x="3168" y="2595"/>
                  </a:cubicBezTo>
                  <a:cubicBezTo>
                    <a:pt x="3166" y="2595"/>
                    <a:pt x="3165" y="2596"/>
                    <a:pt x="3163" y="2596"/>
                  </a:cubicBezTo>
                  <a:cubicBezTo>
                    <a:pt x="3164" y="2598"/>
                    <a:pt x="3168" y="2604"/>
                    <a:pt x="3174" y="2613"/>
                  </a:cubicBezTo>
                  <a:cubicBezTo>
                    <a:pt x="3191" y="2636"/>
                    <a:pt x="3227" y="2678"/>
                    <a:pt x="3298" y="2723"/>
                  </a:cubicBezTo>
                  <a:cubicBezTo>
                    <a:pt x="3298" y="2723"/>
                    <a:pt x="3227" y="2756"/>
                    <a:pt x="3118" y="2759"/>
                  </a:cubicBezTo>
                  <a:cubicBezTo>
                    <a:pt x="3118" y="2829"/>
                    <a:pt x="3118" y="2829"/>
                    <a:pt x="3118" y="2829"/>
                  </a:cubicBezTo>
                  <a:cubicBezTo>
                    <a:pt x="3130" y="2841"/>
                    <a:pt x="3143" y="2853"/>
                    <a:pt x="3158" y="2864"/>
                  </a:cubicBezTo>
                  <a:cubicBezTo>
                    <a:pt x="3158" y="2864"/>
                    <a:pt x="3140" y="2876"/>
                    <a:pt x="3099" y="2879"/>
                  </a:cubicBezTo>
                  <a:cubicBezTo>
                    <a:pt x="3099" y="2879"/>
                    <a:pt x="3098" y="2879"/>
                    <a:pt x="3098" y="2879"/>
                  </a:cubicBezTo>
                  <a:cubicBezTo>
                    <a:pt x="3098" y="2879"/>
                    <a:pt x="3098" y="2879"/>
                    <a:pt x="3098" y="2879"/>
                  </a:cubicBezTo>
                  <a:cubicBezTo>
                    <a:pt x="3098" y="2880"/>
                    <a:pt x="3101" y="2886"/>
                    <a:pt x="3107" y="2896"/>
                  </a:cubicBezTo>
                  <a:cubicBezTo>
                    <a:pt x="3120" y="2914"/>
                    <a:pt x="3147" y="2947"/>
                    <a:pt x="3198" y="2980"/>
                  </a:cubicBezTo>
                  <a:cubicBezTo>
                    <a:pt x="3198" y="2980"/>
                    <a:pt x="3144" y="2996"/>
                    <a:pt x="3122" y="2996"/>
                  </a:cubicBezTo>
                  <a:cubicBezTo>
                    <a:pt x="3120" y="2996"/>
                    <a:pt x="3119" y="2996"/>
                    <a:pt x="3117" y="2997"/>
                  </a:cubicBezTo>
                  <a:cubicBezTo>
                    <a:pt x="3118" y="2999"/>
                    <a:pt x="3122" y="3005"/>
                    <a:pt x="3128" y="3014"/>
                  </a:cubicBezTo>
                  <a:cubicBezTo>
                    <a:pt x="3145" y="3037"/>
                    <a:pt x="3181" y="3079"/>
                    <a:pt x="3252" y="3124"/>
                  </a:cubicBezTo>
                  <a:cubicBezTo>
                    <a:pt x="3252" y="3124"/>
                    <a:pt x="3181" y="3157"/>
                    <a:pt x="3072" y="3160"/>
                  </a:cubicBezTo>
                  <a:close/>
                  <a:moveTo>
                    <a:pt x="3406" y="2975"/>
                  </a:moveTo>
                  <a:cubicBezTo>
                    <a:pt x="3406" y="3084"/>
                    <a:pt x="3406" y="3084"/>
                    <a:pt x="3406" y="3084"/>
                  </a:cubicBezTo>
                  <a:cubicBezTo>
                    <a:pt x="3362" y="3084"/>
                    <a:pt x="3362" y="3084"/>
                    <a:pt x="3362" y="3084"/>
                  </a:cubicBezTo>
                  <a:cubicBezTo>
                    <a:pt x="3362" y="2975"/>
                    <a:pt x="3362" y="2975"/>
                    <a:pt x="3362" y="2975"/>
                  </a:cubicBezTo>
                  <a:cubicBezTo>
                    <a:pt x="3254" y="2972"/>
                    <a:pt x="3182" y="2939"/>
                    <a:pt x="3182" y="2939"/>
                  </a:cubicBezTo>
                  <a:cubicBezTo>
                    <a:pt x="3252" y="2895"/>
                    <a:pt x="3289" y="2853"/>
                    <a:pt x="3306" y="2830"/>
                  </a:cubicBezTo>
                  <a:cubicBezTo>
                    <a:pt x="3312" y="2822"/>
                    <a:pt x="3315" y="2816"/>
                    <a:pt x="3317" y="2813"/>
                  </a:cubicBezTo>
                  <a:cubicBezTo>
                    <a:pt x="3266" y="2806"/>
                    <a:pt x="3236" y="2795"/>
                    <a:pt x="3236" y="2795"/>
                  </a:cubicBezTo>
                  <a:cubicBezTo>
                    <a:pt x="3288" y="2762"/>
                    <a:pt x="3315" y="2730"/>
                    <a:pt x="3327" y="2711"/>
                  </a:cubicBezTo>
                  <a:cubicBezTo>
                    <a:pt x="3333" y="2702"/>
                    <a:pt x="3336" y="2697"/>
                    <a:pt x="3336" y="2695"/>
                  </a:cubicBezTo>
                  <a:cubicBezTo>
                    <a:pt x="3337" y="2695"/>
                    <a:pt x="3337" y="2694"/>
                    <a:pt x="3337" y="2694"/>
                  </a:cubicBezTo>
                  <a:cubicBezTo>
                    <a:pt x="3334" y="2694"/>
                    <a:pt x="3332" y="2694"/>
                    <a:pt x="3330" y="2694"/>
                  </a:cubicBezTo>
                  <a:cubicBezTo>
                    <a:pt x="3292" y="2690"/>
                    <a:pt x="3276" y="2679"/>
                    <a:pt x="3276" y="2679"/>
                  </a:cubicBezTo>
                  <a:cubicBezTo>
                    <a:pt x="3343" y="2631"/>
                    <a:pt x="3373" y="2567"/>
                    <a:pt x="3382" y="2543"/>
                  </a:cubicBezTo>
                  <a:cubicBezTo>
                    <a:pt x="3384" y="2537"/>
                    <a:pt x="3384" y="2537"/>
                    <a:pt x="3384" y="2537"/>
                  </a:cubicBezTo>
                  <a:cubicBezTo>
                    <a:pt x="3386" y="2543"/>
                    <a:pt x="3386" y="2543"/>
                    <a:pt x="3386" y="2543"/>
                  </a:cubicBezTo>
                  <a:cubicBezTo>
                    <a:pt x="3396" y="2567"/>
                    <a:pt x="3426" y="2631"/>
                    <a:pt x="3492" y="2679"/>
                  </a:cubicBezTo>
                  <a:cubicBezTo>
                    <a:pt x="3492" y="2679"/>
                    <a:pt x="3474" y="2691"/>
                    <a:pt x="3433" y="2694"/>
                  </a:cubicBezTo>
                  <a:cubicBezTo>
                    <a:pt x="3433" y="2694"/>
                    <a:pt x="3432" y="2694"/>
                    <a:pt x="3432" y="2694"/>
                  </a:cubicBezTo>
                  <a:cubicBezTo>
                    <a:pt x="3432" y="2694"/>
                    <a:pt x="3432" y="2694"/>
                    <a:pt x="3432" y="2694"/>
                  </a:cubicBezTo>
                  <a:cubicBezTo>
                    <a:pt x="3432" y="2695"/>
                    <a:pt x="3435" y="2701"/>
                    <a:pt x="3441" y="2711"/>
                  </a:cubicBezTo>
                  <a:cubicBezTo>
                    <a:pt x="3454" y="2729"/>
                    <a:pt x="3481" y="2762"/>
                    <a:pt x="3532" y="2795"/>
                  </a:cubicBezTo>
                  <a:cubicBezTo>
                    <a:pt x="3532" y="2795"/>
                    <a:pt x="3478" y="2811"/>
                    <a:pt x="3456" y="2811"/>
                  </a:cubicBezTo>
                  <a:cubicBezTo>
                    <a:pt x="3454" y="2811"/>
                    <a:pt x="3453" y="2811"/>
                    <a:pt x="3451" y="2812"/>
                  </a:cubicBezTo>
                  <a:cubicBezTo>
                    <a:pt x="3452" y="2814"/>
                    <a:pt x="3456" y="2820"/>
                    <a:pt x="3462" y="2829"/>
                  </a:cubicBezTo>
                  <a:cubicBezTo>
                    <a:pt x="3479" y="2852"/>
                    <a:pt x="3515" y="2894"/>
                    <a:pt x="3586" y="2939"/>
                  </a:cubicBezTo>
                  <a:cubicBezTo>
                    <a:pt x="3586" y="2939"/>
                    <a:pt x="3515" y="2972"/>
                    <a:pt x="3406" y="297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526" name="îślîḋè"/>
            <p:cNvSpPr/>
            <p:nvPr/>
          </p:nvSpPr>
          <p:spPr bwMode="auto">
            <a:xfrm>
              <a:off x="6576191" y="2728003"/>
              <a:ext cx="13287" cy="7247"/>
            </a:xfrm>
            <a:custGeom>
              <a:avLst/>
              <a:gdLst>
                <a:gd name="T0" fmla="*/ 54 w 71"/>
                <a:gd name="T1" fmla="*/ 0 h 36"/>
                <a:gd name="T2" fmla="*/ 70 w 71"/>
                <a:gd name="T3" fmla="*/ 16 h 36"/>
                <a:gd name="T4" fmla="*/ 55 w 71"/>
                <a:gd name="T5" fmla="*/ 34 h 36"/>
                <a:gd name="T6" fmla="*/ 43 w 71"/>
                <a:gd name="T7" fmla="*/ 34 h 36"/>
                <a:gd name="T8" fmla="*/ 34 w 71"/>
                <a:gd name="T9" fmla="*/ 35 h 36"/>
                <a:gd name="T10" fmla="*/ 0 w 71"/>
                <a:gd name="T11" fmla="*/ 19 h 36"/>
                <a:gd name="T12" fmla="*/ 33 w 71"/>
                <a:gd name="T13" fmla="*/ 1 h 36"/>
                <a:gd name="T14" fmla="*/ 33 w 71"/>
                <a:gd name="T15" fmla="*/ 1 h 36"/>
                <a:gd name="T16" fmla="*/ 34 w 71"/>
                <a:gd name="T17" fmla="*/ 1 h 36"/>
                <a:gd name="T18" fmla="*/ 54 w 7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6">
                  <a:moveTo>
                    <a:pt x="54" y="0"/>
                  </a:moveTo>
                  <a:cubicBezTo>
                    <a:pt x="63" y="0"/>
                    <a:pt x="70" y="7"/>
                    <a:pt x="70" y="16"/>
                  </a:cubicBezTo>
                  <a:cubicBezTo>
                    <a:pt x="71" y="25"/>
                    <a:pt x="64" y="33"/>
                    <a:pt x="55" y="34"/>
                  </a:cubicBezTo>
                  <a:cubicBezTo>
                    <a:pt x="43" y="34"/>
                    <a:pt x="43" y="34"/>
                    <a:pt x="43" y="34"/>
                  </a:cubicBezTo>
                  <a:cubicBezTo>
                    <a:pt x="40" y="35"/>
                    <a:pt x="37" y="35"/>
                    <a:pt x="34" y="35"/>
                  </a:cubicBezTo>
                  <a:cubicBezTo>
                    <a:pt x="16" y="36"/>
                    <a:pt x="0" y="29"/>
                    <a:pt x="0" y="19"/>
                  </a:cubicBezTo>
                  <a:cubicBezTo>
                    <a:pt x="0" y="10"/>
                    <a:pt x="14" y="2"/>
                    <a:pt x="33" y="1"/>
                  </a:cubicBezTo>
                  <a:cubicBezTo>
                    <a:pt x="33" y="1"/>
                    <a:pt x="33" y="1"/>
                    <a:pt x="33" y="1"/>
                  </a:cubicBezTo>
                  <a:cubicBezTo>
                    <a:pt x="33" y="1"/>
                    <a:pt x="33" y="1"/>
                    <a:pt x="34" y="1"/>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8" name="îṣľiḍê"/>
            <p:cNvSpPr/>
            <p:nvPr/>
          </p:nvSpPr>
          <p:spPr bwMode="auto">
            <a:xfrm>
              <a:off x="6567735" y="2711093"/>
              <a:ext cx="12079" cy="7247"/>
            </a:xfrm>
            <a:custGeom>
              <a:avLst/>
              <a:gdLst>
                <a:gd name="T0" fmla="*/ 55 w 71"/>
                <a:gd name="T1" fmla="*/ 0 h 36"/>
                <a:gd name="T2" fmla="*/ 71 w 71"/>
                <a:gd name="T3" fmla="*/ 16 h 36"/>
                <a:gd name="T4" fmla="*/ 56 w 71"/>
                <a:gd name="T5" fmla="*/ 34 h 36"/>
                <a:gd name="T6" fmla="*/ 43 w 71"/>
                <a:gd name="T7" fmla="*/ 34 h 36"/>
                <a:gd name="T8" fmla="*/ 35 w 71"/>
                <a:gd name="T9" fmla="*/ 35 h 36"/>
                <a:gd name="T10" fmla="*/ 1 w 71"/>
                <a:gd name="T11" fmla="*/ 19 h 36"/>
                <a:gd name="T12" fmla="*/ 34 w 71"/>
                <a:gd name="T13" fmla="*/ 1 h 36"/>
                <a:gd name="T14" fmla="*/ 34 w 71"/>
                <a:gd name="T15" fmla="*/ 1 h 36"/>
                <a:gd name="T16" fmla="*/ 34 w 71"/>
                <a:gd name="T17" fmla="*/ 1 h 36"/>
                <a:gd name="T18" fmla="*/ 55 w 7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6">
                  <a:moveTo>
                    <a:pt x="55" y="0"/>
                  </a:moveTo>
                  <a:cubicBezTo>
                    <a:pt x="63" y="0"/>
                    <a:pt x="71" y="7"/>
                    <a:pt x="71" y="16"/>
                  </a:cubicBezTo>
                  <a:cubicBezTo>
                    <a:pt x="71" y="26"/>
                    <a:pt x="65" y="33"/>
                    <a:pt x="56" y="34"/>
                  </a:cubicBezTo>
                  <a:cubicBezTo>
                    <a:pt x="43" y="34"/>
                    <a:pt x="43" y="34"/>
                    <a:pt x="43" y="34"/>
                  </a:cubicBezTo>
                  <a:cubicBezTo>
                    <a:pt x="41" y="35"/>
                    <a:pt x="38" y="35"/>
                    <a:pt x="35" y="35"/>
                  </a:cubicBezTo>
                  <a:cubicBezTo>
                    <a:pt x="17" y="36"/>
                    <a:pt x="1" y="29"/>
                    <a:pt x="1" y="19"/>
                  </a:cubicBezTo>
                  <a:cubicBezTo>
                    <a:pt x="0" y="10"/>
                    <a:pt x="15" y="2"/>
                    <a:pt x="34" y="1"/>
                  </a:cubicBezTo>
                  <a:cubicBezTo>
                    <a:pt x="34" y="1"/>
                    <a:pt x="34" y="1"/>
                    <a:pt x="34" y="1"/>
                  </a:cubicBezTo>
                  <a:cubicBezTo>
                    <a:pt x="34" y="1"/>
                    <a:pt x="34" y="1"/>
                    <a:pt x="34" y="1"/>
                  </a:cubicBez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9" name="îślïḓé"/>
            <p:cNvSpPr/>
            <p:nvPr/>
          </p:nvSpPr>
          <p:spPr bwMode="auto">
            <a:xfrm>
              <a:off x="6566528" y="2756992"/>
              <a:ext cx="26573" cy="44692"/>
            </a:xfrm>
            <a:custGeom>
              <a:avLst/>
              <a:gdLst>
                <a:gd name="T0" fmla="*/ 132 w 144"/>
                <a:gd name="T1" fmla="*/ 1 h 240"/>
                <a:gd name="T2" fmla="*/ 22 w 144"/>
                <a:gd name="T3" fmla="*/ 229 h 240"/>
                <a:gd name="T4" fmla="*/ 0 w 144"/>
                <a:gd name="T5" fmla="*/ 226 h 240"/>
                <a:gd name="T6" fmla="*/ 2 w 144"/>
                <a:gd name="T7" fmla="*/ 201 h 240"/>
                <a:gd name="T8" fmla="*/ 15 w 144"/>
                <a:gd name="T9" fmla="*/ 39 h 240"/>
                <a:gd name="T10" fmla="*/ 17 w 144"/>
                <a:gd name="T11" fmla="*/ 29 h 240"/>
                <a:gd name="T12" fmla="*/ 17 w 144"/>
                <a:gd name="T13" fmla="*/ 27 h 240"/>
                <a:gd name="T14" fmla="*/ 23 w 144"/>
                <a:gd name="T15" fmla="*/ 1 h 240"/>
                <a:gd name="T16" fmla="*/ 0 w 144"/>
                <a:gd name="T17" fmla="*/ 1 h 240"/>
                <a:gd name="T18" fmla="*/ 144 w 144"/>
                <a:gd name="T19" fmla="*/ 0 h 240"/>
                <a:gd name="T20" fmla="*/ 132 w 144"/>
                <a:gd name="T21"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240">
                  <a:moveTo>
                    <a:pt x="132" y="1"/>
                  </a:moveTo>
                  <a:cubicBezTo>
                    <a:pt x="109" y="49"/>
                    <a:pt x="23" y="226"/>
                    <a:pt x="22" y="229"/>
                  </a:cubicBezTo>
                  <a:cubicBezTo>
                    <a:pt x="16" y="240"/>
                    <a:pt x="0" y="240"/>
                    <a:pt x="0" y="226"/>
                  </a:cubicBezTo>
                  <a:cubicBezTo>
                    <a:pt x="1" y="221"/>
                    <a:pt x="1" y="212"/>
                    <a:pt x="2" y="201"/>
                  </a:cubicBezTo>
                  <a:cubicBezTo>
                    <a:pt x="5" y="161"/>
                    <a:pt x="11" y="87"/>
                    <a:pt x="15" y="39"/>
                  </a:cubicBezTo>
                  <a:cubicBezTo>
                    <a:pt x="17" y="29"/>
                    <a:pt x="17" y="29"/>
                    <a:pt x="17" y="29"/>
                  </a:cubicBezTo>
                  <a:cubicBezTo>
                    <a:pt x="17" y="28"/>
                    <a:pt x="17" y="27"/>
                    <a:pt x="17" y="27"/>
                  </a:cubicBezTo>
                  <a:cubicBezTo>
                    <a:pt x="23" y="1"/>
                    <a:pt x="23" y="1"/>
                    <a:pt x="23" y="1"/>
                  </a:cubicBezTo>
                  <a:cubicBezTo>
                    <a:pt x="15" y="1"/>
                    <a:pt x="7" y="1"/>
                    <a:pt x="0" y="1"/>
                  </a:cubicBezTo>
                  <a:cubicBezTo>
                    <a:pt x="144" y="0"/>
                    <a:pt x="144" y="0"/>
                    <a:pt x="144" y="0"/>
                  </a:cubicBezTo>
                  <a:cubicBezTo>
                    <a:pt x="140" y="0"/>
                    <a:pt x="136" y="1"/>
                    <a:pt x="132" y="1"/>
                  </a:cubicBezTo>
                  <a:close/>
                </a:path>
              </a:pathLst>
            </a:custGeom>
            <a:solidFill>
              <a:srgbClr val="D4CE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0" name="ïṡľíďé"/>
            <p:cNvSpPr/>
            <p:nvPr/>
          </p:nvSpPr>
          <p:spPr bwMode="auto">
            <a:xfrm>
              <a:off x="6561696" y="2700222"/>
              <a:ext cx="28989" cy="43484"/>
            </a:xfrm>
            <a:custGeom>
              <a:avLst/>
              <a:gdLst>
                <a:gd name="T0" fmla="*/ 22 w 159"/>
                <a:gd name="T1" fmla="*/ 10 h 239"/>
                <a:gd name="T2" fmla="*/ 154 w 159"/>
                <a:gd name="T3" fmla="*/ 228 h 239"/>
                <a:gd name="T4" fmla="*/ 159 w 159"/>
                <a:gd name="T5" fmla="*/ 228 h 239"/>
                <a:gd name="T6" fmla="*/ 25 w 159"/>
                <a:gd name="T7" fmla="*/ 239 h 239"/>
                <a:gd name="T8" fmla="*/ 45 w 159"/>
                <a:gd name="T9" fmla="*/ 237 h 239"/>
                <a:gd name="T10" fmla="*/ 36 w 159"/>
                <a:gd name="T11" fmla="*/ 213 h 239"/>
                <a:gd name="T12" fmla="*/ 36 w 159"/>
                <a:gd name="T13" fmla="*/ 211 h 239"/>
                <a:gd name="T14" fmla="*/ 33 w 159"/>
                <a:gd name="T15" fmla="*/ 201 h 239"/>
                <a:gd name="T16" fmla="*/ 5 w 159"/>
                <a:gd name="T17" fmla="*/ 40 h 239"/>
                <a:gd name="T18" fmla="*/ 2 w 159"/>
                <a:gd name="T19" fmla="*/ 16 h 239"/>
                <a:gd name="T20" fmla="*/ 22 w 159"/>
                <a:gd name="T21" fmla="*/ 1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239">
                  <a:moveTo>
                    <a:pt x="22" y="10"/>
                  </a:moveTo>
                  <a:cubicBezTo>
                    <a:pt x="25" y="14"/>
                    <a:pt x="126" y="182"/>
                    <a:pt x="154" y="228"/>
                  </a:cubicBezTo>
                  <a:cubicBezTo>
                    <a:pt x="155" y="228"/>
                    <a:pt x="157" y="228"/>
                    <a:pt x="159" y="228"/>
                  </a:cubicBezTo>
                  <a:cubicBezTo>
                    <a:pt x="25" y="239"/>
                    <a:pt x="25" y="239"/>
                    <a:pt x="25" y="239"/>
                  </a:cubicBezTo>
                  <a:cubicBezTo>
                    <a:pt x="32" y="239"/>
                    <a:pt x="38" y="238"/>
                    <a:pt x="45" y="237"/>
                  </a:cubicBezTo>
                  <a:cubicBezTo>
                    <a:pt x="36" y="213"/>
                    <a:pt x="36" y="213"/>
                    <a:pt x="36" y="213"/>
                  </a:cubicBezTo>
                  <a:cubicBezTo>
                    <a:pt x="36" y="212"/>
                    <a:pt x="36" y="211"/>
                    <a:pt x="36" y="211"/>
                  </a:cubicBezTo>
                  <a:cubicBezTo>
                    <a:pt x="33" y="201"/>
                    <a:pt x="33" y="201"/>
                    <a:pt x="33" y="201"/>
                  </a:cubicBezTo>
                  <a:cubicBezTo>
                    <a:pt x="24" y="153"/>
                    <a:pt x="12" y="80"/>
                    <a:pt x="5" y="40"/>
                  </a:cubicBezTo>
                  <a:cubicBezTo>
                    <a:pt x="3" y="29"/>
                    <a:pt x="2" y="21"/>
                    <a:pt x="2" y="16"/>
                  </a:cubicBezTo>
                  <a:cubicBezTo>
                    <a:pt x="0" y="2"/>
                    <a:pt x="16" y="0"/>
                    <a:pt x="22" y="10"/>
                  </a:cubicBezTo>
                  <a:close/>
                </a:path>
              </a:pathLst>
            </a:custGeom>
            <a:solidFill>
              <a:srgbClr val="D4CE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1" name="iṡļíḓè"/>
            <p:cNvSpPr/>
            <p:nvPr/>
          </p:nvSpPr>
          <p:spPr bwMode="auto">
            <a:xfrm>
              <a:off x="6532707" y="27509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2" name="í$ļîďé"/>
            <p:cNvSpPr/>
            <p:nvPr/>
          </p:nvSpPr>
          <p:spPr bwMode="auto">
            <a:xfrm>
              <a:off x="6533914" y="2753369"/>
              <a:ext cx="0" cy="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3" name="íṩ1iḓê"/>
            <p:cNvSpPr/>
            <p:nvPr/>
          </p:nvSpPr>
          <p:spPr bwMode="auto">
            <a:xfrm>
              <a:off x="6533914" y="27533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4" name="ïṧḻiḋè"/>
            <p:cNvSpPr/>
            <p:nvPr/>
          </p:nvSpPr>
          <p:spPr bwMode="auto">
            <a:xfrm>
              <a:off x="6533914" y="2736459"/>
              <a:ext cx="12079" cy="12079"/>
            </a:xfrm>
            <a:custGeom>
              <a:avLst/>
              <a:gdLst>
                <a:gd name="T0" fmla="*/ 6 w 67"/>
                <a:gd name="T1" fmla="*/ 1 h 66"/>
                <a:gd name="T2" fmla="*/ 36 w 67"/>
                <a:gd name="T3" fmla="*/ 0 h 66"/>
                <a:gd name="T4" fmla="*/ 40 w 67"/>
                <a:gd name="T5" fmla="*/ 2 h 66"/>
                <a:gd name="T6" fmla="*/ 60 w 67"/>
                <a:gd name="T7" fmla="*/ 40 h 66"/>
                <a:gd name="T8" fmla="*/ 66 w 67"/>
                <a:gd name="T9" fmla="*/ 52 h 66"/>
                <a:gd name="T10" fmla="*/ 67 w 67"/>
                <a:gd name="T11" fmla="*/ 52 h 66"/>
                <a:gd name="T12" fmla="*/ 13 w 67"/>
                <a:gd name="T13" fmla="*/ 66 h 66"/>
                <a:gd name="T14" fmla="*/ 0 w 67"/>
                <a:gd name="T15" fmla="*/ 4 h 66"/>
                <a:gd name="T16" fmla="*/ 0 w 67"/>
                <a:gd name="T17" fmla="*/ 3 h 66"/>
                <a:gd name="T18" fmla="*/ 0 w 67"/>
                <a:gd name="T19" fmla="*/ 3 h 66"/>
                <a:gd name="T20" fmla="*/ 3 w 67"/>
                <a:gd name="T21" fmla="*/ 1 h 66"/>
                <a:gd name="T22" fmla="*/ 6 w 67"/>
                <a:gd name="T2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6">
                  <a:moveTo>
                    <a:pt x="6" y="1"/>
                  </a:moveTo>
                  <a:cubicBezTo>
                    <a:pt x="36" y="0"/>
                    <a:pt x="36" y="0"/>
                    <a:pt x="36" y="0"/>
                  </a:cubicBezTo>
                  <a:cubicBezTo>
                    <a:pt x="38" y="0"/>
                    <a:pt x="40" y="1"/>
                    <a:pt x="40" y="2"/>
                  </a:cubicBezTo>
                  <a:cubicBezTo>
                    <a:pt x="60" y="40"/>
                    <a:pt x="60" y="40"/>
                    <a:pt x="60" y="40"/>
                  </a:cubicBezTo>
                  <a:cubicBezTo>
                    <a:pt x="66" y="52"/>
                    <a:pt x="66" y="52"/>
                    <a:pt x="66" y="52"/>
                  </a:cubicBezTo>
                  <a:cubicBezTo>
                    <a:pt x="67" y="52"/>
                    <a:pt x="67" y="52"/>
                    <a:pt x="67" y="52"/>
                  </a:cubicBezTo>
                  <a:cubicBezTo>
                    <a:pt x="41" y="56"/>
                    <a:pt x="24" y="61"/>
                    <a:pt x="13" y="66"/>
                  </a:cubicBezTo>
                  <a:cubicBezTo>
                    <a:pt x="0" y="4"/>
                    <a:pt x="0" y="4"/>
                    <a:pt x="0" y="4"/>
                  </a:cubicBezTo>
                  <a:cubicBezTo>
                    <a:pt x="0" y="4"/>
                    <a:pt x="0" y="4"/>
                    <a:pt x="0" y="3"/>
                  </a:cubicBezTo>
                  <a:cubicBezTo>
                    <a:pt x="0" y="3"/>
                    <a:pt x="0" y="3"/>
                    <a:pt x="0" y="3"/>
                  </a:cubicBezTo>
                  <a:cubicBezTo>
                    <a:pt x="0" y="2"/>
                    <a:pt x="1" y="1"/>
                    <a:pt x="3" y="1"/>
                  </a:cubicBezTo>
                  <a:lnTo>
                    <a:pt x="6" y="1"/>
                  </a:lnTo>
                  <a:close/>
                </a:path>
              </a:pathLst>
            </a:custGeom>
            <a:solidFill>
              <a:srgbClr val="D4CE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5" name="îşļîḓê"/>
            <p:cNvSpPr/>
            <p:nvPr/>
          </p:nvSpPr>
          <p:spPr bwMode="auto">
            <a:xfrm>
              <a:off x="6535123" y="2755785"/>
              <a:ext cx="10871" cy="12079"/>
            </a:xfrm>
            <a:custGeom>
              <a:avLst/>
              <a:gdLst>
                <a:gd name="T0" fmla="*/ 57 w 61"/>
                <a:gd name="T1" fmla="*/ 21 h 66"/>
                <a:gd name="T2" fmla="*/ 41 w 61"/>
                <a:gd name="T3" fmla="*/ 60 h 66"/>
                <a:gd name="T4" fmla="*/ 36 w 61"/>
                <a:gd name="T5" fmla="*/ 63 h 66"/>
                <a:gd name="T6" fmla="*/ 6 w 61"/>
                <a:gd name="T7" fmla="*/ 65 h 66"/>
                <a:gd name="T8" fmla="*/ 3 w 61"/>
                <a:gd name="T9" fmla="*/ 65 h 66"/>
                <a:gd name="T10" fmla="*/ 1 w 61"/>
                <a:gd name="T11" fmla="*/ 63 h 66"/>
                <a:gd name="T12" fmla="*/ 1 w 61"/>
                <a:gd name="T13" fmla="*/ 63 h 66"/>
                <a:gd name="T14" fmla="*/ 1 w 61"/>
                <a:gd name="T15" fmla="*/ 63 h 66"/>
                <a:gd name="T16" fmla="*/ 8 w 61"/>
                <a:gd name="T17" fmla="*/ 0 h 66"/>
                <a:gd name="T18" fmla="*/ 61 w 61"/>
                <a:gd name="T19" fmla="*/ 9 h 66"/>
                <a:gd name="T20" fmla="*/ 57 w 61"/>
                <a:gd name="T21"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6">
                  <a:moveTo>
                    <a:pt x="57" y="21"/>
                  </a:moveTo>
                  <a:cubicBezTo>
                    <a:pt x="41" y="60"/>
                    <a:pt x="41" y="60"/>
                    <a:pt x="41" y="60"/>
                  </a:cubicBezTo>
                  <a:cubicBezTo>
                    <a:pt x="40" y="62"/>
                    <a:pt x="38" y="63"/>
                    <a:pt x="36" y="63"/>
                  </a:cubicBezTo>
                  <a:cubicBezTo>
                    <a:pt x="6" y="65"/>
                    <a:pt x="6" y="65"/>
                    <a:pt x="6" y="65"/>
                  </a:cubicBezTo>
                  <a:cubicBezTo>
                    <a:pt x="3" y="65"/>
                    <a:pt x="3" y="65"/>
                    <a:pt x="3" y="65"/>
                  </a:cubicBezTo>
                  <a:cubicBezTo>
                    <a:pt x="2" y="66"/>
                    <a:pt x="0" y="65"/>
                    <a:pt x="1" y="63"/>
                  </a:cubicBezTo>
                  <a:cubicBezTo>
                    <a:pt x="1" y="63"/>
                    <a:pt x="1" y="63"/>
                    <a:pt x="1" y="63"/>
                  </a:cubicBezTo>
                  <a:cubicBezTo>
                    <a:pt x="1" y="63"/>
                    <a:pt x="1" y="63"/>
                    <a:pt x="1" y="63"/>
                  </a:cubicBezTo>
                  <a:cubicBezTo>
                    <a:pt x="8" y="0"/>
                    <a:pt x="8" y="0"/>
                    <a:pt x="8" y="0"/>
                  </a:cubicBezTo>
                  <a:cubicBezTo>
                    <a:pt x="23" y="5"/>
                    <a:pt x="43" y="8"/>
                    <a:pt x="61" y="9"/>
                  </a:cubicBezTo>
                  <a:lnTo>
                    <a:pt x="57" y="21"/>
                  </a:lnTo>
                  <a:close/>
                </a:path>
              </a:pathLst>
            </a:custGeom>
            <a:solidFill>
              <a:srgbClr val="D4CE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6" name="ïsľíḍè"/>
            <p:cNvSpPr/>
            <p:nvPr/>
          </p:nvSpPr>
          <p:spPr bwMode="auto">
            <a:xfrm>
              <a:off x="6532707" y="2749745"/>
              <a:ext cx="2416" cy="1208"/>
            </a:xfrm>
            <a:custGeom>
              <a:avLst/>
              <a:gdLst>
                <a:gd name="T0" fmla="*/ 0 w 10"/>
                <a:gd name="T1" fmla="*/ 9 h 9"/>
                <a:gd name="T2" fmla="*/ 10 w 10"/>
                <a:gd name="T3" fmla="*/ 0 h 9"/>
                <a:gd name="T4" fmla="*/ 0 w 10"/>
                <a:gd name="T5" fmla="*/ 9 h 9"/>
              </a:gdLst>
              <a:ahLst/>
              <a:cxnLst>
                <a:cxn ang="0">
                  <a:pos x="T0" y="T1"/>
                </a:cxn>
                <a:cxn ang="0">
                  <a:pos x="T2" y="T3"/>
                </a:cxn>
                <a:cxn ang="0">
                  <a:pos x="T4" y="T5"/>
                </a:cxn>
              </a:cxnLst>
              <a:rect l="0" t="0" r="r" b="b"/>
              <a:pathLst>
                <a:path w="10" h="9">
                  <a:moveTo>
                    <a:pt x="0" y="9"/>
                  </a:moveTo>
                  <a:cubicBezTo>
                    <a:pt x="2" y="6"/>
                    <a:pt x="6" y="3"/>
                    <a:pt x="10" y="0"/>
                  </a:cubicBezTo>
                  <a:cubicBezTo>
                    <a:pt x="4" y="4"/>
                    <a:pt x="2" y="7"/>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7" name="íśḻiďe"/>
            <p:cNvSpPr/>
            <p:nvPr/>
          </p:nvSpPr>
          <p:spPr bwMode="auto">
            <a:xfrm>
              <a:off x="6532707" y="2741290"/>
              <a:ext cx="91799" cy="15703"/>
            </a:xfrm>
            <a:custGeom>
              <a:avLst/>
              <a:gdLst>
                <a:gd name="T0" fmla="*/ 78 w 496"/>
                <a:gd name="T1" fmla="*/ 30 h 91"/>
                <a:gd name="T2" fmla="*/ 87 w 496"/>
                <a:gd name="T3" fmla="*/ 29 h 91"/>
                <a:gd name="T4" fmla="*/ 101 w 496"/>
                <a:gd name="T5" fmla="*/ 26 h 91"/>
                <a:gd name="T6" fmla="*/ 181 w 496"/>
                <a:gd name="T7" fmla="*/ 17 h 91"/>
                <a:gd name="T8" fmla="*/ 315 w 496"/>
                <a:gd name="T9" fmla="*/ 6 h 91"/>
                <a:gd name="T10" fmla="*/ 493 w 496"/>
                <a:gd name="T11" fmla="*/ 31 h 91"/>
                <a:gd name="T12" fmla="*/ 493 w 496"/>
                <a:gd name="T13" fmla="*/ 31 h 91"/>
                <a:gd name="T14" fmla="*/ 495 w 496"/>
                <a:gd name="T15" fmla="*/ 35 h 91"/>
                <a:gd name="T16" fmla="*/ 495 w 496"/>
                <a:gd name="T17" fmla="*/ 38 h 91"/>
                <a:gd name="T18" fmla="*/ 496 w 496"/>
                <a:gd name="T19" fmla="*/ 40 h 91"/>
                <a:gd name="T20" fmla="*/ 496 w 496"/>
                <a:gd name="T21" fmla="*/ 40 h 91"/>
                <a:gd name="T22" fmla="*/ 496 w 496"/>
                <a:gd name="T23" fmla="*/ 40 h 91"/>
                <a:gd name="T24" fmla="*/ 495 w 496"/>
                <a:gd name="T25" fmla="*/ 42 h 91"/>
                <a:gd name="T26" fmla="*/ 495 w 496"/>
                <a:gd name="T27" fmla="*/ 45 h 91"/>
                <a:gd name="T28" fmla="*/ 494 w 496"/>
                <a:gd name="T29" fmla="*/ 49 h 91"/>
                <a:gd name="T30" fmla="*/ 494 w 496"/>
                <a:gd name="T31" fmla="*/ 50 h 91"/>
                <a:gd name="T32" fmla="*/ 325 w 496"/>
                <a:gd name="T33" fmla="*/ 90 h 91"/>
                <a:gd name="T34" fmla="*/ 181 w 496"/>
                <a:gd name="T35" fmla="*/ 91 h 91"/>
                <a:gd name="T36" fmla="*/ 81 w 496"/>
                <a:gd name="T37" fmla="*/ 88 h 91"/>
                <a:gd name="T38" fmla="*/ 75 w 496"/>
                <a:gd name="T39" fmla="*/ 88 h 91"/>
                <a:gd name="T40" fmla="*/ 74 w 496"/>
                <a:gd name="T41" fmla="*/ 89 h 91"/>
                <a:gd name="T42" fmla="*/ 21 w 496"/>
                <a:gd name="T43" fmla="*/ 80 h 91"/>
                <a:gd name="T44" fmla="*/ 21 w 496"/>
                <a:gd name="T45" fmla="*/ 79 h 91"/>
                <a:gd name="T46" fmla="*/ 5 w 496"/>
                <a:gd name="T47" fmla="*/ 71 h 91"/>
                <a:gd name="T48" fmla="*/ 5 w 496"/>
                <a:gd name="T49" fmla="*/ 71 h 91"/>
                <a:gd name="T50" fmla="*/ 4 w 496"/>
                <a:gd name="T51" fmla="*/ 71 h 91"/>
                <a:gd name="T52" fmla="*/ 3 w 496"/>
                <a:gd name="T53" fmla="*/ 69 h 91"/>
                <a:gd name="T54" fmla="*/ 1 w 496"/>
                <a:gd name="T55" fmla="*/ 63 h 91"/>
                <a:gd name="T56" fmla="*/ 1 w 496"/>
                <a:gd name="T57" fmla="*/ 63 h 91"/>
                <a:gd name="T58" fmla="*/ 1 w 496"/>
                <a:gd name="T59" fmla="*/ 62 h 91"/>
                <a:gd name="T60" fmla="*/ 2 w 496"/>
                <a:gd name="T61" fmla="*/ 56 h 91"/>
                <a:gd name="T62" fmla="*/ 2 w 496"/>
                <a:gd name="T63" fmla="*/ 56 h 91"/>
                <a:gd name="T64" fmla="*/ 2 w 496"/>
                <a:gd name="T65" fmla="*/ 56 h 91"/>
                <a:gd name="T66" fmla="*/ 12 w 496"/>
                <a:gd name="T67" fmla="*/ 47 h 91"/>
                <a:gd name="T68" fmla="*/ 19 w 496"/>
                <a:gd name="T69" fmla="*/ 44 h 91"/>
                <a:gd name="T70" fmla="*/ 19 w 496"/>
                <a:gd name="T71" fmla="*/ 44 h 91"/>
                <a:gd name="T72" fmla="*/ 73 w 496"/>
                <a:gd name="T73" fmla="*/ 30 h 91"/>
                <a:gd name="T74" fmla="*/ 78 w 496"/>
                <a:gd name="T75"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 h="91">
                  <a:moveTo>
                    <a:pt x="78" y="30"/>
                  </a:moveTo>
                  <a:cubicBezTo>
                    <a:pt x="81" y="29"/>
                    <a:pt x="84" y="29"/>
                    <a:pt x="87" y="29"/>
                  </a:cubicBezTo>
                  <a:cubicBezTo>
                    <a:pt x="93" y="28"/>
                    <a:pt x="97" y="27"/>
                    <a:pt x="101" y="26"/>
                  </a:cubicBezTo>
                  <a:cubicBezTo>
                    <a:pt x="124" y="23"/>
                    <a:pt x="151" y="20"/>
                    <a:pt x="181" y="17"/>
                  </a:cubicBezTo>
                  <a:cubicBezTo>
                    <a:pt x="315" y="6"/>
                    <a:pt x="315" y="6"/>
                    <a:pt x="315" y="6"/>
                  </a:cubicBezTo>
                  <a:cubicBezTo>
                    <a:pt x="408" y="0"/>
                    <a:pt x="479" y="4"/>
                    <a:pt x="493" y="31"/>
                  </a:cubicBezTo>
                  <a:cubicBezTo>
                    <a:pt x="493" y="31"/>
                    <a:pt x="493" y="31"/>
                    <a:pt x="493" y="31"/>
                  </a:cubicBezTo>
                  <a:cubicBezTo>
                    <a:pt x="494" y="32"/>
                    <a:pt x="494" y="33"/>
                    <a:pt x="495" y="35"/>
                  </a:cubicBezTo>
                  <a:cubicBezTo>
                    <a:pt x="495" y="36"/>
                    <a:pt x="495" y="37"/>
                    <a:pt x="495" y="38"/>
                  </a:cubicBezTo>
                  <a:cubicBezTo>
                    <a:pt x="495" y="39"/>
                    <a:pt x="496" y="39"/>
                    <a:pt x="496" y="40"/>
                  </a:cubicBezTo>
                  <a:cubicBezTo>
                    <a:pt x="496" y="40"/>
                    <a:pt x="496" y="40"/>
                    <a:pt x="496" y="40"/>
                  </a:cubicBezTo>
                  <a:cubicBezTo>
                    <a:pt x="496" y="40"/>
                    <a:pt x="496" y="40"/>
                    <a:pt x="496" y="40"/>
                  </a:cubicBezTo>
                  <a:cubicBezTo>
                    <a:pt x="496" y="41"/>
                    <a:pt x="496" y="41"/>
                    <a:pt x="495" y="42"/>
                  </a:cubicBezTo>
                  <a:cubicBezTo>
                    <a:pt x="495" y="43"/>
                    <a:pt x="495" y="44"/>
                    <a:pt x="495" y="45"/>
                  </a:cubicBezTo>
                  <a:cubicBezTo>
                    <a:pt x="495" y="47"/>
                    <a:pt x="494" y="48"/>
                    <a:pt x="494" y="49"/>
                  </a:cubicBezTo>
                  <a:cubicBezTo>
                    <a:pt x="494" y="49"/>
                    <a:pt x="494" y="50"/>
                    <a:pt x="494" y="50"/>
                  </a:cubicBezTo>
                  <a:cubicBezTo>
                    <a:pt x="482" y="76"/>
                    <a:pt x="415" y="87"/>
                    <a:pt x="325" y="90"/>
                  </a:cubicBezTo>
                  <a:cubicBezTo>
                    <a:pt x="181" y="91"/>
                    <a:pt x="181" y="91"/>
                    <a:pt x="181" y="91"/>
                  </a:cubicBezTo>
                  <a:cubicBezTo>
                    <a:pt x="141" y="91"/>
                    <a:pt x="108" y="90"/>
                    <a:pt x="81" y="88"/>
                  </a:cubicBezTo>
                  <a:cubicBezTo>
                    <a:pt x="75" y="88"/>
                    <a:pt x="75" y="88"/>
                    <a:pt x="75" y="88"/>
                  </a:cubicBezTo>
                  <a:cubicBezTo>
                    <a:pt x="74" y="89"/>
                    <a:pt x="74" y="89"/>
                    <a:pt x="74" y="89"/>
                  </a:cubicBezTo>
                  <a:cubicBezTo>
                    <a:pt x="56" y="88"/>
                    <a:pt x="36" y="85"/>
                    <a:pt x="21" y="80"/>
                  </a:cubicBezTo>
                  <a:cubicBezTo>
                    <a:pt x="21" y="79"/>
                    <a:pt x="21" y="79"/>
                    <a:pt x="21" y="79"/>
                  </a:cubicBezTo>
                  <a:cubicBezTo>
                    <a:pt x="14" y="77"/>
                    <a:pt x="8" y="75"/>
                    <a:pt x="5" y="71"/>
                  </a:cubicBezTo>
                  <a:cubicBezTo>
                    <a:pt x="5" y="71"/>
                    <a:pt x="5" y="71"/>
                    <a:pt x="5" y="71"/>
                  </a:cubicBezTo>
                  <a:cubicBezTo>
                    <a:pt x="5" y="71"/>
                    <a:pt x="4" y="71"/>
                    <a:pt x="4" y="71"/>
                  </a:cubicBezTo>
                  <a:cubicBezTo>
                    <a:pt x="4" y="70"/>
                    <a:pt x="3" y="70"/>
                    <a:pt x="3" y="69"/>
                  </a:cubicBezTo>
                  <a:cubicBezTo>
                    <a:pt x="1" y="67"/>
                    <a:pt x="1" y="65"/>
                    <a:pt x="1" y="63"/>
                  </a:cubicBezTo>
                  <a:cubicBezTo>
                    <a:pt x="1" y="63"/>
                    <a:pt x="1" y="63"/>
                    <a:pt x="1" y="63"/>
                  </a:cubicBezTo>
                  <a:cubicBezTo>
                    <a:pt x="1" y="63"/>
                    <a:pt x="1" y="62"/>
                    <a:pt x="1" y="62"/>
                  </a:cubicBezTo>
                  <a:cubicBezTo>
                    <a:pt x="0" y="60"/>
                    <a:pt x="1" y="58"/>
                    <a:pt x="2" y="56"/>
                  </a:cubicBezTo>
                  <a:cubicBezTo>
                    <a:pt x="2" y="56"/>
                    <a:pt x="2" y="56"/>
                    <a:pt x="2" y="56"/>
                  </a:cubicBezTo>
                  <a:cubicBezTo>
                    <a:pt x="2" y="56"/>
                    <a:pt x="2" y="56"/>
                    <a:pt x="2" y="56"/>
                  </a:cubicBezTo>
                  <a:cubicBezTo>
                    <a:pt x="4" y="54"/>
                    <a:pt x="6" y="51"/>
                    <a:pt x="12" y="47"/>
                  </a:cubicBezTo>
                  <a:cubicBezTo>
                    <a:pt x="14" y="46"/>
                    <a:pt x="17" y="45"/>
                    <a:pt x="19" y="44"/>
                  </a:cubicBezTo>
                  <a:cubicBezTo>
                    <a:pt x="19" y="44"/>
                    <a:pt x="19" y="44"/>
                    <a:pt x="19" y="44"/>
                  </a:cubicBezTo>
                  <a:cubicBezTo>
                    <a:pt x="30" y="39"/>
                    <a:pt x="47" y="34"/>
                    <a:pt x="73" y="30"/>
                  </a:cubicBezTo>
                  <a:lnTo>
                    <a:pt x="78"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8" name="íSľîḋè"/>
            <p:cNvSpPr/>
            <p:nvPr/>
          </p:nvSpPr>
          <p:spPr bwMode="auto">
            <a:xfrm>
              <a:off x="6548409" y="2746122"/>
              <a:ext cx="2416" cy="0"/>
            </a:xfrm>
            <a:custGeom>
              <a:avLst/>
              <a:gdLst>
                <a:gd name="T0" fmla="*/ 14 w 14"/>
                <a:gd name="T1" fmla="*/ 0 h 3"/>
                <a:gd name="T2" fmla="*/ 0 w 14"/>
                <a:gd name="T3" fmla="*/ 3 h 3"/>
                <a:gd name="T4" fmla="*/ 14 w 14"/>
                <a:gd name="T5" fmla="*/ 0 h 3"/>
              </a:gdLst>
              <a:ahLst/>
              <a:cxnLst>
                <a:cxn ang="0">
                  <a:pos x="T0" y="T1"/>
                </a:cxn>
                <a:cxn ang="0">
                  <a:pos x="T2" y="T3"/>
                </a:cxn>
                <a:cxn ang="0">
                  <a:pos x="T4" y="T5"/>
                </a:cxn>
              </a:cxnLst>
              <a:rect l="0" t="0" r="r" b="b"/>
              <a:pathLst>
                <a:path w="14" h="3">
                  <a:moveTo>
                    <a:pt x="14" y="0"/>
                  </a:moveTo>
                  <a:cubicBezTo>
                    <a:pt x="10" y="1"/>
                    <a:pt x="6" y="2"/>
                    <a:pt x="0" y="3"/>
                  </a:cubicBezTo>
                  <a:cubicBezTo>
                    <a:pt x="5" y="2"/>
                    <a:pt x="10" y="1"/>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9" name="îṧļíḍe"/>
            <p:cNvSpPr/>
            <p:nvPr/>
          </p:nvSpPr>
          <p:spPr bwMode="auto">
            <a:xfrm>
              <a:off x="6614843" y="2743706"/>
              <a:ext cx="4832" cy="9663"/>
            </a:xfrm>
            <a:custGeom>
              <a:avLst/>
              <a:gdLst>
                <a:gd name="T0" fmla="*/ 3 w 26"/>
                <a:gd name="T1" fmla="*/ 54 h 54"/>
                <a:gd name="T2" fmla="*/ 11 w 26"/>
                <a:gd name="T3" fmla="*/ 27 h 54"/>
                <a:gd name="T4" fmla="*/ 0 w 26"/>
                <a:gd name="T5" fmla="*/ 0 h 54"/>
                <a:gd name="T6" fmla="*/ 25 w 26"/>
                <a:gd name="T7" fmla="*/ 27 h 54"/>
                <a:gd name="T8" fmla="*/ 3 w 26"/>
                <a:gd name="T9" fmla="*/ 54 h 54"/>
              </a:gdLst>
              <a:ahLst/>
              <a:cxnLst>
                <a:cxn ang="0">
                  <a:pos x="T0" y="T1"/>
                </a:cxn>
                <a:cxn ang="0">
                  <a:pos x="T2" y="T3"/>
                </a:cxn>
                <a:cxn ang="0">
                  <a:pos x="T4" y="T5"/>
                </a:cxn>
                <a:cxn ang="0">
                  <a:pos x="T6" y="T7"/>
                </a:cxn>
                <a:cxn ang="0">
                  <a:pos x="T8" y="T9"/>
                </a:cxn>
              </a:cxnLst>
              <a:rect l="0" t="0" r="r" b="b"/>
              <a:pathLst>
                <a:path w="26" h="54">
                  <a:moveTo>
                    <a:pt x="3" y="54"/>
                  </a:moveTo>
                  <a:cubicBezTo>
                    <a:pt x="3" y="54"/>
                    <a:pt x="12" y="48"/>
                    <a:pt x="11" y="27"/>
                  </a:cubicBezTo>
                  <a:cubicBezTo>
                    <a:pt x="10" y="7"/>
                    <a:pt x="0" y="0"/>
                    <a:pt x="0" y="0"/>
                  </a:cubicBezTo>
                  <a:cubicBezTo>
                    <a:pt x="0" y="0"/>
                    <a:pt x="24" y="4"/>
                    <a:pt x="25" y="27"/>
                  </a:cubicBezTo>
                  <a:cubicBezTo>
                    <a:pt x="26" y="50"/>
                    <a:pt x="3" y="54"/>
                    <a:pt x="3" y="54"/>
                  </a:cubicBezTo>
                  <a:close/>
                </a:path>
              </a:pathLst>
            </a:custGeom>
            <a:solidFill>
              <a:srgbClr val="D4CE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78" name="组合 677"/>
          <p:cNvGrpSpPr/>
          <p:nvPr/>
        </p:nvGrpSpPr>
        <p:grpSpPr>
          <a:xfrm>
            <a:off x="4110260" y="1159470"/>
            <a:ext cx="3873757" cy="1127019"/>
            <a:chOff x="8707918" y="4585130"/>
            <a:chExt cx="3939859" cy="1344607"/>
          </a:xfrm>
        </p:grpSpPr>
        <p:sp>
          <p:nvSpPr>
            <p:cNvPr id="679" name="矩形 678"/>
            <p:cNvSpPr/>
            <p:nvPr/>
          </p:nvSpPr>
          <p:spPr>
            <a:xfrm>
              <a:off x="9801368" y="4585130"/>
              <a:ext cx="1752960" cy="477357"/>
            </a:xfrm>
            <a:prstGeom prst="rect">
              <a:avLst/>
            </a:prstGeom>
          </p:spPr>
          <p:txBody>
            <a:bodyPr wrap="none">
              <a:spAutoFit/>
            </a:bodyPr>
            <a:lstStyle/>
            <a:p>
              <a:r>
                <a:rPr lang="zh-CN" altLang="en-US" sz="20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680" name="矩形 679"/>
            <p:cNvSpPr/>
            <p:nvPr/>
          </p:nvSpPr>
          <p:spPr>
            <a:xfrm>
              <a:off x="8707918" y="5086100"/>
              <a:ext cx="3939859" cy="84363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p:txBody>
        </p:sp>
      </p:grpSp>
      <p:grpSp>
        <p:nvGrpSpPr>
          <p:cNvPr id="681" name="组合 680"/>
          <p:cNvGrpSpPr/>
          <p:nvPr/>
        </p:nvGrpSpPr>
        <p:grpSpPr>
          <a:xfrm>
            <a:off x="1509436" y="3235416"/>
            <a:ext cx="2968062" cy="1447105"/>
            <a:chOff x="9629068" y="4585130"/>
            <a:chExt cx="3018709" cy="1726491"/>
          </a:xfrm>
        </p:grpSpPr>
        <p:sp>
          <p:nvSpPr>
            <p:cNvPr id="682" name="矩形 681"/>
            <p:cNvSpPr/>
            <p:nvPr/>
          </p:nvSpPr>
          <p:spPr>
            <a:xfrm>
              <a:off x="10894817" y="4585130"/>
              <a:ext cx="1752960" cy="477357"/>
            </a:xfrm>
            <a:prstGeom prst="rect">
              <a:avLst/>
            </a:prstGeom>
          </p:spPr>
          <p:txBody>
            <a:bodyPr wrap="none">
              <a:spAutoFit/>
            </a:bodyPr>
            <a:lstStyle/>
            <a:p>
              <a:pPr algn="r"/>
              <a:r>
                <a:rPr lang="zh-CN" altLang="en-US" sz="20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683" name="矩形 682"/>
            <p:cNvSpPr/>
            <p:nvPr/>
          </p:nvSpPr>
          <p:spPr>
            <a:xfrm>
              <a:off x="9629068" y="5086101"/>
              <a:ext cx="3018709" cy="1225520"/>
            </a:xfrm>
            <a:prstGeom prst="rect">
              <a:avLst/>
            </a:prstGeom>
          </p:spPr>
          <p:txBody>
            <a:bodyPr wrap="square">
              <a:spAutoFit/>
            </a:bodyPr>
            <a:lstStyle/>
            <a:p>
              <a:pPr lvl="0" algn="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p:txBody>
        </p:sp>
      </p:grpSp>
      <p:grpSp>
        <p:nvGrpSpPr>
          <p:cNvPr id="684" name="组合 683"/>
          <p:cNvGrpSpPr/>
          <p:nvPr/>
        </p:nvGrpSpPr>
        <p:grpSpPr>
          <a:xfrm>
            <a:off x="7863793" y="3235416"/>
            <a:ext cx="3036696" cy="1447105"/>
            <a:chOff x="8707919" y="4585130"/>
            <a:chExt cx="3088514" cy="1726491"/>
          </a:xfrm>
        </p:grpSpPr>
        <p:sp>
          <p:nvSpPr>
            <p:cNvPr id="685" name="矩形 684"/>
            <p:cNvSpPr/>
            <p:nvPr/>
          </p:nvSpPr>
          <p:spPr>
            <a:xfrm>
              <a:off x="8707919" y="4585130"/>
              <a:ext cx="1752960" cy="477357"/>
            </a:xfrm>
            <a:prstGeom prst="rect">
              <a:avLst/>
            </a:prstGeom>
          </p:spPr>
          <p:txBody>
            <a:bodyPr wrap="none">
              <a:spAutoFit/>
            </a:bodyPr>
            <a:lstStyle/>
            <a:p>
              <a:r>
                <a:rPr lang="zh-CN" altLang="en-US" sz="20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686" name="矩形 685"/>
            <p:cNvSpPr/>
            <p:nvPr/>
          </p:nvSpPr>
          <p:spPr>
            <a:xfrm>
              <a:off x="8707919" y="5086101"/>
              <a:ext cx="3088514" cy="1225520"/>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双击在此添加你的文本信息内容双击在此添加你的主要文本信息内容</a:t>
              </a:r>
              <a:endParaRPr lang="zh-CN" altLang="en-US" sz="1050" dirty="0">
                <a:solidFill>
                  <a:srgbClr val="E6E4E4">
                    <a:lumMod val="50000"/>
                  </a:srgbClr>
                </a:solidFill>
                <a:latin typeface="等线" panose="02010600030101010101" pitchFamily="2" charset="-122"/>
              </a:endParaRPr>
            </a:p>
          </p:txBody>
        </p:sp>
      </p:grpSp>
      <p:sp>
        <p:nvSpPr>
          <p:cNvPr id="871" name="矩形 870"/>
          <p:cNvSpPr/>
          <p:nvPr/>
        </p:nvSpPr>
        <p:spPr>
          <a:xfrm>
            <a:off x="0" y="1162454"/>
            <a:ext cx="3873756" cy="1265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矩形 871"/>
          <p:cNvSpPr/>
          <p:nvPr/>
        </p:nvSpPr>
        <p:spPr>
          <a:xfrm>
            <a:off x="8318246" y="1149300"/>
            <a:ext cx="3873756" cy="1265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71"/>
                                        </p:tgtEl>
                                        <p:attrNameLst>
                                          <p:attrName>style.visibility</p:attrName>
                                        </p:attrNameLst>
                                      </p:cBhvr>
                                      <p:to>
                                        <p:strVal val="visible"/>
                                      </p:to>
                                    </p:set>
                                    <p:animEffect transition="in" filter="wipe(right)">
                                      <p:cBhvr>
                                        <p:cTn id="12" dur="500"/>
                                        <p:tgtEl>
                                          <p:spTgt spid="871"/>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872"/>
                                        </p:tgtEl>
                                        <p:attrNameLst>
                                          <p:attrName>style.visibility</p:attrName>
                                        </p:attrNameLst>
                                      </p:cBhvr>
                                      <p:to>
                                        <p:strVal val="visible"/>
                                      </p:to>
                                    </p:set>
                                    <p:animEffect transition="in" filter="wipe(right)">
                                      <p:cBhvr>
                                        <p:cTn id="16" dur="500"/>
                                        <p:tgtEl>
                                          <p:spTgt spid="87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678"/>
                                        </p:tgtEl>
                                        <p:attrNameLst>
                                          <p:attrName>style.visibility</p:attrName>
                                        </p:attrNameLst>
                                      </p:cBhvr>
                                      <p:to>
                                        <p:strVal val="visible"/>
                                      </p:to>
                                    </p:set>
                                    <p:anim calcmode="lin" valueType="num">
                                      <p:cBhvr additive="base">
                                        <p:cTn id="24" dur="500" fill="hold"/>
                                        <p:tgtEl>
                                          <p:spTgt spid="678"/>
                                        </p:tgtEl>
                                        <p:attrNameLst>
                                          <p:attrName>ppt_x</p:attrName>
                                        </p:attrNameLst>
                                      </p:cBhvr>
                                      <p:tavLst>
                                        <p:tav tm="0">
                                          <p:val>
                                            <p:strVal val="#ppt_x"/>
                                          </p:val>
                                        </p:tav>
                                        <p:tav tm="100000">
                                          <p:val>
                                            <p:strVal val="#ppt_x"/>
                                          </p:val>
                                        </p:tav>
                                      </p:tavLst>
                                    </p:anim>
                                    <p:anim calcmode="lin" valueType="num">
                                      <p:cBhvr additive="base">
                                        <p:cTn id="25" dur="500" fill="hold"/>
                                        <p:tgtEl>
                                          <p:spTgt spid="67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681"/>
                                        </p:tgtEl>
                                        <p:attrNameLst>
                                          <p:attrName>style.visibility</p:attrName>
                                        </p:attrNameLst>
                                      </p:cBhvr>
                                      <p:to>
                                        <p:strVal val="visible"/>
                                      </p:to>
                                    </p:set>
                                    <p:anim calcmode="lin" valueType="num">
                                      <p:cBhvr additive="base">
                                        <p:cTn id="29" dur="500" fill="hold"/>
                                        <p:tgtEl>
                                          <p:spTgt spid="681"/>
                                        </p:tgtEl>
                                        <p:attrNameLst>
                                          <p:attrName>ppt_x</p:attrName>
                                        </p:attrNameLst>
                                      </p:cBhvr>
                                      <p:tavLst>
                                        <p:tav tm="0">
                                          <p:val>
                                            <p:strVal val="#ppt_x"/>
                                          </p:val>
                                        </p:tav>
                                        <p:tav tm="100000">
                                          <p:val>
                                            <p:strVal val="#ppt_x"/>
                                          </p:val>
                                        </p:tav>
                                      </p:tavLst>
                                    </p:anim>
                                    <p:anim calcmode="lin" valueType="num">
                                      <p:cBhvr additive="base">
                                        <p:cTn id="30" dur="500" fill="hold"/>
                                        <p:tgtEl>
                                          <p:spTgt spid="68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684"/>
                                        </p:tgtEl>
                                        <p:attrNameLst>
                                          <p:attrName>style.visibility</p:attrName>
                                        </p:attrNameLst>
                                      </p:cBhvr>
                                      <p:to>
                                        <p:strVal val="visible"/>
                                      </p:to>
                                    </p:set>
                                    <p:anim calcmode="lin" valueType="num">
                                      <p:cBhvr additive="base">
                                        <p:cTn id="34" dur="500" fill="hold"/>
                                        <p:tgtEl>
                                          <p:spTgt spid="684"/>
                                        </p:tgtEl>
                                        <p:attrNameLst>
                                          <p:attrName>ppt_x</p:attrName>
                                        </p:attrNameLst>
                                      </p:cBhvr>
                                      <p:tavLst>
                                        <p:tav tm="0">
                                          <p:val>
                                            <p:strVal val="#ppt_x"/>
                                          </p:val>
                                        </p:tav>
                                        <p:tav tm="100000">
                                          <p:val>
                                            <p:strVal val="#ppt_x"/>
                                          </p:val>
                                        </p:tav>
                                      </p:tavLst>
                                    </p:anim>
                                    <p:anim calcmode="lin" valueType="num">
                                      <p:cBhvr additive="base">
                                        <p:cTn id="35" dur="500" fill="hold"/>
                                        <p:tgtEl>
                                          <p:spTgt spid="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 grpId="0" animBg="1"/>
      <p:bldP spid="87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36101" t="19525" r="35718" b="57965"/>
          <a:stretch>
            <a:fillRect/>
          </a:stretch>
        </p:blipFill>
        <p:spPr>
          <a:xfrm rot="18273260">
            <a:off x="8485268" y="3604721"/>
            <a:ext cx="650780" cy="519801"/>
          </a:xfrm>
          <a:prstGeom prst="rect">
            <a:avLst/>
          </a:prstGeom>
        </p:spPr>
      </p:pic>
      <p:pic>
        <p:nvPicPr>
          <p:cNvPr id="346" name="图片 345"/>
          <p:cNvPicPr>
            <a:picLocks noChangeAspect="1"/>
          </p:cNvPicPr>
          <p:nvPr/>
        </p:nvPicPr>
        <p:blipFill rotWithShape="1">
          <a:blip r:embed="rId4" cstate="print">
            <a:extLst>
              <a:ext uri="{28A0092B-C50C-407E-A947-70E740481C1C}">
                <a14:useLocalDpi xmlns:a14="http://schemas.microsoft.com/office/drawing/2010/main" val="0"/>
              </a:ext>
            </a:extLst>
          </a:blip>
          <a:srcRect l="36101" t="19525" r="35718" b="57965"/>
          <a:stretch>
            <a:fillRect/>
          </a:stretch>
        </p:blipFill>
        <p:spPr>
          <a:xfrm rot="12982170" flipH="1">
            <a:off x="8274575" y="3884313"/>
            <a:ext cx="650780" cy="519801"/>
          </a:xfrm>
          <a:prstGeom prst="rect">
            <a:avLst/>
          </a:prstGeom>
        </p:spPr>
      </p:pic>
      <p:sp>
        <p:nvSpPr>
          <p:cNvPr id="343" name="文本框 342"/>
          <p:cNvSpPr txBox="1"/>
          <p:nvPr/>
        </p:nvSpPr>
        <p:spPr>
          <a:xfrm>
            <a:off x="5983806" y="2791709"/>
            <a:ext cx="1411479" cy="1569660"/>
          </a:xfrm>
          <a:prstGeom prst="rect">
            <a:avLst/>
          </a:prstGeom>
          <a:noFill/>
        </p:spPr>
        <p:txBody>
          <a:bodyPr wrap="square" rtlCol="0">
            <a:spAutoFit/>
          </a:bodyPr>
          <a:lstStyle/>
          <a:p>
            <a:r>
              <a:rPr lang="zh-CN" altLang="en-US" sz="9600" dirty="0">
                <a:solidFill>
                  <a:schemeClr val="tx1">
                    <a:lumMod val="75000"/>
                    <a:lumOff val="25000"/>
                  </a:schemeClr>
                </a:solidFill>
                <a:latin typeface="字魂17号-萌趣果冻体" panose="00000500000000000000" pitchFamily="2" charset="-122"/>
                <a:ea typeface="字魂17号-萌趣果冻体" panose="00000500000000000000" pitchFamily="2" charset="-122"/>
              </a:rPr>
              <a:t>观</a:t>
            </a:r>
          </a:p>
        </p:txBody>
      </p:sp>
      <p:sp>
        <p:nvSpPr>
          <p:cNvPr id="4" name="任意多边形 3"/>
          <p:cNvSpPr/>
          <p:nvPr/>
        </p:nvSpPr>
        <p:spPr>
          <a:xfrm rot="10800000">
            <a:off x="1683385" y="-34925"/>
            <a:ext cx="10518140" cy="4880610"/>
          </a:xfrm>
          <a:custGeom>
            <a:avLst/>
            <a:gdLst>
              <a:gd name="connsiteX0" fmla="*/ 0 w 16564"/>
              <a:gd name="connsiteY0" fmla="*/ 7639 h 7686"/>
              <a:gd name="connsiteX1" fmla="*/ 18 w 16564"/>
              <a:gd name="connsiteY1" fmla="*/ 0 h 7686"/>
              <a:gd name="connsiteX2" fmla="*/ 16564 w 16564"/>
              <a:gd name="connsiteY2" fmla="*/ 7686 h 7686"/>
              <a:gd name="connsiteX3" fmla="*/ 0 w 16564"/>
              <a:gd name="connsiteY3" fmla="*/ 7639 h 7686"/>
            </a:gdLst>
            <a:ahLst/>
            <a:cxnLst>
              <a:cxn ang="0">
                <a:pos x="connsiteX0" y="connsiteY0"/>
              </a:cxn>
              <a:cxn ang="0">
                <a:pos x="connsiteX1" y="connsiteY1"/>
              </a:cxn>
              <a:cxn ang="0">
                <a:pos x="connsiteX2" y="connsiteY2"/>
              </a:cxn>
              <a:cxn ang="0">
                <a:pos x="connsiteX3" y="connsiteY3"/>
              </a:cxn>
            </a:cxnLst>
            <a:rect l="l" t="t" r="r" b="b"/>
            <a:pathLst>
              <a:path w="16564" h="7686">
                <a:moveTo>
                  <a:pt x="0" y="7639"/>
                </a:moveTo>
                <a:lnTo>
                  <a:pt x="18" y="0"/>
                </a:lnTo>
                <a:cubicBezTo>
                  <a:pt x="86" y="6864"/>
                  <a:pt x="16382" y="1205"/>
                  <a:pt x="16564" y="7686"/>
                </a:cubicBezTo>
                <a:lnTo>
                  <a:pt x="0" y="7639"/>
                </a:lnTo>
                <a:close/>
              </a:path>
            </a:pathLst>
          </a:custGeom>
          <a:solidFill>
            <a:schemeClr val="accent1"/>
          </a:solidFill>
          <a:ln>
            <a:noFill/>
          </a:ln>
          <a:effectLst>
            <a:outerShdw blurRad="431800" dist="114300" dir="10800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圆角矩形 5"/>
          <p:cNvSpPr/>
          <p:nvPr/>
        </p:nvSpPr>
        <p:spPr>
          <a:xfrm>
            <a:off x="5127223" y="5409326"/>
            <a:ext cx="1847215" cy="438150"/>
          </a:xfrm>
          <a:prstGeom prst="roundRect">
            <a:avLst/>
          </a:prstGeom>
          <a:solidFill>
            <a:schemeClr val="accent2"/>
          </a:solidFill>
          <a:ln>
            <a:noFill/>
          </a:ln>
          <a:effectLst>
            <a:outerShdw blurRad="165100" dist="1524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同心圆 12"/>
          <p:cNvSpPr/>
          <p:nvPr/>
        </p:nvSpPr>
        <p:spPr>
          <a:xfrm>
            <a:off x="11668125" y="1816735"/>
            <a:ext cx="238125" cy="238125"/>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文本框 25"/>
          <p:cNvSpPr txBox="1"/>
          <p:nvPr/>
        </p:nvSpPr>
        <p:spPr>
          <a:xfrm>
            <a:off x="5307718" y="5476818"/>
            <a:ext cx="1683632" cy="306705"/>
          </a:xfrm>
          <a:prstGeom prst="rect">
            <a:avLst/>
          </a:prstGeom>
          <a:noFill/>
        </p:spPr>
        <p:txBody>
          <a:bodyPr wrap="square" rtlCol="0">
            <a:spAutoFit/>
          </a:bodyPr>
          <a:lstStyle/>
          <a:p>
            <a:r>
              <a:rPr lang="en-US" altLang="zh-CN"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2020</a:t>
            </a:r>
            <a:r>
              <a:rPr lang="zh-CN" altLang="en-US"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年</a:t>
            </a:r>
            <a:r>
              <a:rPr lang="en-US" altLang="zh-CN"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X</a:t>
            </a:r>
            <a:r>
              <a:rPr lang="zh-CN" altLang="en-US"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月</a:t>
            </a:r>
            <a:r>
              <a:rPr lang="en-US" altLang="zh-CN"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XX</a:t>
            </a:r>
            <a:r>
              <a:rPr lang="zh-CN" altLang="en-US"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rPr>
              <a:t>日</a:t>
            </a:r>
            <a:endParaRPr lang="en-US" altLang="zh-CN" sz="1400" dirty="0">
              <a:solidFill>
                <a:schemeClr val="tx1">
                  <a:lumMod val="75000"/>
                  <a:lumOff val="25000"/>
                </a:schemeClr>
              </a:solidFill>
              <a:latin typeface="思源黑体 CN Heavy" panose="020B0A00000000000000" pitchFamily="34" charset="-122"/>
              <a:ea typeface="思源黑体 CN Heavy" panose="020B0A00000000000000" pitchFamily="34" charset="-122"/>
              <a:cs typeface="+mn-ea"/>
              <a:sym typeface="+mn-lt"/>
            </a:endParaRPr>
          </a:p>
        </p:txBody>
      </p:sp>
      <p:sp>
        <p:nvSpPr>
          <p:cNvPr id="28" name="文本框 27"/>
          <p:cNvSpPr txBox="1"/>
          <p:nvPr/>
        </p:nvSpPr>
        <p:spPr>
          <a:xfrm>
            <a:off x="3662290" y="4445525"/>
            <a:ext cx="5172075" cy="662489"/>
          </a:xfrm>
          <a:prstGeom prst="rect">
            <a:avLst/>
          </a:prstGeom>
          <a:noFill/>
        </p:spPr>
        <p:txBody>
          <a:bodyPr wrap="square" rtlCol="0">
            <a:spAutoFit/>
          </a:bodyPr>
          <a:lstStyle/>
          <a:p>
            <a:pPr algn="ctr">
              <a:lnSpc>
                <a:spcPts val="23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n-ea"/>
                <a:sym typeface="+mn-lt"/>
              </a:rPr>
              <a:t>夏天，透蓝的天空，悬着火球似的太阳，云彩好似被太阳烧化了，也消失得无影无踪</a:t>
            </a:r>
            <a:endParaRPr sz="1600" dirty="0">
              <a:solidFill>
                <a:schemeClr val="bg1">
                  <a:lumMod val="50000"/>
                </a:schemeClr>
              </a:solidFill>
              <a:latin typeface="思源黑体 CN Regular" panose="020B0500000000000000" pitchFamily="34" charset="-122"/>
              <a:ea typeface="思源黑体 CN Regular" panose="020B0500000000000000" pitchFamily="34" charset="-122"/>
              <a:cs typeface="+mn-ea"/>
              <a:sym typeface="+mn-lt"/>
            </a:endParaRPr>
          </a:p>
        </p:txBody>
      </p:sp>
      <p:sp>
        <p:nvSpPr>
          <p:cNvPr id="29" name="同心圆 28"/>
          <p:cNvSpPr/>
          <p:nvPr/>
        </p:nvSpPr>
        <p:spPr>
          <a:xfrm>
            <a:off x="2817495" y="910590"/>
            <a:ext cx="233045" cy="233045"/>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7" name="组合 16"/>
          <p:cNvGrpSpPr/>
          <p:nvPr/>
        </p:nvGrpSpPr>
        <p:grpSpPr>
          <a:xfrm>
            <a:off x="4084955" y="264795"/>
            <a:ext cx="8059420" cy="3155315"/>
            <a:chOff x="4084955" y="264795"/>
            <a:chExt cx="8059420" cy="3155315"/>
          </a:xfrm>
          <a:solidFill>
            <a:schemeClr val="accent2"/>
          </a:solidFill>
        </p:grpSpPr>
        <p:sp>
          <p:nvSpPr>
            <p:cNvPr id="10" name="同心圆 9"/>
            <p:cNvSpPr/>
            <p:nvPr/>
          </p:nvSpPr>
          <p:spPr>
            <a:xfrm>
              <a:off x="6543675" y="438785"/>
              <a:ext cx="333375" cy="33337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同心圆 10"/>
            <p:cNvSpPr/>
            <p:nvPr/>
          </p:nvSpPr>
          <p:spPr>
            <a:xfrm>
              <a:off x="10947400" y="534035"/>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同心圆 11"/>
            <p:cNvSpPr/>
            <p:nvPr/>
          </p:nvSpPr>
          <p:spPr>
            <a:xfrm>
              <a:off x="9121775" y="1642110"/>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同心圆 13"/>
            <p:cNvSpPr/>
            <p:nvPr/>
          </p:nvSpPr>
          <p:spPr>
            <a:xfrm>
              <a:off x="11906250" y="3181985"/>
              <a:ext cx="238125" cy="23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图文框 18"/>
            <p:cNvSpPr/>
            <p:nvPr/>
          </p:nvSpPr>
          <p:spPr>
            <a:xfrm>
              <a:off x="7181850" y="1376680"/>
              <a:ext cx="200025" cy="200025"/>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图文框 19"/>
            <p:cNvSpPr/>
            <p:nvPr/>
          </p:nvSpPr>
          <p:spPr>
            <a:xfrm rot="3180000">
              <a:off x="10598150" y="1945005"/>
              <a:ext cx="200025" cy="200025"/>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图文框 20"/>
            <p:cNvSpPr/>
            <p:nvPr/>
          </p:nvSpPr>
          <p:spPr>
            <a:xfrm rot="3180000">
              <a:off x="5644515" y="1176655"/>
              <a:ext cx="166370" cy="166370"/>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图文框 21"/>
            <p:cNvSpPr/>
            <p:nvPr/>
          </p:nvSpPr>
          <p:spPr>
            <a:xfrm rot="3180000">
              <a:off x="8470265" y="572135"/>
              <a:ext cx="166370" cy="166370"/>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图文框 22"/>
            <p:cNvSpPr/>
            <p:nvPr/>
          </p:nvSpPr>
          <p:spPr>
            <a:xfrm rot="18660000">
              <a:off x="4116070" y="264795"/>
              <a:ext cx="151130" cy="151130"/>
            </a:xfrm>
            <a:prstGeom prst="frame">
              <a:avLst>
                <a:gd name="adj1" fmla="val 24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同心圆 29"/>
            <p:cNvSpPr/>
            <p:nvPr/>
          </p:nvSpPr>
          <p:spPr>
            <a:xfrm>
              <a:off x="4084955" y="1360170"/>
              <a:ext cx="233045" cy="23304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514" y="1936194"/>
            <a:ext cx="3522626" cy="3522626"/>
          </a:xfrm>
          <a:prstGeom prst="rect">
            <a:avLst/>
          </a:prstGeom>
        </p:spPr>
      </p:pic>
      <p:sp>
        <p:nvSpPr>
          <p:cNvPr id="282" name="椭圆 281"/>
          <p:cNvSpPr/>
          <p:nvPr/>
        </p:nvSpPr>
        <p:spPr>
          <a:xfrm>
            <a:off x="7583259" y="3627756"/>
            <a:ext cx="746051" cy="746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3" name="椭圆 282"/>
          <p:cNvSpPr/>
          <p:nvPr/>
        </p:nvSpPr>
        <p:spPr>
          <a:xfrm>
            <a:off x="9222451" y="4982013"/>
            <a:ext cx="438151" cy="4381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4" name="文本框 283"/>
          <p:cNvSpPr txBox="1"/>
          <p:nvPr/>
        </p:nvSpPr>
        <p:spPr>
          <a:xfrm>
            <a:off x="3781938" y="2791709"/>
            <a:ext cx="1411479" cy="1569660"/>
          </a:xfrm>
          <a:prstGeom prst="rect">
            <a:avLst/>
          </a:prstGeom>
          <a:noFill/>
        </p:spPr>
        <p:txBody>
          <a:bodyPr wrap="square" rtlCol="0">
            <a:spAutoFit/>
          </a:bodyPr>
          <a:lstStyle/>
          <a:p>
            <a:r>
              <a:rPr lang="zh-CN" altLang="en-US" sz="9600" dirty="0">
                <a:solidFill>
                  <a:schemeClr val="tx1">
                    <a:lumMod val="75000"/>
                    <a:lumOff val="25000"/>
                  </a:schemeClr>
                </a:solidFill>
                <a:latin typeface="字魂17号-萌趣果冻体" panose="00000500000000000000" pitchFamily="2" charset="-122"/>
                <a:ea typeface="字魂17号-萌趣果冻体" panose="00000500000000000000" pitchFamily="2" charset="-122"/>
              </a:rPr>
              <a:t>谢</a:t>
            </a:r>
          </a:p>
        </p:txBody>
      </p:sp>
      <p:sp>
        <p:nvSpPr>
          <p:cNvPr id="344" name="文本框 343"/>
          <p:cNvSpPr txBox="1"/>
          <p:nvPr/>
        </p:nvSpPr>
        <p:spPr>
          <a:xfrm>
            <a:off x="6917655" y="2791709"/>
            <a:ext cx="1411479" cy="1569660"/>
          </a:xfrm>
          <a:prstGeom prst="rect">
            <a:avLst/>
          </a:prstGeom>
          <a:noFill/>
        </p:spPr>
        <p:txBody>
          <a:bodyPr wrap="square" rtlCol="0">
            <a:spAutoFit/>
          </a:bodyPr>
          <a:lstStyle/>
          <a:p>
            <a:r>
              <a:rPr lang="zh-CN" altLang="en-US" sz="9600" dirty="0">
                <a:solidFill>
                  <a:schemeClr val="tx1">
                    <a:lumMod val="75000"/>
                    <a:lumOff val="25000"/>
                  </a:schemeClr>
                </a:solidFill>
                <a:latin typeface="字魂17号-萌趣果冻体" panose="00000500000000000000" pitchFamily="2" charset="-122"/>
                <a:ea typeface="字魂17号-萌趣果冻体" panose="00000500000000000000" pitchFamily="2" charset="-122"/>
              </a:rPr>
              <a:t>赏</a:t>
            </a:r>
          </a:p>
        </p:txBody>
      </p:sp>
      <p:sp>
        <p:nvSpPr>
          <p:cNvPr id="87" name="文本框 86"/>
          <p:cNvSpPr txBox="1"/>
          <p:nvPr/>
        </p:nvSpPr>
        <p:spPr>
          <a:xfrm>
            <a:off x="4885555" y="2791709"/>
            <a:ext cx="1411479" cy="1569660"/>
          </a:xfrm>
          <a:prstGeom prst="rect">
            <a:avLst/>
          </a:prstGeom>
          <a:noFill/>
        </p:spPr>
        <p:txBody>
          <a:bodyPr wrap="square" rtlCol="0">
            <a:spAutoFit/>
          </a:bodyPr>
          <a:lstStyle/>
          <a:p>
            <a:r>
              <a:rPr lang="zh-CN" altLang="en-US" sz="9600" dirty="0">
                <a:solidFill>
                  <a:schemeClr val="tx1">
                    <a:lumMod val="75000"/>
                    <a:lumOff val="25000"/>
                  </a:schemeClr>
                </a:solidFill>
                <a:latin typeface="字魂17号-萌趣果冻体" panose="00000500000000000000" pitchFamily="2" charset="-122"/>
                <a:ea typeface="字魂17号-萌趣果冻体" panose="00000500000000000000" pitchFamily="2" charset="-122"/>
              </a:rPr>
              <a:t>谢</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29"/>
                                        </p:tgtEl>
                                      </p:cBhvr>
                                    </p:animEffect>
                                    <p:animScale>
                                      <p:cBhvr>
                                        <p:cTn id="10" dur="250" autoRev="1" fill="hold"/>
                                        <p:tgtEl>
                                          <p:spTgt spid="2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childTnLst>
                          </p:cTn>
                        </p:par>
                        <p:par>
                          <p:cTn id="14" fill="hold">
                            <p:stCondLst>
                              <p:cond delay="500"/>
                            </p:stCondLst>
                            <p:childTnLst>
                              <p:par>
                                <p:cTn id="15" presetID="6"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6"/>
                                        </p:tgtEl>
                                        <p:attrNameLst>
                                          <p:attrName>style.visibility</p:attrName>
                                        </p:attrNameLst>
                                      </p:cBhvr>
                                      <p:to>
                                        <p:strVal val="visible"/>
                                      </p:to>
                                    </p:set>
                                    <p:animEffect transition="in" filter="fade">
                                      <p:cBhvr>
                                        <p:cTn id="27" dur="1000"/>
                                        <p:tgtEl>
                                          <p:spTgt spid="346"/>
                                        </p:tgtEl>
                                      </p:cBhvr>
                                    </p:animEffect>
                                    <p:anim calcmode="lin" valueType="num">
                                      <p:cBhvr>
                                        <p:cTn id="28" dur="1000" fill="hold"/>
                                        <p:tgtEl>
                                          <p:spTgt spid="346"/>
                                        </p:tgtEl>
                                        <p:attrNameLst>
                                          <p:attrName>ppt_x</p:attrName>
                                        </p:attrNameLst>
                                      </p:cBhvr>
                                      <p:tavLst>
                                        <p:tav tm="0">
                                          <p:val>
                                            <p:strVal val="#ppt_x"/>
                                          </p:val>
                                        </p:tav>
                                        <p:tav tm="100000">
                                          <p:val>
                                            <p:strVal val="#ppt_x"/>
                                          </p:val>
                                        </p:tav>
                                      </p:tavLst>
                                    </p:anim>
                                    <p:anim calcmode="lin" valueType="num">
                                      <p:cBhvr>
                                        <p:cTn id="29" dur="1000" fill="hold"/>
                                        <p:tgtEl>
                                          <p:spTgt spid="3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2"/>
                                        </p:tgtEl>
                                        <p:attrNameLst>
                                          <p:attrName>style.visibility</p:attrName>
                                        </p:attrNameLst>
                                      </p:cBhvr>
                                      <p:to>
                                        <p:strVal val="visible"/>
                                      </p:to>
                                    </p:set>
                                    <p:animEffect transition="in" filter="fade">
                                      <p:cBhvr>
                                        <p:cTn id="32" dur="1000"/>
                                        <p:tgtEl>
                                          <p:spTgt spid="282"/>
                                        </p:tgtEl>
                                      </p:cBhvr>
                                    </p:animEffect>
                                    <p:anim calcmode="lin" valueType="num">
                                      <p:cBhvr>
                                        <p:cTn id="33" dur="1000" fill="hold"/>
                                        <p:tgtEl>
                                          <p:spTgt spid="282"/>
                                        </p:tgtEl>
                                        <p:attrNameLst>
                                          <p:attrName>ppt_x</p:attrName>
                                        </p:attrNameLst>
                                      </p:cBhvr>
                                      <p:tavLst>
                                        <p:tav tm="0">
                                          <p:val>
                                            <p:strVal val="#ppt_x"/>
                                          </p:val>
                                        </p:tav>
                                        <p:tav tm="100000">
                                          <p:val>
                                            <p:strVal val="#ppt_x"/>
                                          </p:val>
                                        </p:tav>
                                      </p:tavLst>
                                    </p:anim>
                                    <p:anim calcmode="lin" valueType="num">
                                      <p:cBhvr>
                                        <p:cTn id="34" dur="1000" fill="hold"/>
                                        <p:tgtEl>
                                          <p:spTgt spid="28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3"/>
                                        </p:tgtEl>
                                        <p:attrNameLst>
                                          <p:attrName>style.visibility</p:attrName>
                                        </p:attrNameLst>
                                      </p:cBhvr>
                                      <p:to>
                                        <p:strVal val="visible"/>
                                      </p:to>
                                    </p:set>
                                    <p:animEffect transition="in" filter="fade">
                                      <p:cBhvr>
                                        <p:cTn id="37" dur="1000"/>
                                        <p:tgtEl>
                                          <p:spTgt spid="283"/>
                                        </p:tgtEl>
                                      </p:cBhvr>
                                    </p:animEffect>
                                    <p:anim calcmode="lin" valueType="num">
                                      <p:cBhvr>
                                        <p:cTn id="38" dur="1000" fill="hold"/>
                                        <p:tgtEl>
                                          <p:spTgt spid="283"/>
                                        </p:tgtEl>
                                        <p:attrNameLst>
                                          <p:attrName>ppt_x</p:attrName>
                                        </p:attrNameLst>
                                      </p:cBhvr>
                                      <p:tavLst>
                                        <p:tav tm="0">
                                          <p:val>
                                            <p:strVal val="#ppt_x"/>
                                          </p:val>
                                        </p:tav>
                                        <p:tav tm="100000">
                                          <p:val>
                                            <p:strVal val="#ppt_x"/>
                                          </p:val>
                                        </p:tav>
                                      </p:tavLst>
                                    </p:anim>
                                    <p:anim calcmode="lin" valueType="num">
                                      <p:cBhvr>
                                        <p:cTn id="39" dur="1000" fill="hold"/>
                                        <p:tgtEl>
                                          <p:spTgt spid="283"/>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6" presetClass="entr" presetSubtype="21" fill="hold" grpId="0" nodeType="afterEffect">
                                  <p:stCondLst>
                                    <p:cond delay="0"/>
                                  </p:stCondLst>
                                  <p:childTnLst>
                                    <p:set>
                                      <p:cBhvr>
                                        <p:cTn id="42" dur="1" fill="hold">
                                          <p:stCondLst>
                                            <p:cond delay="0"/>
                                          </p:stCondLst>
                                        </p:cTn>
                                        <p:tgtEl>
                                          <p:spTgt spid="284"/>
                                        </p:tgtEl>
                                        <p:attrNameLst>
                                          <p:attrName>style.visibility</p:attrName>
                                        </p:attrNameLst>
                                      </p:cBhvr>
                                      <p:to>
                                        <p:strVal val="visible"/>
                                      </p:to>
                                    </p:set>
                                    <p:animEffect transition="in" filter="barn(inVertical)">
                                      <p:cBhvr>
                                        <p:cTn id="43" dur="500"/>
                                        <p:tgtEl>
                                          <p:spTgt spid="284"/>
                                        </p:tgtEl>
                                      </p:cBhvr>
                                    </p:animEffect>
                                  </p:childTnLst>
                                </p:cTn>
                              </p:par>
                            </p:childTnLst>
                          </p:cTn>
                        </p:par>
                        <p:par>
                          <p:cTn id="44" fill="hold">
                            <p:stCondLst>
                              <p:cond delay="1500"/>
                            </p:stCondLst>
                            <p:childTnLst>
                              <p:par>
                                <p:cTn id="45" presetID="16" presetClass="entr" presetSubtype="21"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barn(inVertical)">
                                      <p:cBhvr>
                                        <p:cTn id="47" dur="500"/>
                                        <p:tgtEl>
                                          <p:spTgt spid="87"/>
                                        </p:tgtEl>
                                      </p:cBhvr>
                                    </p:animEffect>
                                  </p:childTnLst>
                                </p:cTn>
                              </p:par>
                            </p:childTnLst>
                          </p:cTn>
                        </p:par>
                        <p:par>
                          <p:cTn id="48" fill="hold">
                            <p:stCondLst>
                              <p:cond delay="2000"/>
                            </p:stCondLst>
                            <p:childTnLst>
                              <p:par>
                                <p:cTn id="49" presetID="16" presetClass="entr" presetSubtype="21" fill="hold" grpId="0" nodeType="afterEffect">
                                  <p:stCondLst>
                                    <p:cond delay="0"/>
                                  </p:stCondLst>
                                  <p:childTnLst>
                                    <p:set>
                                      <p:cBhvr>
                                        <p:cTn id="50" dur="1" fill="hold">
                                          <p:stCondLst>
                                            <p:cond delay="0"/>
                                          </p:stCondLst>
                                        </p:cTn>
                                        <p:tgtEl>
                                          <p:spTgt spid="343"/>
                                        </p:tgtEl>
                                        <p:attrNameLst>
                                          <p:attrName>style.visibility</p:attrName>
                                        </p:attrNameLst>
                                      </p:cBhvr>
                                      <p:to>
                                        <p:strVal val="visible"/>
                                      </p:to>
                                    </p:set>
                                    <p:animEffect transition="in" filter="barn(inVertical)">
                                      <p:cBhvr>
                                        <p:cTn id="51" dur="500"/>
                                        <p:tgtEl>
                                          <p:spTgt spid="343"/>
                                        </p:tgtEl>
                                      </p:cBhvr>
                                    </p:animEffect>
                                  </p:childTnLst>
                                </p:cTn>
                              </p:par>
                            </p:childTnLst>
                          </p:cTn>
                        </p:par>
                        <p:par>
                          <p:cTn id="52" fill="hold">
                            <p:stCondLst>
                              <p:cond delay="2500"/>
                            </p:stCondLst>
                            <p:childTnLst>
                              <p:par>
                                <p:cTn id="53" presetID="16" presetClass="entr" presetSubtype="21" fill="hold" grpId="0" nodeType="afterEffect">
                                  <p:stCondLst>
                                    <p:cond delay="0"/>
                                  </p:stCondLst>
                                  <p:childTnLst>
                                    <p:set>
                                      <p:cBhvr>
                                        <p:cTn id="54" dur="1" fill="hold">
                                          <p:stCondLst>
                                            <p:cond delay="0"/>
                                          </p:stCondLst>
                                        </p:cTn>
                                        <p:tgtEl>
                                          <p:spTgt spid="344"/>
                                        </p:tgtEl>
                                        <p:attrNameLst>
                                          <p:attrName>style.visibility</p:attrName>
                                        </p:attrNameLst>
                                      </p:cBhvr>
                                      <p:to>
                                        <p:strVal val="visible"/>
                                      </p:to>
                                    </p:set>
                                    <p:animEffect transition="in" filter="barn(inVertical)">
                                      <p:cBhvr>
                                        <p:cTn id="55" dur="500"/>
                                        <p:tgtEl>
                                          <p:spTgt spid="34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4" grpId="0" animBg="1"/>
      <p:bldP spid="6" grpId="0" animBg="1"/>
      <p:bldP spid="13" grpId="0" animBg="1"/>
      <p:bldP spid="26" grpId="0"/>
      <p:bldP spid="28" grpId="0"/>
      <p:bldP spid="29" grpId="0" animBg="1"/>
      <p:bldP spid="282" grpId="0" animBg="1"/>
      <p:bldP spid="283" grpId="0" animBg="1"/>
      <p:bldP spid="284" grpId="0"/>
      <p:bldP spid="344"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280229"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280228" y="0"/>
            <a:ext cx="1799772" cy="701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2972" y="707571"/>
            <a:ext cx="10726057" cy="5442858"/>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同心圆 34"/>
          <p:cNvSpPr/>
          <p:nvPr/>
        </p:nvSpPr>
        <p:spPr>
          <a:xfrm>
            <a:off x="8070852" y="1487487"/>
            <a:ext cx="375920" cy="382270"/>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同心圆 35"/>
          <p:cNvSpPr/>
          <p:nvPr/>
        </p:nvSpPr>
        <p:spPr>
          <a:xfrm>
            <a:off x="8652512" y="1549717"/>
            <a:ext cx="273050" cy="273050"/>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同心圆 36"/>
          <p:cNvSpPr/>
          <p:nvPr/>
        </p:nvSpPr>
        <p:spPr>
          <a:xfrm>
            <a:off x="7581902" y="1549717"/>
            <a:ext cx="273050" cy="273050"/>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文本框 59"/>
          <p:cNvSpPr txBox="1"/>
          <p:nvPr/>
        </p:nvSpPr>
        <p:spPr>
          <a:xfrm>
            <a:off x="6655437" y="3558222"/>
            <a:ext cx="4542790" cy="645160"/>
          </a:xfrm>
          <a:prstGeom prst="rect">
            <a:avLst/>
          </a:prstGeom>
          <a:noFill/>
        </p:spPr>
        <p:txBody>
          <a:bodyPr wrap="square" rtlCol="0">
            <a:spAutoFit/>
          </a:bodyPr>
          <a:lstStyle/>
          <a:p>
            <a:pPr algn="l"/>
            <a:r>
              <a:rPr lang="zh-CN" altLang="en-US" sz="3600" b="1"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输入您的标题</a:t>
            </a:r>
          </a:p>
        </p:txBody>
      </p:sp>
      <p:sp>
        <p:nvSpPr>
          <p:cNvPr id="61" name="文本框 60"/>
          <p:cNvSpPr txBox="1"/>
          <p:nvPr/>
        </p:nvSpPr>
        <p:spPr>
          <a:xfrm>
            <a:off x="5892802" y="4297997"/>
            <a:ext cx="4731385" cy="584775"/>
          </a:xfrm>
          <a:prstGeom prst="rect">
            <a:avLst/>
          </a:prstGeom>
          <a:noFill/>
        </p:spPr>
        <p:txBody>
          <a:bodyPr wrap="square" rtlCol="0">
            <a:spAutoFit/>
          </a:bodyPr>
          <a:lstStyle/>
          <a:p>
            <a:pPr algn="ctr"/>
            <a:r>
              <a:rPr lang="zh-CN" altLang="en-US" sz="1600" dirty="0">
                <a:solidFill>
                  <a:srgbClr val="000000">
                    <a:lumMod val="75000"/>
                    <a:lumOff val="25000"/>
                  </a:srgbClr>
                </a:solidFill>
                <a:latin typeface="思源黑体 CN Regular" panose="020B0500000000000000" pitchFamily="34" charset="-122"/>
                <a:ea typeface="思源黑体 CN Regular" panose="020B0500000000000000" pitchFamily="34" charset="-122"/>
                <a:cs typeface="+mn-ea"/>
                <a:sym typeface="+mn-lt"/>
              </a:rPr>
              <a:t>单击此处输入你的文本内容单击此处输入你的文本内容单击此处输入你的文本内容</a:t>
            </a:r>
          </a:p>
        </p:txBody>
      </p:sp>
      <p:sp>
        <p:nvSpPr>
          <p:cNvPr id="62" name="矩形 61"/>
          <p:cNvSpPr/>
          <p:nvPr/>
        </p:nvSpPr>
        <p:spPr>
          <a:xfrm>
            <a:off x="7112002" y="2382837"/>
            <a:ext cx="2292350" cy="728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PART.01</a:t>
            </a:r>
          </a:p>
        </p:txBody>
      </p:sp>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8953" t="55622" r="55491" b="17702"/>
          <a:stretch>
            <a:fillRect/>
          </a:stretch>
        </p:blipFill>
        <p:spPr>
          <a:xfrm>
            <a:off x="2393321" y="1344374"/>
            <a:ext cx="1557915" cy="1626151"/>
          </a:xfrm>
          <a:prstGeom prst="rect">
            <a:avLst/>
          </a:prstGeom>
        </p:spPr>
      </p:pic>
      <p:grpSp>
        <p:nvGrpSpPr>
          <p:cNvPr id="2" name="组合 1"/>
          <p:cNvGrpSpPr/>
          <p:nvPr/>
        </p:nvGrpSpPr>
        <p:grpSpPr>
          <a:xfrm>
            <a:off x="-479436" y="235591"/>
            <a:ext cx="6096012" cy="7204795"/>
            <a:chOff x="-479436" y="235591"/>
            <a:chExt cx="6096012" cy="7204795"/>
          </a:xfrm>
        </p:grpSpPr>
        <p:pic>
          <p:nvPicPr>
            <p:cNvPr id="64" name="图片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436" y="1344374"/>
              <a:ext cx="6096012" cy="6096012"/>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l="36049" t="19172" r="36708" b="57521"/>
            <a:stretch>
              <a:fillRect/>
            </a:stretch>
          </p:blipFill>
          <p:spPr>
            <a:xfrm rot="3133107">
              <a:off x="287038" y="355541"/>
              <a:ext cx="1660708" cy="1420807"/>
            </a:xfrm>
            <a:prstGeom prst="rect">
              <a:avLst/>
            </a:prstGeom>
          </p:spPr>
        </p:pic>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0"/>
                            </p:stCondLst>
                            <p:childTnLst>
                              <p:par>
                                <p:cTn id="38" presetID="53" presetClass="entr" presetSubtype="16"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1000"/>
                            </p:stCondLst>
                            <p:childTnLst>
                              <p:par>
                                <p:cTn id="48" presetID="12" presetClass="entr" presetSubtype="4" fill="hold" grpId="1"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p:tgtEl>
                                          <p:spTgt spid="61"/>
                                        </p:tgtEl>
                                        <p:attrNameLst>
                                          <p:attrName>ppt_y</p:attrName>
                                        </p:attrNameLst>
                                      </p:cBhvr>
                                      <p:tavLst>
                                        <p:tav tm="0">
                                          <p:val>
                                            <p:strVal val="#ppt_y+#ppt_h*1.125000"/>
                                          </p:val>
                                        </p:tav>
                                        <p:tav tm="100000">
                                          <p:val>
                                            <p:strVal val="#ppt_y"/>
                                          </p:val>
                                        </p:tav>
                                      </p:tavLst>
                                    </p:anim>
                                    <p:animEffect transition="in" filter="wipe(up)">
                                      <p:cBhvr>
                                        <p:cTn id="51" dur="500"/>
                                        <p:tgtEl>
                                          <p:spTgt spid="61"/>
                                        </p:tgtEl>
                                      </p:cBhvr>
                                    </p:animEffect>
                                  </p:childTnLst>
                                </p:cTn>
                              </p:par>
                            </p:childTnLst>
                          </p:cTn>
                        </p:par>
                        <p:par>
                          <p:cTn id="52" fill="hold">
                            <p:stCondLst>
                              <p:cond delay="1500"/>
                            </p:stCondLst>
                            <p:childTnLst>
                              <p:par>
                                <p:cTn id="53" presetID="16" presetClass="entr" presetSubtype="21"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5" grpId="0" animBg="1"/>
      <p:bldP spid="41" grpId="0" bldLvl="0" animBg="1"/>
      <p:bldP spid="42" grpId="0" bldLvl="0" animBg="1"/>
      <p:bldP spid="43" grpId="0" bldLvl="0" animBg="1"/>
      <p:bldP spid="60" grpId="0"/>
      <p:bldP spid="61" grpId="0"/>
      <p:bldP spid="61" grpId="1"/>
      <p:bldP spid="6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80" y="4012565"/>
            <a:ext cx="12257405" cy="2261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1165" y="4357370"/>
            <a:ext cx="3944620" cy="871201"/>
          </a:xfrm>
          <a:prstGeom prst="rect">
            <a:avLst/>
          </a:prstGeom>
          <a:noFill/>
        </p:spPr>
        <p:txBody>
          <a:bodyPr wrap="square" rtlCol="0">
            <a:spAutoFit/>
          </a:bodyPr>
          <a:lstStyle/>
          <a:p>
            <a:pPr>
              <a:lnSpc>
                <a:spcPct val="140000"/>
              </a:lnSpc>
            </a:pPr>
            <a:r>
              <a:rPr lang="en-US" altLang="zh-CN" sz="4000" dirty="0">
                <a:solidFill>
                  <a:schemeClr val="bg1"/>
                </a:solidFill>
                <a:latin typeface="思源黑体 CN Regular" panose="020B0500000000000000" pitchFamily="34" charset="-122"/>
                <a:ea typeface="思源黑体 CN Regular" panose="020B0500000000000000" pitchFamily="34" charset="-122"/>
                <a:sym typeface="+mn-ea"/>
              </a:rPr>
              <a:t>ADD TITILE</a:t>
            </a:r>
            <a:endParaRPr lang="zh-CN" altLang="en-US" sz="3600" b="1" dirty="0">
              <a:solidFill>
                <a:schemeClr val="bg1"/>
              </a:solidFill>
              <a:latin typeface="思源黑体 CN Regular" panose="020B0500000000000000" pitchFamily="34" charset="-122"/>
              <a:ea typeface="思源黑体 CN Regular" panose="020B0500000000000000" pitchFamily="34" charset="-122"/>
            </a:endParaRPr>
          </a:p>
        </p:txBody>
      </p:sp>
      <p:sp>
        <p:nvSpPr>
          <p:cNvPr id="7" name="文本框 6"/>
          <p:cNvSpPr txBox="1"/>
          <p:nvPr/>
        </p:nvSpPr>
        <p:spPr>
          <a:xfrm>
            <a:off x="431165" y="1748155"/>
            <a:ext cx="4835525" cy="2137252"/>
          </a:xfrm>
          <a:prstGeom prst="rect">
            <a:avLst/>
          </a:prstGeom>
          <a:noFill/>
        </p:spPr>
        <p:txBody>
          <a:bodyPr wrap="square" rtlCol="0">
            <a:spAutoFit/>
          </a:bodyPr>
          <a:lstStyle/>
          <a:p>
            <a:pPr>
              <a:lnSpc>
                <a:spcPts val="2300"/>
              </a:lnSpc>
            </a:pPr>
            <a:r>
              <a:rPr lang="zh-CN" altLang="en-US" sz="1600" spc="300" dirty="0">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双击在此添加你的文本信息内容双击在此添加你的文本信息内容双击在此添加你的文本信息内容</a:t>
            </a:r>
            <a:endParaRPr lang="en-US" altLang="zh-CN" sz="1600" spc="300" dirty="0">
              <a:latin typeface="思源黑体 CN Regular" panose="020B0500000000000000" pitchFamily="34" charset="-122"/>
              <a:ea typeface="思源黑体 CN Regular" panose="020B0500000000000000" pitchFamily="34" charset="-122"/>
              <a:sym typeface="+mn-ea"/>
            </a:endParaRPr>
          </a:p>
          <a:p>
            <a:pPr>
              <a:lnSpc>
                <a:spcPts val="2300"/>
              </a:lnSpc>
            </a:pPr>
            <a:endParaRPr lang="en-US" altLang="zh-CN" sz="1600" spc="300" dirty="0">
              <a:latin typeface="思源黑体 CN Regular" panose="020B0500000000000000" pitchFamily="34" charset="-122"/>
              <a:ea typeface="思源黑体 CN Regular" panose="020B0500000000000000" pitchFamily="34" charset="-122"/>
              <a:sym typeface="+mn-ea"/>
            </a:endParaRPr>
          </a:p>
          <a:p>
            <a:pPr>
              <a:lnSpc>
                <a:spcPts val="2300"/>
              </a:lnSpc>
            </a:pPr>
            <a:r>
              <a:rPr lang="zh-CN" altLang="en-US" sz="1600" spc="300" dirty="0">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双击在此添加你的文本信息内容双击在此添加你的文本信息内容双击在此添加你的文本信息内容</a:t>
            </a:r>
            <a:endParaRPr lang="zh-CN" altLang="en-US" sz="1600" dirty="0">
              <a:latin typeface="思源黑体 CN Regular" panose="020B0500000000000000" pitchFamily="34" charset="-122"/>
              <a:ea typeface="思源黑体 CN Regular" panose="020B0500000000000000" pitchFamily="34" charset="-122"/>
              <a:sym typeface="+mn-ea"/>
            </a:endParaRPr>
          </a:p>
        </p:txBody>
      </p:sp>
      <p:sp>
        <p:nvSpPr>
          <p:cNvPr id="6" name="矩形 5"/>
          <p:cNvSpPr/>
          <p:nvPr/>
        </p:nvSpPr>
        <p:spPr>
          <a:xfrm>
            <a:off x="431165" y="1204595"/>
            <a:ext cx="3481705" cy="436145"/>
          </a:xfrm>
          <a:prstGeom prst="rect">
            <a:avLst/>
          </a:prstGeom>
          <a:noFill/>
        </p:spPr>
        <p:txBody>
          <a:bodyPr wrap="square" rtlCol="0">
            <a:spAutoFit/>
          </a:bodyPr>
          <a:lstStyle/>
          <a:p>
            <a:pPr>
              <a:lnSpc>
                <a:spcPct val="120000"/>
              </a:lnSpc>
            </a:pPr>
            <a:r>
              <a:rPr lang="zh-CN" altLang="en-US" sz="2000" dirty="0">
                <a:solidFill>
                  <a:schemeClr val="accent2"/>
                </a:solidFill>
                <a:latin typeface="思源黑体 CN Bold" panose="020B0800000000000000" pitchFamily="34" charset="-122"/>
                <a:ea typeface="思源黑体 CN Bold" panose="020B0800000000000000" pitchFamily="34" charset="-122"/>
                <a:sym typeface="+mn-ea"/>
              </a:rPr>
              <a:t>点击此处添加标题</a:t>
            </a:r>
          </a:p>
        </p:txBody>
      </p:sp>
      <p:grpSp>
        <p:nvGrpSpPr>
          <p:cNvPr id="8" name="组合 7"/>
          <p:cNvGrpSpPr/>
          <p:nvPr/>
        </p:nvGrpSpPr>
        <p:grpSpPr>
          <a:xfrm>
            <a:off x="3995420" y="220978"/>
            <a:ext cx="3997325" cy="368300"/>
            <a:chOff x="6292" y="188"/>
            <a:chExt cx="6295" cy="580"/>
          </a:xfrm>
        </p:grpSpPr>
        <p:sp>
          <p:nvSpPr>
            <p:cNvPr id="9" name="同心圆 11"/>
            <p:cNvSpPr/>
            <p:nvPr/>
          </p:nvSpPr>
          <p:spPr>
            <a:xfrm>
              <a:off x="6292"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同心圆 12"/>
            <p:cNvSpPr/>
            <p:nvPr/>
          </p:nvSpPr>
          <p:spPr>
            <a:xfrm>
              <a:off x="6906"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同心圆 13"/>
            <p:cNvSpPr/>
            <p:nvPr/>
          </p:nvSpPr>
          <p:spPr>
            <a:xfrm>
              <a:off x="11658"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同心圆 14"/>
            <p:cNvSpPr/>
            <p:nvPr/>
          </p:nvSpPr>
          <p:spPr>
            <a:xfrm>
              <a:off x="12269"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966" y="1205631"/>
            <a:ext cx="5979765" cy="42790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500"/>
                                        <p:tgtEl>
                                          <p:spTgt spid="4"/>
                                        </p:tgtEl>
                                      </p:cBhvr>
                                    </p:animEffect>
                                  </p:childTnLst>
                                </p:cTn>
                              </p:par>
                            </p:childTnLst>
                          </p:cTn>
                        </p:par>
                        <p:par>
                          <p:cTn id="20" fill="hold">
                            <p:stCondLst>
                              <p:cond delay="1500"/>
                            </p:stCondLst>
                            <p:childTnLst>
                              <p:par>
                                <p:cTn id="21" presetID="29" presetClass="entr" presetSubtype="0" fill="hold" grpId="0" nodeType="afterEffect">
                                  <p:stCondLst>
                                    <p:cond delay="0"/>
                                  </p:stCondLst>
                                  <p:iterate type="lt">
                                    <p:tmPct val="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5" dur="500"/>
                                        <p:tgtEl>
                                          <p:spTgt spid="3"/>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880657" y="4202439"/>
            <a:ext cx="1986495" cy="984780"/>
            <a:chOff x="8707919" y="4585130"/>
            <a:chExt cx="2370017" cy="1174907"/>
          </a:xfrm>
        </p:grpSpPr>
        <p:sp>
          <p:nvSpPr>
            <p:cNvPr id="9" name="矩形 8"/>
            <p:cNvSpPr/>
            <p:nvPr/>
          </p:nvSpPr>
          <p:spPr>
            <a:xfrm>
              <a:off x="8956576" y="4585130"/>
              <a:ext cx="1872706" cy="440637"/>
            </a:xfrm>
            <a:prstGeom prst="rect">
              <a:avLst/>
            </a:prstGeom>
          </p:spPr>
          <p:txBody>
            <a:bodyPr wrap="none">
              <a:spAutoFit/>
            </a:bodyPr>
            <a:lstStyle/>
            <a:p>
              <a:pPr algn="ctr"/>
              <a:r>
                <a:rPr lang="zh-CN" altLang="en-US"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10" name="矩形 9"/>
            <p:cNvSpPr/>
            <p:nvPr/>
          </p:nvSpPr>
          <p:spPr>
            <a:xfrm>
              <a:off x="8707919" y="4916400"/>
              <a:ext cx="2370017" cy="843637"/>
            </a:xfrm>
            <a:prstGeom prst="rect">
              <a:avLst/>
            </a:prstGeom>
          </p:spPr>
          <p:txBody>
            <a:bodyPr wrap="square">
              <a:spAutoFit/>
            </a:bodyPr>
            <a:lstStyle/>
            <a:p>
              <a:pPr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chemeClr val="bg2">
                    <a:lumMod val="50000"/>
                  </a:schemeClr>
                </a:solidFill>
                <a:latin typeface="+mn-ea"/>
              </a:endParaRPr>
            </a:p>
          </p:txBody>
        </p:sp>
      </p:grpSp>
      <p:grpSp>
        <p:nvGrpSpPr>
          <p:cNvPr id="11" name="组合 10"/>
          <p:cNvGrpSpPr/>
          <p:nvPr/>
        </p:nvGrpSpPr>
        <p:grpSpPr>
          <a:xfrm>
            <a:off x="4028721" y="4202439"/>
            <a:ext cx="1986495" cy="984780"/>
            <a:chOff x="8707919" y="4585130"/>
            <a:chExt cx="2370017" cy="1174907"/>
          </a:xfrm>
        </p:grpSpPr>
        <p:sp>
          <p:nvSpPr>
            <p:cNvPr id="12" name="矩形 11"/>
            <p:cNvSpPr/>
            <p:nvPr/>
          </p:nvSpPr>
          <p:spPr>
            <a:xfrm>
              <a:off x="8956574" y="4585130"/>
              <a:ext cx="1872706" cy="440637"/>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13" name="矩形 12"/>
            <p:cNvSpPr/>
            <p:nvPr/>
          </p:nvSpPr>
          <p:spPr>
            <a:xfrm>
              <a:off x="8707919" y="4916400"/>
              <a:ext cx="2370017" cy="843637"/>
            </a:xfrm>
            <a:prstGeom prst="rect">
              <a:avLst/>
            </a:prstGeom>
          </p:spPr>
          <p:txBody>
            <a:bodyPr wrap="square">
              <a:spAutoFit/>
            </a:body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grpSp>
        <p:nvGrpSpPr>
          <p:cNvPr id="14" name="组合 13"/>
          <p:cNvGrpSpPr/>
          <p:nvPr/>
        </p:nvGrpSpPr>
        <p:grpSpPr>
          <a:xfrm>
            <a:off x="6176785" y="4202439"/>
            <a:ext cx="1986495" cy="984780"/>
            <a:chOff x="8707919" y="4585130"/>
            <a:chExt cx="2370017" cy="1174907"/>
          </a:xfrm>
        </p:grpSpPr>
        <p:sp>
          <p:nvSpPr>
            <p:cNvPr id="15" name="矩形 14"/>
            <p:cNvSpPr/>
            <p:nvPr/>
          </p:nvSpPr>
          <p:spPr>
            <a:xfrm>
              <a:off x="8956574" y="4585130"/>
              <a:ext cx="1872706" cy="440637"/>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16" name="矩形 15"/>
            <p:cNvSpPr/>
            <p:nvPr/>
          </p:nvSpPr>
          <p:spPr>
            <a:xfrm>
              <a:off x="8707919" y="4916400"/>
              <a:ext cx="2370017" cy="843637"/>
            </a:xfrm>
            <a:prstGeom prst="rect">
              <a:avLst/>
            </a:prstGeom>
          </p:spPr>
          <p:txBody>
            <a:bodyPr wrap="square">
              <a:spAutoFit/>
            </a:body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grpSp>
        <p:nvGrpSpPr>
          <p:cNvPr id="17" name="组合 16"/>
          <p:cNvGrpSpPr/>
          <p:nvPr/>
        </p:nvGrpSpPr>
        <p:grpSpPr>
          <a:xfrm>
            <a:off x="8324849" y="4202439"/>
            <a:ext cx="1986495" cy="984780"/>
            <a:chOff x="8707919" y="4585130"/>
            <a:chExt cx="2370017" cy="1174907"/>
          </a:xfrm>
        </p:grpSpPr>
        <p:sp>
          <p:nvSpPr>
            <p:cNvPr id="18" name="矩形 17"/>
            <p:cNvSpPr/>
            <p:nvPr/>
          </p:nvSpPr>
          <p:spPr>
            <a:xfrm>
              <a:off x="8956574" y="4585130"/>
              <a:ext cx="1872706" cy="440637"/>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19" name="矩形 18"/>
            <p:cNvSpPr/>
            <p:nvPr/>
          </p:nvSpPr>
          <p:spPr>
            <a:xfrm>
              <a:off x="8707919" y="4916400"/>
              <a:ext cx="2370017" cy="843637"/>
            </a:xfrm>
            <a:prstGeom prst="rect">
              <a:avLst/>
            </a:prstGeom>
          </p:spPr>
          <p:txBody>
            <a:bodyPr wrap="square">
              <a:spAutoFit/>
            </a:body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sp>
        <p:nvSpPr>
          <p:cNvPr id="21" name="Freeform 5"/>
          <p:cNvSpPr/>
          <p:nvPr/>
        </p:nvSpPr>
        <p:spPr bwMode="auto">
          <a:xfrm>
            <a:off x="4196993" y="194837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57"/>
          <p:cNvSpPr>
            <a:spLocks noChangeAspect="1" noEditPoints="1"/>
          </p:cNvSpPr>
          <p:nvPr/>
        </p:nvSpPr>
        <p:spPr bwMode="auto">
          <a:xfrm>
            <a:off x="4908497" y="2929634"/>
            <a:ext cx="226942" cy="25038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rgbClr val="9ECD9F"/>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5"/>
          <p:cNvSpPr/>
          <p:nvPr/>
        </p:nvSpPr>
        <p:spPr bwMode="auto">
          <a:xfrm>
            <a:off x="8493121" y="194837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chemeClr val="accent4"/>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a:grpSpLocks noChangeAspect="1"/>
          </p:cNvGrpSpPr>
          <p:nvPr/>
        </p:nvGrpSpPr>
        <p:grpSpPr>
          <a:xfrm>
            <a:off x="9186969" y="2924174"/>
            <a:ext cx="262254" cy="261303"/>
            <a:chOff x="3618897" y="2279040"/>
            <a:chExt cx="706229" cy="703668"/>
          </a:xfrm>
          <a:solidFill>
            <a:srgbClr val="9ECD9F"/>
          </a:solidFill>
        </p:grpSpPr>
        <p:sp>
          <p:nvSpPr>
            <p:cNvPr id="2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0" name="Freeform 5"/>
          <p:cNvSpPr/>
          <p:nvPr/>
        </p:nvSpPr>
        <p:spPr bwMode="auto">
          <a:xfrm>
            <a:off x="6345057" y="194837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a:grpSpLocks noChangeAspect="1"/>
          </p:cNvGrpSpPr>
          <p:nvPr/>
        </p:nvGrpSpPr>
        <p:grpSpPr>
          <a:xfrm>
            <a:off x="7069212" y="2918924"/>
            <a:ext cx="201640" cy="271802"/>
            <a:chOff x="3722033" y="3714538"/>
            <a:chExt cx="500321" cy="674410"/>
          </a:xfrm>
          <a:solidFill>
            <a:srgbClr val="56A165"/>
          </a:solidFill>
        </p:grpSpPr>
        <p:sp>
          <p:nvSpPr>
            <p:cNvPr id="3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6" name="Freeform 5"/>
          <p:cNvSpPr/>
          <p:nvPr/>
        </p:nvSpPr>
        <p:spPr bwMode="auto">
          <a:xfrm>
            <a:off x="2048929" y="1944567"/>
            <a:ext cx="1649952" cy="2101666"/>
          </a:xfrm>
          <a:custGeom>
            <a:avLst/>
            <a:gdLst>
              <a:gd name="T0" fmla="*/ 178 w 367"/>
              <a:gd name="T1" fmla="*/ 0 h 468"/>
              <a:gd name="T2" fmla="*/ 185 w 367"/>
              <a:gd name="T3" fmla="*/ 6 h 468"/>
              <a:gd name="T4" fmla="*/ 312 w 367"/>
              <a:gd name="T5" fmla="*/ 147 h 468"/>
              <a:gd name="T6" fmla="*/ 354 w 367"/>
              <a:gd name="T7" fmla="*/ 297 h 468"/>
              <a:gd name="T8" fmla="*/ 101 w 367"/>
              <a:gd name="T9" fmla="*/ 411 h 468"/>
              <a:gd name="T10" fmla="*/ 221 w 367"/>
              <a:gd name="T11" fmla="*/ 365 h 468"/>
              <a:gd name="T12" fmla="*/ 228 w 367"/>
              <a:gd name="T13" fmla="*/ 175 h 468"/>
              <a:gd name="T14" fmla="*/ 189 w 367"/>
              <a:gd name="T15" fmla="*/ 133 h 468"/>
              <a:gd name="T16" fmla="*/ 171 w 367"/>
              <a:gd name="T17" fmla="*/ 131 h 468"/>
              <a:gd name="T18" fmla="*/ 108 w 367"/>
              <a:gd name="T19" fmla="*/ 211 h 468"/>
              <a:gd name="T20" fmla="*/ 172 w 367"/>
              <a:gd name="T21" fmla="*/ 332 h 468"/>
              <a:gd name="T22" fmla="*/ 189 w 367"/>
              <a:gd name="T23" fmla="*/ 334 h 468"/>
              <a:gd name="T24" fmla="*/ 86 w 367"/>
              <a:gd name="T25" fmla="*/ 382 h 468"/>
              <a:gd name="T26" fmla="*/ 10 w 367"/>
              <a:gd name="T27" fmla="*/ 298 h 468"/>
              <a:gd name="T28" fmla="*/ 36 w 367"/>
              <a:gd name="T29" fmla="*/ 170 h 468"/>
              <a:gd name="T30" fmla="*/ 173 w 367"/>
              <a:gd name="T31" fmla="*/ 2 h 468"/>
              <a:gd name="T32" fmla="*/ 178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78" y="0"/>
                </a:moveTo>
                <a:cubicBezTo>
                  <a:pt x="180" y="2"/>
                  <a:pt x="183" y="3"/>
                  <a:pt x="185" y="6"/>
                </a:cubicBezTo>
                <a:cubicBezTo>
                  <a:pt x="228" y="52"/>
                  <a:pt x="272" y="98"/>
                  <a:pt x="312" y="147"/>
                </a:cubicBezTo>
                <a:cubicBezTo>
                  <a:pt x="348" y="190"/>
                  <a:pt x="367" y="239"/>
                  <a:pt x="354" y="297"/>
                </a:cubicBezTo>
                <a:cubicBezTo>
                  <a:pt x="330" y="408"/>
                  <a:pt x="199" y="468"/>
                  <a:pt x="101" y="411"/>
                </a:cubicBezTo>
                <a:cubicBezTo>
                  <a:pt x="148" y="410"/>
                  <a:pt x="187" y="396"/>
                  <a:pt x="221" y="365"/>
                </a:cubicBezTo>
                <a:cubicBezTo>
                  <a:pt x="281" y="310"/>
                  <a:pt x="284" y="234"/>
                  <a:pt x="228" y="175"/>
                </a:cubicBezTo>
                <a:cubicBezTo>
                  <a:pt x="215" y="161"/>
                  <a:pt x="203" y="146"/>
                  <a:pt x="189" y="133"/>
                </a:cubicBezTo>
                <a:cubicBezTo>
                  <a:pt x="185" y="129"/>
                  <a:pt x="173" y="129"/>
                  <a:pt x="171" y="131"/>
                </a:cubicBezTo>
                <a:cubicBezTo>
                  <a:pt x="149" y="157"/>
                  <a:pt x="125" y="182"/>
                  <a:pt x="108" y="211"/>
                </a:cubicBezTo>
                <a:cubicBezTo>
                  <a:pt x="76" y="267"/>
                  <a:pt x="107" y="324"/>
                  <a:pt x="172" y="332"/>
                </a:cubicBezTo>
                <a:cubicBezTo>
                  <a:pt x="177" y="333"/>
                  <a:pt x="183" y="334"/>
                  <a:pt x="189" y="334"/>
                </a:cubicBezTo>
                <a:cubicBezTo>
                  <a:pt x="176" y="368"/>
                  <a:pt x="127" y="391"/>
                  <a:pt x="86" y="382"/>
                </a:cubicBezTo>
                <a:cubicBezTo>
                  <a:pt x="41" y="372"/>
                  <a:pt x="20" y="339"/>
                  <a:pt x="10" y="298"/>
                </a:cubicBezTo>
                <a:cubicBezTo>
                  <a:pt x="0" y="252"/>
                  <a:pt x="9" y="207"/>
                  <a:pt x="36" y="170"/>
                </a:cubicBezTo>
                <a:cubicBezTo>
                  <a:pt x="79" y="112"/>
                  <a:pt x="127" y="57"/>
                  <a:pt x="173" y="2"/>
                </a:cubicBezTo>
                <a:cubicBezTo>
                  <a:pt x="174" y="1"/>
                  <a:pt x="176" y="1"/>
                  <a:pt x="178" y="0"/>
                </a:cubicBezTo>
                <a:close/>
              </a:path>
            </a:pathLst>
          </a:cu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7" name="组合 36"/>
          <p:cNvGrpSpPr/>
          <p:nvPr/>
        </p:nvGrpSpPr>
        <p:grpSpPr>
          <a:xfrm>
            <a:off x="2750011" y="2930811"/>
            <a:ext cx="247785" cy="248027"/>
            <a:chOff x="5240338" y="2657475"/>
            <a:chExt cx="1630363" cy="1631951"/>
          </a:xfrm>
          <a:solidFill>
            <a:srgbClr val="56A165"/>
          </a:solidFill>
        </p:grpSpPr>
        <p:sp>
          <p:nvSpPr>
            <p:cNvPr id="3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5" name="任意多边形 6"/>
          <p:cNvSpPr/>
          <p:nvPr/>
        </p:nvSpPr>
        <p:spPr>
          <a:xfrm>
            <a:off x="-597247" y="-778682"/>
            <a:ext cx="2302510" cy="2723249"/>
          </a:xfrm>
          <a:custGeom>
            <a:avLst/>
            <a:gdLst>
              <a:gd name="connsiteX0" fmla="*/ 486 w 6855"/>
              <a:gd name="connsiteY0" fmla="*/ 5251 h 8108"/>
              <a:gd name="connsiteX1" fmla="*/ 1945 w 6855"/>
              <a:gd name="connsiteY1" fmla="*/ 1373 h 8108"/>
              <a:gd name="connsiteX2" fmla="*/ 6625 w 6855"/>
              <a:gd name="connsiteY2" fmla="*/ 5100 h 8108"/>
              <a:gd name="connsiteX3" fmla="*/ 486 w 6855"/>
              <a:gd name="connsiteY3" fmla="*/ 5251 h 8108"/>
            </a:gdLst>
            <a:ahLst/>
            <a:cxnLst>
              <a:cxn ang="0">
                <a:pos x="connsiteX0" y="connsiteY0"/>
              </a:cxn>
              <a:cxn ang="0">
                <a:pos x="connsiteX1" y="connsiteY1"/>
              </a:cxn>
              <a:cxn ang="0">
                <a:pos x="connsiteX2" y="connsiteY2"/>
              </a:cxn>
              <a:cxn ang="0">
                <a:pos x="connsiteX3" y="connsiteY3"/>
              </a:cxn>
            </a:cxnLst>
            <a:rect l="l" t="t" r="r" b="b"/>
            <a:pathLst>
              <a:path w="6856" h="8108">
                <a:moveTo>
                  <a:pt x="486" y="5251"/>
                </a:moveTo>
                <a:cubicBezTo>
                  <a:pt x="-808" y="2326"/>
                  <a:pt x="763" y="2236"/>
                  <a:pt x="1945" y="1373"/>
                </a:cubicBezTo>
                <a:cubicBezTo>
                  <a:pt x="7148" y="-1468"/>
                  <a:pt x="7171" y="259"/>
                  <a:pt x="6625" y="5100"/>
                </a:cubicBezTo>
                <a:cubicBezTo>
                  <a:pt x="5624" y="9532"/>
                  <a:pt x="2147" y="8622"/>
                  <a:pt x="486" y="5251"/>
                </a:cubicBezTo>
                <a:close/>
              </a:path>
            </a:pathLst>
          </a:custGeom>
          <a:solidFill>
            <a:schemeClr val="accent4"/>
          </a:solidFill>
          <a:ln>
            <a:noFill/>
          </a:ln>
          <a:effectLst>
            <a:outerShdw blurRad="431800" dist="114300" dir="10800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33"/>
          <p:cNvSpPr/>
          <p:nvPr/>
        </p:nvSpPr>
        <p:spPr>
          <a:xfrm>
            <a:off x="10143073" y="4931473"/>
            <a:ext cx="2302510" cy="2723249"/>
          </a:xfrm>
          <a:custGeom>
            <a:avLst/>
            <a:gdLst>
              <a:gd name="connsiteX0" fmla="*/ 486 w 6855"/>
              <a:gd name="connsiteY0" fmla="*/ 5251 h 8108"/>
              <a:gd name="connsiteX1" fmla="*/ 1945 w 6855"/>
              <a:gd name="connsiteY1" fmla="*/ 1373 h 8108"/>
              <a:gd name="connsiteX2" fmla="*/ 6625 w 6855"/>
              <a:gd name="connsiteY2" fmla="*/ 5100 h 8108"/>
              <a:gd name="connsiteX3" fmla="*/ 486 w 6855"/>
              <a:gd name="connsiteY3" fmla="*/ 5251 h 8108"/>
            </a:gdLst>
            <a:ahLst/>
            <a:cxnLst>
              <a:cxn ang="0">
                <a:pos x="connsiteX0" y="connsiteY0"/>
              </a:cxn>
              <a:cxn ang="0">
                <a:pos x="connsiteX1" y="connsiteY1"/>
              </a:cxn>
              <a:cxn ang="0">
                <a:pos x="connsiteX2" y="connsiteY2"/>
              </a:cxn>
              <a:cxn ang="0">
                <a:pos x="connsiteX3" y="connsiteY3"/>
              </a:cxn>
            </a:cxnLst>
            <a:rect l="l" t="t" r="r" b="b"/>
            <a:pathLst>
              <a:path w="6856" h="8108">
                <a:moveTo>
                  <a:pt x="486" y="5251"/>
                </a:moveTo>
                <a:cubicBezTo>
                  <a:pt x="-808" y="2326"/>
                  <a:pt x="763" y="2236"/>
                  <a:pt x="1945" y="1373"/>
                </a:cubicBezTo>
                <a:cubicBezTo>
                  <a:pt x="7148" y="-1468"/>
                  <a:pt x="7171" y="259"/>
                  <a:pt x="6625" y="5100"/>
                </a:cubicBezTo>
                <a:cubicBezTo>
                  <a:pt x="5624" y="9532"/>
                  <a:pt x="2147" y="8622"/>
                  <a:pt x="486" y="5251"/>
                </a:cubicBezTo>
                <a:close/>
              </a:path>
            </a:pathLst>
          </a:custGeom>
          <a:solidFill>
            <a:schemeClr val="accent2"/>
          </a:solidFill>
          <a:ln>
            <a:noFill/>
          </a:ln>
          <a:effectLst>
            <a:outerShdw blurRad="431800" dist="114300" dir="10800000" algn="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995420" y="220978"/>
            <a:ext cx="3997325" cy="368300"/>
            <a:chOff x="6292" y="188"/>
            <a:chExt cx="6295" cy="580"/>
          </a:xfrm>
        </p:grpSpPr>
        <p:sp>
          <p:nvSpPr>
            <p:cNvPr id="46" name="同心圆 11"/>
            <p:cNvSpPr/>
            <p:nvPr/>
          </p:nvSpPr>
          <p:spPr>
            <a:xfrm>
              <a:off x="6292"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同心圆 12"/>
            <p:cNvSpPr/>
            <p:nvPr/>
          </p:nvSpPr>
          <p:spPr>
            <a:xfrm>
              <a:off x="6906"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同心圆 13"/>
            <p:cNvSpPr/>
            <p:nvPr/>
          </p:nvSpPr>
          <p:spPr>
            <a:xfrm>
              <a:off x="11658"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同心圆 14"/>
            <p:cNvSpPr/>
            <p:nvPr/>
          </p:nvSpPr>
          <p:spPr>
            <a:xfrm>
              <a:off x="12269"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文本框 49"/>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animBg="1"/>
      <p:bldP spid="24" grpId="0" bldLvl="0" animBg="1"/>
      <p:bldP spid="30" grpId="0" bldLvl="0" animBg="1"/>
      <p:bldP spid="36" grpId="0" bldLvl="0" animBg="1"/>
      <p:bldP spid="35" grpId="0" bldLvl="0" animBg="1"/>
      <p:bldP spid="4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1619885"/>
            <a:ext cx="12200890" cy="963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75360" y="4587240"/>
            <a:ext cx="2908935" cy="1566198"/>
          </a:xfrm>
          <a:prstGeom prst="rect">
            <a:avLst/>
          </a:prstGeom>
        </p:spPr>
        <p:txBody>
          <a:bodyPr wrap="square">
            <a:spAutoFit/>
          </a:body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双击在此添加你的文本信息内容双击在此添加你的文本信息内容双击在此添加你的文本信息内容</a:t>
            </a:r>
            <a:endParaRPr lang="zh-CN" altLang="en-US" sz="1050" dirty="0">
              <a:solidFill>
                <a:srgbClr val="E6E4E4">
                  <a:lumMod val="50000"/>
                </a:srgbClr>
              </a:solidFill>
              <a:latin typeface="等线" panose="02010600030101010101" pitchFamily="2" charset="-122"/>
            </a:endParaRPr>
          </a:p>
          <a:p>
            <a:pPr lvl="0" algn="ctr">
              <a:lnSpc>
                <a:spcPct val="130000"/>
              </a:lnSpc>
            </a:pPr>
            <a:endParaRPr lang="zh-CN" altLang="en-US" sz="1050" dirty="0">
              <a:solidFill>
                <a:srgbClr val="E6E4E4">
                  <a:lumMod val="50000"/>
                </a:srgbClr>
              </a:solidFill>
              <a:latin typeface="等线" panose="02010600030101010101" pitchFamily="2" charset="-122"/>
            </a:endParaRPr>
          </a:p>
        </p:txBody>
      </p:sp>
      <p:sp>
        <p:nvSpPr>
          <p:cNvPr id="11" name="矩形 10"/>
          <p:cNvSpPr/>
          <p:nvPr/>
        </p:nvSpPr>
        <p:spPr>
          <a:xfrm>
            <a:off x="4641215" y="4587240"/>
            <a:ext cx="2908935" cy="1566198"/>
          </a:xfrm>
          <a:prstGeom prst="rect">
            <a:avLst/>
          </a:prstGeom>
        </p:spPr>
        <p:txBody>
          <a:bodyPr wrap="square">
            <a:spAutoFit/>
          </a:body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双击在此添加你的文本信息内容双击在此添加你的文本信息内容双击在此添加你的文本信息内容</a:t>
            </a:r>
            <a:endParaRPr lang="zh-CN" altLang="en-US" sz="1050" dirty="0">
              <a:solidFill>
                <a:srgbClr val="E6E4E4">
                  <a:lumMod val="50000"/>
                </a:srgbClr>
              </a:solidFill>
              <a:latin typeface="等线" panose="02010600030101010101" pitchFamily="2" charset="-122"/>
            </a:endParaRPr>
          </a:p>
          <a:p>
            <a:pPr lvl="0" algn="ctr">
              <a:lnSpc>
                <a:spcPct val="130000"/>
              </a:lnSpc>
            </a:pPr>
            <a:endParaRPr lang="zh-CN" altLang="en-US" sz="1050" dirty="0">
              <a:solidFill>
                <a:srgbClr val="E6E4E4">
                  <a:lumMod val="50000"/>
                </a:srgbClr>
              </a:solidFill>
              <a:latin typeface="等线" panose="02010600030101010101" pitchFamily="2" charset="-122"/>
            </a:endParaRPr>
          </a:p>
        </p:txBody>
      </p:sp>
      <p:sp>
        <p:nvSpPr>
          <p:cNvPr id="12" name="矩形 11"/>
          <p:cNvSpPr/>
          <p:nvPr/>
        </p:nvSpPr>
        <p:spPr>
          <a:xfrm>
            <a:off x="8311515" y="4587240"/>
            <a:ext cx="2908935" cy="1566198"/>
          </a:xfrm>
          <a:prstGeom prst="rect">
            <a:avLst/>
          </a:prstGeom>
        </p:spPr>
        <p:txBody>
          <a:bodyPr wrap="square">
            <a:spAutoFit/>
          </a:bodyPr>
          <a:lstStyle/>
          <a:p>
            <a:pPr lvl="0" algn="ct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双击在此添加你的文本信息内容双击在此添加你的文本信息内容双击在此添加你的文本信息内容</a:t>
            </a:r>
            <a:endParaRPr lang="zh-CN" altLang="en-US" sz="1050" dirty="0">
              <a:solidFill>
                <a:srgbClr val="E6E4E4">
                  <a:lumMod val="50000"/>
                </a:srgbClr>
              </a:solidFill>
              <a:latin typeface="等线" panose="02010600030101010101" pitchFamily="2" charset="-122"/>
            </a:endParaRPr>
          </a:p>
          <a:p>
            <a:pPr lvl="0" algn="ctr">
              <a:lnSpc>
                <a:spcPct val="130000"/>
              </a:lnSpc>
            </a:pPr>
            <a:endParaRPr lang="zh-CN" altLang="en-US" sz="1050" dirty="0">
              <a:solidFill>
                <a:srgbClr val="E6E4E4">
                  <a:lumMod val="50000"/>
                </a:srgbClr>
              </a:solidFill>
              <a:latin typeface="等线" panose="02010600030101010101" pitchFamily="2" charset="-122"/>
            </a:endParaRPr>
          </a:p>
        </p:txBody>
      </p:sp>
      <p:grpSp>
        <p:nvGrpSpPr>
          <p:cNvPr id="13" name="组合 12"/>
          <p:cNvGrpSpPr/>
          <p:nvPr/>
        </p:nvGrpSpPr>
        <p:grpSpPr>
          <a:xfrm>
            <a:off x="3995420" y="220978"/>
            <a:ext cx="3997325" cy="368300"/>
            <a:chOff x="6292" y="188"/>
            <a:chExt cx="6295" cy="580"/>
          </a:xfrm>
        </p:grpSpPr>
        <p:sp>
          <p:nvSpPr>
            <p:cNvPr id="14" name="同心圆 11"/>
            <p:cNvSpPr/>
            <p:nvPr/>
          </p:nvSpPr>
          <p:spPr>
            <a:xfrm>
              <a:off x="6292"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同心圆 12"/>
            <p:cNvSpPr/>
            <p:nvPr/>
          </p:nvSpPr>
          <p:spPr>
            <a:xfrm>
              <a:off x="6906"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同心圆 13"/>
            <p:cNvSpPr/>
            <p:nvPr/>
          </p:nvSpPr>
          <p:spPr>
            <a:xfrm>
              <a:off x="11658"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同心圆 14"/>
            <p:cNvSpPr/>
            <p:nvPr/>
          </p:nvSpPr>
          <p:spPr>
            <a:xfrm>
              <a:off x="12269"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文本框 17"/>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090" y="2184916"/>
            <a:ext cx="3120389" cy="2072133"/>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16" y="2177033"/>
            <a:ext cx="3120389" cy="2072133"/>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5787" y="2177033"/>
            <a:ext cx="3120389" cy="2072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2" presetClass="entr" presetSubtype="4" fill="hold" grpId="1"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ppt_y</p:attrName>
                                        </p:attrNameLst>
                                      </p:cBhvr>
                                      <p:tavLst>
                                        <p:tav tm="0">
                                          <p:val>
                                            <p:strVal val="#ppt_y+#ppt_h*1.125000"/>
                                          </p:val>
                                        </p:tav>
                                        <p:tav tm="100000">
                                          <p:val>
                                            <p:strVal val="#ppt_y"/>
                                          </p:val>
                                        </p:tav>
                                      </p:tavLst>
                                    </p:anim>
                                    <p:animEffect transition="in" filter="wipe(up)">
                                      <p:cBhvr>
                                        <p:cTn id="23" dur="500"/>
                                        <p:tgtEl>
                                          <p:spTgt spid="27"/>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2" presetClass="entr" presetSubtype="4" fill="hold" grpId="1"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ppt_y</p:attrName>
                                        </p:attrNameLst>
                                      </p:cBhvr>
                                      <p:tavLst>
                                        <p:tav tm="0">
                                          <p:val>
                                            <p:strVal val="#ppt_y+#ppt_h*1.125000"/>
                                          </p:val>
                                        </p:tav>
                                        <p:tav tm="100000">
                                          <p:val>
                                            <p:strVal val="#ppt_y"/>
                                          </p:val>
                                        </p:tav>
                                      </p:tavLst>
                                    </p:anim>
                                    <p:animEffect transition="in" filter="wipe(up)">
                                      <p:cBhvr>
                                        <p:cTn id="34" dur="500"/>
                                        <p:tgtEl>
                                          <p:spTgt spid="11"/>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12" presetClass="entr" presetSubtype="4" fill="hold" grpId="1"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p:bldP spid="27" grpId="1"/>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15243" y="1240618"/>
            <a:ext cx="8161515" cy="5144992"/>
            <a:chOff x="2015243" y="1713008"/>
            <a:chExt cx="8161515" cy="5144992"/>
          </a:xfrm>
        </p:grpSpPr>
        <p:sp>
          <p:nvSpPr>
            <p:cNvPr id="8" name="任意多边形 7"/>
            <p:cNvSpPr/>
            <p:nvPr/>
          </p:nvSpPr>
          <p:spPr>
            <a:xfrm>
              <a:off x="5150882" y="1713008"/>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accent2"/>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p:nvGrpSpPr>
          <p:grpSpPr>
            <a:xfrm>
              <a:off x="7706787" y="4969291"/>
              <a:ext cx="2370017" cy="1038387"/>
              <a:chOff x="3106598" y="5073134"/>
              <a:chExt cx="2370017" cy="1038387"/>
            </a:xfrm>
          </p:grpSpPr>
          <p:sp>
            <p:nvSpPr>
              <p:cNvPr id="10" name="矩形 9"/>
              <p:cNvSpPr/>
              <p:nvPr/>
            </p:nvSpPr>
            <p:spPr>
              <a:xfrm>
                <a:off x="3106598" y="5073134"/>
                <a:ext cx="1569660" cy="369332"/>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11" name="矩形 10"/>
              <p:cNvSpPr/>
              <p:nvPr/>
            </p:nvSpPr>
            <p:spPr>
              <a:xfrm>
                <a:off x="3106598" y="5404404"/>
                <a:ext cx="2370017" cy="70711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grpSp>
          <p:nvGrpSpPr>
            <p:cNvPr id="12" name="组合 11"/>
            <p:cNvGrpSpPr/>
            <p:nvPr/>
          </p:nvGrpSpPr>
          <p:grpSpPr>
            <a:xfrm>
              <a:off x="2666947" y="2257095"/>
              <a:ext cx="2370017" cy="1038387"/>
              <a:chOff x="1221767" y="2192338"/>
              <a:chExt cx="2370017" cy="1038387"/>
            </a:xfrm>
          </p:grpSpPr>
          <p:sp>
            <p:nvSpPr>
              <p:cNvPr id="13" name="矩形 12"/>
              <p:cNvSpPr/>
              <p:nvPr/>
            </p:nvSpPr>
            <p:spPr>
              <a:xfrm>
                <a:off x="2022124" y="2192338"/>
                <a:ext cx="1569660" cy="369332"/>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14" name="矩形 13"/>
              <p:cNvSpPr/>
              <p:nvPr/>
            </p:nvSpPr>
            <p:spPr>
              <a:xfrm>
                <a:off x="1221767" y="2523608"/>
                <a:ext cx="2370017" cy="707117"/>
              </a:xfrm>
              <a:prstGeom prst="rect">
                <a:avLst/>
              </a:prstGeom>
            </p:spPr>
            <p:txBody>
              <a:bodyPr wrap="square">
                <a:spAutoFit/>
              </a:bodyPr>
              <a:lstStyle/>
              <a:p>
                <a:pPr lvl="0" algn="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grpSp>
          <p:nvGrpSpPr>
            <p:cNvPr id="15" name="组合 14"/>
            <p:cNvGrpSpPr/>
            <p:nvPr/>
          </p:nvGrpSpPr>
          <p:grpSpPr>
            <a:xfrm>
              <a:off x="7806741" y="3004606"/>
              <a:ext cx="2370017" cy="989376"/>
              <a:chOff x="3106598" y="5122145"/>
              <a:chExt cx="2370017" cy="989376"/>
            </a:xfrm>
          </p:grpSpPr>
          <p:sp>
            <p:nvSpPr>
              <p:cNvPr id="16" name="矩形 15"/>
              <p:cNvSpPr/>
              <p:nvPr/>
            </p:nvSpPr>
            <p:spPr>
              <a:xfrm>
                <a:off x="3106598" y="5122145"/>
                <a:ext cx="1569660" cy="369332"/>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17" name="矩形 16"/>
              <p:cNvSpPr/>
              <p:nvPr/>
            </p:nvSpPr>
            <p:spPr>
              <a:xfrm>
                <a:off x="3106598" y="5404404"/>
                <a:ext cx="2370017" cy="707117"/>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grpSp>
          <p:nvGrpSpPr>
            <p:cNvPr id="18" name="组合 17"/>
            <p:cNvGrpSpPr/>
            <p:nvPr/>
          </p:nvGrpSpPr>
          <p:grpSpPr>
            <a:xfrm>
              <a:off x="2015243" y="4042191"/>
              <a:ext cx="2370017" cy="1038387"/>
              <a:chOff x="1221767" y="2192338"/>
              <a:chExt cx="2370017" cy="1038387"/>
            </a:xfrm>
          </p:grpSpPr>
          <p:sp>
            <p:nvSpPr>
              <p:cNvPr id="19" name="矩形 18"/>
              <p:cNvSpPr/>
              <p:nvPr/>
            </p:nvSpPr>
            <p:spPr>
              <a:xfrm>
                <a:off x="2022124" y="2192338"/>
                <a:ext cx="1569660" cy="369332"/>
              </a:xfrm>
              <a:prstGeom prst="rect">
                <a:avLst/>
              </a:prstGeom>
            </p:spPr>
            <p:txBody>
              <a:bodyPr wrap="none">
                <a:spAutoFit/>
              </a:bodyPr>
              <a:lstStyle/>
              <a:p>
                <a:pPr lvl="0" algn="ctr"/>
                <a:r>
                  <a:rPr lang="zh-CN" altLang="en-US" dirty="0">
                    <a:solidFill>
                      <a:srgbClr val="E6E4E4">
                        <a:lumMod val="25000"/>
                      </a:srgbClr>
                    </a:solidFill>
                    <a:latin typeface="思源黑体 CN Bold" panose="020B0800000000000000" pitchFamily="34" charset="-122"/>
                    <a:ea typeface="思源黑体 CN Bold" panose="020B0800000000000000" pitchFamily="34" charset="-122"/>
                  </a:rPr>
                  <a:t>输入你的标题</a:t>
                </a:r>
              </a:p>
            </p:txBody>
          </p:sp>
          <p:sp>
            <p:nvSpPr>
              <p:cNvPr id="20" name="矩形 19"/>
              <p:cNvSpPr/>
              <p:nvPr/>
            </p:nvSpPr>
            <p:spPr>
              <a:xfrm>
                <a:off x="1221767" y="2523608"/>
                <a:ext cx="2370017" cy="707117"/>
              </a:xfrm>
              <a:prstGeom prst="rect">
                <a:avLst/>
              </a:prstGeom>
            </p:spPr>
            <p:txBody>
              <a:bodyPr wrap="square">
                <a:spAutoFit/>
              </a:bodyPr>
              <a:lstStyle/>
              <a:p>
                <a:pPr lvl="0" algn="r">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a:t>
                </a:r>
                <a:endParaRPr lang="zh-CN" altLang="en-US" sz="1050" dirty="0">
                  <a:solidFill>
                    <a:srgbClr val="E6E4E4">
                      <a:lumMod val="50000"/>
                    </a:srgbClr>
                  </a:solidFill>
                  <a:latin typeface="等线" panose="02010600030101010101" pitchFamily="2" charset="-122"/>
                </a:endParaRPr>
              </a:p>
            </p:txBody>
          </p:sp>
        </p:grpSp>
        <p:grpSp>
          <p:nvGrpSpPr>
            <p:cNvPr id="21" name="组合 20"/>
            <p:cNvGrpSpPr/>
            <p:nvPr/>
          </p:nvGrpSpPr>
          <p:grpSpPr>
            <a:xfrm>
              <a:off x="4687714" y="4114800"/>
              <a:ext cx="698500" cy="698500"/>
              <a:chOff x="4687714" y="4114800"/>
              <a:chExt cx="698500" cy="698500"/>
            </a:xfrm>
          </p:grpSpPr>
          <p:sp>
            <p:nvSpPr>
              <p:cNvPr id="22" name="椭圆 21"/>
              <p:cNvSpPr/>
              <p:nvPr/>
            </p:nvSpPr>
            <p:spPr>
              <a:xfrm>
                <a:off x="4687714" y="4114800"/>
                <a:ext cx="698500" cy="69850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72"/>
              <p:cNvSpPr>
                <a:spLocks noChangeAspect="1" noEditPoints="1"/>
              </p:cNvSpPr>
              <p:nvPr/>
            </p:nvSpPr>
            <p:spPr bwMode="auto">
              <a:xfrm>
                <a:off x="4916679" y="4322993"/>
                <a:ext cx="240570" cy="25560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6854334" y="5018405"/>
              <a:ext cx="698500" cy="698500"/>
              <a:chOff x="6854334" y="5018405"/>
              <a:chExt cx="698500" cy="698500"/>
            </a:xfrm>
          </p:grpSpPr>
          <p:sp>
            <p:nvSpPr>
              <p:cNvPr id="25" name="椭圆 24"/>
              <p:cNvSpPr/>
              <p:nvPr/>
            </p:nvSpPr>
            <p:spPr>
              <a:xfrm>
                <a:off x="6854334" y="5018405"/>
                <a:ext cx="698500" cy="69850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7054558" y="5245034"/>
                <a:ext cx="312886" cy="311751"/>
                <a:chOff x="3618897" y="2279040"/>
                <a:chExt cx="706229" cy="703668"/>
              </a:xfrm>
              <a:solidFill>
                <a:schemeClr val="bg1"/>
              </a:solidFill>
            </p:grpSpPr>
            <p:sp>
              <p:nvSpPr>
                <p:cNvPr id="27"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0" name="组合 29"/>
            <p:cNvGrpSpPr/>
            <p:nvPr/>
          </p:nvGrpSpPr>
          <p:grpSpPr>
            <a:xfrm>
              <a:off x="6865573" y="3028204"/>
              <a:ext cx="698500" cy="698500"/>
              <a:chOff x="6865573" y="3028204"/>
              <a:chExt cx="698500" cy="698500"/>
            </a:xfrm>
          </p:grpSpPr>
          <p:sp>
            <p:nvSpPr>
              <p:cNvPr id="31" name="椭圆 30"/>
              <p:cNvSpPr/>
              <p:nvPr/>
            </p:nvSpPr>
            <p:spPr>
              <a:xfrm>
                <a:off x="6865573" y="3028204"/>
                <a:ext cx="698500" cy="69850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a:grpSpLocks noChangeAspect="1"/>
              </p:cNvGrpSpPr>
              <p:nvPr/>
            </p:nvGrpSpPr>
            <p:grpSpPr>
              <a:xfrm>
                <a:off x="7057703" y="3257268"/>
                <a:ext cx="312886" cy="266228"/>
                <a:chOff x="7909299" y="3772690"/>
                <a:chExt cx="667095" cy="567616"/>
              </a:xfrm>
              <a:solidFill>
                <a:schemeClr val="bg1"/>
              </a:solidFill>
            </p:grpSpPr>
            <p:sp>
              <p:nvSpPr>
                <p:cNvPr id="33"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 name="组合 34"/>
            <p:cNvGrpSpPr/>
            <p:nvPr/>
          </p:nvGrpSpPr>
          <p:grpSpPr>
            <a:xfrm>
              <a:off x="5309728" y="2329704"/>
              <a:ext cx="698500" cy="698500"/>
              <a:chOff x="5309728" y="2329704"/>
              <a:chExt cx="698500" cy="698500"/>
            </a:xfrm>
          </p:grpSpPr>
          <p:sp>
            <p:nvSpPr>
              <p:cNvPr id="36" name="椭圆 35"/>
              <p:cNvSpPr/>
              <p:nvPr/>
            </p:nvSpPr>
            <p:spPr>
              <a:xfrm>
                <a:off x="5309728" y="2329704"/>
                <a:ext cx="698500" cy="69850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5510169" y="2533542"/>
                <a:ext cx="295624" cy="295912"/>
                <a:chOff x="5240338" y="2657475"/>
                <a:chExt cx="1630363" cy="1631951"/>
              </a:xfrm>
              <a:solidFill>
                <a:schemeClr val="bg1"/>
              </a:solidFill>
            </p:grpSpPr>
            <p:sp>
              <p:nvSpPr>
                <p:cNvPr id="3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43" name="组合 42"/>
          <p:cNvGrpSpPr/>
          <p:nvPr/>
        </p:nvGrpSpPr>
        <p:grpSpPr>
          <a:xfrm>
            <a:off x="3995420" y="220978"/>
            <a:ext cx="3997325" cy="368300"/>
            <a:chOff x="6292" y="188"/>
            <a:chExt cx="6295" cy="580"/>
          </a:xfrm>
        </p:grpSpPr>
        <p:sp>
          <p:nvSpPr>
            <p:cNvPr id="44" name="同心圆 11"/>
            <p:cNvSpPr/>
            <p:nvPr/>
          </p:nvSpPr>
          <p:spPr>
            <a:xfrm>
              <a:off x="6292"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同心圆 12"/>
            <p:cNvSpPr/>
            <p:nvPr/>
          </p:nvSpPr>
          <p:spPr>
            <a:xfrm>
              <a:off x="6906"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同心圆 13"/>
            <p:cNvSpPr/>
            <p:nvPr/>
          </p:nvSpPr>
          <p:spPr>
            <a:xfrm>
              <a:off x="11658"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同心圆 14"/>
            <p:cNvSpPr/>
            <p:nvPr/>
          </p:nvSpPr>
          <p:spPr>
            <a:xfrm>
              <a:off x="12269"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文本框 47"/>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995420" y="220978"/>
            <a:ext cx="3997325" cy="368300"/>
            <a:chOff x="6292" y="188"/>
            <a:chExt cx="6295" cy="580"/>
          </a:xfrm>
        </p:grpSpPr>
        <p:sp>
          <p:nvSpPr>
            <p:cNvPr id="44" name="同心圆 11"/>
            <p:cNvSpPr/>
            <p:nvPr/>
          </p:nvSpPr>
          <p:spPr>
            <a:xfrm>
              <a:off x="6292"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同心圆 12"/>
            <p:cNvSpPr/>
            <p:nvPr/>
          </p:nvSpPr>
          <p:spPr>
            <a:xfrm>
              <a:off x="6906"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同心圆 13"/>
            <p:cNvSpPr/>
            <p:nvPr/>
          </p:nvSpPr>
          <p:spPr>
            <a:xfrm>
              <a:off x="11658"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同心圆 14"/>
            <p:cNvSpPr/>
            <p:nvPr/>
          </p:nvSpPr>
          <p:spPr>
            <a:xfrm>
              <a:off x="12269" y="319"/>
              <a:ext cx="318" cy="318"/>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文本框 47"/>
            <p:cNvSpPr txBox="1"/>
            <p:nvPr/>
          </p:nvSpPr>
          <p:spPr>
            <a:xfrm>
              <a:off x="7634" y="188"/>
              <a:ext cx="3477" cy="580"/>
            </a:xfrm>
            <a:prstGeom prst="rect">
              <a:avLst/>
            </a:prstGeom>
            <a:noFill/>
          </p:spPr>
          <p:txBody>
            <a:bodyPr wrap="square" rtlCol="0">
              <a:spAutoFit/>
            </a:bodyPr>
            <a:lstStyle/>
            <a:p>
              <a:pPr algn="dist"/>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输入您的标题</a:t>
              </a:r>
            </a:p>
          </p:txBody>
        </p:sp>
      </p:grpSp>
      <p:sp>
        <p:nvSpPr>
          <p:cNvPr id="3" name="矩形 2"/>
          <p:cNvSpPr/>
          <p:nvPr/>
        </p:nvSpPr>
        <p:spPr>
          <a:xfrm>
            <a:off x="1117600" y="0"/>
            <a:ext cx="19100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280160" y="882650"/>
            <a:ext cx="1910080" cy="1323439"/>
          </a:xfrm>
          <a:prstGeom prst="rect">
            <a:avLst/>
          </a:prstGeom>
          <a:noFill/>
        </p:spPr>
        <p:txBody>
          <a:bodyPr wrap="square" rtlCol="0">
            <a:spAutoFit/>
          </a:bodyPr>
          <a:lstStyle/>
          <a:p>
            <a:r>
              <a:rPr lang="en-US" altLang="zh-CN" sz="4000" dirty="0">
                <a:solidFill>
                  <a:schemeClr val="bg1"/>
                </a:solidFill>
                <a:latin typeface="思源黑体 CN Regular" panose="020B0500000000000000" pitchFamily="34" charset="-122"/>
                <a:ea typeface="思源黑体 CN Regular" panose="020B0500000000000000" pitchFamily="34" charset="-122"/>
                <a:sym typeface="+mn-ea"/>
              </a:rPr>
              <a:t>ADD </a:t>
            </a:r>
          </a:p>
          <a:p>
            <a:r>
              <a:rPr lang="en-US" altLang="zh-CN" sz="4000" dirty="0">
                <a:solidFill>
                  <a:schemeClr val="bg1"/>
                </a:solidFill>
                <a:latin typeface="思源黑体 CN Regular" panose="020B0500000000000000" pitchFamily="34" charset="-122"/>
                <a:ea typeface="思源黑体 CN Regular" panose="020B0500000000000000" pitchFamily="34" charset="-122"/>
                <a:sym typeface="+mn-ea"/>
              </a:rPr>
              <a:t>TITILE</a:t>
            </a:r>
            <a:endParaRPr lang="zh-CN" altLang="en-US" sz="3600" b="1" dirty="0">
              <a:solidFill>
                <a:schemeClr val="bg1"/>
              </a:solidFill>
              <a:latin typeface="思源黑体 CN Regular" panose="020B0500000000000000" pitchFamily="34" charset="-122"/>
              <a:ea typeface="思源黑体 CN Regular" panose="020B0500000000000000" pitchFamily="34" charset="-122"/>
            </a:endParaRPr>
          </a:p>
        </p:txBody>
      </p:sp>
      <p:grpSp>
        <p:nvGrpSpPr>
          <p:cNvPr id="118" name="组合 11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rot="861329">
            <a:off x="104934" y="2362738"/>
            <a:ext cx="3935413" cy="2734038"/>
            <a:chOff x="2389617" y="1028700"/>
            <a:chExt cx="7412767" cy="5149850"/>
          </a:xfrm>
        </p:grpSpPr>
        <p:sp>
          <p:nvSpPr>
            <p:cNvPr id="119" name="iṧḷïḋê"/>
            <p:cNvSpPr/>
            <p:nvPr/>
          </p:nvSpPr>
          <p:spPr bwMode="auto">
            <a:xfrm>
              <a:off x="6366865" y="4080209"/>
              <a:ext cx="41144" cy="78860"/>
            </a:xfrm>
            <a:custGeom>
              <a:avLst/>
              <a:gdLst>
                <a:gd name="T0" fmla="*/ 0 w 6"/>
                <a:gd name="T1" fmla="*/ 0 h 11"/>
                <a:gd name="T2" fmla="*/ 5 w 6"/>
                <a:gd name="T3" fmla="*/ 11 h 11"/>
                <a:gd name="T4" fmla="*/ 6 w 6"/>
                <a:gd name="T5" fmla="*/ 10 h 11"/>
                <a:gd name="T6" fmla="*/ 3 w 6"/>
                <a:gd name="T7" fmla="*/ 0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2" y="3"/>
                    <a:pt x="4" y="7"/>
                    <a:pt x="5" y="11"/>
                  </a:cubicBezTo>
                  <a:cubicBezTo>
                    <a:pt x="6" y="10"/>
                    <a:pt x="6" y="10"/>
                    <a:pt x="6" y="10"/>
                  </a:cubicBezTo>
                  <a:cubicBezTo>
                    <a:pt x="5" y="7"/>
                    <a:pt x="4" y="3"/>
                    <a:pt x="3" y="0"/>
                  </a:cubicBezTo>
                  <a:cubicBezTo>
                    <a:pt x="2" y="0"/>
                    <a:pt x="1" y="0"/>
                    <a:pt x="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ṧ1îḑè"/>
            <p:cNvSpPr/>
            <p:nvPr/>
          </p:nvSpPr>
          <p:spPr bwMode="auto">
            <a:xfrm>
              <a:off x="6438868" y="4066494"/>
              <a:ext cx="48001" cy="72003"/>
            </a:xfrm>
            <a:custGeom>
              <a:avLst/>
              <a:gdLst>
                <a:gd name="T0" fmla="*/ 7 w 7"/>
                <a:gd name="T1" fmla="*/ 10 h 10"/>
                <a:gd name="T2" fmla="*/ 4 w 7"/>
                <a:gd name="T3" fmla="*/ 5 h 10"/>
                <a:gd name="T4" fmla="*/ 2 w 7"/>
                <a:gd name="T5" fmla="*/ 0 h 10"/>
                <a:gd name="T6" fmla="*/ 0 w 7"/>
                <a:gd name="T7" fmla="*/ 0 h 10"/>
                <a:gd name="T8" fmla="*/ 6 w 7"/>
                <a:gd name="T9" fmla="*/ 10 h 10"/>
                <a:gd name="T10" fmla="*/ 7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7" y="10"/>
                  </a:moveTo>
                  <a:cubicBezTo>
                    <a:pt x="6" y="8"/>
                    <a:pt x="5" y="7"/>
                    <a:pt x="4" y="5"/>
                  </a:cubicBezTo>
                  <a:cubicBezTo>
                    <a:pt x="4" y="3"/>
                    <a:pt x="3" y="2"/>
                    <a:pt x="2" y="0"/>
                  </a:cubicBezTo>
                  <a:cubicBezTo>
                    <a:pt x="2" y="0"/>
                    <a:pt x="1" y="0"/>
                    <a:pt x="0" y="0"/>
                  </a:cubicBezTo>
                  <a:cubicBezTo>
                    <a:pt x="2" y="4"/>
                    <a:pt x="4" y="7"/>
                    <a:pt x="6" y="10"/>
                  </a:cubicBezTo>
                  <a:cubicBezTo>
                    <a:pt x="6" y="10"/>
                    <a:pt x="7" y="10"/>
                    <a:pt x="7" y="1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iŝḷîďè"/>
            <p:cNvSpPr/>
            <p:nvPr/>
          </p:nvSpPr>
          <p:spPr bwMode="auto">
            <a:xfrm>
              <a:off x="6408009" y="4073352"/>
              <a:ext cx="37716" cy="72003"/>
            </a:xfrm>
            <a:custGeom>
              <a:avLst/>
              <a:gdLst>
                <a:gd name="T0" fmla="*/ 4 w 5"/>
                <a:gd name="T1" fmla="*/ 10 h 10"/>
                <a:gd name="T2" fmla="*/ 5 w 5"/>
                <a:gd name="T3" fmla="*/ 10 h 10"/>
                <a:gd name="T4" fmla="*/ 1 w 5"/>
                <a:gd name="T5" fmla="*/ 0 h 10"/>
                <a:gd name="T6" fmla="*/ 0 w 5"/>
                <a:gd name="T7" fmla="*/ 0 h 10"/>
                <a:gd name="T8" fmla="*/ 3 w 5"/>
                <a:gd name="T9" fmla="*/ 7 h 10"/>
                <a:gd name="T10" fmla="*/ 4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4" y="10"/>
                  </a:moveTo>
                  <a:cubicBezTo>
                    <a:pt x="5" y="10"/>
                    <a:pt x="5" y="10"/>
                    <a:pt x="5" y="10"/>
                  </a:cubicBezTo>
                  <a:cubicBezTo>
                    <a:pt x="3" y="7"/>
                    <a:pt x="2" y="3"/>
                    <a:pt x="1" y="0"/>
                  </a:cubicBezTo>
                  <a:cubicBezTo>
                    <a:pt x="1" y="0"/>
                    <a:pt x="0" y="0"/>
                    <a:pt x="0" y="0"/>
                  </a:cubicBezTo>
                  <a:cubicBezTo>
                    <a:pt x="1" y="3"/>
                    <a:pt x="2" y="5"/>
                    <a:pt x="3" y="7"/>
                  </a:cubicBezTo>
                  <a:cubicBezTo>
                    <a:pt x="3" y="8"/>
                    <a:pt x="4" y="9"/>
                    <a:pt x="4" y="1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îs1íḋe"/>
            <p:cNvSpPr/>
            <p:nvPr/>
          </p:nvSpPr>
          <p:spPr bwMode="auto">
            <a:xfrm>
              <a:off x="6473154" y="4052780"/>
              <a:ext cx="51431" cy="78860"/>
            </a:xfrm>
            <a:custGeom>
              <a:avLst/>
              <a:gdLst>
                <a:gd name="T0" fmla="*/ 7 w 7"/>
                <a:gd name="T1" fmla="*/ 11 h 11"/>
                <a:gd name="T2" fmla="*/ 2 w 7"/>
                <a:gd name="T3" fmla="*/ 0 h 11"/>
                <a:gd name="T4" fmla="*/ 0 w 7"/>
                <a:gd name="T5" fmla="*/ 1 h 11"/>
                <a:gd name="T6" fmla="*/ 6 w 7"/>
                <a:gd name="T7" fmla="*/ 11 h 11"/>
                <a:gd name="T8" fmla="*/ 7 w 7"/>
                <a:gd name="T9" fmla="*/ 11 h 11"/>
              </a:gdLst>
              <a:ahLst/>
              <a:cxnLst>
                <a:cxn ang="0">
                  <a:pos x="T0" y="T1"/>
                </a:cxn>
                <a:cxn ang="0">
                  <a:pos x="T2" y="T3"/>
                </a:cxn>
                <a:cxn ang="0">
                  <a:pos x="T4" y="T5"/>
                </a:cxn>
                <a:cxn ang="0">
                  <a:pos x="T6" y="T7"/>
                </a:cxn>
                <a:cxn ang="0">
                  <a:pos x="T8" y="T9"/>
                </a:cxn>
              </a:cxnLst>
              <a:rect l="0" t="0" r="r" b="b"/>
              <a:pathLst>
                <a:path w="7" h="11">
                  <a:moveTo>
                    <a:pt x="7" y="11"/>
                  </a:moveTo>
                  <a:cubicBezTo>
                    <a:pt x="4" y="8"/>
                    <a:pt x="3" y="4"/>
                    <a:pt x="2" y="0"/>
                  </a:cubicBezTo>
                  <a:cubicBezTo>
                    <a:pt x="1" y="0"/>
                    <a:pt x="1" y="1"/>
                    <a:pt x="0" y="1"/>
                  </a:cubicBezTo>
                  <a:cubicBezTo>
                    <a:pt x="2" y="5"/>
                    <a:pt x="4" y="8"/>
                    <a:pt x="6" y="11"/>
                  </a:cubicBezTo>
                  <a:cubicBezTo>
                    <a:pt x="7" y="11"/>
                    <a:pt x="7" y="11"/>
                    <a:pt x="7" y="1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i$1íḑé"/>
            <p:cNvSpPr/>
            <p:nvPr/>
          </p:nvSpPr>
          <p:spPr bwMode="auto">
            <a:xfrm>
              <a:off x="6552013" y="4008208"/>
              <a:ext cx="150861" cy="144004"/>
            </a:xfrm>
            <a:custGeom>
              <a:avLst/>
              <a:gdLst>
                <a:gd name="T0" fmla="*/ 0 w 21"/>
                <a:gd name="T1" fmla="*/ 2 h 20"/>
                <a:gd name="T2" fmla="*/ 13 w 21"/>
                <a:gd name="T3" fmla="*/ 16 h 20"/>
                <a:gd name="T4" fmla="*/ 21 w 21"/>
                <a:gd name="T5" fmla="*/ 20 h 20"/>
                <a:gd name="T6" fmla="*/ 4 w 21"/>
                <a:gd name="T7" fmla="*/ 0 h 20"/>
                <a:gd name="T8" fmla="*/ 0 w 21"/>
                <a:gd name="T9" fmla="*/ 2 h 20"/>
              </a:gdLst>
              <a:ahLst/>
              <a:cxnLst>
                <a:cxn ang="0">
                  <a:pos x="T0" y="T1"/>
                </a:cxn>
                <a:cxn ang="0">
                  <a:pos x="T2" y="T3"/>
                </a:cxn>
                <a:cxn ang="0">
                  <a:pos x="T4" y="T5"/>
                </a:cxn>
                <a:cxn ang="0">
                  <a:pos x="T6" y="T7"/>
                </a:cxn>
                <a:cxn ang="0">
                  <a:pos x="T8" y="T9"/>
                </a:cxn>
              </a:cxnLst>
              <a:rect l="0" t="0" r="r" b="b"/>
              <a:pathLst>
                <a:path w="21" h="20">
                  <a:moveTo>
                    <a:pt x="0" y="2"/>
                  </a:moveTo>
                  <a:cubicBezTo>
                    <a:pt x="2" y="8"/>
                    <a:pt x="7" y="13"/>
                    <a:pt x="13" y="16"/>
                  </a:cubicBezTo>
                  <a:cubicBezTo>
                    <a:pt x="15" y="18"/>
                    <a:pt x="18" y="19"/>
                    <a:pt x="21" y="20"/>
                  </a:cubicBezTo>
                  <a:cubicBezTo>
                    <a:pt x="13" y="15"/>
                    <a:pt x="7" y="9"/>
                    <a:pt x="4" y="0"/>
                  </a:cubicBezTo>
                  <a:cubicBezTo>
                    <a:pt x="3" y="1"/>
                    <a:pt x="2" y="1"/>
                    <a:pt x="0" y="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íŝ1iḑe"/>
            <p:cNvSpPr/>
            <p:nvPr/>
          </p:nvSpPr>
          <p:spPr bwMode="auto">
            <a:xfrm>
              <a:off x="5790850" y="3140756"/>
              <a:ext cx="1004599" cy="805737"/>
            </a:xfrm>
            <a:custGeom>
              <a:avLst/>
              <a:gdLst>
                <a:gd name="T0" fmla="*/ 28 w 141"/>
                <a:gd name="T1" fmla="*/ 24 h 113"/>
                <a:gd name="T2" fmla="*/ 1 w 141"/>
                <a:gd name="T3" fmla="*/ 66 h 113"/>
                <a:gd name="T4" fmla="*/ 8 w 141"/>
                <a:gd name="T5" fmla="*/ 90 h 113"/>
                <a:gd name="T6" fmla="*/ 36 w 141"/>
                <a:gd name="T7" fmla="*/ 28 h 113"/>
                <a:gd name="T8" fmla="*/ 38 w 141"/>
                <a:gd name="T9" fmla="*/ 32 h 113"/>
                <a:gd name="T10" fmla="*/ 20 w 141"/>
                <a:gd name="T11" fmla="*/ 68 h 113"/>
                <a:gd name="T12" fmla="*/ 22 w 141"/>
                <a:gd name="T13" fmla="*/ 86 h 113"/>
                <a:gd name="T14" fmla="*/ 21 w 141"/>
                <a:gd name="T15" fmla="*/ 81 h 113"/>
                <a:gd name="T16" fmla="*/ 31 w 141"/>
                <a:gd name="T17" fmla="*/ 46 h 113"/>
                <a:gd name="T18" fmla="*/ 32 w 141"/>
                <a:gd name="T19" fmla="*/ 47 h 113"/>
                <a:gd name="T20" fmla="*/ 26 w 141"/>
                <a:gd name="T21" fmla="*/ 77 h 113"/>
                <a:gd name="T22" fmla="*/ 28 w 141"/>
                <a:gd name="T23" fmla="*/ 94 h 113"/>
                <a:gd name="T24" fmla="*/ 30 w 141"/>
                <a:gd name="T25" fmla="*/ 98 h 113"/>
                <a:gd name="T26" fmla="*/ 30 w 141"/>
                <a:gd name="T27" fmla="*/ 98 h 113"/>
                <a:gd name="T28" fmla="*/ 31 w 141"/>
                <a:gd name="T29" fmla="*/ 59 h 113"/>
                <a:gd name="T30" fmla="*/ 33 w 141"/>
                <a:gd name="T31" fmla="*/ 59 h 113"/>
                <a:gd name="T32" fmla="*/ 33 w 141"/>
                <a:gd name="T33" fmla="*/ 91 h 113"/>
                <a:gd name="T34" fmla="*/ 41 w 141"/>
                <a:gd name="T35" fmla="*/ 105 h 113"/>
                <a:gd name="T36" fmla="*/ 41 w 141"/>
                <a:gd name="T37" fmla="*/ 105 h 113"/>
                <a:gd name="T38" fmla="*/ 76 w 141"/>
                <a:gd name="T39" fmla="*/ 113 h 113"/>
                <a:gd name="T40" fmla="*/ 117 w 141"/>
                <a:gd name="T41" fmla="*/ 95 h 113"/>
                <a:gd name="T42" fmla="*/ 116 w 141"/>
                <a:gd name="T43" fmla="*/ 19 h 113"/>
                <a:gd name="T44" fmla="*/ 28 w 141"/>
                <a:gd name="T45" fmla="*/ 2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13">
                  <a:moveTo>
                    <a:pt x="28" y="24"/>
                  </a:moveTo>
                  <a:cubicBezTo>
                    <a:pt x="14" y="33"/>
                    <a:pt x="1" y="48"/>
                    <a:pt x="1" y="66"/>
                  </a:cubicBezTo>
                  <a:cubicBezTo>
                    <a:pt x="2" y="75"/>
                    <a:pt x="4" y="83"/>
                    <a:pt x="8" y="90"/>
                  </a:cubicBezTo>
                  <a:cubicBezTo>
                    <a:pt x="0" y="66"/>
                    <a:pt x="15" y="39"/>
                    <a:pt x="36" y="28"/>
                  </a:cubicBezTo>
                  <a:cubicBezTo>
                    <a:pt x="39" y="27"/>
                    <a:pt x="40" y="30"/>
                    <a:pt x="38" y="32"/>
                  </a:cubicBezTo>
                  <a:cubicBezTo>
                    <a:pt x="25" y="42"/>
                    <a:pt x="20" y="51"/>
                    <a:pt x="20" y="68"/>
                  </a:cubicBezTo>
                  <a:cubicBezTo>
                    <a:pt x="20" y="74"/>
                    <a:pt x="20" y="80"/>
                    <a:pt x="22" y="86"/>
                  </a:cubicBezTo>
                  <a:cubicBezTo>
                    <a:pt x="21" y="84"/>
                    <a:pt x="21" y="83"/>
                    <a:pt x="21" y="81"/>
                  </a:cubicBezTo>
                  <a:cubicBezTo>
                    <a:pt x="21" y="69"/>
                    <a:pt x="23" y="55"/>
                    <a:pt x="31" y="46"/>
                  </a:cubicBezTo>
                  <a:cubicBezTo>
                    <a:pt x="32" y="46"/>
                    <a:pt x="33" y="46"/>
                    <a:pt x="32" y="47"/>
                  </a:cubicBezTo>
                  <a:cubicBezTo>
                    <a:pt x="26" y="56"/>
                    <a:pt x="26" y="66"/>
                    <a:pt x="26" y="77"/>
                  </a:cubicBezTo>
                  <a:cubicBezTo>
                    <a:pt x="26" y="82"/>
                    <a:pt x="26" y="88"/>
                    <a:pt x="28" y="94"/>
                  </a:cubicBezTo>
                  <a:cubicBezTo>
                    <a:pt x="28" y="94"/>
                    <a:pt x="29" y="96"/>
                    <a:pt x="30" y="98"/>
                  </a:cubicBezTo>
                  <a:cubicBezTo>
                    <a:pt x="30" y="98"/>
                    <a:pt x="30" y="98"/>
                    <a:pt x="30" y="98"/>
                  </a:cubicBezTo>
                  <a:cubicBezTo>
                    <a:pt x="25" y="86"/>
                    <a:pt x="26" y="71"/>
                    <a:pt x="31" y="59"/>
                  </a:cubicBezTo>
                  <a:cubicBezTo>
                    <a:pt x="32" y="58"/>
                    <a:pt x="33" y="58"/>
                    <a:pt x="33" y="59"/>
                  </a:cubicBezTo>
                  <a:cubicBezTo>
                    <a:pt x="29" y="70"/>
                    <a:pt x="30" y="80"/>
                    <a:pt x="33" y="91"/>
                  </a:cubicBezTo>
                  <a:cubicBezTo>
                    <a:pt x="34" y="97"/>
                    <a:pt x="36" y="102"/>
                    <a:pt x="41" y="105"/>
                  </a:cubicBezTo>
                  <a:cubicBezTo>
                    <a:pt x="41" y="105"/>
                    <a:pt x="41" y="105"/>
                    <a:pt x="41" y="105"/>
                  </a:cubicBezTo>
                  <a:cubicBezTo>
                    <a:pt x="52" y="110"/>
                    <a:pt x="64" y="110"/>
                    <a:pt x="76" y="113"/>
                  </a:cubicBezTo>
                  <a:cubicBezTo>
                    <a:pt x="91" y="111"/>
                    <a:pt x="105" y="107"/>
                    <a:pt x="117" y="95"/>
                  </a:cubicBezTo>
                  <a:cubicBezTo>
                    <a:pt x="138" y="74"/>
                    <a:pt x="141" y="38"/>
                    <a:pt x="116" y="19"/>
                  </a:cubicBezTo>
                  <a:cubicBezTo>
                    <a:pt x="92" y="0"/>
                    <a:pt x="52" y="8"/>
                    <a:pt x="28" y="24"/>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íşḷîḍê"/>
            <p:cNvSpPr/>
            <p:nvPr/>
          </p:nvSpPr>
          <p:spPr bwMode="auto">
            <a:xfrm>
              <a:off x="6507441" y="4045922"/>
              <a:ext cx="10287" cy="20572"/>
            </a:xfrm>
            <a:custGeom>
              <a:avLst/>
              <a:gdLst>
                <a:gd name="T0" fmla="*/ 0 w 1"/>
                <a:gd name="T1" fmla="*/ 0 h 3"/>
                <a:gd name="T2" fmla="*/ 1 w 1"/>
                <a:gd name="T3" fmla="*/ 3 h 3"/>
                <a:gd name="T4" fmla="*/ 0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1" y="3"/>
                  </a:cubicBezTo>
                  <a:cubicBezTo>
                    <a:pt x="0" y="2"/>
                    <a:pt x="0" y="1"/>
                    <a:pt x="0" y="0"/>
                  </a:cubicBezTo>
                  <a:cubicBezTo>
                    <a:pt x="0" y="0"/>
                    <a:pt x="0" y="0"/>
                    <a:pt x="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íş1îḍê"/>
            <p:cNvSpPr/>
            <p:nvPr/>
          </p:nvSpPr>
          <p:spPr bwMode="auto">
            <a:xfrm>
              <a:off x="4775966" y="3332761"/>
              <a:ext cx="918881" cy="884595"/>
            </a:xfrm>
            <a:custGeom>
              <a:avLst/>
              <a:gdLst>
                <a:gd name="T0" fmla="*/ 112 w 129"/>
                <a:gd name="T1" fmla="*/ 102 h 124"/>
                <a:gd name="T2" fmla="*/ 116 w 129"/>
                <a:gd name="T3" fmla="*/ 86 h 124"/>
                <a:gd name="T4" fmla="*/ 109 w 129"/>
                <a:gd name="T5" fmla="*/ 53 h 124"/>
                <a:gd name="T6" fmla="*/ 110 w 129"/>
                <a:gd name="T7" fmla="*/ 52 h 124"/>
                <a:gd name="T8" fmla="*/ 120 w 129"/>
                <a:gd name="T9" fmla="*/ 79 h 124"/>
                <a:gd name="T10" fmla="*/ 121 w 129"/>
                <a:gd name="T11" fmla="*/ 76 h 124"/>
                <a:gd name="T12" fmla="*/ 110 w 129"/>
                <a:gd name="T13" fmla="*/ 39 h 124"/>
                <a:gd name="T14" fmla="*/ 111 w 129"/>
                <a:gd name="T15" fmla="*/ 39 h 124"/>
                <a:gd name="T16" fmla="*/ 124 w 129"/>
                <a:gd name="T17" fmla="*/ 72 h 124"/>
                <a:gd name="T18" fmla="*/ 109 w 129"/>
                <a:gd name="T19" fmla="*/ 29 h 124"/>
                <a:gd name="T20" fmla="*/ 111 w 129"/>
                <a:gd name="T21" fmla="*/ 27 h 124"/>
                <a:gd name="T22" fmla="*/ 127 w 129"/>
                <a:gd name="T23" fmla="*/ 45 h 124"/>
                <a:gd name="T24" fmla="*/ 99 w 129"/>
                <a:gd name="T25" fmla="*/ 16 h 124"/>
                <a:gd name="T26" fmla="*/ 100 w 129"/>
                <a:gd name="T27" fmla="*/ 13 h 124"/>
                <a:gd name="T28" fmla="*/ 129 w 129"/>
                <a:gd name="T29" fmla="*/ 28 h 124"/>
                <a:gd name="T30" fmla="*/ 71 w 129"/>
                <a:gd name="T31" fmla="*/ 1 h 124"/>
                <a:gd name="T32" fmla="*/ 69 w 129"/>
                <a:gd name="T33" fmla="*/ 1 h 124"/>
                <a:gd name="T34" fmla="*/ 49 w 129"/>
                <a:gd name="T35" fmla="*/ 4 h 124"/>
                <a:gd name="T36" fmla="*/ 11 w 129"/>
                <a:gd name="T37" fmla="*/ 79 h 124"/>
                <a:gd name="T38" fmla="*/ 63 w 129"/>
                <a:gd name="T39" fmla="*/ 124 h 124"/>
                <a:gd name="T40" fmla="*/ 93 w 129"/>
                <a:gd name="T41" fmla="*/ 119 h 124"/>
                <a:gd name="T42" fmla="*/ 105 w 129"/>
                <a:gd name="T43" fmla="*/ 112 h 124"/>
                <a:gd name="T44" fmla="*/ 112 w 129"/>
                <a:gd name="T45"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4">
                  <a:moveTo>
                    <a:pt x="112" y="102"/>
                  </a:moveTo>
                  <a:cubicBezTo>
                    <a:pt x="114" y="97"/>
                    <a:pt x="116" y="91"/>
                    <a:pt x="116" y="86"/>
                  </a:cubicBezTo>
                  <a:cubicBezTo>
                    <a:pt x="117" y="74"/>
                    <a:pt x="115" y="63"/>
                    <a:pt x="109" y="53"/>
                  </a:cubicBezTo>
                  <a:cubicBezTo>
                    <a:pt x="109" y="52"/>
                    <a:pt x="110" y="52"/>
                    <a:pt x="110" y="52"/>
                  </a:cubicBezTo>
                  <a:cubicBezTo>
                    <a:pt x="116" y="60"/>
                    <a:pt x="119" y="70"/>
                    <a:pt x="120" y="79"/>
                  </a:cubicBezTo>
                  <a:cubicBezTo>
                    <a:pt x="121" y="78"/>
                    <a:pt x="121" y="77"/>
                    <a:pt x="121" y="76"/>
                  </a:cubicBezTo>
                  <a:cubicBezTo>
                    <a:pt x="121" y="64"/>
                    <a:pt x="117" y="50"/>
                    <a:pt x="110" y="39"/>
                  </a:cubicBezTo>
                  <a:cubicBezTo>
                    <a:pt x="110" y="39"/>
                    <a:pt x="111" y="39"/>
                    <a:pt x="111" y="39"/>
                  </a:cubicBezTo>
                  <a:cubicBezTo>
                    <a:pt x="118" y="49"/>
                    <a:pt x="123" y="60"/>
                    <a:pt x="124" y="72"/>
                  </a:cubicBezTo>
                  <a:cubicBezTo>
                    <a:pt x="125" y="56"/>
                    <a:pt x="120" y="41"/>
                    <a:pt x="109" y="29"/>
                  </a:cubicBezTo>
                  <a:cubicBezTo>
                    <a:pt x="109" y="28"/>
                    <a:pt x="110" y="26"/>
                    <a:pt x="111" y="27"/>
                  </a:cubicBezTo>
                  <a:cubicBezTo>
                    <a:pt x="117" y="32"/>
                    <a:pt x="123" y="38"/>
                    <a:pt x="127" y="45"/>
                  </a:cubicBezTo>
                  <a:cubicBezTo>
                    <a:pt x="123" y="31"/>
                    <a:pt x="115" y="20"/>
                    <a:pt x="99" y="16"/>
                  </a:cubicBezTo>
                  <a:cubicBezTo>
                    <a:pt x="97" y="16"/>
                    <a:pt x="98" y="13"/>
                    <a:pt x="100" y="13"/>
                  </a:cubicBezTo>
                  <a:cubicBezTo>
                    <a:pt x="111" y="15"/>
                    <a:pt x="122" y="20"/>
                    <a:pt x="129" y="28"/>
                  </a:cubicBezTo>
                  <a:cubicBezTo>
                    <a:pt x="118" y="9"/>
                    <a:pt x="94" y="0"/>
                    <a:pt x="71" y="1"/>
                  </a:cubicBezTo>
                  <a:cubicBezTo>
                    <a:pt x="71" y="1"/>
                    <a:pt x="70" y="1"/>
                    <a:pt x="69" y="1"/>
                  </a:cubicBezTo>
                  <a:cubicBezTo>
                    <a:pt x="63" y="1"/>
                    <a:pt x="56" y="2"/>
                    <a:pt x="49" y="4"/>
                  </a:cubicBezTo>
                  <a:cubicBezTo>
                    <a:pt x="17" y="13"/>
                    <a:pt x="0" y="48"/>
                    <a:pt x="11" y="79"/>
                  </a:cubicBezTo>
                  <a:cubicBezTo>
                    <a:pt x="18" y="101"/>
                    <a:pt x="40" y="119"/>
                    <a:pt x="63" y="124"/>
                  </a:cubicBezTo>
                  <a:cubicBezTo>
                    <a:pt x="74" y="123"/>
                    <a:pt x="83" y="124"/>
                    <a:pt x="93" y="119"/>
                  </a:cubicBezTo>
                  <a:cubicBezTo>
                    <a:pt x="98" y="117"/>
                    <a:pt x="101" y="115"/>
                    <a:pt x="105" y="112"/>
                  </a:cubicBezTo>
                  <a:cubicBezTo>
                    <a:pt x="108" y="109"/>
                    <a:pt x="110" y="106"/>
                    <a:pt x="112" y="10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ïṡḷîḋè"/>
            <p:cNvSpPr/>
            <p:nvPr/>
          </p:nvSpPr>
          <p:spPr bwMode="auto">
            <a:xfrm>
              <a:off x="4477673" y="4100781"/>
              <a:ext cx="963455" cy="925739"/>
            </a:xfrm>
            <a:custGeom>
              <a:avLst/>
              <a:gdLst>
                <a:gd name="T0" fmla="*/ 110 w 135"/>
                <a:gd name="T1" fmla="*/ 71 h 130"/>
                <a:gd name="T2" fmla="*/ 112 w 135"/>
                <a:gd name="T3" fmla="*/ 40 h 130"/>
                <a:gd name="T4" fmla="*/ 60 w 135"/>
                <a:gd name="T5" fmla="*/ 1 h 130"/>
                <a:gd name="T6" fmla="*/ 59 w 135"/>
                <a:gd name="T7" fmla="*/ 0 h 130"/>
                <a:gd name="T8" fmla="*/ 11 w 135"/>
                <a:gd name="T9" fmla="*/ 30 h 130"/>
                <a:gd name="T10" fmla="*/ 13 w 135"/>
                <a:gd name="T11" fmla="*/ 95 h 130"/>
                <a:gd name="T12" fmla="*/ 74 w 135"/>
                <a:gd name="T13" fmla="*/ 128 h 130"/>
                <a:gd name="T14" fmla="*/ 135 w 135"/>
                <a:gd name="T15" fmla="*/ 84 h 130"/>
                <a:gd name="T16" fmla="*/ 135 w 135"/>
                <a:gd name="T17" fmla="*/ 83 h 130"/>
                <a:gd name="T18" fmla="*/ 128 w 135"/>
                <a:gd name="T19" fmla="*/ 45 h 130"/>
                <a:gd name="T20" fmla="*/ 126 w 135"/>
                <a:gd name="T21" fmla="*/ 77 h 130"/>
                <a:gd name="T22" fmla="*/ 125 w 135"/>
                <a:gd name="T23" fmla="*/ 77 h 130"/>
                <a:gd name="T24" fmla="*/ 124 w 135"/>
                <a:gd name="T25" fmla="*/ 41 h 130"/>
                <a:gd name="T26" fmla="*/ 122 w 135"/>
                <a:gd name="T27" fmla="*/ 41 h 130"/>
                <a:gd name="T28" fmla="*/ 118 w 135"/>
                <a:gd name="T29" fmla="*/ 50 h 130"/>
                <a:gd name="T30" fmla="*/ 121 w 135"/>
                <a:gd name="T31" fmla="*/ 80 h 130"/>
                <a:gd name="T32" fmla="*/ 119 w 135"/>
                <a:gd name="T33" fmla="*/ 81 h 130"/>
                <a:gd name="T34" fmla="*/ 114 w 135"/>
                <a:gd name="T35" fmla="*/ 49 h 130"/>
                <a:gd name="T36" fmla="*/ 117 w 135"/>
                <a:gd name="T37" fmla="*/ 40 h 130"/>
                <a:gd name="T38" fmla="*/ 116 w 135"/>
                <a:gd name="T39" fmla="*/ 40 h 130"/>
                <a:gd name="T40" fmla="*/ 112 w 135"/>
                <a:gd name="T41" fmla="*/ 70 h 130"/>
                <a:gd name="T42" fmla="*/ 110 w 135"/>
                <a:gd name="T43"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0">
                  <a:moveTo>
                    <a:pt x="110" y="71"/>
                  </a:moveTo>
                  <a:cubicBezTo>
                    <a:pt x="106" y="61"/>
                    <a:pt x="107" y="49"/>
                    <a:pt x="112" y="40"/>
                  </a:cubicBezTo>
                  <a:cubicBezTo>
                    <a:pt x="90" y="35"/>
                    <a:pt x="67" y="21"/>
                    <a:pt x="60" y="1"/>
                  </a:cubicBezTo>
                  <a:cubicBezTo>
                    <a:pt x="60" y="0"/>
                    <a:pt x="60" y="0"/>
                    <a:pt x="59" y="0"/>
                  </a:cubicBezTo>
                  <a:cubicBezTo>
                    <a:pt x="40" y="4"/>
                    <a:pt x="22" y="12"/>
                    <a:pt x="11" y="30"/>
                  </a:cubicBezTo>
                  <a:cubicBezTo>
                    <a:pt x="0" y="50"/>
                    <a:pt x="0" y="76"/>
                    <a:pt x="13" y="95"/>
                  </a:cubicBezTo>
                  <a:cubicBezTo>
                    <a:pt x="27" y="116"/>
                    <a:pt x="48" y="130"/>
                    <a:pt x="74" y="128"/>
                  </a:cubicBezTo>
                  <a:cubicBezTo>
                    <a:pt x="99" y="127"/>
                    <a:pt x="127" y="109"/>
                    <a:pt x="135" y="84"/>
                  </a:cubicBezTo>
                  <a:cubicBezTo>
                    <a:pt x="135" y="84"/>
                    <a:pt x="135" y="83"/>
                    <a:pt x="135" y="83"/>
                  </a:cubicBezTo>
                  <a:cubicBezTo>
                    <a:pt x="129" y="71"/>
                    <a:pt x="126" y="58"/>
                    <a:pt x="128" y="45"/>
                  </a:cubicBezTo>
                  <a:cubicBezTo>
                    <a:pt x="123" y="55"/>
                    <a:pt x="123" y="66"/>
                    <a:pt x="126" y="77"/>
                  </a:cubicBezTo>
                  <a:cubicBezTo>
                    <a:pt x="126" y="77"/>
                    <a:pt x="125" y="78"/>
                    <a:pt x="125" y="77"/>
                  </a:cubicBezTo>
                  <a:cubicBezTo>
                    <a:pt x="121" y="66"/>
                    <a:pt x="119" y="52"/>
                    <a:pt x="124" y="41"/>
                  </a:cubicBezTo>
                  <a:cubicBezTo>
                    <a:pt x="123" y="41"/>
                    <a:pt x="123" y="41"/>
                    <a:pt x="122" y="41"/>
                  </a:cubicBezTo>
                  <a:cubicBezTo>
                    <a:pt x="120" y="44"/>
                    <a:pt x="118" y="46"/>
                    <a:pt x="118" y="50"/>
                  </a:cubicBezTo>
                  <a:cubicBezTo>
                    <a:pt x="115" y="60"/>
                    <a:pt x="117" y="70"/>
                    <a:pt x="121" y="80"/>
                  </a:cubicBezTo>
                  <a:cubicBezTo>
                    <a:pt x="121" y="81"/>
                    <a:pt x="120" y="82"/>
                    <a:pt x="119" y="81"/>
                  </a:cubicBezTo>
                  <a:cubicBezTo>
                    <a:pt x="114" y="71"/>
                    <a:pt x="111" y="60"/>
                    <a:pt x="114" y="49"/>
                  </a:cubicBezTo>
                  <a:cubicBezTo>
                    <a:pt x="114" y="46"/>
                    <a:pt x="115" y="43"/>
                    <a:pt x="117" y="40"/>
                  </a:cubicBezTo>
                  <a:cubicBezTo>
                    <a:pt x="117" y="40"/>
                    <a:pt x="117" y="40"/>
                    <a:pt x="116" y="40"/>
                  </a:cubicBezTo>
                  <a:cubicBezTo>
                    <a:pt x="111" y="49"/>
                    <a:pt x="108" y="59"/>
                    <a:pt x="112" y="70"/>
                  </a:cubicBezTo>
                  <a:cubicBezTo>
                    <a:pt x="112" y="71"/>
                    <a:pt x="111" y="72"/>
                    <a:pt x="110" y="7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ïŝľíďe"/>
            <p:cNvSpPr/>
            <p:nvPr/>
          </p:nvSpPr>
          <p:spPr bwMode="auto">
            <a:xfrm>
              <a:off x="7014883" y="4676796"/>
              <a:ext cx="13715" cy="24002"/>
            </a:xfrm>
            <a:custGeom>
              <a:avLst/>
              <a:gdLst>
                <a:gd name="T0" fmla="*/ 0 w 2"/>
                <a:gd name="T1" fmla="*/ 1 h 3"/>
                <a:gd name="T2" fmla="*/ 2 w 2"/>
                <a:gd name="T3" fmla="*/ 3 h 3"/>
                <a:gd name="T4" fmla="*/ 2 w 2"/>
                <a:gd name="T5" fmla="*/ 2 h 3"/>
                <a:gd name="T6" fmla="*/ 0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1" y="3"/>
                    <a:pt x="2" y="3"/>
                  </a:cubicBezTo>
                  <a:cubicBezTo>
                    <a:pt x="2" y="3"/>
                    <a:pt x="2" y="2"/>
                    <a:pt x="2" y="2"/>
                  </a:cubicBezTo>
                  <a:cubicBezTo>
                    <a:pt x="1" y="1"/>
                    <a:pt x="0" y="1"/>
                    <a:pt x="0" y="0"/>
                  </a:cubicBezTo>
                  <a:cubicBezTo>
                    <a:pt x="0" y="1"/>
                    <a:pt x="0" y="1"/>
                    <a:pt x="0" y="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Slîḋê"/>
            <p:cNvSpPr/>
            <p:nvPr/>
          </p:nvSpPr>
          <p:spPr bwMode="auto">
            <a:xfrm>
              <a:off x="8489208" y="4107638"/>
              <a:ext cx="884595" cy="706304"/>
            </a:xfrm>
            <a:custGeom>
              <a:avLst/>
              <a:gdLst>
                <a:gd name="T0" fmla="*/ 47 w 124"/>
                <a:gd name="T1" fmla="*/ 45 h 99"/>
                <a:gd name="T2" fmla="*/ 47 w 124"/>
                <a:gd name="T3" fmla="*/ 46 h 99"/>
                <a:gd name="T4" fmla="*/ 13 w 124"/>
                <a:gd name="T5" fmla="*/ 50 h 99"/>
                <a:gd name="T6" fmla="*/ 24 w 124"/>
                <a:gd name="T7" fmla="*/ 48 h 99"/>
                <a:gd name="T8" fmla="*/ 51 w 124"/>
                <a:gd name="T9" fmla="*/ 53 h 99"/>
                <a:gd name="T10" fmla="*/ 50 w 124"/>
                <a:gd name="T11" fmla="*/ 54 h 99"/>
                <a:gd name="T12" fmla="*/ 15 w 124"/>
                <a:gd name="T13" fmla="*/ 54 h 99"/>
                <a:gd name="T14" fmla="*/ 62 w 124"/>
                <a:gd name="T15" fmla="*/ 64 h 99"/>
                <a:gd name="T16" fmla="*/ 61 w 124"/>
                <a:gd name="T17" fmla="*/ 65 h 99"/>
                <a:gd name="T18" fmla="*/ 31 w 124"/>
                <a:gd name="T19" fmla="*/ 58 h 99"/>
                <a:gd name="T20" fmla="*/ 27 w 124"/>
                <a:gd name="T21" fmla="*/ 58 h 99"/>
                <a:gd name="T22" fmla="*/ 87 w 124"/>
                <a:gd name="T23" fmla="*/ 99 h 99"/>
                <a:gd name="T24" fmla="*/ 88 w 124"/>
                <a:gd name="T25" fmla="*/ 18 h 99"/>
                <a:gd name="T26" fmla="*/ 0 w 124"/>
                <a:gd name="T27" fmla="*/ 45 h 99"/>
                <a:gd name="T28" fmla="*/ 3 w 124"/>
                <a:gd name="T29" fmla="*/ 52 h 99"/>
                <a:gd name="T30" fmla="*/ 47 w 124"/>
                <a:gd name="T31" fmla="*/ 4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99">
                  <a:moveTo>
                    <a:pt x="47" y="45"/>
                  </a:moveTo>
                  <a:cubicBezTo>
                    <a:pt x="48" y="45"/>
                    <a:pt x="47" y="46"/>
                    <a:pt x="47" y="46"/>
                  </a:cubicBezTo>
                  <a:cubicBezTo>
                    <a:pt x="37" y="41"/>
                    <a:pt x="24" y="45"/>
                    <a:pt x="13" y="50"/>
                  </a:cubicBezTo>
                  <a:cubicBezTo>
                    <a:pt x="17" y="49"/>
                    <a:pt x="22" y="48"/>
                    <a:pt x="24" y="48"/>
                  </a:cubicBezTo>
                  <a:cubicBezTo>
                    <a:pt x="34" y="47"/>
                    <a:pt x="42" y="48"/>
                    <a:pt x="51" y="53"/>
                  </a:cubicBezTo>
                  <a:cubicBezTo>
                    <a:pt x="52" y="53"/>
                    <a:pt x="51" y="54"/>
                    <a:pt x="50" y="54"/>
                  </a:cubicBezTo>
                  <a:cubicBezTo>
                    <a:pt x="39" y="50"/>
                    <a:pt x="27" y="51"/>
                    <a:pt x="15" y="54"/>
                  </a:cubicBezTo>
                  <a:cubicBezTo>
                    <a:pt x="31" y="52"/>
                    <a:pt x="49" y="55"/>
                    <a:pt x="62" y="64"/>
                  </a:cubicBezTo>
                  <a:cubicBezTo>
                    <a:pt x="63" y="65"/>
                    <a:pt x="62" y="66"/>
                    <a:pt x="61" y="65"/>
                  </a:cubicBezTo>
                  <a:cubicBezTo>
                    <a:pt x="52" y="60"/>
                    <a:pt x="41" y="58"/>
                    <a:pt x="31" y="58"/>
                  </a:cubicBezTo>
                  <a:cubicBezTo>
                    <a:pt x="30" y="58"/>
                    <a:pt x="29" y="58"/>
                    <a:pt x="27" y="58"/>
                  </a:cubicBezTo>
                  <a:cubicBezTo>
                    <a:pt x="53" y="63"/>
                    <a:pt x="85" y="77"/>
                    <a:pt x="87" y="99"/>
                  </a:cubicBezTo>
                  <a:cubicBezTo>
                    <a:pt x="120" y="82"/>
                    <a:pt x="124" y="37"/>
                    <a:pt x="88" y="18"/>
                  </a:cubicBezTo>
                  <a:cubicBezTo>
                    <a:pt x="55" y="0"/>
                    <a:pt x="20" y="16"/>
                    <a:pt x="0" y="45"/>
                  </a:cubicBezTo>
                  <a:cubicBezTo>
                    <a:pt x="1" y="47"/>
                    <a:pt x="2" y="49"/>
                    <a:pt x="3" y="52"/>
                  </a:cubicBezTo>
                  <a:cubicBezTo>
                    <a:pt x="15" y="44"/>
                    <a:pt x="35" y="36"/>
                    <a:pt x="47" y="45"/>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S1îḋe"/>
            <p:cNvSpPr/>
            <p:nvPr/>
          </p:nvSpPr>
          <p:spPr bwMode="auto">
            <a:xfrm>
              <a:off x="7635470" y="3517908"/>
              <a:ext cx="785165" cy="648018"/>
            </a:xfrm>
            <a:custGeom>
              <a:avLst/>
              <a:gdLst>
                <a:gd name="T0" fmla="*/ 7 w 110"/>
                <a:gd name="T1" fmla="*/ 62 h 91"/>
                <a:gd name="T2" fmla="*/ 10 w 110"/>
                <a:gd name="T3" fmla="*/ 52 h 91"/>
                <a:gd name="T4" fmla="*/ 6 w 110"/>
                <a:gd name="T5" fmla="*/ 33 h 91"/>
                <a:gd name="T6" fmla="*/ 7 w 110"/>
                <a:gd name="T7" fmla="*/ 32 h 91"/>
                <a:gd name="T8" fmla="*/ 12 w 110"/>
                <a:gd name="T9" fmla="*/ 52 h 91"/>
                <a:gd name="T10" fmla="*/ 10 w 110"/>
                <a:gd name="T11" fmla="*/ 63 h 91"/>
                <a:gd name="T12" fmla="*/ 11 w 110"/>
                <a:gd name="T13" fmla="*/ 64 h 91"/>
                <a:gd name="T14" fmla="*/ 12 w 110"/>
                <a:gd name="T15" fmla="*/ 32 h 91"/>
                <a:gd name="T16" fmla="*/ 13 w 110"/>
                <a:gd name="T17" fmla="*/ 31 h 91"/>
                <a:gd name="T18" fmla="*/ 14 w 110"/>
                <a:gd name="T19" fmla="*/ 65 h 91"/>
                <a:gd name="T20" fmla="*/ 18 w 110"/>
                <a:gd name="T21" fmla="*/ 67 h 91"/>
                <a:gd name="T22" fmla="*/ 18 w 110"/>
                <a:gd name="T23" fmla="*/ 65 h 91"/>
                <a:gd name="T24" fmla="*/ 20 w 110"/>
                <a:gd name="T25" fmla="*/ 56 h 91"/>
                <a:gd name="T26" fmla="*/ 19 w 110"/>
                <a:gd name="T27" fmla="*/ 33 h 91"/>
                <a:gd name="T28" fmla="*/ 20 w 110"/>
                <a:gd name="T29" fmla="*/ 33 h 91"/>
                <a:gd name="T30" fmla="*/ 23 w 110"/>
                <a:gd name="T31" fmla="*/ 60 h 91"/>
                <a:gd name="T32" fmla="*/ 21 w 110"/>
                <a:gd name="T33" fmla="*/ 69 h 91"/>
                <a:gd name="T34" fmla="*/ 22 w 110"/>
                <a:gd name="T35" fmla="*/ 70 h 91"/>
                <a:gd name="T36" fmla="*/ 25 w 110"/>
                <a:gd name="T37" fmla="*/ 39 h 91"/>
                <a:gd name="T38" fmla="*/ 26 w 110"/>
                <a:gd name="T39" fmla="*/ 38 h 91"/>
                <a:gd name="T40" fmla="*/ 26 w 110"/>
                <a:gd name="T41" fmla="*/ 72 h 91"/>
                <a:gd name="T42" fmla="*/ 39 w 110"/>
                <a:gd name="T43" fmla="*/ 87 h 91"/>
                <a:gd name="T44" fmla="*/ 39 w 110"/>
                <a:gd name="T45" fmla="*/ 88 h 91"/>
                <a:gd name="T46" fmla="*/ 85 w 110"/>
                <a:gd name="T47" fmla="*/ 91 h 91"/>
                <a:gd name="T48" fmla="*/ 86 w 110"/>
                <a:gd name="T49" fmla="*/ 90 h 91"/>
                <a:gd name="T50" fmla="*/ 80 w 110"/>
                <a:gd name="T51" fmla="*/ 11 h 91"/>
                <a:gd name="T52" fmla="*/ 31 w 110"/>
                <a:gd name="T53" fmla="*/ 4 h 91"/>
                <a:gd name="T54" fmla="*/ 1 w 110"/>
                <a:gd name="T55" fmla="*/ 30 h 91"/>
                <a:gd name="T56" fmla="*/ 2 w 110"/>
                <a:gd name="T57" fmla="*/ 31 h 91"/>
                <a:gd name="T58" fmla="*/ 0 w 110"/>
                <a:gd name="T59" fmla="*/ 61 h 91"/>
                <a:gd name="T60" fmla="*/ 7 w 110"/>
                <a:gd name="T61"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91">
                  <a:moveTo>
                    <a:pt x="7" y="62"/>
                  </a:moveTo>
                  <a:cubicBezTo>
                    <a:pt x="8" y="59"/>
                    <a:pt x="9" y="54"/>
                    <a:pt x="10" y="52"/>
                  </a:cubicBezTo>
                  <a:cubicBezTo>
                    <a:pt x="11" y="45"/>
                    <a:pt x="10" y="39"/>
                    <a:pt x="6" y="33"/>
                  </a:cubicBezTo>
                  <a:cubicBezTo>
                    <a:pt x="6" y="32"/>
                    <a:pt x="7" y="31"/>
                    <a:pt x="7" y="32"/>
                  </a:cubicBezTo>
                  <a:cubicBezTo>
                    <a:pt x="12" y="38"/>
                    <a:pt x="13" y="45"/>
                    <a:pt x="12" y="52"/>
                  </a:cubicBezTo>
                  <a:cubicBezTo>
                    <a:pt x="12" y="56"/>
                    <a:pt x="11" y="60"/>
                    <a:pt x="10" y="63"/>
                  </a:cubicBezTo>
                  <a:cubicBezTo>
                    <a:pt x="10" y="64"/>
                    <a:pt x="10" y="64"/>
                    <a:pt x="11" y="64"/>
                  </a:cubicBezTo>
                  <a:cubicBezTo>
                    <a:pt x="14" y="53"/>
                    <a:pt x="16" y="43"/>
                    <a:pt x="12" y="32"/>
                  </a:cubicBezTo>
                  <a:cubicBezTo>
                    <a:pt x="11" y="30"/>
                    <a:pt x="13" y="29"/>
                    <a:pt x="13" y="31"/>
                  </a:cubicBezTo>
                  <a:cubicBezTo>
                    <a:pt x="19" y="42"/>
                    <a:pt x="18" y="54"/>
                    <a:pt x="14" y="65"/>
                  </a:cubicBezTo>
                  <a:cubicBezTo>
                    <a:pt x="16" y="66"/>
                    <a:pt x="17" y="67"/>
                    <a:pt x="18" y="67"/>
                  </a:cubicBezTo>
                  <a:cubicBezTo>
                    <a:pt x="18" y="66"/>
                    <a:pt x="18" y="65"/>
                    <a:pt x="18" y="65"/>
                  </a:cubicBezTo>
                  <a:cubicBezTo>
                    <a:pt x="19" y="62"/>
                    <a:pt x="19" y="59"/>
                    <a:pt x="20" y="56"/>
                  </a:cubicBezTo>
                  <a:cubicBezTo>
                    <a:pt x="21" y="48"/>
                    <a:pt x="21" y="41"/>
                    <a:pt x="19" y="33"/>
                  </a:cubicBezTo>
                  <a:cubicBezTo>
                    <a:pt x="19" y="32"/>
                    <a:pt x="20" y="32"/>
                    <a:pt x="20" y="33"/>
                  </a:cubicBezTo>
                  <a:cubicBezTo>
                    <a:pt x="24" y="41"/>
                    <a:pt x="24" y="51"/>
                    <a:pt x="23" y="60"/>
                  </a:cubicBezTo>
                  <a:cubicBezTo>
                    <a:pt x="23" y="63"/>
                    <a:pt x="22" y="66"/>
                    <a:pt x="21" y="69"/>
                  </a:cubicBezTo>
                  <a:cubicBezTo>
                    <a:pt x="22" y="70"/>
                    <a:pt x="22" y="70"/>
                    <a:pt x="22" y="70"/>
                  </a:cubicBezTo>
                  <a:cubicBezTo>
                    <a:pt x="27" y="61"/>
                    <a:pt x="26" y="48"/>
                    <a:pt x="25" y="39"/>
                  </a:cubicBezTo>
                  <a:cubicBezTo>
                    <a:pt x="25" y="38"/>
                    <a:pt x="26" y="37"/>
                    <a:pt x="26" y="38"/>
                  </a:cubicBezTo>
                  <a:cubicBezTo>
                    <a:pt x="27" y="46"/>
                    <a:pt x="30" y="63"/>
                    <a:pt x="26" y="72"/>
                  </a:cubicBezTo>
                  <a:cubicBezTo>
                    <a:pt x="31" y="76"/>
                    <a:pt x="35" y="81"/>
                    <a:pt x="39" y="87"/>
                  </a:cubicBezTo>
                  <a:cubicBezTo>
                    <a:pt x="39" y="88"/>
                    <a:pt x="39" y="88"/>
                    <a:pt x="39" y="88"/>
                  </a:cubicBezTo>
                  <a:cubicBezTo>
                    <a:pt x="54" y="85"/>
                    <a:pt x="72" y="85"/>
                    <a:pt x="85" y="91"/>
                  </a:cubicBezTo>
                  <a:cubicBezTo>
                    <a:pt x="86" y="90"/>
                    <a:pt x="86" y="90"/>
                    <a:pt x="86" y="90"/>
                  </a:cubicBezTo>
                  <a:cubicBezTo>
                    <a:pt x="110" y="67"/>
                    <a:pt x="109" y="30"/>
                    <a:pt x="80" y="11"/>
                  </a:cubicBezTo>
                  <a:cubicBezTo>
                    <a:pt x="66" y="2"/>
                    <a:pt x="47" y="0"/>
                    <a:pt x="31" y="4"/>
                  </a:cubicBezTo>
                  <a:cubicBezTo>
                    <a:pt x="16" y="8"/>
                    <a:pt x="9" y="19"/>
                    <a:pt x="1" y="30"/>
                  </a:cubicBezTo>
                  <a:cubicBezTo>
                    <a:pt x="1" y="31"/>
                    <a:pt x="2" y="31"/>
                    <a:pt x="2" y="31"/>
                  </a:cubicBezTo>
                  <a:cubicBezTo>
                    <a:pt x="7" y="41"/>
                    <a:pt x="6" y="53"/>
                    <a:pt x="0" y="61"/>
                  </a:cubicBezTo>
                  <a:cubicBezTo>
                    <a:pt x="2" y="61"/>
                    <a:pt x="5" y="62"/>
                    <a:pt x="7" y="6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Sḷídè"/>
            <p:cNvSpPr/>
            <p:nvPr/>
          </p:nvSpPr>
          <p:spPr bwMode="auto">
            <a:xfrm>
              <a:off x="7707473" y="4165927"/>
              <a:ext cx="812594" cy="795450"/>
            </a:xfrm>
            <a:custGeom>
              <a:avLst/>
              <a:gdLst>
                <a:gd name="T0" fmla="*/ 13 w 114"/>
                <a:gd name="T1" fmla="*/ 10 h 112"/>
                <a:gd name="T2" fmla="*/ 13 w 114"/>
                <a:gd name="T3" fmla="*/ 11 h 112"/>
                <a:gd name="T4" fmla="*/ 0 w 114"/>
                <a:gd name="T5" fmla="*/ 72 h 112"/>
                <a:gd name="T6" fmla="*/ 19 w 114"/>
                <a:gd name="T7" fmla="*/ 44 h 112"/>
                <a:gd name="T8" fmla="*/ 20 w 114"/>
                <a:gd name="T9" fmla="*/ 45 h 112"/>
                <a:gd name="T10" fmla="*/ 3 w 114"/>
                <a:gd name="T11" fmla="*/ 76 h 112"/>
                <a:gd name="T12" fmla="*/ 3 w 114"/>
                <a:gd name="T13" fmla="*/ 76 h 112"/>
                <a:gd name="T14" fmla="*/ 20 w 114"/>
                <a:gd name="T15" fmla="*/ 58 h 112"/>
                <a:gd name="T16" fmla="*/ 22 w 114"/>
                <a:gd name="T17" fmla="*/ 58 h 112"/>
                <a:gd name="T18" fmla="*/ 6 w 114"/>
                <a:gd name="T19" fmla="*/ 79 h 112"/>
                <a:gd name="T20" fmla="*/ 0 w 114"/>
                <a:gd name="T21" fmla="*/ 83 h 112"/>
                <a:gd name="T22" fmla="*/ 31 w 114"/>
                <a:gd name="T23" fmla="*/ 104 h 112"/>
                <a:gd name="T24" fmla="*/ 30 w 114"/>
                <a:gd name="T25" fmla="*/ 106 h 112"/>
                <a:gd name="T26" fmla="*/ 10 w 114"/>
                <a:gd name="T27" fmla="*/ 97 h 112"/>
                <a:gd name="T28" fmla="*/ 21 w 114"/>
                <a:gd name="T29" fmla="*/ 106 h 112"/>
                <a:gd name="T30" fmla="*/ 45 w 114"/>
                <a:gd name="T31" fmla="*/ 112 h 112"/>
                <a:gd name="T32" fmla="*/ 99 w 114"/>
                <a:gd name="T33" fmla="*/ 82 h 112"/>
                <a:gd name="T34" fmla="*/ 82 w 114"/>
                <a:gd name="T35" fmla="*/ 14 h 112"/>
                <a:gd name="T36" fmla="*/ 13 w 114"/>
                <a:gd name="T37" fmla="*/ 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3" y="10"/>
                  </a:moveTo>
                  <a:cubicBezTo>
                    <a:pt x="13" y="11"/>
                    <a:pt x="13" y="11"/>
                    <a:pt x="13" y="11"/>
                  </a:cubicBezTo>
                  <a:cubicBezTo>
                    <a:pt x="21" y="33"/>
                    <a:pt x="13" y="55"/>
                    <a:pt x="0" y="72"/>
                  </a:cubicBezTo>
                  <a:cubicBezTo>
                    <a:pt x="8" y="65"/>
                    <a:pt x="15" y="55"/>
                    <a:pt x="19" y="44"/>
                  </a:cubicBezTo>
                  <a:cubicBezTo>
                    <a:pt x="19" y="43"/>
                    <a:pt x="21" y="44"/>
                    <a:pt x="20" y="45"/>
                  </a:cubicBezTo>
                  <a:cubicBezTo>
                    <a:pt x="17" y="56"/>
                    <a:pt x="11" y="68"/>
                    <a:pt x="3" y="76"/>
                  </a:cubicBezTo>
                  <a:cubicBezTo>
                    <a:pt x="3" y="76"/>
                    <a:pt x="3" y="76"/>
                    <a:pt x="3" y="76"/>
                  </a:cubicBezTo>
                  <a:cubicBezTo>
                    <a:pt x="10" y="71"/>
                    <a:pt x="16" y="65"/>
                    <a:pt x="20" y="58"/>
                  </a:cubicBezTo>
                  <a:cubicBezTo>
                    <a:pt x="21" y="57"/>
                    <a:pt x="22" y="57"/>
                    <a:pt x="22" y="58"/>
                  </a:cubicBezTo>
                  <a:cubicBezTo>
                    <a:pt x="18" y="66"/>
                    <a:pt x="14" y="73"/>
                    <a:pt x="6" y="79"/>
                  </a:cubicBezTo>
                  <a:cubicBezTo>
                    <a:pt x="5" y="80"/>
                    <a:pt x="2" y="82"/>
                    <a:pt x="0" y="83"/>
                  </a:cubicBezTo>
                  <a:cubicBezTo>
                    <a:pt x="8" y="93"/>
                    <a:pt x="19" y="101"/>
                    <a:pt x="31" y="104"/>
                  </a:cubicBezTo>
                  <a:cubicBezTo>
                    <a:pt x="32" y="105"/>
                    <a:pt x="31" y="106"/>
                    <a:pt x="30" y="106"/>
                  </a:cubicBezTo>
                  <a:cubicBezTo>
                    <a:pt x="23" y="104"/>
                    <a:pt x="16" y="101"/>
                    <a:pt x="10" y="97"/>
                  </a:cubicBezTo>
                  <a:cubicBezTo>
                    <a:pt x="13" y="101"/>
                    <a:pt x="17" y="104"/>
                    <a:pt x="21" y="106"/>
                  </a:cubicBezTo>
                  <a:cubicBezTo>
                    <a:pt x="29" y="110"/>
                    <a:pt x="36" y="112"/>
                    <a:pt x="45" y="112"/>
                  </a:cubicBezTo>
                  <a:cubicBezTo>
                    <a:pt x="65" y="112"/>
                    <a:pt x="88" y="99"/>
                    <a:pt x="99" y="82"/>
                  </a:cubicBezTo>
                  <a:cubicBezTo>
                    <a:pt x="114" y="60"/>
                    <a:pt x="101" y="29"/>
                    <a:pt x="82" y="14"/>
                  </a:cubicBezTo>
                  <a:cubicBezTo>
                    <a:pt x="64" y="0"/>
                    <a:pt x="33" y="2"/>
                    <a:pt x="13" y="1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iṡḻíḑe"/>
            <p:cNvSpPr/>
            <p:nvPr/>
          </p:nvSpPr>
          <p:spPr bwMode="auto">
            <a:xfrm>
              <a:off x="8225200" y="4608223"/>
              <a:ext cx="864023" cy="894882"/>
            </a:xfrm>
            <a:custGeom>
              <a:avLst/>
              <a:gdLst>
                <a:gd name="T0" fmla="*/ 2 w 121"/>
                <a:gd name="T1" fmla="*/ 53 h 126"/>
                <a:gd name="T2" fmla="*/ 11 w 121"/>
                <a:gd name="T3" fmla="*/ 51 h 126"/>
                <a:gd name="T4" fmla="*/ 32 w 121"/>
                <a:gd name="T5" fmla="*/ 38 h 126"/>
                <a:gd name="T6" fmla="*/ 34 w 121"/>
                <a:gd name="T7" fmla="*/ 40 h 126"/>
                <a:gd name="T8" fmla="*/ 17 w 121"/>
                <a:gd name="T9" fmla="*/ 53 h 126"/>
                <a:gd name="T10" fmla="*/ 0 w 121"/>
                <a:gd name="T11" fmla="*/ 58 h 126"/>
                <a:gd name="T12" fmla="*/ 0 w 121"/>
                <a:gd name="T13" fmla="*/ 61 h 126"/>
                <a:gd name="T14" fmla="*/ 15 w 121"/>
                <a:gd name="T15" fmla="*/ 59 h 126"/>
                <a:gd name="T16" fmla="*/ 33 w 121"/>
                <a:gd name="T17" fmla="*/ 47 h 126"/>
                <a:gd name="T18" fmla="*/ 34 w 121"/>
                <a:gd name="T19" fmla="*/ 47 h 126"/>
                <a:gd name="T20" fmla="*/ 1 w 121"/>
                <a:gd name="T21" fmla="*/ 66 h 126"/>
                <a:gd name="T22" fmla="*/ 34 w 121"/>
                <a:gd name="T23" fmla="*/ 114 h 126"/>
                <a:gd name="T24" fmla="*/ 102 w 121"/>
                <a:gd name="T25" fmla="*/ 107 h 126"/>
                <a:gd name="T26" fmla="*/ 106 w 121"/>
                <a:gd name="T27" fmla="*/ 29 h 126"/>
                <a:gd name="T28" fmla="*/ 43 w 121"/>
                <a:gd name="T29" fmla="*/ 0 h 126"/>
                <a:gd name="T30" fmla="*/ 40 w 121"/>
                <a:gd name="T31" fmla="*/ 15 h 126"/>
                <a:gd name="T32" fmla="*/ 2 w 121"/>
                <a:gd name="T33" fmla="*/ 5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26">
                  <a:moveTo>
                    <a:pt x="2" y="53"/>
                  </a:moveTo>
                  <a:cubicBezTo>
                    <a:pt x="5" y="53"/>
                    <a:pt x="9" y="52"/>
                    <a:pt x="11" y="51"/>
                  </a:cubicBezTo>
                  <a:cubicBezTo>
                    <a:pt x="19" y="49"/>
                    <a:pt x="27" y="44"/>
                    <a:pt x="32" y="38"/>
                  </a:cubicBezTo>
                  <a:cubicBezTo>
                    <a:pt x="33" y="37"/>
                    <a:pt x="34" y="39"/>
                    <a:pt x="34" y="40"/>
                  </a:cubicBezTo>
                  <a:cubicBezTo>
                    <a:pt x="29" y="45"/>
                    <a:pt x="24" y="50"/>
                    <a:pt x="17" y="53"/>
                  </a:cubicBezTo>
                  <a:cubicBezTo>
                    <a:pt x="12" y="56"/>
                    <a:pt x="5" y="56"/>
                    <a:pt x="0" y="58"/>
                  </a:cubicBezTo>
                  <a:cubicBezTo>
                    <a:pt x="0" y="59"/>
                    <a:pt x="0" y="60"/>
                    <a:pt x="0" y="61"/>
                  </a:cubicBezTo>
                  <a:cubicBezTo>
                    <a:pt x="5" y="61"/>
                    <a:pt x="10" y="60"/>
                    <a:pt x="15" y="59"/>
                  </a:cubicBezTo>
                  <a:cubicBezTo>
                    <a:pt x="22" y="56"/>
                    <a:pt x="28" y="52"/>
                    <a:pt x="33" y="47"/>
                  </a:cubicBezTo>
                  <a:cubicBezTo>
                    <a:pt x="34" y="46"/>
                    <a:pt x="35" y="47"/>
                    <a:pt x="34" y="47"/>
                  </a:cubicBezTo>
                  <a:cubicBezTo>
                    <a:pt x="27" y="57"/>
                    <a:pt x="14" y="66"/>
                    <a:pt x="1" y="66"/>
                  </a:cubicBezTo>
                  <a:cubicBezTo>
                    <a:pt x="6" y="85"/>
                    <a:pt x="15" y="103"/>
                    <a:pt x="34" y="114"/>
                  </a:cubicBezTo>
                  <a:cubicBezTo>
                    <a:pt x="56" y="126"/>
                    <a:pt x="84" y="126"/>
                    <a:pt x="102" y="107"/>
                  </a:cubicBezTo>
                  <a:cubicBezTo>
                    <a:pt x="121" y="89"/>
                    <a:pt x="120" y="50"/>
                    <a:pt x="106" y="29"/>
                  </a:cubicBezTo>
                  <a:cubicBezTo>
                    <a:pt x="91" y="8"/>
                    <a:pt x="67" y="1"/>
                    <a:pt x="43" y="0"/>
                  </a:cubicBezTo>
                  <a:cubicBezTo>
                    <a:pt x="43" y="5"/>
                    <a:pt x="42" y="10"/>
                    <a:pt x="40" y="15"/>
                  </a:cubicBezTo>
                  <a:cubicBezTo>
                    <a:pt x="34" y="31"/>
                    <a:pt x="19" y="45"/>
                    <a:pt x="2" y="53"/>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ïṣľïdê"/>
            <p:cNvSpPr/>
            <p:nvPr/>
          </p:nvSpPr>
          <p:spPr bwMode="auto">
            <a:xfrm>
              <a:off x="6822878" y="4159069"/>
              <a:ext cx="6857" cy="6857"/>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0"/>
                  </a:cubicBezTo>
                  <a:cubicBezTo>
                    <a:pt x="1" y="0"/>
                    <a:pt x="1" y="1"/>
                    <a:pt x="0" y="1"/>
                  </a:cubicBezTo>
                  <a:cubicBezTo>
                    <a:pt x="0" y="1"/>
                    <a:pt x="0" y="1"/>
                    <a:pt x="0" y="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îş1îḓè"/>
            <p:cNvSpPr/>
            <p:nvPr/>
          </p:nvSpPr>
          <p:spPr bwMode="auto">
            <a:xfrm>
              <a:off x="6637730" y="2537311"/>
              <a:ext cx="891452" cy="774878"/>
            </a:xfrm>
            <a:custGeom>
              <a:avLst/>
              <a:gdLst>
                <a:gd name="T0" fmla="*/ 23 w 125"/>
                <a:gd name="T1" fmla="*/ 109 h 109"/>
                <a:gd name="T2" fmla="*/ 27 w 125"/>
                <a:gd name="T3" fmla="*/ 107 h 109"/>
                <a:gd name="T4" fmla="*/ 6 w 125"/>
                <a:gd name="T5" fmla="*/ 90 h 109"/>
                <a:gd name="T6" fmla="*/ 7 w 125"/>
                <a:gd name="T7" fmla="*/ 89 h 109"/>
                <a:gd name="T8" fmla="*/ 30 w 125"/>
                <a:gd name="T9" fmla="*/ 105 h 109"/>
                <a:gd name="T10" fmla="*/ 33 w 125"/>
                <a:gd name="T11" fmla="*/ 104 h 109"/>
                <a:gd name="T12" fmla="*/ 14 w 125"/>
                <a:gd name="T13" fmla="*/ 88 h 109"/>
                <a:gd name="T14" fmla="*/ 14 w 125"/>
                <a:gd name="T15" fmla="*/ 87 h 109"/>
                <a:gd name="T16" fmla="*/ 30 w 125"/>
                <a:gd name="T17" fmla="*/ 96 h 109"/>
                <a:gd name="T18" fmla="*/ 36 w 125"/>
                <a:gd name="T19" fmla="*/ 103 h 109"/>
                <a:gd name="T20" fmla="*/ 39 w 125"/>
                <a:gd name="T21" fmla="*/ 102 h 109"/>
                <a:gd name="T22" fmla="*/ 37 w 125"/>
                <a:gd name="T23" fmla="*/ 100 h 109"/>
                <a:gd name="T24" fmla="*/ 25 w 125"/>
                <a:gd name="T25" fmla="*/ 87 h 109"/>
                <a:gd name="T26" fmla="*/ 26 w 125"/>
                <a:gd name="T27" fmla="*/ 85 h 109"/>
                <a:gd name="T28" fmla="*/ 39 w 125"/>
                <a:gd name="T29" fmla="*/ 97 h 109"/>
                <a:gd name="T30" fmla="*/ 42 w 125"/>
                <a:gd name="T31" fmla="*/ 101 h 109"/>
                <a:gd name="T32" fmla="*/ 90 w 125"/>
                <a:gd name="T33" fmla="*/ 105 h 109"/>
                <a:gd name="T34" fmla="*/ 90 w 125"/>
                <a:gd name="T35" fmla="*/ 105 h 109"/>
                <a:gd name="T36" fmla="*/ 73 w 125"/>
                <a:gd name="T37" fmla="*/ 6 h 109"/>
                <a:gd name="T38" fmla="*/ 15 w 125"/>
                <a:gd name="T39" fmla="*/ 31 h 109"/>
                <a:gd name="T40" fmla="*/ 2 w 125"/>
                <a:gd name="T41" fmla="*/ 94 h 109"/>
                <a:gd name="T42" fmla="*/ 23 w 125"/>
                <a:gd name="T4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09">
                  <a:moveTo>
                    <a:pt x="23" y="109"/>
                  </a:moveTo>
                  <a:cubicBezTo>
                    <a:pt x="24" y="108"/>
                    <a:pt x="25" y="107"/>
                    <a:pt x="27" y="107"/>
                  </a:cubicBezTo>
                  <a:cubicBezTo>
                    <a:pt x="22" y="99"/>
                    <a:pt x="15" y="93"/>
                    <a:pt x="6" y="90"/>
                  </a:cubicBezTo>
                  <a:cubicBezTo>
                    <a:pt x="6" y="90"/>
                    <a:pt x="6" y="89"/>
                    <a:pt x="7" y="89"/>
                  </a:cubicBezTo>
                  <a:cubicBezTo>
                    <a:pt x="16" y="91"/>
                    <a:pt x="25" y="97"/>
                    <a:pt x="30" y="105"/>
                  </a:cubicBezTo>
                  <a:cubicBezTo>
                    <a:pt x="31" y="104"/>
                    <a:pt x="32" y="104"/>
                    <a:pt x="33" y="104"/>
                  </a:cubicBezTo>
                  <a:cubicBezTo>
                    <a:pt x="28" y="96"/>
                    <a:pt x="22" y="90"/>
                    <a:pt x="14" y="88"/>
                  </a:cubicBezTo>
                  <a:cubicBezTo>
                    <a:pt x="13" y="88"/>
                    <a:pt x="13" y="87"/>
                    <a:pt x="14" y="87"/>
                  </a:cubicBezTo>
                  <a:cubicBezTo>
                    <a:pt x="20" y="88"/>
                    <a:pt x="26" y="92"/>
                    <a:pt x="30" y="96"/>
                  </a:cubicBezTo>
                  <a:cubicBezTo>
                    <a:pt x="32" y="98"/>
                    <a:pt x="34" y="100"/>
                    <a:pt x="36" y="103"/>
                  </a:cubicBezTo>
                  <a:cubicBezTo>
                    <a:pt x="37" y="102"/>
                    <a:pt x="38" y="102"/>
                    <a:pt x="39" y="102"/>
                  </a:cubicBezTo>
                  <a:cubicBezTo>
                    <a:pt x="38" y="101"/>
                    <a:pt x="37" y="100"/>
                    <a:pt x="37" y="100"/>
                  </a:cubicBezTo>
                  <a:cubicBezTo>
                    <a:pt x="33" y="95"/>
                    <a:pt x="30" y="91"/>
                    <a:pt x="25" y="87"/>
                  </a:cubicBezTo>
                  <a:cubicBezTo>
                    <a:pt x="24" y="87"/>
                    <a:pt x="25" y="85"/>
                    <a:pt x="26" y="85"/>
                  </a:cubicBezTo>
                  <a:cubicBezTo>
                    <a:pt x="31" y="89"/>
                    <a:pt x="35" y="93"/>
                    <a:pt x="39" y="97"/>
                  </a:cubicBezTo>
                  <a:cubicBezTo>
                    <a:pt x="40" y="98"/>
                    <a:pt x="41" y="100"/>
                    <a:pt x="42" y="101"/>
                  </a:cubicBezTo>
                  <a:cubicBezTo>
                    <a:pt x="58" y="99"/>
                    <a:pt x="78" y="102"/>
                    <a:pt x="90" y="105"/>
                  </a:cubicBezTo>
                  <a:cubicBezTo>
                    <a:pt x="90" y="105"/>
                    <a:pt x="90" y="105"/>
                    <a:pt x="90" y="105"/>
                  </a:cubicBezTo>
                  <a:cubicBezTo>
                    <a:pt x="125" y="77"/>
                    <a:pt x="120" y="19"/>
                    <a:pt x="73" y="6"/>
                  </a:cubicBezTo>
                  <a:cubicBezTo>
                    <a:pt x="50" y="0"/>
                    <a:pt x="28" y="11"/>
                    <a:pt x="15" y="31"/>
                  </a:cubicBezTo>
                  <a:cubicBezTo>
                    <a:pt x="2" y="51"/>
                    <a:pt x="0" y="71"/>
                    <a:pt x="2" y="94"/>
                  </a:cubicBezTo>
                  <a:cubicBezTo>
                    <a:pt x="11" y="96"/>
                    <a:pt x="18" y="102"/>
                    <a:pt x="23" y="10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îŝļiḑè"/>
            <p:cNvSpPr/>
            <p:nvPr/>
          </p:nvSpPr>
          <p:spPr bwMode="auto">
            <a:xfrm>
              <a:off x="6816021" y="3960207"/>
              <a:ext cx="990884" cy="860595"/>
            </a:xfrm>
            <a:custGeom>
              <a:avLst/>
              <a:gdLst>
                <a:gd name="T0" fmla="*/ 63 w 139"/>
                <a:gd name="T1" fmla="*/ 2 h 121"/>
                <a:gd name="T2" fmla="*/ 0 w 139"/>
                <a:gd name="T3" fmla="*/ 49 h 121"/>
                <a:gd name="T4" fmla="*/ 1 w 139"/>
                <a:gd name="T5" fmla="*/ 50 h 121"/>
                <a:gd name="T6" fmla="*/ 2 w 139"/>
                <a:gd name="T7" fmla="*/ 52 h 121"/>
                <a:gd name="T8" fmla="*/ 37 w 139"/>
                <a:gd name="T9" fmla="*/ 19 h 121"/>
                <a:gd name="T10" fmla="*/ 37 w 139"/>
                <a:gd name="T11" fmla="*/ 21 h 121"/>
                <a:gd name="T12" fmla="*/ 16 w 139"/>
                <a:gd name="T13" fmla="*/ 37 h 121"/>
                <a:gd name="T14" fmla="*/ 7 w 139"/>
                <a:gd name="T15" fmla="*/ 50 h 121"/>
                <a:gd name="T16" fmla="*/ 6 w 139"/>
                <a:gd name="T17" fmla="*/ 56 h 121"/>
                <a:gd name="T18" fmla="*/ 6 w 139"/>
                <a:gd name="T19" fmla="*/ 56 h 121"/>
                <a:gd name="T20" fmla="*/ 35 w 139"/>
                <a:gd name="T21" fmla="*/ 29 h 121"/>
                <a:gd name="T22" fmla="*/ 36 w 139"/>
                <a:gd name="T23" fmla="*/ 31 h 121"/>
                <a:gd name="T24" fmla="*/ 18 w 139"/>
                <a:gd name="T25" fmla="*/ 45 h 121"/>
                <a:gd name="T26" fmla="*/ 9 w 139"/>
                <a:gd name="T27" fmla="*/ 61 h 121"/>
                <a:gd name="T28" fmla="*/ 17 w 139"/>
                <a:gd name="T29" fmla="*/ 77 h 121"/>
                <a:gd name="T30" fmla="*/ 12 w 139"/>
                <a:gd name="T31" fmla="*/ 62 h 121"/>
                <a:gd name="T32" fmla="*/ 13 w 139"/>
                <a:gd name="T33" fmla="*/ 61 h 121"/>
                <a:gd name="T34" fmla="*/ 23 w 139"/>
                <a:gd name="T35" fmla="*/ 90 h 121"/>
                <a:gd name="T36" fmla="*/ 24 w 139"/>
                <a:gd name="T37" fmla="*/ 91 h 121"/>
                <a:gd name="T38" fmla="*/ 18 w 139"/>
                <a:gd name="T39" fmla="*/ 64 h 121"/>
                <a:gd name="T40" fmla="*/ 19 w 139"/>
                <a:gd name="T41" fmla="*/ 63 h 121"/>
                <a:gd name="T42" fmla="*/ 27 w 139"/>
                <a:gd name="T43" fmla="*/ 85 h 121"/>
                <a:gd name="T44" fmla="*/ 28 w 139"/>
                <a:gd name="T45" fmla="*/ 96 h 121"/>
                <a:gd name="T46" fmla="*/ 30 w 139"/>
                <a:gd name="T47" fmla="*/ 97 h 121"/>
                <a:gd name="T48" fmla="*/ 23 w 139"/>
                <a:gd name="T49" fmla="*/ 65 h 121"/>
                <a:gd name="T50" fmla="*/ 24 w 139"/>
                <a:gd name="T51" fmla="*/ 64 h 121"/>
                <a:gd name="T52" fmla="*/ 33 w 139"/>
                <a:gd name="T53" fmla="*/ 91 h 121"/>
                <a:gd name="T54" fmla="*/ 35 w 139"/>
                <a:gd name="T55" fmla="*/ 100 h 121"/>
                <a:gd name="T56" fmla="*/ 37 w 139"/>
                <a:gd name="T57" fmla="*/ 101 h 121"/>
                <a:gd name="T58" fmla="*/ 82 w 139"/>
                <a:gd name="T59" fmla="*/ 104 h 121"/>
                <a:gd name="T60" fmla="*/ 83 w 139"/>
                <a:gd name="T61" fmla="*/ 105 h 121"/>
                <a:gd name="T62" fmla="*/ 49 w 139"/>
                <a:gd name="T63" fmla="*/ 109 h 121"/>
                <a:gd name="T64" fmla="*/ 34 w 139"/>
                <a:gd name="T65" fmla="*/ 105 h 121"/>
                <a:gd name="T66" fmla="*/ 34 w 139"/>
                <a:gd name="T67" fmla="*/ 107 h 121"/>
                <a:gd name="T68" fmla="*/ 98 w 139"/>
                <a:gd name="T69" fmla="*/ 109 h 121"/>
                <a:gd name="T70" fmla="*/ 130 w 139"/>
                <a:gd name="T71" fmla="*/ 41 h 121"/>
                <a:gd name="T72" fmla="*/ 63 w 139"/>
                <a:gd name="T73"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21">
                  <a:moveTo>
                    <a:pt x="63" y="2"/>
                  </a:moveTo>
                  <a:cubicBezTo>
                    <a:pt x="32" y="3"/>
                    <a:pt x="9" y="20"/>
                    <a:pt x="0" y="49"/>
                  </a:cubicBezTo>
                  <a:cubicBezTo>
                    <a:pt x="0" y="50"/>
                    <a:pt x="1" y="50"/>
                    <a:pt x="1" y="50"/>
                  </a:cubicBezTo>
                  <a:cubicBezTo>
                    <a:pt x="1" y="51"/>
                    <a:pt x="2" y="51"/>
                    <a:pt x="2" y="52"/>
                  </a:cubicBezTo>
                  <a:cubicBezTo>
                    <a:pt x="6" y="36"/>
                    <a:pt x="21" y="22"/>
                    <a:pt x="37" y="19"/>
                  </a:cubicBezTo>
                  <a:cubicBezTo>
                    <a:pt x="38" y="19"/>
                    <a:pt x="38" y="20"/>
                    <a:pt x="37" y="21"/>
                  </a:cubicBezTo>
                  <a:cubicBezTo>
                    <a:pt x="29" y="23"/>
                    <a:pt x="22" y="30"/>
                    <a:pt x="16" y="37"/>
                  </a:cubicBezTo>
                  <a:cubicBezTo>
                    <a:pt x="12" y="40"/>
                    <a:pt x="9" y="44"/>
                    <a:pt x="7" y="50"/>
                  </a:cubicBezTo>
                  <a:cubicBezTo>
                    <a:pt x="6" y="52"/>
                    <a:pt x="6" y="54"/>
                    <a:pt x="6" y="56"/>
                  </a:cubicBezTo>
                  <a:cubicBezTo>
                    <a:pt x="6" y="56"/>
                    <a:pt x="6" y="56"/>
                    <a:pt x="6" y="56"/>
                  </a:cubicBezTo>
                  <a:cubicBezTo>
                    <a:pt x="10" y="44"/>
                    <a:pt x="24" y="34"/>
                    <a:pt x="35" y="29"/>
                  </a:cubicBezTo>
                  <a:cubicBezTo>
                    <a:pt x="36" y="29"/>
                    <a:pt x="37" y="30"/>
                    <a:pt x="36" y="31"/>
                  </a:cubicBezTo>
                  <a:cubicBezTo>
                    <a:pt x="29" y="34"/>
                    <a:pt x="23" y="39"/>
                    <a:pt x="18" y="45"/>
                  </a:cubicBezTo>
                  <a:cubicBezTo>
                    <a:pt x="13" y="50"/>
                    <a:pt x="11" y="55"/>
                    <a:pt x="9" y="61"/>
                  </a:cubicBezTo>
                  <a:cubicBezTo>
                    <a:pt x="13" y="66"/>
                    <a:pt x="15" y="72"/>
                    <a:pt x="17" y="77"/>
                  </a:cubicBezTo>
                  <a:cubicBezTo>
                    <a:pt x="16" y="72"/>
                    <a:pt x="15" y="67"/>
                    <a:pt x="12" y="62"/>
                  </a:cubicBezTo>
                  <a:cubicBezTo>
                    <a:pt x="12" y="61"/>
                    <a:pt x="13" y="61"/>
                    <a:pt x="13" y="61"/>
                  </a:cubicBezTo>
                  <a:cubicBezTo>
                    <a:pt x="18" y="70"/>
                    <a:pt x="23" y="80"/>
                    <a:pt x="23" y="90"/>
                  </a:cubicBezTo>
                  <a:cubicBezTo>
                    <a:pt x="23" y="90"/>
                    <a:pt x="24" y="90"/>
                    <a:pt x="24" y="91"/>
                  </a:cubicBezTo>
                  <a:cubicBezTo>
                    <a:pt x="24" y="81"/>
                    <a:pt x="23" y="72"/>
                    <a:pt x="18" y="64"/>
                  </a:cubicBezTo>
                  <a:cubicBezTo>
                    <a:pt x="17" y="63"/>
                    <a:pt x="19" y="62"/>
                    <a:pt x="19" y="63"/>
                  </a:cubicBezTo>
                  <a:cubicBezTo>
                    <a:pt x="23" y="69"/>
                    <a:pt x="26" y="77"/>
                    <a:pt x="27" y="85"/>
                  </a:cubicBezTo>
                  <a:cubicBezTo>
                    <a:pt x="27" y="88"/>
                    <a:pt x="28" y="92"/>
                    <a:pt x="28" y="96"/>
                  </a:cubicBezTo>
                  <a:cubicBezTo>
                    <a:pt x="29" y="96"/>
                    <a:pt x="29" y="97"/>
                    <a:pt x="30" y="97"/>
                  </a:cubicBezTo>
                  <a:cubicBezTo>
                    <a:pt x="30" y="86"/>
                    <a:pt x="28" y="74"/>
                    <a:pt x="23" y="65"/>
                  </a:cubicBezTo>
                  <a:cubicBezTo>
                    <a:pt x="23" y="64"/>
                    <a:pt x="24" y="63"/>
                    <a:pt x="24" y="64"/>
                  </a:cubicBezTo>
                  <a:cubicBezTo>
                    <a:pt x="29" y="72"/>
                    <a:pt x="32" y="81"/>
                    <a:pt x="33" y="91"/>
                  </a:cubicBezTo>
                  <a:cubicBezTo>
                    <a:pt x="34" y="94"/>
                    <a:pt x="34" y="97"/>
                    <a:pt x="35" y="100"/>
                  </a:cubicBezTo>
                  <a:cubicBezTo>
                    <a:pt x="35" y="100"/>
                    <a:pt x="36" y="101"/>
                    <a:pt x="37" y="101"/>
                  </a:cubicBezTo>
                  <a:cubicBezTo>
                    <a:pt x="51" y="107"/>
                    <a:pt x="67" y="108"/>
                    <a:pt x="82" y="104"/>
                  </a:cubicBezTo>
                  <a:cubicBezTo>
                    <a:pt x="83" y="104"/>
                    <a:pt x="83" y="105"/>
                    <a:pt x="83" y="105"/>
                  </a:cubicBezTo>
                  <a:cubicBezTo>
                    <a:pt x="72" y="110"/>
                    <a:pt x="60" y="111"/>
                    <a:pt x="49" y="109"/>
                  </a:cubicBezTo>
                  <a:cubicBezTo>
                    <a:pt x="44" y="109"/>
                    <a:pt x="39" y="107"/>
                    <a:pt x="34" y="105"/>
                  </a:cubicBezTo>
                  <a:cubicBezTo>
                    <a:pt x="34" y="106"/>
                    <a:pt x="34" y="106"/>
                    <a:pt x="34" y="107"/>
                  </a:cubicBezTo>
                  <a:cubicBezTo>
                    <a:pt x="53" y="120"/>
                    <a:pt x="78" y="121"/>
                    <a:pt x="98" y="109"/>
                  </a:cubicBezTo>
                  <a:cubicBezTo>
                    <a:pt x="121" y="96"/>
                    <a:pt x="139" y="68"/>
                    <a:pt x="130" y="41"/>
                  </a:cubicBezTo>
                  <a:cubicBezTo>
                    <a:pt x="120" y="14"/>
                    <a:pt x="90" y="0"/>
                    <a:pt x="63" y="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îs1îḋè"/>
            <p:cNvSpPr/>
            <p:nvPr/>
          </p:nvSpPr>
          <p:spPr bwMode="auto">
            <a:xfrm>
              <a:off x="6730303" y="3284759"/>
              <a:ext cx="898309" cy="788592"/>
            </a:xfrm>
            <a:custGeom>
              <a:avLst/>
              <a:gdLst>
                <a:gd name="T0" fmla="*/ 10 w 126"/>
                <a:gd name="T1" fmla="*/ 26 h 111"/>
                <a:gd name="T2" fmla="*/ 5 w 126"/>
                <a:gd name="T3" fmla="*/ 65 h 111"/>
                <a:gd name="T4" fmla="*/ 5 w 126"/>
                <a:gd name="T5" fmla="*/ 66 h 111"/>
                <a:gd name="T6" fmla="*/ 18 w 126"/>
                <a:gd name="T7" fmla="*/ 111 h 111"/>
                <a:gd name="T8" fmla="*/ 18 w 126"/>
                <a:gd name="T9" fmla="*/ 111 h 111"/>
                <a:gd name="T10" fmla="*/ 12 w 126"/>
                <a:gd name="T11" fmla="*/ 59 h 111"/>
                <a:gd name="T12" fmla="*/ 13 w 126"/>
                <a:gd name="T13" fmla="*/ 60 h 111"/>
                <a:gd name="T14" fmla="*/ 23 w 126"/>
                <a:gd name="T15" fmla="*/ 111 h 111"/>
                <a:gd name="T16" fmla="*/ 25 w 126"/>
                <a:gd name="T17" fmla="*/ 109 h 111"/>
                <a:gd name="T18" fmla="*/ 18 w 126"/>
                <a:gd name="T19" fmla="*/ 68 h 111"/>
                <a:gd name="T20" fmla="*/ 19 w 126"/>
                <a:gd name="T21" fmla="*/ 68 h 111"/>
                <a:gd name="T22" fmla="*/ 28 w 126"/>
                <a:gd name="T23" fmla="*/ 106 h 111"/>
                <a:gd name="T24" fmla="*/ 32 w 126"/>
                <a:gd name="T25" fmla="*/ 103 h 111"/>
                <a:gd name="T26" fmla="*/ 22 w 126"/>
                <a:gd name="T27" fmla="*/ 74 h 111"/>
                <a:gd name="T28" fmla="*/ 23 w 126"/>
                <a:gd name="T29" fmla="*/ 74 h 111"/>
                <a:gd name="T30" fmla="*/ 34 w 126"/>
                <a:gd name="T31" fmla="*/ 102 h 111"/>
                <a:gd name="T32" fmla="*/ 37 w 126"/>
                <a:gd name="T33" fmla="*/ 100 h 111"/>
                <a:gd name="T34" fmla="*/ 27 w 126"/>
                <a:gd name="T35" fmla="*/ 81 h 111"/>
                <a:gd name="T36" fmla="*/ 28 w 126"/>
                <a:gd name="T37" fmla="*/ 81 h 111"/>
                <a:gd name="T38" fmla="*/ 34 w 126"/>
                <a:gd name="T39" fmla="*/ 91 h 111"/>
                <a:gd name="T40" fmla="*/ 40 w 126"/>
                <a:gd name="T41" fmla="*/ 99 h 111"/>
                <a:gd name="T42" fmla="*/ 103 w 126"/>
                <a:gd name="T43" fmla="*/ 94 h 111"/>
                <a:gd name="T44" fmla="*/ 92 w 126"/>
                <a:gd name="T45" fmla="*/ 18 h 111"/>
                <a:gd name="T46" fmla="*/ 10 w 126"/>
                <a:gd name="T47"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11">
                  <a:moveTo>
                    <a:pt x="10" y="26"/>
                  </a:moveTo>
                  <a:cubicBezTo>
                    <a:pt x="13" y="39"/>
                    <a:pt x="11" y="53"/>
                    <a:pt x="5" y="65"/>
                  </a:cubicBezTo>
                  <a:cubicBezTo>
                    <a:pt x="5" y="66"/>
                    <a:pt x="5" y="66"/>
                    <a:pt x="5" y="66"/>
                  </a:cubicBezTo>
                  <a:cubicBezTo>
                    <a:pt x="0" y="82"/>
                    <a:pt x="3" y="102"/>
                    <a:pt x="18" y="111"/>
                  </a:cubicBezTo>
                  <a:cubicBezTo>
                    <a:pt x="18" y="111"/>
                    <a:pt x="18" y="111"/>
                    <a:pt x="18" y="111"/>
                  </a:cubicBezTo>
                  <a:cubicBezTo>
                    <a:pt x="8" y="96"/>
                    <a:pt x="6" y="77"/>
                    <a:pt x="12" y="59"/>
                  </a:cubicBezTo>
                  <a:cubicBezTo>
                    <a:pt x="12" y="58"/>
                    <a:pt x="14" y="59"/>
                    <a:pt x="13" y="60"/>
                  </a:cubicBezTo>
                  <a:cubicBezTo>
                    <a:pt x="8" y="78"/>
                    <a:pt x="12" y="96"/>
                    <a:pt x="23" y="111"/>
                  </a:cubicBezTo>
                  <a:cubicBezTo>
                    <a:pt x="23" y="110"/>
                    <a:pt x="24" y="109"/>
                    <a:pt x="25" y="109"/>
                  </a:cubicBezTo>
                  <a:cubicBezTo>
                    <a:pt x="16" y="97"/>
                    <a:pt x="13" y="82"/>
                    <a:pt x="18" y="68"/>
                  </a:cubicBezTo>
                  <a:cubicBezTo>
                    <a:pt x="18" y="67"/>
                    <a:pt x="19" y="68"/>
                    <a:pt x="19" y="68"/>
                  </a:cubicBezTo>
                  <a:cubicBezTo>
                    <a:pt x="17" y="83"/>
                    <a:pt x="19" y="95"/>
                    <a:pt x="28" y="106"/>
                  </a:cubicBezTo>
                  <a:cubicBezTo>
                    <a:pt x="29" y="105"/>
                    <a:pt x="30" y="104"/>
                    <a:pt x="32" y="103"/>
                  </a:cubicBezTo>
                  <a:cubicBezTo>
                    <a:pt x="25" y="95"/>
                    <a:pt x="22" y="85"/>
                    <a:pt x="22" y="74"/>
                  </a:cubicBezTo>
                  <a:cubicBezTo>
                    <a:pt x="22" y="73"/>
                    <a:pt x="23" y="73"/>
                    <a:pt x="23" y="74"/>
                  </a:cubicBezTo>
                  <a:cubicBezTo>
                    <a:pt x="23" y="84"/>
                    <a:pt x="28" y="94"/>
                    <a:pt x="34" y="102"/>
                  </a:cubicBezTo>
                  <a:cubicBezTo>
                    <a:pt x="35" y="101"/>
                    <a:pt x="36" y="101"/>
                    <a:pt x="37" y="100"/>
                  </a:cubicBezTo>
                  <a:cubicBezTo>
                    <a:pt x="32" y="95"/>
                    <a:pt x="29" y="88"/>
                    <a:pt x="27" y="81"/>
                  </a:cubicBezTo>
                  <a:cubicBezTo>
                    <a:pt x="27" y="81"/>
                    <a:pt x="28" y="80"/>
                    <a:pt x="28" y="81"/>
                  </a:cubicBezTo>
                  <a:cubicBezTo>
                    <a:pt x="30" y="85"/>
                    <a:pt x="32" y="88"/>
                    <a:pt x="34" y="91"/>
                  </a:cubicBezTo>
                  <a:cubicBezTo>
                    <a:pt x="36" y="94"/>
                    <a:pt x="38" y="96"/>
                    <a:pt x="40" y="99"/>
                  </a:cubicBezTo>
                  <a:cubicBezTo>
                    <a:pt x="58" y="90"/>
                    <a:pt x="82" y="88"/>
                    <a:pt x="103" y="94"/>
                  </a:cubicBezTo>
                  <a:cubicBezTo>
                    <a:pt x="126" y="70"/>
                    <a:pt x="119" y="36"/>
                    <a:pt x="92" y="18"/>
                  </a:cubicBezTo>
                  <a:cubicBezTo>
                    <a:pt x="65" y="0"/>
                    <a:pt x="34" y="7"/>
                    <a:pt x="10" y="26"/>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îṣļiḋé"/>
            <p:cNvSpPr/>
            <p:nvPr/>
          </p:nvSpPr>
          <p:spPr bwMode="auto">
            <a:xfrm>
              <a:off x="5454841" y="3987636"/>
              <a:ext cx="918881" cy="990884"/>
            </a:xfrm>
            <a:custGeom>
              <a:avLst/>
              <a:gdLst>
                <a:gd name="T0" fmla="*/ 29 w 129"/>
                <a:gd name="T1" fmla="*/ 119 h 139"/>
                <a:gd name="T2" fmla="*/ 115 w 129"/>
                <a:gd name="T3" fmla="*/ 89 h 139"/>
                <a:gd name="T4" fmla="*/ 77 w 129"/>
                <a:gd name="T5" fmla="*/ 1 h 139"/>
                <a:gd name="T6" fmla="*/ 42 w 129"/>
                <a:gd name="T7" fmla="*/ 11 h 139"/>
                <a:gd name="T8" fmla="*/ 51 w 129"/>
                <a:gd name="T9" fmla="*/ 8 h 139"/>
                <a:gd name="T10" fmla="*/ 103 w 129"/>
                <a:gd name="T11" fmla="*/ 16 h 139"/>
                <a:gd name="T12" fmla="*/ 113 w 129"/>
                <a:gd name="T13" fmla="*/ 66 h 139"/>
                <a:gd name="T14" fmla="*/ 109 w 129"/>
                <a:gd name="T15" fmla="*/ 66 h 139"/>
                <a:gd name="T16" fmla="*/ 104 w 129"/>
                <a:gd name="T17" fmla="*/ 36 h 139"/>
                <a:gd name="T18" fmla="*/ 103 w 129"/>
                <a:gd name="T19" fmla="*/ 66 h 139"/>
                <a:gd name="T20" fmla="*/ 102 w 129"/>
                <a:gd name="T21" fmla="*/ 66 h 139"/>
                <a:gd name="T22" fmla="*/ 98 w 129"/>
                <a:gd name="T23" fmla="*/ 31 h 139"/>
                <a:gd name="T24" fmla="*/ 91 w 129"/>
                <a:gd name="T25" fmla="*/ 23 h 139"/>
                <a:gd name="T26" fmla="*/ 89 w 129"/>
                <a:gd name="T27" fmla="*/ 22 h 139"/>
                <a:gd name="T28" fmla="*/ 86 w 129"/>
                <a:gd name="T29" fmla="*/ 21 h 139"/>
                <a:gd name="T30" fmla="*/ 98 w 129"/>
                <a:gd name="T31" fmla="*/ 63 h 139"/>
                <a:gd name="T32" fmla="*/ 97 w 129"/>
                <a:gd name="T33" fmla="*/ 62 h 139"/>
                <a:gd name="T34" fmla="*/ 75 w 129"/>
                <a:gd name="T35" fmla="*/ 23 h 139"/>
                <a:gd name="T36" fmla="*/ 59 w 129"/>
                <a:gd name="T37" fmla="*/ 21 h 139"/>
                <a:gd name="T38" fmla="*/ 49 w 129"/>
                <a:gd name="T39" fmla="*/ 24 h 139"/>
                <a:gd name="T40" fmla="*/ 0 w 129"/>
                <a:gd name="T41" fmla="*/ 74 h 139"/>
                <a:gd name="T42" fmla="*/ 29 w 129"/>
                <a:gd name="T43" fmla="*/ 1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39">
                  <a:moveTo>
                    <a:pt x="29" y="119"/>
                  </a:moveTo>
                  <a:cubicBezTo>
                    <a:pt x="62" y="139"/>
                    <a:pt x="101" y="122"/>
                    <a:pt x="115" y="89"/>
                  </a:cubicBezTo>
                  <a:cubicBezTo>
                    <a:pt x="129" y="56"/>
                    <a:pt x="123" y="2"/>
                    <a:pt x="77" y="1"/>
                  </a:cubicBezTo>
                  <a:cubicBezTo>
                    <a:pt x="64" y="0"/>
                    <a:pt x="53" y="4"/>
                    <a:pt x="42" y="11"/>
                  </a:cubicBezTo>
                  <a:cubicBezTo>
                    <a:pt x="45" y="10"/>
                    <a:pt x="48" y="9"/>
                    <a:pt x="51" y="8"/>
                  </a:cubicBezTo>
                  <a:cubicBezTo>
                    <a:pt x="68" y="3"/>
                    <a:pt x="89" y="2"/>
                    <a:pt x="103" y="16"/>
                  </a:cubicBezTo>
                  <a:cubicBezTo>
                    <a:pt x="116" y="29"/>
                    <a:pt x="116" y="49"/>
                    <a:pt x="113" y="66"/>
                  </a:cubicBezTo>
                  <a:cubicBezTo>
                    <a:pt x="112" y="68"/>
                    <a:pt x="110" y="67"/>
                    <a:pt x="109" y="66"/>
                  </a:cubicBezTo>
                  <a:cubicBezTo>
                    <a:pt x="109" y="56"/>
                    <a:pt x="109" y="45"/>
                    <a:pt x="104" y="36"/>
                  </a:cubicBezTo>
                  <a:cubicBezTo>
                    <a:pt x="107" y="46"/>
                    <a:pt x="105" y="56"/>
                    <a:pt x="103" y="66"/>
                  </a:cubicBezTo>
                  <a:cubicBezTo>
                    <a:pt x="103" y="67"/>
                    <a:pt x="102" y="67"/>
                    <a:pt x="102" y="66"/>
                  </a:cubicBezTo>
                  <a:cubicBezTo>
                    <a:pt x="103" y="54"/>
                    <a:pt x="104" y="42"/>
                    <a:pt x="98" y="31"/>
                  </a:cubicBezTo>
                  <a:cubicBezTo>
                    <a:pt x="96" y="28"/>
                    <a:pt x="94" y="25"/>
                    <a:pt x="91" y="23"/>
                  </a:cubicBezTo>
                  <a:cubicBezTo>
                    <a:pt x="90" y="22"/>
                    <a:pt x="90" y="22"/>
                    <a:pt x="89" y="22"/>
                  </a:cubicBezTo>
                  <a:cubicBezTo>
                    <a:pt x="88" y="21"/>
                    <a:pt x="87" y="21"/>
                    <a:pt x="86" y="21"/>
                  </a:cubicBezTo>
                  <a:cubicBezTo>
                    <a:pt x="100" y="29"/>
                    <a:pt x="102" y="48"/>
                    <a:pt x="98" y="63"/>
                  </a:cubicBezTo>
                  <a:cubicBezTo>
                    <a:pt x="98" y="64"/>
                    <a:pt x="97" y="63"/>
                    <a:pt x="97" y="62"/>
                  </a:cubicBezTo>
                  <a:cubicBezTo>
                    <a:pt x="99" y="45"/>
                    <a:pt x="94" y="27"/>
                    <a:pt x="75" y="23"/>
                  </a:cubicBezTo>
                  <a:cubicBezTo>
                    <a:pt x="70" y="22"/>
                    <a:pt x="65" y="21"/>
                    <a:pt x="59" y="21"/>
                  </a:cubicBezTo>
                  <a:cubicBezTo>
                    <a:pt x="56" y="22"/>
                    <a:pt x="53" y="23"/>
                    <a:pt x="49" y="24"/>
                  </a:cubicBezTo>
                  <a:cubicBezTo>
                    <a:pt x="25" y="32"/>
                    <a:pt x="2" y="49"/>
                    <a:pt x="0" y="74"/>
                  </a:cubicBezTo>
                  <a:cubicBezTo>
                    <a:pt x="3" y="92"/>
                    <a:pt x="14" y="109"/>
                    <a:pt x="29" y="11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iṥľiḓé"/>
            <p:cNvSpPr/>
            <p:nvPr/>
          </p:nvSpPr>
          <p:spPr bwMode="auto">
            <a:xfrm>
              <a:off x="6980596" y="4649367"/>
              <a:ext cx="6857" cy="13715"/>
            </a:xfrm>
            <a:custGeom>
              <a:avLst/>
              <a:gdLst>
                <a:gd name="T0" fmla="*/ 0 w 1"/>
                <a:gd name="T1" fmla="*/ 1 h 2"/>
                <a:gd name="T2" fmla="*/ 1 w 1"/>
                <a:gd name="T3" fmla="*/ 2 h 2"/>
                <a:gd name="T4" fmla="*/ 1 w 1"/>
                <a:gd name="T5" fmla="*/ 1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1" y="2"/>
                  </a:cubicBezTo>
                  <a:cubicBezTo>
                    <a:pt x="1" y="1"/>
                    <a:pt x="1" y="1"/>
                    <a:pt x="1" y="1"/>
                  </a:cubicBezTo>
                  <a:cubicBezTo>
                    <a:pt x="0" y="1"/>
                    <a:pt x="0" y="0"/>
                    <a:pt x="0" y="0"/>
                  </a:cubicBezTo>
                  <a:cubicBezTo>
                    <a:pt x="0" y="0"/>
                    <a:pt x="0" y="0"/>
                    <a:pt x="0" y="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îṡḻídè"/>
            <p:cNvSpPr/>
            <p:nvPr/>
          </p:nvSpPr>
          <p:spPr bwMode="auto">
            <a:xfrm>
              <a:off x="5718849" y="4855087"/>
              <a:ext cx="620589" cy="761163"/>
            </a:xfrm>
            <a:custGeom>
              <a:avLst/>
              <a:gdLst>
                <a:gd name="T0" fmla="*/ 73 w 87"/>
                <a:gd name="T1" fmla="*/ 67 h 107"/>
                <a:gd name="T2" fmla="*/ 72 w 87"/>
                <a:gd name="T3" fmla="*/ 66 h 107"/>
                <a:gd name="T4" fmla="*/ 78 w 87"/>
                <a:gd name="T5" fmla="*/ 50 h 107"/>
                <a:gd name="T6" fmla="*/ 77 w 87"/>
                <a:gd name="T7" fmla="*/ 37 h 107"/>
                <a:gd name="T8" fmla="*/ 70 w 87"/>
                <a:gd name="T9" fmla="*/ 62 h 107"/>
                <a:gd name="T10" fmla="*/ 69 w 87"/>
                <a:gd name="T11" fmla="*/ 62 h 107"/>
                <a:gd name="T12" fmla="*/ 73 w 87"/>
                <a:gd name="T13" fmla="*/ 41 h 107"/>
                <a:gd name="T14" fmla="*/ 71 w 87"/>
                <a:gd name="T15" fmla="*/ 27 h 107"/>
                <a:gd name="T16" fmla="*/ 65 w 87"/>
                <a:gd name="T17" fmla="*/ 0 h 107"/>
                <a:gd name="T18" fmla="*/ 28 w 87"/>
                <a:gd name="T19" fmla="*/ 14 h 107"/>
                <a:gd name="T20" fmla="*/ 13 w 87"/>
                <a:gd name="T21" fmla="*/ 62 h 107"/>
                <a:gd name="T22" fmla="*/ 0 w 87"/>
                <a:gd name="T23" fmla="*/ 73 h 107"/>
                <a:gd name="T24" fmla="*/ 87 w 87"/>
                <a:gd name="T25" fmla="*/ 45 h 107"/>
                <a:gd name="T26" fmla="*/ 83 w 87"/>
                <a:gd name="T27" fmla="*/ 42 h 107"/>
                <a:gd name="T28" fmla="*/ 73 w 87"/>
                <a:gd name="T29"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07">
                  <a:moveTo>
                    <a:pt x="73" y="67"/>
                  </a:moveTo>
                  <a:cubicBezTo>
                    <a:pt x="72" y="67"/>
                    <a:pt x="71" y="67"/>
                    <a:pt x="72" y="66"/>
                  </a:cubicBezTo>
                  <a:cubicBezTo>
                    <a:pt x="74" y="61"/>
                    <a:pt x="77" y="56"/>
                    <a:pt x="78" y="50"/>
                  </a:cubicBezTo>
                  <a:cubicBezTo>
                    <a:pt x="79" y="45"/>
                    <a:pt x="78" y="41"/>
                    <a:pt x="77" y="37"/>
                  </a:cubicBezTo>
                  <a:cubicBezTo>
                    <a:pt x="78" y="46"/>
                    <a:pt x="74" y="55"/>
                    <a:pt x="70" y="62"/>
                  </a:cubicBezTo>
                  <a:cubicBezTo>
                    <a:pt x="70" y="63"/>
                    <a:pt x="69" y="62"/>
                    <a:pt x="69" y="62"/>
                  </a:cubicBezTo>
                  <a:cubicBezTo>
                    <a:pt x="72" y="55"/>
                    <a:pt x="73" y="49"/>
                    <a:pt x="73" y="41"/>
                  </a:cubicBezTo>
                  <a:cubicBezTo>
                    <a:pt x="73" y="37"/>
                    <a:pt x="72" y="32"/>
                    <a:pt x="71" y="27"/>
                  </a:cubicBezTo>
                  <a:cubicBezTo>
                    <a:pt x="67" y="19"/>
                    <a:pt x="64" y="10"/>
                    <a:pt x="65" y="0"/>
                  </a:cubicBezTo>
                  <a:cubicBezTo>
                    <a:pt x="54" y="9"/>
                    <a:pt x="41" y="13"/>
                    <a:pt x="28" y="14"/>
                  </a:cubicBezTo>
                  <a:cubicBezTo>
                    <a:pt x="26" y="32"/>
                    <a:pt x="26" y="48"/>
                    <a:pt x="13" y="62"/>
                  </a:cubicBezTo>
                  <a:cubicBezTo>
                    <a:pt x="9" y="66"/>
                    <a:pt x="5" y="70"/>
                    <a:pt x="0" y="73"/>
                  </a:cubicBezTo>
                  <a:cubicBezTo>
                    <a:pt x="31" y="107"/>
                    <a:pt x="83" y="93"/>
                    <a:pt x="87" y="45"/>
                  </a:cubicBezTo>
                  <a:cubicBezTo>
                    <a:pt x="86" y="44"/>
                    <a:pt x="84" y="43"/>
                    <a:pt x="83" y="42"/>
                  </a:cubicBezTo>
                  <a:cubicBezTo>
                    <a:pt x="83" y="51"/>
                    <a:pt x="77" y="61"/>
                    <a:pt x="73" y="67"/>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šľíḓè"/>
            <p:cNvSpPr/>
            <p:nvPr/>
          </p:nvSpPr>
          <p:spPr bwMode="auto">
            <a:xfrm>
              <a:off x="6380579" y="5119095"/>
              <a:ext cx="685732" cy="812594"/>
            </a:xfrm>
            <a:custGeom>
              <a:avLst/>
              <a:gdLst>
                <a:gd name="T0" fmla="*/ 92 w 96"/>
                <a:gd name="T1" fmla="*/ 50 h 114"/>
                <a:gd name="T2" fmla="*/ 88 w 96"/>
                <a:gd name="T3" fmla="*/ 47 h 114"/>
                <a:gd name="T4" fmla="*/ 89 w 96"/>
                <a:gd name="T5" fmla="*/ 52 h 114"/>
                <a:gd name="T6" fmla="*/ 85 w 96"/>
                <a:gd name="T7" fmla="*/ 77 h 114"/>
                <a:gd name="T8" fmla="*/ 83 w 96"/>
                <a:gd name="T9" fmla="*/ 76 h 114"/>
                <a:gd name="T10" fmla="*/ 83 w 96"/>
                <a:gd name="T11" fmla="*/ 42 h 114"/>
                <a:gd name="T12" fmla="*/ 63 w 96"/>
                <a:gd name="T13" fmla="*/ 0 h 114"/>
                <a:gd name="T14" fmla="*/ 47 w 96"/>
                <a:gd name="T15" fmla="*/ 9 h 114"/>
                <a:gd name="T16" fmla="*/ 36 w 96"/>
                <a:gd name="T17" fmla="*/ 23 h 114"/>
                <a:gd name="T18" fmla="*/ 28 w 96"/>
                <a:gd name="T19" fmla="*/ 50 h 114"/>
                <a:gd name="T20" fmla="*/ 26 w 96"/>
                <a:gd name="T21" fmla="*/ 50 h 114"/>
                <a:gd name="T22" fmla="*/ 38 w 96"/>
                <a:gd name="T23" fmla="*/ 13 h 114"/>
                <a:gd name="T24" fmla="*/ 36 w 96"/>
                <a:gd name="T25" fmla="*/ 13 h 114"/>
                <a:gd name="T26" fmla="*/ 28 w 96"/>
                <a:gd name="T27" fmla="*/ 24 h 114"/>
                <a:gd name="T28" fmla="*/ 23 w 96"/>
                <a:gd name="T29" fmla="*/ 53 h 114"/>
                <a:gd name="T30" fmla="*/ 22 w 96"/>
                <a:gd name="T31" fmla="*/ 54 h 114"/>
                <a:gd name="T32" fmla="*/ 28 w 96"/>
                <a:gd name="T33" fmla="*/ 15 h 114"/>
                <a:gd name="T34" fmla="*/ 24 w 96"/>
                <a:gd name="T35" fmla="*/ 15 h 114"/>
                <a:gd name="T36" fmla="*/ 31 w 96"/>
                <a:gd name="T37" fmla="*/ 103 h 114"/>
                <a:gd name="T38" fmla="*/ 78 w 96"/>
                <a:gd name="T39" fmla="*/ 104 h 114"/>
                <a:gd name="T40" fmla="*/ 92 w 96"/>
                <a:gd name="T41" fmla="*/ 51 h 114"/>
                <a:gd name="T42" fmla="*/ 92 w 96"/>
                <a:gd name="T43" fmla="*/ 5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14">
                  <a:moveTo>
                    <a:pt x="92" y="50"/>
                  </a:moveTo>
                  <a:cubicBezTo>
                    <a:pt x="91" y="49"/>
                    <a:pt x="90" y="48"/>
                    <a:pt x="88" y="47"/>
                  </a:cubicBezTo>
                  <a:cubicBezTo>
                    <a:pt x="89" y="49"/>
                    <a:pt x="89" y="51"/>
                    <a:pt x="89" y="52"/>
                  </a:cubicBezTo>
                  <a:cubicBezTo>
                    <a:pt x="89" y="61"/>
                    <a:pt x="88" y="69"/>
                    <a:pt x="85" y="77"/>
                  </a:cubicBezTo>
                  <a:cubicBezTo>
                    <a:pt x="85" y="78"/>
                    <a:pt x="83" y="77"/>
                    <a:pt x="83" y="76"/>
                  </a:cubicBezTo>
                  <a:cubicBezTo>
                    <a:pt x="86" y="65"/>
                    <a:pt x="86" y="54"/>
                    <a:pt x="83" y="42"/>
                  </a:cubicBezTo>
                  <a:cubicBezTo>
                    <a:pt x="72" y="31"/>
                    <a:pt x="64" y="16"/>
                    <a:pt x="63" y="0"/>
                  </a:cubicBezTo>
                  <a:cubicBezTo>
                    <a:pt x="58" y="4"/>
                    <a:pt x="53" y="7"/>
                    <a:pt x="47" y="9"/>
                  </a:cubicBezTo>
                  <a:cubicBezTo>
                    <a:pt x="43" y="13"/>
                    <a:pt x="39" y="17"/>
                    <a:pt x="36" y="23"/>
                  </a:cubicBezTo>
                  <a:cubicBezTo>
                    <a:pt x="31" y="31"/>
                    <a:pt x="29" y="40"/>
                    <a:pt x="28" y="50"/>
                  </a:cubicBezTo>
                  <a:cubicBezTo>
                    <a:pt x="28" y="50"/>
                    <a:pt x="26" y="50"/>
                    <a:pt x="26" y="50"/>
                  </a:cubicBezTo>
                  <a:cubicBezTo>
                    <a:pt x="27" y="38"/>
                    <a:pt x="30" y="23"/>
                    <a:pt x="38" y="13"/>
                  </a:cubicBezTo>
                  <a:cubicBezTo>
                    <a:pt x="37" y="13"/>
                    <a:pt x="37" y="13"/>
                    <a:pt x="36" y="13"/>
                  </a:cubicBezTo>
                  <a:cubicBezTo>
                    <a:pt x="33" y="16"/>
                    <a:pt x="30" y="19"/>
                    <a:pt x="28" y="24"/>
                  </a:cubicBezTo>
                  <a:cubicBezTo>
                    <a:pt x="24" y="33"/>
                    <a:pt x="22" y="43"/>
                    <a:pt x="23" y="53"/>
                  </a:cubicBezTo>
                  <a:cubicBezTo>
                    <a:pt x="24" y="54"/>
                    <a:pt x="23" y="54"/>
                    <a:pt x="22" y="54"/>
                  </a:cubicBezTo>
                  <a:cubicBezTo>
                    <a:pt x="20" y="44"/>
                    <a:pt x="21" y="25"/>
                    <a:pt x="28" y="15"/>
                  </a:cubicBezTo>
                  <a:cubicBezTo>
                    <a:pt x="27" y="15"/>
                    <a:pt x="25" y="15"/>
                    <a:pt x="24" y="15"/>
                  </a:cubicBezTo>
                  <a:cubicBezTo>
                    <a:pt x="8" y="44"/>
                    <a:pt x="0" y="81"/>
                    <a:pt x="31" y="103"/>
                  </a:cubicBezTo>
                  <a:cubicBezTo>
                    <a:pt x="45" y="112"/>
                    <a:pt x="64" y="114"/>
                    <a:pt x="78" y="104"/>
                  </a:cubicBezTo>
                  <a:cubicBezTo>
                    <a:pt x="96" y="92"/>
                    <a:pt x="96" y="70"/>
                    <a:pt x="92" y="51"/>
                  </a:cubicBezTo>
                  <a:cubicBezTo>
                    <a:pt x="92" y="50"/>
                    <a:pt x="92" y="50"/>
                    <a:pt x="92" y="5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ïşḻîḓè"/>
            <p:cNvSpPr/>
            <p:nvPr/>
          </p:nvSpPr>
          <p:spPr bwMode="auto">
            <a:xfrm>
              <a:off x="6209146" y="4244785"/>
              <a:ext cx="720019" cy="932596"/>
            </a:xfrm>
            <a:custGeom>
              <a:avLst/>
              <a:gdLst>
                <a:gd name="T0" fmla="*/ 98 w 101"/>
                <a:gd name="T1" fmla="*/ 87 h 131"/>
                <a:gd name="T2" fmla="*/ 88 w 101"/>
                <a:gd name="T3" fmla="*/ 27 h 131"/>
                <a:gd name="T4" fmla="*/ 91 w 101"/>
                <a:gd name="T5" fmla="*/ 33 h 131"/>
                <a:gd name="T6" fmla="*/ 92 w 101"/>
                <a:gd name="T7" fmla="*/ 67 h 131"/>
                <a:gd name="T8" fmla="*/ 91 w 101"/>
                <a:gd name="T9" fmla="*/ 67 h 131"/>
                <a:gd name="T10" fmla="*/ 85 w 101"/>
                <a:gd name="T11" fmla="*/ 29 h 131"/>
                <a:gd name="T12" fmla="*/ 77 w 101"/>
                <a:gd name="T13" fmla="*/ 18 h 131"/>
                <a:gd name="T14" fmla="*/ 82 w 101"/>
                <a:gd name="T15" fmla="*/ 47 h 131"/>
                <a:gd name="T16" fmla="*/ 80 w 101"/>
                <a:gd name="T17" fmla="*/ 47 h 131"/>
                <a:gd name="T18" fmla="*/ 57 w 101"/>
                <a:gd name="T19" fmla="*/ 2 h 131"/>
                <a:gd name="T20" fmla="*/ 56 w 101"/>
                <a:gd name="T21" fmla="*/ 2 h 131"/>
                <a:gd name="T22" fmla="*/ 37 w 101"/>
                <a:gd name="T23" fmla="*/ 1 h 131"/>
                <a:gd name="T24" fmla="*/ 38 w 101"/>
                <a:gd name="T25" fmla="*/ 30 h 131"/>
                <a:gd name="T26" fmla="*/ 37 w 101"/>
                <a:gd name="T27" fmla="*/ 30 h 131"/>
                <a:gd name="T28" fmla="*/ 34 w 101"/>
                <a:gd name="T29" fmla="*/ 1 h 131"/>
                <a:gd name="T30" fmla="*/ 33 w 101"/>
                <a:gd name="T31" fmla="*/ 2 h 131"/>
                <a:gd name="T32" fmla="*/ 27 w 101"/>
                <a:gd name="T33" fmla="*/ 46 h 131"/>
                <a:gd name="T34" fmla="*/ 26 w 101"/>
                <a:gd name="T35" fmla="*/ 46 h 131"/>
                <a:gd name="T36" fmla="*/ 31 w 101"/>
                <a:gd name="T37" fmla="*/ 22 h 131"/>
                <a:gd name="T38" fmla="*/ 28 w 101"/>
                <a:gd name="T39" fmla="*/ 3 h 131"/>
                <a:gd name="T40" fmla="*/ 25 w 101"/>
                <a:gd name="T41" fmla="*/ 5 h 131"/>
                <a:gd name="T42" fmla="*/ 9 w 101"/>
                <a:gd name="T43" fmla="*/ 72 h 131"/>
                <a:gd name="T44" fmla="*/ 0 w 101"/>
                <a:gd name="T45" fmla="*/ 82 h 131"/>
                <a:gd name="T46" fmla="*/ 47 w 101"/>
                <a:gd name="T47" fmla="*/ 129 h 131"/>
                <a:gd name="T48" fmla="*/ 98 w 101"/>
                <a:gd name="T49" fmla="*/ 8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1">
                  <a:moveTo>
                    <a:pt x="98" y="87"/>
                  </a:moveTo>
                  <a:cubicBezTo>
                    <a:pt x="101" y="66"/>
                    <a:pt x="99" y="45"/>
                    <a:pt x="88" y="27"/>
                  </a:cubicBezTo>
                  <a:cubicBezTo>
                    <a:pt x="89" y="29"/>
                    <a:pt x="90" y="31"/>
                    <a:pt x="91" y="33"/>
                  </a:cubicBezTo>
                  <a:cubicBezTo>
                    <a:pt x="95" y="44"/>
                    <a:pt x="97" y="56"/>
                    <a:pt x="92" y="67"/>
                  </a:cubicBezTo>
                  <a:cubicBezTo>
                    <a:pt x="92" y="68"/>
                    <a:pt x="91" y="68"/>
                    <a:pt x="91" y="67"/>
                  </a:cubicBezTo>
                  <a:cubicBezTo>
                    <a:pt x="96" y="54"/>
                    <a:pt x="91" y="40"/>
                    <a:pt x="85" y="29"/>
                  </a:cubicBezTo>
                  <a:cubicBezTo>
                    <a:pt x="82" y="25"/>
                    <a:pt x="80" y="21"/>
                    <a:pt x="77" y="18"/>
                  </a:cubicBezTo>
                  <a:cubicBezTo>
                    <a:pt x="82" y="27"/>
                    <a:pt x="83" y="38"/>
                    <a:pt x="82" y="47"/>
                  </a:cubicBezTo>
                  <a:cubicBezTo>
                    <a:pt x="82" y="48"/>
                    <a:pt x="80" y="48"/>
                    <a:pt x="80" y="47"/>
                  </a:cubicBezTo>
                  <a:cubicBezTo>
                    <a:pt x="82" y="29"/>
                    <a:pt x="72" y="11"/>
                    <a:pt x="57" y="2"/>
                  </a:cubicBezTo>
                  <a:cubicBezTo>
                    <a:pt x="56" y="2"/>
                    <a:pt x="56" y="2"/>
                    <a:pt x="56" y="2"/>
                  </a:cubicBezTo>
                  <a:cubicBezTo>
                    <a:pt x="50" y="0"/>
                    <a:pt x="44" y="0"/>
                    <a:pt x="37" y="1"/>
                  </a:cubicBezTo>
                  <a:cubicBezTo>
                    <a:pt x="41" y="10"/>
                    <a:pt x="41" y="20"/>
                    <a:pt x="38" y="30"/>
                  </a:cubicBezTo>
                  <a:cubicBezTo>
                    <a:pt x="38" y="31"/>
                    <a:pt x="37" y="31"/>
                    <a:pt x="37" y="30"/>
                  </a:cubicBezTo>
                  <a:cubicBezTo>
                    <a:pt x="40" y="21"/>
                    <a:pt x="38" y="10"/>
                    <a:pt x="34" y="1"/>
                  </a:cubicBezTo>
                  <a:cubicBezTo>
                    <a:pt x="33" y="2"/>
                    <a:pt x="33" y="2"/>
                    <a:pt x="33" y="2"/>
                  </a:cubicBezTo>
                  <a:cubicBezTo>
                    <a:pt x="38" y="15"/>
                    <a:pt x="32" y="35"/>
                    <a:pt x="27" y="46"/>
                  </a:cubicBezTo>
                  <a:cubicBezTo>
                    <a:pt x="27" y="47"/>
                    <a:pt x="26" y="47"/>
                    <a:pt x="26" y="46"/>
                  </a:cubicBezTo>
                  <a:cubicBezTo>
                    <a:pt x="29" y="38"/>
                    <a:pt x="31" y="30"/>
                    <a:pt x="31" y="22"/>
                  </a:cubicBezTo>
                  <a:cubicBezTo>
                    <a:pt x="31" y="15"/>
                    <a:pt x="30" y="9"/>
                    <a:pt x="28" y="3"/>
                  </a:cubicBezTo>
                  <a:cubicBezTo>
                    <a:pt x="27" y="4"/>
                    <a:pt x="26" y="4"/>
                    <a:pt x="25" y="5"/>
                  </a:cubicBezTo>
                  <a:cubicBezTo>
                    <a:pt x="28" y="28"/>
                    <a:pt x="22" y="54"/>
                    <a:pt x="9" y="72"/>
                  </a:cubicBezTo>
                  <a:cubicBezTo>
                    <a:pt x="7" y="76"/>
                    <a:pt x="4" y="79"/>
                    <a:pt x="0" y="82"/>
                  </a:cubicBezTo>
                  <a:cubicBezTo>
                    <a:pt x="6" y="107"/>
                    <a:pt x="18" y="131"/>
                    <a:pt x="47" y="129"/>
                  </a:cubicBezTo>
                  <a:cubicBezTo>
                    <a:pt x="72" y="128"/>
                    <a:pt x="94" y="112"/>
                    <a:pt x="98" y="87"/>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ï$ľiḋè"/>
            <p:cNvSpPr/>
            <p:nvPr/>
          </p:nvSpPr>
          <p:spPr bwMode="auto">
            <a:xfrm>
              <a:off x="6870879" y="4879088"/>
              <a:ext cx="843451" cy="682305"/>
            </a:xfrm>
            <a:custGeom>
              <a:avLst/>
              <a:gdLst>
                <a:gd name="T0" fmla="*/ 98 w 118"/>
                <a:gd name="T1" fmla="*/ 6 h 96"/>
                <a:gd name="T2" fmla="*/ 67 w 118"/>
                <a:gd name="T3" fmla="*/ 21 h 96"/>
                <a:gd name="T4" fmla="*/ 67 w 118"/>
                <a:gd name="T5" fmla="*/ 20 h 96"/>
                <a:gd name="T6" fmla="*/ 95 w 118"/>
                <a:gd name="T7" fmla="*/ 3 h 96"/>
                <a:gd name="T8" fmla="*/ 93 w 118"/>
                <a:gd name="T9" fmla="*/ 1 h 96"/>
                <a:gd name="T10" fmla="*/ 57 w 118"/>
                <a:gd name="T11" fmla="*/ 16 h 96"/>
                <a:gd name="T12" fmla="*/ 57 w 118"/>
                <a:gd name="T13" fmla="*/ 15 h 96"/>
                <a:gd name="T14" fmla="*/ 80 w 118"/>
                <a:gd name="T15" fmla="*/ 7 h 96"/>
                <a:gd name="T16" fmla="*/ 87 w 118"/>
                <a:gd name="T17" fmla="*/ 0 h 96"/>
                <a:gd name="T18" fmla="*/ 33 w 118"/>
                <a:gd name="T19" fmla="*/ 8 h 96"/>
                <a:gd name="T20" fmla="*/ 17 w 118"/>
                <a:gd name="T21" fmla="*/ 33 h 96"/>
                <a:gd name="T22" fmla="*/ 16 w 118"/>
                <a:gd name="T23" fmla="*/ 32 h 96"/>
                <a:gd name="T24" fmla="*/ 27 w 118"/>
                <a:gd name="T25" fmla="*/ 16 h 96"/>
                <a:gd name="T26" fmla="*/ 28 w 118"/>
                <a:gd name="T27" fmla="*/ 6 h 96"/>
                <a:gd name="T28" fmla="*/ 25 w 118"/>
                <a:gd name="T29" fmla="*/ 4 h 96"/>
                <a:gd name="T30" fmla="*/ 11 w 118"/>
                <a:gd name="T31" fmla="*/ 34 h 96"/>
                <a:gd name="T32" fmla="*/ 10 w 118"/>
                <a:gd name="T33" fmla="*/ 33 h 96"/>
                <a:gd name="T34" fmla="*/ 21 w 118"/>
                <a:gd name="T35" fmla="*/ 3 h 96"/>
                <a:gd name="T36" fmla="*/ 0 w 118"/>
                <a:gd name="T37" fmla="*/ 35 h 96"/>
                <a:gd name="T38" fmla="*/ 74 w 118"/>
                <a:gd name="T39" fmla="*/ 85 h 96"/>
                <a:gd name="T40" fmla="*/ 98 w 118"/>
                <a:gd name="T41"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96">
                  <a:moveTo>
                    <a:pt x="98" y="6"/>
                  </a:moveTo>
                  <a:cubicBezTo>
                    <a:pt x="90" y="15"/>
                    <a:pt x="79" y="20"/>
                    <a:pt x="67" y="21"/>
                  </a:cubicBezTo>
                  <a:cubicBezTo>
                    <a:pt x="67" y="21"/>
                    <a:pt x="67" y="20"/>
                    <a:pt x="67" y="20"/>
                  </a:cubicBezTo>
                  <a:cubicBezTo>
                    <a:pt x="79" y="17"/>
                    <a:pt x="88" y="12"/>
                    <a:pt x="95" y="3"/>
                  </a:cubicBezTo>
                  <a:cubicBezTo>
                    <a:pt x="94" y="2"/>
                    <a:pt x="93" y="2"/>
                    <a:pt x="93" y="1"/>
                  </a:cubicBezTo>
                  <a:cubicBezTo>
                    <a:pt x="85" y="11"/>
                    <a:pt x="68" y="18"/>
                    <a:pt x="57" y="16"/>
                  </a:cubicBezTo>
                  <a:cubicBezTo>
                    <a:pt x="57" y="16"/>
                    <a:pt x="57" y="15"/>
                    <a:pt x="57" y="15"/>
                  </a:cubicBezTo>
                  <a:cubicBezTo>
                    <a:pt x="66" y="15"/>
                    <a:pt x="73" y="11"/>
                    <a:pt x="80" y="7"/>
                  </a:cubicBezTo>
                  <a:cubicBezTo>
                    <a:pt x="83" y="5"/>
                    <a:pt x="85" y="3"/>
                    <a:pt x="87" y="0"/>
                  </a:cubicBezTo>
                  <a:cubicBezTo>
                    <a:pt x="72" y="10"/>
                    <a:pt x="49" y="14"/>
                    <a:pt x="33" y="8"/>
                  </a:cubicBezTo>
                  <a:cubicBezTo>
                    <a:pt x="32" y="18"/>
                    <a:pt x="24" y="28"/>
                    <a:pt x="17" y="33"/>
                  </a:cubicBezTo>
                  <a:cubicBezTo>
                    <a:pt x="17" y="33"/>
                    <a:pt x="16" y="32"/>
                    <a:pt x="16" y="32"/>
                  </a:cubicBezTo>
                  <a:cubicBezTo>
                    <a:pt x="22" y="28"/>
                    <a:pt x="25" y="23"/>
                    <a:pt x="27" y="16"/>
                  </a:cubicBezTo>
                  <a:cubicBezTo>
                    <a:pt x="28" y="13"/>
                    <a:pt x="28" y="9"/>
                    <a:pt x="28" y="6"/>
                  </a:cubicBezTo>
                  <a:cubicBezTo>
                    <a:pt x="27" y="6"/>
                    <a:pt x="26" y="5"/>
                    <a:pt x="25" y="4"/>
                  </a:cubicBezTo>
                  <a:cubicBezTo>
                    <a:pt x="25" y="15"/>
                    <a:pt x="19" y="27"/>
                    <a:pt x="11" y="34"/>
                  </a:cubicBezTo>
                  <a:cubicBezTo>
                    <a:pt x="11" y="35"/>
                    <a:pt x="10" y="34"/>
                    <a:pt x="10" y="33"/>
                  </a:cubicBezTo>
                  <a:cubicBezTo>
                    <a:pt x="20" y="25"/>
                    <a:pt x="22" y="14"/>
                    <a:pt x="21" y="3"/>
                  </a:cubicBezTo>
                  <a:cubicBezTo>
                    <a:pt x="19" y="16"/>
                    <a:pt x="14" y="29"/>
                    <a:pt x="0" y="35"/>
                  </a:cubicBezTo>
                  <a:cubicBezTo>
                    <a:pt x="9" y="67"/>
                    <a:pt x="37" y="96"/>
                    <a:pt x="74" y="85"/>
                  </a:cubicBezTo>
                  <a:cubicBezTo>
                    <a:pt x="107" y="75"/>
                    <a:pt x="118" y="31"/>
                    <a:pt x="98" y="6"/>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íṥļîḍe"/>
            <p:cNvSpPr/>
            <p:nvPr/>
          </p:nvSpPr>
          <p:spPr bwMode="auto">
            <a:xfrm>
              <a:off x="4484530" y="5026520"/>
              <a:ext cx="792022" cy="826309"/>
            </a:xfrm>
            <a:custGeom>
              <a:avLst/>
              <a:gdLst>
                <a:gd name="T0" fmla="*/ 94 w 111"/>
                <a:gd name="T1" fmla="*/ 79 h 116"/>
                <a:gd name="T2" fmla="*/ 93 w 111"/>
                <a:gd name="T3" fmla="*/ 78 h 116"/>
                <a:gd name="T4" fmla="*/ 100 w 111"/>
                <a:gd name="T5" fmla="*/ 62 h 116"/>
                <a:gd name="T6" fmla="*/ 102 w 111"/>
                <a:gd name="T7" fmla="*/ 48 h 116"/>
                <a:gd name="T8" fmla="*/ 101 w 111"/>
                <a:gd name="T9" fmla="*/ 47 h 116"/>
                <a:gd name="T10" fmla="*/ 91 w 111"/>
                <a:gd name="T11" fmla="*/ 71 h 116"/>
                <a:gd name="T12" fmla="*/ 90 w 111"/>
                <a:gd name="T13" fmla="*/ 70 h 116"/>
                <a:gd name="T14" fmla="*/ 95 w 111"/>
                <a:gd name="T15" fmla="*/ 56 h 116"/>
                <a:gd name="T16" fmla="*/ 98 w 111"/>
                <a:gd name="T17" fmla="*/ 44 h 116"/>
                <a:gd name="T18" fmla="*/ 90 w 111"/>
                <a:gd name="T19" fmla="*/ 4 h 116"/>
                <a:gd name="T20" fmla="*/ 78 w 111"/>
                <a:gd name="T21" fmla="*/ 6 h 116"/>
                <a:gd name="T22" fmla="*/ 40 w 111"/>
                <a:gd name="T23" fmla="*/ 0 h 116"/>
                <a:gd name="T24" fmla="*/ 20 w 111"/>
                <a:gd name="T25" fmla="*/ 29 h 116"/>
                <a:gd name="T26" fmla="*/ 17 w 111"/>
                <a:gd name="T27" fmla="*/ 50 h 116"/>
                <a:gd name="T28" fmla="*/ 26 w 111"/>
                <a:gd name="T29" fmla="*/ 80 h 116"/>
                <a:gd name="T30" fmla="*/ 25 w 111"/>
                <a:gd name="T31" fmla="*/ 81 h 116"/>
                <a:gd name="T32" fmla="*/ 15 w 111"/>
                <a:gd name="T33" fmla="*/ 33 h 116"/>
                <a:gd name="T34" fmla="*/ 12 w 111"/>
                <a:gd name="T35" fmla="*/ 34 h 116"/>
                <a:gd name="T36" fmla="*/ 27 w 111"/>
                <a:gd name="T37" fmla="*/ 90 h 116"/>
                <a:gd name="T38" fmla="*/ 26 w 111"/>
                <a:gd name="T39" fmla="*/ 91 h 116"/>
                <a:gd name="T40" fmla="*/ 7 w 111"/>
                <a:gd name="T41" fmla="*/ 36 h 116"/>
                <a:gd name="T42" fmla="*/ 3 w 111"/>
                <a:gd name="T43" fmla="*/ 38 h 116"/>
                <a:gd name="T44" fmla="*/ 3 w 111"/>
                <a:gd name="T45" fmla="*/ 40 h 116"/>
                <a:gd name="T46" fmla="*/ 0 w 111"/>
                <a:gd name="T47" fmla="*/ 51 h 116"/>
                <a:gd name="T48" fmla="*/ 50 w 111"/>
                <a:gd name="T49" fmla="*/ 111 h 116"/>
                <a:gd name="T50" fmla="*/ 111 w 111"/>
                <a:gd name="T51" fmla="*/ 54 h 116"/>
                <a:gd name="T52" fmla="*/ 106 w 111"/>
                <a:gd name="T53" fmla="*/ 51 h 116"/>
                <a:gd name="T54" fmla="*/ 94 w 111"/>
                <a:gd name="T55" fmla="*/ 7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116">
                  <a:moveTo>
                    <a:pt x="94" y="79"/>
                  </a:moveTo>
                  <a:cubicBezTo>
                    <a:pt x="94" y="80"/>
                    <a:pt x="93" y="79"/>
                    <a:pt x="93" y="78"/>
                  </a:cubicBezTo>
                  <a:cubicBezTo>
                    <a:pt x="97" y="74"/>
                    <a:pt x="99" y="68"/>
                    <a:pt x="100" y="62"/>
                  </a:cubicBezTo>
                  <a:cubicBezTo>
                    <a:pt x="101" y="59"/>
                    <a:pt x="102" y="53"/>
                    <a:pt x="102" y="48"/>
                  </a:cubicBezTo>
                  <a:cubicBezTo>
                    <a:pt x="102" y="48"/>
                    <a:pt x="102" y="48"/>
                    <a:pt x="101" y="47"/>
                  </a:cubicBezTo>
                  <a:cubicBezTo>
                    <a:pt x="100" y="56"/>
                    <a:pt x="95" y="65"/>
                    <a:pt x="91" y="71"/>
                  </a:cubicBezTo>
                  <a:cubicBezTo>
                    <a:pt x="91" y="72"/>
                    <a:pt x="89" y="71"/>
                    <a:pt x="90" y="70"/>
                  </a:cubicBezTo>
                  <a:cubicBezTo>
                    <a:pt x="92" y="66"/>
                    <a:pt x="94" y="61"/>
                    <a:pt x="95" y="56"/>
                  </a:cubicBezTo>
                  <a:cubicBezTo>
                    <a:pt x="96" y="54"/>
                    <a:pt x="98" y="48"/>
                    <a:pt x="98" y="44"/>
                  </a:cubicBezTo>
                  <a:cubicBezTo>
                    <a:pt x="90" y="34"/>
                    <a:pt x="86" y="19"/>
                    <a:pt x="90" y="4"/>
                  </a:cubicBezTo>
                  <a:cubicBezTo>
                    <a:pt x="86" y="5"/>
                    <a:pt x="82" y="5"/>
                    <a:pt x="78" y="6"/>
                  </a:cubicBezTo>
                  <a:cubicBezTo>
                    <a:pt x="65" y="8"/>
                    <a:pt x="52" y="5"/>
                    <a:pt x="40" y="0"/>
                  </a:cubicBezTo>
                  <a:cubicBezTo>
                    <a:pt x="37" y="12"/>
                    <a:pt x="29" y="22"/>
                    <a:pt x="20" y="29"/>
                  </a:cubicBezTo>
                  <a:cubicBezTo>
                    <a:pt x="18" y="36"/>
                    <a:pt x="17" y="43"/>
                    <a:pt x="17" y="50"/>
                  </a:cubicBezTo>
                  <a:cubicBezTo>
                    <a:pt x="18" y="61"/>
                    <a:pt x="21" y="71"/>
                    <a:pt x="26" y="80"/>
                  </a:cubicBezTo>
                  <a:cubicBezTo>
                    <a:pt x="26" y="81"/>
                    <a:pt x="25" y="82"/>
                    <a:pt x="25" y="81"/>
                  </a:cubicBezTo>
                  <a:cubicBezTo>
                    <a:pt x="17" y="67"/>
                    <a:pt x="10" y="49"/>
                    <a:pt x="15" y="33"/>
                  </a:cubicBezTo>
                  <a:cubicBezTo>
                    <a:pt x="14" y="33"/>
                    <a:pt x="13" y="34"/>
                    <a:pt x="12" y="34"/>
                  </a:cubicBezTo>
                  <a:cubicBezTo>
                    <a:pt x="11" y="54"/>
                    <a:pt x="12" y="73"/>
                    <a:pt x="27" y="90"/>
                  </a:cubicBezTo>
                  <a:cubicBezTo>
                    <a:pt x="27" y="90"/>
                    <a:pt x="26" y="91"/>
                    <a:pt x="26" y="91"/>
                  </a:cubicBezTo>
                  <a:cubicBezTo>
                    <a:pt x="13" y="77"/>
                    <a:pt x="3" y="56"/>
                    <a:pt x="7" y="36"/>
                  </a:cubicBezTo>
                  <a:cubicBezTo>
                    <a:pt x="6" y="37"/>
                    <a:pt x="4" y="37"/>
                    <a:pt x="3" y="38"/>
                  </a:cubicBezTo>
                  <a:cubicBezTo>
                    <a:pt x="3" y="38"/>
                    <a:pt x="3" y="39"/>
                    <a:pt x="3" y="40"/>
                  </a:cubicBezTo>
                  <a:cubicBezTo>
                    <a:pt x="2" y="44"/>
                    <a:pt x="1" y="47"/>
                    <a:pt x="0" y="51"/>
                  </a:cubicBezTo>
                  <a:cubicBezTo>
                    <a:pt x="7" y="79"/>
                    <a:pt x="16" y="107"/>
                    <a:pt x="50" y="111"/>
                  </a:cubicBezTo>
                  <a:cubicBezTo>
                    <a:pt x="85" y="116"/>
                    <a:pt x="108" y="86"/>
                    <a:pt x="111" y="54"/>
                  </a:cubicBezTo>
                  <a:cubicBezTo>
                    <a:pt x="109" y="54"/>
                    <a:pt x="108" y="53"/>
                    <a:pt x="106" y="51"/>
                  </a:cubicBezTo>
                  <a:cubicBezTo>
                    <a:pt x="105" y="61"/>
                    <a:pt x="100" y="71"/>
                    <a:pt x="94" y="7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ïṡḻiḑe"/>
            <p:cNvSpPr/>
            <p:nvPr/>
          </p:nvSpPr>
          <p:spPr bwMode="auto">
            <a:xfrm>
              <a:off x="5125689" y="4755656"/>
              <a:ext cx="733734" cy="685732"/>
            </a:xfrm>
            <a:custGeom>
              <a:avLst/>
              <a:gdLst>
                <a:gd name="T0" fmla="*/ 103 w 103"/>
                <a:gd name="T1" fmla="*/ 28 h 96"/>
                <a:gd name="T2" fmla="*/ 99 w 103"/>
                <a:gd name="T3" fmla="*/ 28 h 96"/>
                <a:gd name="T4" fmla="*/ 96 w 103"/>
                <a:gd name="T5" fmla="*/ 44 h 96"/>
                <a:gd name="T6" fmla="*/ 83 w 103"/>
                <a:gd name="T7" fmla="*/ 64 h 96"/>
                <a:gd name="T8" fmla="*/ 83 w 103"/>
                <a:gd name="T9" fmla="*/ 63 h 96"/>
                <a:gd name="T10" fmla="*/ 93 w 103"/>
                <a:gd name="T11" fmla="*/ 44 h 96"/>
                <a:gd name="T12" fmla="*/ 94 w 103"/>
                <a:gd name="T13" fmla="*/ 33 h 96"/>
                <a:gd name="T14" fmla="*/ 94 w 103"/>
                <a:gd name="T15" fmla="*/ 27 h 96"/>
                <a:gd name="T16" fmla="*/ 93 w 103"/>
                <a:gd name="T17" fmla="*/ 27 h 96"/>
                <a:gd name="T18" fmla="*/ 83 w 103"/>
                <a:gd name="T19" fmla="*/ 56 h 96"/>
                <a:gd name="T20" fmla="*/ 82 w 103"/>
                <a:gd name="T21" fmla="*/ 55 h 96"/>
                <a:gd name="T22" fmla="*/ 88 w 103"/>
                <a:gd name="T23" fmla="*/ 26 h 96"/>
                <a:gd name="T24" fmla="*/ 60 w 103"/>
                <a:gd name="T25" fmla="*/ 11 h 96"/>
                <a:gd name="T26" fmla="*/ 50 w 103"/>
                <a:gd name="T27" fmla="*/ 0 h 96"/>
                <a:gd name="T28" fmla="*/ 5 w 103"/>
                <a:gd name="T29" fmla="*/ 40 h 96"/>
                <a:gd name="T30" fmla="*/ 64 w 103"/>
                <a:gd name="T31" fmla="*/ 85 h 96"/>
                <a:gd name="T32" fmla="*/ 103 w 103"/>
                <a:gd name="T33"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6">
                  <a:moveTo>
                    <a:pt x="103" y="28"/>
                  </a:moveTo>
                  <a:cubicBezTo>
                    <a:pt x="102" y="28"/>
                    <a:pt x="100" y="28"/>
                    <a:pt x="99" y="28"/>
                  </a:cubicBezTo>
                  <a:cubicBezTo>
                    <a:pt x="99" y="33"/>
                    <a:pt x="98" y="39"/>
                    <a:pt x="96" y="44"/>
                  </a:cubicBezTo>
                  <a:cubicBezTo>
                    <a:pt x="94" y="51"/>
                    <a:pt x="90" y="60"/>
                    <a:pt x="83" y="64"/>
                  </a:cubicBezTo>
                  <a:cubicBezTo>
                    <a:pt x="83" y="64"/>
                    <a:pt x="82" y="63"/>
                    <a:pt x="83" y="63"/>
                  </a:cubicBezTo>
                  <a:cubicBezTo>
                    <a:pt x="88" y="58"/>
                    <a:pt x="91" y="51"/>
                    <a:pt x="93" y="44"/>
                  </a:cubicBezTo>
                  <a:cubicBezTo>
                    <a:pt x="94" y="41"/>
                    <a:pt x="94" y="37"/>
                    <a:pt x="94" y="33"/>
                  </a:cubicBezTo>
                  <a:cubicBezTo>
                    <a:pt x="94" y="32"/>
                    <a:pt x="94" y="29"/>
                    <a:pt x="94" y="27"/>
                  </a:cubicBezTo>
                  <a:cubicBezTo>
                    <a:pt x="94" y="27"/>
                    <a:pt x="94" y="27"/>
                    <a:pt x="93" y="27"/>
                  </a:cubicBezTo>
                  <a:cubicBezTo>
                    <a:pt x="96" y="37"/>
                    <a:pt x="88" y="49"/>
                    <a:pt x="83" y="56"/>
                  </a:cubicBezTo>
                  <a:cubicBezTo>
                    <a:pt x="83" y="57"/>
                    <a:pt x="82" y="56"/>
                    <a:pt x="82" y="55"/>
                  </a:cubicBezTo>
                  <a:cubicBezTo>
                    <a:pt x="87" y="47"/>
                    <a:pt x="91" y="35"/>
                    <a:pt x="88" y="26"/>
                  </a:cubicBezTo>
                  <a:cubicBezTo>
                    <a:pt x="78" y="23"/>
                    <a:pt x="68" y="18"/>
                    <a:pt x="60" y="11"/>
                  </a:cubicBezTo>
                  <a:cubicBezTo>
                    <a:pt x="56" y="8"/>
                    <a:pt x="53" y="4"/>
                    <a:pt x="50" y="0"/>
                  </a:cubicBezTo>
                  <a:cubicBezTo>
                    <a:pt x="43" y="19"/>
                    <a:pt x="24" y="33"/>
                    <a:pt x="5" y="40"/>
                  </a:cubicBezTo>
                  <a:cubicBezTo>
                    <a:pt x="0" y="77"/>
                    <a:pt x="31" y="96"/>
                    <a:pt x="64" y="85"/>
                  </a:cubicBezTo>
                  <a:cubicBezTo>
                    <a:pt x="92" y="76"/>
                    <a:pt x="100" y="55"/>
                    <a:pt x="103" y="28"/>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íṡ1ïḓè"/>
            <p:cNvSpPr/>
            <p:nvPr/>
          </p:nvSpPr>
          <p:spPr bwMode="auto">
            <a:xfrm>
              <a:off x="7563469" y="4971661"/>
              <a:ext cx="606874" cy="596587"/>
            </a:xfrm>
            <a:custGeom>
              <a:avLst/>
              <a:gdLst>
                <a:gd name="T0" fmla="*/ 85 w 85"/>
                <a:gd name="T1" fmla="*/ 31 h 84"/>
                <a:gd name="T2" fmla="*/ 69 w 85"/>
                <a:gd name="T3" fmla="*/ 55 h 84"/>
                <a:gd name="T4" fmla="*/ 68 w 85"/>
                <a:gd name="T5" fmla="*/ 54 h 84"/>
                <a:gd name="T6" fmla="*/ 81 w 85"/>
                <a:gd name="T7" fmla="*/ 30 h 84"/>
                <a:gd name="T8" fmla="*/ 67 w 85"/>
                <a:gd name="T9" fmla="*/ 47 h 84"/>
                <a:gd name="T10" fmla="*/ 66 w 85"/>
                <a:gd name="T11" fmla="*/ 46 h 84"/>
                <a:gd name="T12" fmla="*/ 78 w 85"/>
                <a:gd name="T13" fmla="*/ 26 h 84"/>
                <a:gd name="T14" fmla="*/ 81 w 85"/>
                <a:gd name="T15" fmla="*/ 17 h 84"/>
                <a:gd name="T16" fmla="*/ 82 w 85"/>
                <a:gd name="T17" fmla="*/ 10 h 84"/>
                <a:gd name="T18" fmla="*/ 82 w 85"/>
                <a:gd name="T19" fmla="*/ 7 h 84"/>
                <a:gd name="T20" fmla="*/ 75 w 85"/>
                <a:gd name="T21" fmla="*/ 9 h 84"/>
                <a:gd name="T22" fmla="*/ 34 w 85"/>
                <a:gd name="T23" fmla="*/ 1 h 84"/>
                <a:gd name="T24" fmla="*/ 42 w 85"/>
                <a:gd name="T25" fmla="*/ 32 h 84"/>
                <a:gd name="T26" fmla="*/ 37 w 85"/>
                <a:gd name="T27" fmla="*/ 32 h 84"/>
                <a:gd name="T28" fmla="*/ 24 w 85"/>
                <a:gd name="T29" fmla="*/ 2 h 84"/>
                <a:gd name="T30" fmla="*/ 31 w 85"/>
                <a:gd name="T31" fmla="*/ 33 h 84"/>
                <a:gd name="T32" fmla="*/ 28 w 85"/>
                <a:gd name="T33" fmla="*/ 33 h 84"/>
                <a:gd name="T34" fmla="*/ 14 w 85"/>
                <a:gd name="T35" fmla="*/ 0 h 84"/>
                <a:gd name="T36" fmla="*/ 0 w 85"/>
                <a:gd name="T37" fmla="*/ 68 h 84"/>
                <a:gd name="T38" fmla="*/ 53 w 85"/>
                <a:gd name="T39" fmla="*/ 75 h 84"/>
                <a:gd name="T40" fmla="*/ 85 w 85"/>
                <a:gd name="T41" fmla="*/ 3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84">
                  <a:moveTo>
                    <a:pt x="85" y="31"/>
                  </a:moveTo>
                  <a:cubicBezTo>
                    <a:pt x="81" y="40"/>
                    <a:pt x="75" y="48"/>
                    <a:pt x="69" y="55"/>
                  </a:cubicBezTo>
                  <a:cubicBezTo>
                    <a:pt x="68" y="55"/>
                    <a:pt x="68" y="55"/>
                    <a:pt x="68" y="54"/>
                  </a:cubicBezTo>
                  <a:cubicBezTo>
                    <a:pt x="73" y="46"/>
                    <a:pt x="78" y="38"/>
                    <a:pt x="81" y="30"/>
                  </a:cubicBezTo>
                  <a:cubicBezTo>
                    <a:pt x="77" y="37"/>
                    <a:pt x="72" y="43"/>
                    <a:pt x="67" y="47"/>
                  </a:cubicBezTo>
                  <a:cubicBezTo>
                    <a:pt x="67" y="47"/>
                    <a:pt x="66" y="46"/>
                    <a:pt x="66" y="46"/>
                  </a:cubicBezTo>
                  <a:cubicBezTo>
                    <a:pt x="73" y="40"/>
                    <a:pt x="76" y="33"/>
                    <a:pt x="78" y="26"/>
                  </a:cubicBezTo>
                  <a:cubicBezTo>
                    <a:pt x="79" y="23"/>
                    <a:pt x="80" y="20"/>
                    <a:pt x="81" y="17"/>
                  </a:cubicBezTo>
                  <a:cubicBezTo>
                    <a:pt x="81" y="15"/>
                    <a:pt x="82" y="12"/>
                    <a:pt x="82" y="10"/>
                  </a:cubicBezTo>
                  <a:cubicBezTo>
                    <a:pt x="82" y="9"/>
                    <a:pt x="82" y="8"/>
                    <a:pt x="82" y="7"/>
                  </a:cubicBezTo>
                  <a:cubicBezTo>
                    <a:pt x="79" y="8"/>
                    <a:pt x="77" y="9"/>
                    <a:pt x="75" y="9"/>
                  </a:cubicBezTo>
                  <a:cubicBezTo>
                    <a:pt x="60" y="11"/>
                    <a:pt x="46" y="8"/>
                    <a:pt x="34" y="1"/>
                  </a:cubicBezTo>
                  <a:cubicBezTo>
                    <a:pt x="39" y="11"/>
                    <a:pt x="41" y="22"/>
                    <a:pt x="42" y="32"/>
                  </a:cubicBezTo>
                  <a:cubicBezTo>
                    <a:pt x="42" y="36"/>
                    <a:pt x="38" y="35"/>
                    <a:pt x="37" y="32"/>
                  </a:cubicBezTo>
                  <a:cubicBezTo>
                    <a:pt x="36" y="20"/>
                    <a:pt x="31" y="11"/>
                    <a:pt x="24" y="2"/>
                  </a:cubicBezTo>
                  <a:cubicBezTo>
                    <a:pt x="29" y="12"/>
                    <a:pt x="31" y="22"/>
                    <a:pt x="31" y="33"/>
                  </a:cubicBezTo>
                  <a:cubicBezTo>
                    <a:pt x="30" y="34"/>
                    <a:pt x="27" y="34"/>
                    <a:pt x="28" y="33"/>
                  </a:cubicBezTo>
                  <a:cubicBezTo>
                    <a:pt x="28" y="20"/>
                    <a:pt x="22" y="10"/>
                    <a:pt x="14" y="0"/>
                  </a:cubicBezTo>
                  <a:cubicBezTo>
                    <a:pt x="24" y="22"/>
                    <a:pt x="18" y="51"/>
                    <a:pt x="0" y="68"/>
                  </a:cubicBezTo>
                  <a:cubicBezTo>
                    <a:pt x="15" y="80"/>
                    <a:pt x="35" y="84"/>
                    <a:pt x="53" y="75"/>
                  </a:cubicBezTo>
                  <a:cubicBezTo>
                    <a:pt x="72" y="66"/>
                    <a:pt x="78" y="49"/>
                    <a:pt x="85" y="3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ïṡḻiḋè"/>
            <p:cNvSpPr/>
            <p:nvPr/>
          </p:nvSpPr>
          <p:spPr bwMode="auto">
            <a:xfrm>
              <a:off x="4014803" y="4556794"/>
              <a:ext cx="713162" cy="733734"/>
            </a:xfrm>
            <a:custGeom>
              <a:avLst/>
              <a:gdLst>
                <a:gd name="T0" fmla="*/ 100 w 100"/>
                <a:gd name="T1" fmla="*/ 63 h 103"/>
                <a:gd name="T2" fmla="*/ 94 w 100"/>
                <a:gd name="T3" fmla="*/ 58 h 103"/>
                <a:gd name="T4" fmla="*/ 69 w 100"/>
                <a:gd name="T5" fmla="*/ 84 h 103"/>
                <a:gd name="T6" fmla="*/ 69 w 100"/>
                <a:gd name="T7" fmla="*/ 83 h 103"/>
                <a:gd name="T8" fmla="*/ 91 w 100"/>
                <a:gd name="T9" fmla="*/ 56 h 103"/>
                <a:gd name="T10" fmla="*/ 90 w 100"/>
                <a:gd name="T11" fmla="*/ 55 h 103"/>
                <a:gd name="T12" fmla="*/ 72 w 100"/>
                <a:gd name="T13" fmla="*/ 74 h 103"/>
                <a:gd name="T14" fmla="*/ 71 w 100"/>
                <a:gd name="T15" fmla="*/ 73 h 103"/>
                <a:gd name="T16" fmla="*/ 87 w 100"/>
                <a:gd name="T17" fmla="*/ 53 h 103"/>
                <a:gd name="T18" fmla="*/ 76 w 100"/>
                <a:gd name="T19" fmla="*/ 40 h 103"/>
                <a:gd name="T20" fmla="*/ 62 w 100"/>
                <a:gd name="T21" fmla="*/ 6 h 103"/>
                <a:gd name="T22" fmla="*/ 52 w 100"/>
                <a:gd name="T23" fmla="*/ 10 h 103"/>
                <a:gd name="T24" fmla="*/ 44 w 100"/>
                <a:gd name="T25" fmla="*/ 17 h 103"/>
                <a:gd name="T26" fmla="*/ 31 w 100"/>
                <a:gd name="T27" fmla="*/ 31 h 103"/>
                <a:gd name="T28" fmla="*/ 30 w 100"/>
                <a:gd name="T29" fmla="*/ 30 h 103"/>
                <a:gd name="T30" fmla="*/ 49 w 100"/>
                <a:gd name="T31" fmla="*/ 9 h 103"/>
                <a:gd name="T32" fmla="*/ 62 w 100"/>
                <a:gd name="T33" fmla="*/ 3 h 103"/>
                <a:gd name="T34" fmla="*/ 61 w 100"/>
                <a:gd name="T35" fmla="*/ 0 h 103"/>
                <a:gd name="T36" fmla="*/ 20 w 100"/>
                <a:gd name="T37" fmla="*/ 37 h 103"/>
                <a:gd name="T38" fmla="*/ 19 w 100"/>
                <a:gd name="T39" fmla="*/ 36 h 103"/>
                <a:gd name="T40" fmla="*/ 51 w 100"/>
                <a:gd name="T41" fmla="*/ 0 h 103"/>
                <a:gd name="T42" fmla="*/ 40 w 100"/>
                <a:gd name="T43" fmla="*/ 2 h 103"/>
                <a:gd name="T44" fmla="*/ 39 w 100"/>
                <a:gd name="T45" fmla="*/ 2 h 103"/>
                <a:gd name="T46" fmla="*/ 9 w 100"/>
                <a:gd name="T47" fmla="*/ 34 h 103"/>
                <a:gd name="T48" fmla="*/ 21 w 100"/>
                <a:gd name="T49" fmla="*/ 86 h 103"/>
                <a:gd name="T50" fmla="*/ 73 w 100"/>
                <a:gd name="T51" fmla="*/ 94 h 103"/>
                <a:gd name="T52" fmla="*/ 100 w 100"/>
                <a:gd name="T53" fmla="*/ 6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03">
                  <a:moveTo>
                    <a:pt x="100" y="63"/>
                  </a:moveTo>
                  <a:cubicBezTo>
                    <a:pt x="98" y="61"/>
                    <a:pt x="96" y="60"/>
                    <a:pt x="94" y="58"/>
                  </a:cubicBezTo>
                  <a:cubicBezTo>
                    <a:pt x="89" y="69"/>
                    <a:pt x="80" y="78"/>
                    <a:pt x="69" y="84"/>
                  </a:cubicBezTo>
                  <a:cubicBezTo>
                    <a:pt x="69" y="85"/>
                    <a:pt x="68" y="84"/>
                    <a:pt x="69" y="83"/>
                  </a:cubicBezTo>
                  <a:cubicBezTo>
                    <a:pt x="78" y="76"/>
                    <a:pt x="86" y="67"/>
                    <a:pt x="91" y="56"/>
                  </a:cubicBezTo>
                  <a:cubicBezTo>
                    <a:pt x="91" y="56"/>
                    <a:pt x="90" y="56"/>
                    <a:pt x="90" y="55"/>
                  </a:cubicBezTo>
                  <a:cubicBezTo>
                    <a:pt x="86" y="63"/>
                    <a:pt x="80" y="70"/>
                    <a:pt x="72" y="74"/>
                  </a:cubicBezTo>
                  <a:cubicBezTo>
                    <a:pt x="71" y="75"/>
                    <a:pt x="70" y="73"/>
                    <a:pt x="71" y="73"/>
                  </a:cubicBezTo>
                  <a:cubicBezTo>
                    <a:pt x="79" y="68"/>
                    <a:pt x="84" y="61"/>
                    <a:pt x="87" y="53"/>
                  </a:cubicBezTo>
                  <a:cubicBezTo>
                    <a:pt x="83" y="49"/>
                    <a:pt x="79" y="45"/>
                    <a:pt x="76" y="40"/>
                  </a:cubicBezTo>
                  <a:cubicBezTo>
                    <a:pt x="68" y="30"/>
                    <a:pt x="63" y="18"/>
                    <a:pt x="62" y="6"/>
                  </a:cubicBezTo>
                  <a:cubicBezTo>
                    <a:pt x="60" y="6"/>
                    <a:pt x="54" y="9"/>
                    <a:pt x="52" y="10"/>
                  </a:cubicBezTo>
                  <a:cubicBezTo>
                    <a:pt x="49" y="12"/>
                    <a:pt x="47" y="14"/>
                    <a:pt x="44" y="17"/>
                  </a:cubicBezTo>
                  <a:cubicBezTo>
                    <a:pt x="40" y="21"/>
                    <a:pt x="35" y="26"/>
                    <a:pt x="31" y="31"/>
                  </a:cubicBezTo>
                  <a:cubicBezTo>
                    <a:pt x="31" y="32"/>
                    <a:pt x="30" y="31"/>
                    <a:pt x="30" y="30"/>
                  </a:cubicBezTo>
                  <a:cubicBezTo>
                    <a:pt x="35" y="22"/>
                    <a:pt x="41" y="15"/>
                    <a:pt x="49" y="9"/>
                  </a:cubicBezTo>
                  <a:cubicBezTo>
                    <a:pt x="51" y="7"/>
                    <a:pt x="58" y="2"/>
                    <a:pt x="62" y="3"/>
                  </a:cubicBezTo>
                  <a:cubicBezTo>
                    <a:pt x="62" y="2"/>
                    <a:pt x="62" y="1"/>
                    <a:pt x="61" y="0"/>
                  </a:cubicBezTo>
                  <a:cubicBezTo>
                    <a:pt x="43" y="6"/>
                    <a:pt x="28" y="19"/>
                    <a:pt x="20" y="37"/>
                  </a:cubicBezTo>
                  <a:cubicBezTo>
                    <a:pt x="20" y="37"/>
                    <a:pt x="19" y="37"/>
                    <a:pt x="19" y="36"/>
                  </a:cubicBezTo>
                  <a:cubicBezTo>
                    <a:pt x="25" y="21"/>
                    <a:pt x="36" y="8"/>
                    <a:pt x="51" y="0"/>
                  </a:cubicBezTo>
                  <a:cubicBezTo>
                    <a:pt x="47" y="1"/>
                    <a:pt x="43" y="2"/>
                    <a:pt x="40" y="2"/>
                  </a:cubicBezTo>
                  <a:cubicBezTo>
                    <a:pt x="39" y="2"/>
                    <a:pt x="39" y="2"/>
                    <a:pt x="39" y="2"/>
                  </a:cubicBezTo>
                  <a:cubicBezTo>
                    <a:pt x="28" y="11"/>
                    <a:pt x="15" y="20"/>
                    <a:pt x="9" y="34"/>
                  </a:cubicBezTo>
                  <a:cubicBezTo>
                    <a:pt x="0" y="52"/>
                    <a:pt x="6" y="73"/>
                    <a:pt x="21" y="86"/>
                  </a:cubicBezTo>
                  <a:cubicBezTo>
                    <a:pt x="35" y="98"/>
                    <a:pt x="56" y="103"/>
                    <a:pt x="73" y="94"/>
                  </a:cubicBezTo>
                  <a:cubicBezTo>
                    <a:pt x="86" y="87"/>
                    <a:pt x="94" y="75"/>
                    <a:pt x="100" y="63"/>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îṣḻïḋé"/>
            <p:cNvSpPr/>
            <p:nvPr/>
          </p:nvSpPr>
          <p:spPr bwMode="auto">
            <a:xfrm>
              <a:off x="9024079" y="4820800"/>
              <a:ext cx="648018" cy="733734"/>
            </a:xfrm>
            <a:custGeom>
              <a:avLst/>
              <a:gdLst>
                <a:gd name="T0" fmla="*/ 30 w 91"/>
                <a:gd name="T1" fmla="*/ 0 h 103"/>
                <a:gd name="T2" fmla="*/ 42 w 91"/>
                <a:gd name="T3" fmla="*/ 35 h 103"/>
                <a:gd name="T4" fmla="*/ 41 w 91"/>
                <a:gd name="T5" fmla="*/ 35 h 103"/>
                <a:gd name="T6" fmla="*/ 27 w 91"/>
                <a:gd name="T7" fmla="*/ 2 h 103"/>
                <a:gd name="T8" fmla="*/ 26 w 91"/>
                <a:gd name="T9" fmla="*/ 3 h 103"/>
                <a:gd name="T10" fmla="*/ 34 w 91"/>
                <a:gd name="T11" fmla="*/ 53 h 103"/>
                <a:gd name="T12" fmla="*/ 33 w 91"/>
                <a:gd name="T13" fmla="*/ 53 h 103"/>
                <a:gd name="T14" fmla="*/ 22 w 91"/>
                <a:gd name="T15" fmla="*/ 5 h 103"/>
                <a:gd name="T16" fmla="*/ 21 w 91"/>
                <a:gd name="T17" fmla="*/ 6 h 103"/>
                <a:gd name="T18" fmla="*/ 21 w 91"/>
                <a:gd name="T19" fmla="*/ 73 h 103"/>
                <a:gd name="T20" fmla="*/ 19 w 91"/>
                <a:gd name="T21" fmla="*/ 72 h 103"/>
                <a:gd name="T22" fmla="*/ 17 w 91"/>
                <a:gd name="T23" fmla="*/ 8 h 103"/>
                <a:gd name="T24" fmla="*/ 15 w 91"/>
                <a:gd name="T25" fmla="*/ 9 h 103"/>
                <a:gd name="T26" fmla="*/ 0 w 91"/>
                <a:gd name="T27" fmla="*/ 81 h 103"/>
                <a:gd name="T28" fmla="*/ 85 w 91"/>
                <a:gd name="T29" fmla="*/ 65 h 103"/>
                <a:gd name="T30" fmla="*/ 74 w 91"/>
                <a:gd name="T31" fmla="*/ 17 h 103"/>
                <a:gd name="T32" fmla="*/ 30 w 91"/>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03">
                  <a:moveTo>
                    <a:pt x="30" y="0"/>
                  </a:moveTo>
                  <a:cubicBezTo>
                    <a:pt x="38" y="10"/>
                    <a:pt x="41" y="23"/>
                    <a:pt x="42" y="35"/>
                  </a:cubicBezTo>
                  <a:cubicBezTo>
                    <a:pt x="42" y="36"/>
                    <a:pt x="41" y="36"/>
                    <a:pt x="41" y="35"/>
                  </a:cubicBezTo>
                  <a:cubicBezTo>
                    <a:pt x="38" y="23"/>
                    <a:pt x="35" y="12"/>
                    <a:pt x="27" y="2"/>
                  </a:cubicBezTo>
                  <a:cubicBezTo>
                    <a:pt x="27" y="2"/>
                    <a:pt x="26" y="3"/>
                    <a:pt x="26" y="3"/>
                  </a:cubicBezTo>
                  <a:cubicBezTo>
                    <a:pt x="36" y="18"/>
                    <a:pt x="36" y="35"/>
                    <a:pt x="34" y="53"/>
                  </a:cubicBezTo>
                  <a:cubicBezTo>
                    <a:pt x="34" y="54"/>
                    <a:pt x="33" y="54"/>
                    <a:pt x="33" y="53"/>
                  </a:cubicBezTo>
                  <a:cubicBezTo>
                    <a:pt x="34" y="36"/>
                    <a:pt x="32" y="19"/>
                    <a:pt x="22" y="5"/>
                  </a:cubicBezTo>
                  <a:cubicBezTo>
                    <a:pt x="22" y="6"/>
                    <a:pt x="22" y="6"/>
                    <a:pt x="21" y="6"/>
                  </a:cubicBezTo>
                  <a:cubicBezTo>
                    <a:pt x="35" y="27"/>
                    <a:pt x="30" y="51"/>
                    <a:pt x="21" y="73"/>
                  </a:cubicBezTo>
                  <a:cubicBezTo>
                    <a:pt x="20" y="74"/>
                    <a:pt x="19" y="73"/>
                    <a:pt x="19" y="72"/>
                  </a:cubicBezTo>
                  <a:cubicBezTo>
                    <a:pt x="28" y="52"/>
                    <a:pt x="31" y="27"/>
                    <a:pt x="17" y="8"/>
                  </a:cubicBezTo>
                  <a:cubicBezTo>
                    <a:pt x="17" y="8"/>
                    <a:pt x="16" y="8"/>
                    <a:pt x="15" y="9"/>
                  </a:cubicBezTo>
                  <a:cubicBezTo>
                    <a:pt x="29" y="29"/>
                    <a:pt x="23" y="69"/>
                    <a:pt x="0" y="81"/>
                  </a:cubicBezTo>
                  <a:cubicBezTo>
                    <a:pt x="25" y="103"/>
                    <a:pt x="73" y="99"/>
                    <a:pt x="85" y="65"/>
                  </a:cubicBezTo>
                  <a:cubicBezTo>
                    <a:pt x="91" y="48"/>
                    <a:pt x="87" y="30"/>
                    <a:pt x="74" y="17"/>
                  </a:cubicBezTo>
                  <a:cubicBezTo>
                    <a:pt x="62" y="4"/>
                    <a:pt x="47" y="3"/>
                    <a:pt x="3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iṩ1ídé"/>
            <p:cNvSpPr/>
            <p:nvPr/>
          </p:nvSpPr>
          <p:spPr bwMode="auto">
            <a:xfrm>
              <a:off x="7926907" y="5263098"/>
              <a:ext cx="699447" cy="867453"/>
            </a:xfrm>
            <a:custGeom>
              <a:avLst/>
              <a:gdLst>
                <a:gd name="T0" fmla="*/ 85 w 98"/>
                <a:gd name="T1" fmla="*/ 81 h 122"/>
                <a:gd name="T2" fmla="*/ 84 w 98"/>
                <a:gd name="T3" fmla="*/ 81 h 122"/>
                <a:gd name="T4" fmla="*/ 94 w 98"/>
                <a:gd name="T5" fmla="*/ 47 h 122"/>
                <a:gd name="T6" fmla="*/ 82 w 98"/>
                <a:gd name="T7" fmla="*/ 73 h 122"/>
                <a:gd name="T8" fmla="*/ 80 w 98"/>
                <a:gd name="T9" fmla="*/ 72 h 122"/>
                <a:gd name="T10" fmla="*/ 90 w 98"/>
                <a:gd name="T11" fmla="*/ 45 h 122"/>
                <a:gd name="T12" fmla="*/ 89 w 98"/>
                <a:gd name="T13" fmla="*/ 37 h 122"/>
                <a:gd name="T14" fmla="*/ 40 w 98"/>
                <a:gd name="T15" fmla="*/ 0 h 122"/>
                <a:gd name="T16" fmla="*/ 46 w 98"/>
                <a:gd name="T17" fmla="*/ 17 h 122"/>
                <a:gd name="T18" fmla="*/ 63 w 98"/>
                <a:gd name="T19" fmla="*/ 35 h 122"/>
                <a:gd name="T20" fmla="*/ 62 w 98"/>
                <a:gd name="T21" fmla="*/ 37 h 122"/>
                <a:gd name="T22" fmla="*/ 41 w 98"/>
                <a:gd name="T23" fmla="*/ 16 h 122"/>
                <a:gd name="T24" fmla="*/ 38 w 98"/>
                <a:gd name="T25" fmla="*/ 8 h 122"/>
                <a:gd name="T26" fmla="*/ 36 w 98"/>
                <a:gd name="T27" fmla="*/ 12 h 122"/>
                <a:gd name="T28" fmla="*/ 53 w 98"/>
                <a:gd name="T29" fmla="*/ 40 h 122"/>
                <a:gd name="T30" fmla="*/ 52 w 98"/>
                <a:gd name="T31" fmla="*/ 41 h 122"/>
                <a:gd name="T32" fmla="*/ 34 w 98"/>
                <a:gd name="T33" fmla="*/ 15 h 122"/>
                <a:gd name="T34" fmla="*/ 24 w 98"/>
                <a:gd name="T35" fmla="*/ 28 h 122"/>
                <a:gd name="T36" fmla="*/ 18 w 98"/>
                <a:gd name="T37" fmla="*/ 49 h 122"/>
                <a:gd name="T38" fmla="*/ 22 w 98"/>
                <a:gd name="T39" fmla="*/ 74 h 122"/>
                <a:gd name="T40" fmla="*/ 21 w 98"/>
                <a:gd name="T41" fmla="*/ 75 h 122"/>
                <a:gd name="T42" fmla="*/ 14 w 98"/>
                <a:gd name="T43" fmla="*/ 47 h 122"/>
                <a:gd name="T44" fmla="*/ 16 w 98"/>
                <a:gd name="T45" fmla="*/ 35 h 122"/>
                <a:gd name="T46" fmla="*/ 14 w 98"/>
                <a:gd name="T47" fmla="*/ 37 h 122"/>
                <a:gd name="T48" fmla="*/ 19 w 98"/>
                <a:gd name="T49" fmla="*/ 81 h 122"/>
                <a:gd name="T50" fmla="*/ 18 w 98"/>
                <a:gd name="T51" fmla="*/ 81 h 122"/>
                <a:gd name="T52" fmla="*/ 8 w 98"/>
                <a:gd name="T53" fmla="*/ 55 h 122"/>
                <a:gd name="T54" fmla="*/ 8 w 98"/>
                <a:gd name="T55" fmla="*/ 40 h 122"/>
                <a:gd name="T56" fmla="*/ 4 w 98"/>
                <a:gd name="T57" fmla="*/ 42 h 122"/>
                <a:gd name="T58" fmla="*/ 44 w 98"/>
                <a:gd name="T59" fmla="*/ 113 h 122"/>
                <a:gd name="T60" fmla="*/ 98 w 98"/>
                <a:gd name="T61" fmla="*/ 69 h 122"/>
                <a:gd name="T62" fmla="*/ 98 w 98"/>
                <a:gd name="T63" fmla="*/ 68 h 122"/>
                <a:gd name="T64" fmla="*/ 96 w 98"/>
                <a:gd name="T65" fmla="*/ 61 h 122"/>
                <a:gd name="T66" fmla="*/ 85 w 98"/>
                <a:gd name="T67" fmla="*/ 8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22">
                  <a:moveTo>
                    <a:pt x="85" y="81"/>
                  </a:moveTo>
                  <a:cubicBezTo>
                    <a:pt x="85" y="82"/>
                    <a:pt x="83" y="82"/>
                    <a:pt x="84" y="81"/>
                  </a:cubicBezTo>
                  <a:cubicBezTo>
                    <a:pt x="91" y="70"/>
                    <a:pt x="94" y="59"/>
                    <a:pt x="94" y="47"/>
                  </a:cubicBezTo>
                  <a:cubicBezTo>
                    <a:pt x="92" y="56"/>
                    <a:pt x="87" y="67"/>
                    <a:pt x="82" y="73"/>
                  </a:cubicBezTo>
                  <a:cubicBezTo>
                    <a:pt x="81" y="74"/>
                    <a:pt x="79" y="73"/>
                    <a:pt x="80" y="72"/>
                  </a:cubicBezTo>
                  <a:cubicBezTo>
                    <a:pt x="86" y="64"/>
                    <a:pt x="89" y="55"/>
                    <a:pt x="90" y="45"/>
                  </a:cubicBezTo>
                  <a:cubicBezTo>
                    <a:pt x="90" y="43"/>
                    <a:pt x="90" y="40"/>
                    <a:pt x="89" y="37"/>
                  </a:cubicBezTo>
                  <a:cubicBezTo>
                    <a:pt x="69" y="32"/>
                    <a:pt x="49" y="18"/>
                    <a:pt x="40" y="0"/>
                  </a:cubicBezTo>
                  <a:cubicBezTo>
                    <a:pt x="41" y="6"/>
                    <a:pt x="43" y="11"/>
                    <a:pt x="46" y="17"/>
                  </a:cubicBezTo>
                  <a:cubicBezTo>
                    <a:pt x="51" y="24"/>
                    <a:pt x="55" y="31"/>
                    <a:pt x="63" y="35"/>
                  </a:cubicBezTo>
                  <a:cubicBezTo>
                    <a:pt x="64" y="36"/>
                    <a:pt x="63" y="37"/>
                    <a:pt x="62" y="37"/>
                  </a:cubicBezTo>
                  <a:cubicBezTo>
                    <a:pt x="53" y="35"/>
                    <a:pt x="46" y="24"/>
                    <a:pt x="41" y="16"/>
                  </a:cubicBezTo>
                  <a:cubicBezTo>
                    <a:pt x="40" y="13"/>
                    <a:pt x="39" y="11"/>
                    <a:pt x="38" y="8"/>
                  </a:cubicBezTo>
                  <a:cubicBezTo>
                    <a:pt x="37" y="9"/>
                    <a:pt x="36" y="10"/>
                    <a:pt x="36" y="12"/>
                  </a:cubicBezTo>
                  <a:cubicBezTo>
                    <a:pt x="38" y="22"/>
                    <a:pt x="46" y="31"/>
                    <a:pt x="53" y="40"/>
                  </a:cubicBezTo>
                  <a:cubicBezTo>
                    <a:pt x="54" y="40"/>
                    <a:pt x="53" y="41"/>
                    <a:pt x="52" y="41"/>
                  </a:cubicBezTo>
                  <a:cubicBezTo>
                    <a:pt x="44" y="35"/>
                    <a:pt x="37" y="25"/>
                    <a:pt x="34" y="15"/>
                  </a:cubicBezTo>
                  <a:cubicBezTo>
                    <a:pt x="31" y="20"/>
                    <a:pt x="28" y="24"/>
                    <a:pt x="24" y="28"/>
                  </a:cubicBezTo>
                  <a:cubicBezTo>
                    <a:pt x="21" y="35"/>
                    <a:pt x="18" y="41"/>
                    <a:pt x="18" y="49"/>
                  </a:cubicBezTo>
                  <a:cubicBezTo>
                    <a:pt x="18" y="57"/>
                    <a:pt x="17" y="67"/>
                    <a:pt x="22" y="74"/>
                  </a:cubicBezTo>
                  <a:cubicBezTo>
                    <a:pt x="23" y="75"/>
                    <a:pt x="21" y="75"/>
                    <a:pt x="21" y="75"/>
                  </a:cubicBezTo>
                  <a:cubicBezTo>
                    <a:pt x="15" y="68"/>
                    <a:pt x="14" y="56"/>
                    <a:pt x="14" y="47"/>
                  </a:cubicBezTo>
                  <a:cubicBezTo>
                    <a:pt x="14" y="43"/>
                    <a:pt x="15" y="39"/>
                    <a:pt x="16" y="35"/>
                  </a:cubicBezTo>
                  <a:cubicBezTo>
                    <a:pt x="15" y="36"/>
                    <a:pt x="14" y="36"/>
                    <a:pt x="14" y="37"/>
                  </a:cubicBezTo>
                  <a:cubicBezTo>
                    <a:pt x="7" y="49"/>
                    <a:pt x="13" y="70"/>
                    <a:pt x="19" y="81"/>
                  </a:cubicBezTo>
                  <a:cubicBezTo>
                    <a:pt x="20" y="81"/>
                    <a:pt x="19" y="82"/>
                    <a:pt x="18" y="81"/>
                  </a:cubicBezTo>
                  <a:cubicBezTo>
                    <a:pt x="13" y="73"/>
                    <a:pt x="9" y="65"/>
                    <a:pt x="8" y="55"/>
                  </a:cubicBezTo>
                  <a:cubicBezTo>
                    <a:pt x="7" y="51"/>
                    <a:pt x="7" y="45"/>
                    <a:pt x="8" y="40"/>
                  </a:cubicBezTo>
                  <a:cubicBezTo>
                    <a:pt x="7" y="41"/>
                    <a:pt x="5" y="41"/>
                    <a:pt x="4" y="42"/>
                  </a:cubicBezTo>
                  <a:cubicBezTo>
                    <a:pt x="0" y="68"/>
                    <a:pt x="17" y="104"/>
                    <a:pt x="44" y="113"/>
                  </a:cubicBezTo>
                  <a:cubicBezTo>
                    <a:pt x="73" y="122"/>
                    <a:pt x="96" y="96"/>
                    <a:pt x="98" y="69"/>
                  </a:cubicBezTo>
                  <a:cubicBezTo>
                    <a:pt x="98" y="69"/>
                    <a:pt x="98" y="68"/>
                    <a:pt x="98" y="68"/>
                  </a:cubicBezTo>
                  <a:cubicBezTo>
                    <a:pt x="97" y="65"/>
                    <a:pt x="97" y="63"/>
                    <a:pt x="96" y="61"/>
                  </a:cubicBezTo>
                  <a:cubicBezTo>
                    <a:pt x="94" y="68"/>
                    <a:pt x="90" y="75"/>
                    <a:pt x="85" y="8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îṩľiḋè"/>
            <p:cNvSpPr/>
            <p:nvPr/>
          </p:nvSpPr>
          <p:spPr bwMode="auto">
            <a:xfrm>
              <a:off x="8660641" y="5482533"/>
              <a:ext cx="812594" cy="541729"/>
            </a:xfrm>
            <a:custGeom>
              <a:avLst/>
              <a:gdLst>
                <a:gd name="T0" fmla="*/ 102 w 114"/>
                <a:gd name="T1" fmla="*/ 45 h 76"/>
                <a:gd name="T2" fmla="*/ 101 w 114"/>
                <a:gd name="T3" fmla="*/ 44 h 76"/>
                <a:gd name="T4" fmla="*/ 106 w 114"/>
                <a:gd name="T5" fmla="*/ 10 h 76"/>
                <a:gd name="T6" fmla="*/ 106 w 114"/>
                <a:gd name="T7" fmla="*/ 11 h 76"/>
                <a:gd name="T8" fmla="*/ 106 w 114"/>
                <a:gd name="T9" fmla="*/ 17 h 76"/>
                <a:gd name="T10" fmla="*/ 105 w 114"/>
                <a:gd name="T11" fmla="*/ 24 h 76"/>
                <a:gd name="T12" fmla="*/ 99 w 114"/>
                <a:gd name="T13" fmla="*/ 39 h 76"/>
                <a:gd name="T14" fmla="*/ 98 w 114"/>
                <a:gd name="T15" fmla="*/ 38 h 76"/>
                <a:gd name="T16" fmla="*/ 102 w 114"/>
                <a:gd name="T17" fmla="*/ 22 h 76"/>
                <a:gd name="T18" fmla="*/ 102 w 114"/>
                <a:gd name="T19" fmla="*/ 12 h 76"/>
                <a:gd name="T20" fmla="*/ 102 w 114"/>
                <a:gd name="T21" fmla="*/ 11 h 76"/>
                <a:gd name="T22" fmla="*/ 56 w 114"/>
                <a:gd name="T23" fmla="*/ 4 h 76"/>
                <a:gd name="T24" fmla="*/ 27 w 114"/>
                <a:gd name="T25" fmla="*/ 31 h 76"/>
                <a:gd name="T26" fmla="*/ 27 w 114"/>
                <a:gd name="T27" fmla="*/ 29 h 76"/>
                <a:gd name="T28" fmla="*/ 51 w 114"/>
                <a:gd name="T29" fmla="*/ 6 h 76"/>
                <a:gd name="T30" fmla="*/ 17 w 114"/>
                <a:gd name="T31" fmla="*/ 28 h 76"/>
                <a:gd name="T32" fmla="*/ 17 w 114"/>
                <a:gd name="T33" fmla="*/ 27 h 76"/>
                <a:gd name="T34" fmla="*/ 49 w 114"/>
                <a:gd name="T35" fmla="*/ 0 h 76"/>
                <a:gd name="T36" fmla="*/ 49 w 114"/>
                <a:gd name="T37" fmla="*/ 0 h 76"/>
                <a:gd name="T38" fmla="*/ 21 w 114"/>
                <a:gd name="T39" fmla="*/ 18 h 76"/>
                <a:gd name="T40" fmla="*/ 0 w 114"/>
                <a:gd name="T41" fmla="*/ 17 h 76"/>
                <a:gd name="T42" fmla="*/ 59 w 114"/>
                <a:gd name="T43" fmla="*/ 75 h 76"/>
                <a:gd name="T44" fmla="*/ 98 w 114"/>
                <a:gd name="T45" fmla="*/ 59 h 76"/>
                <a:gd name="T46" fmla="*/ 111 w 114"/>
                <a:gd name="T47" fmla="*/ 16 h 76"/>
                <a:gd name="T48" fmla="*/ 102 w 114"/>
                <a:gd name="T49" fmla="*/ 4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76">
                  <a:moveTo>
                    <a:pt x="102" y="45"/>
                  </a:moveTo>
                  <a:cubicBezTo>
                    <a:pt x="102" y="46"/>
                    <a:pt x="100" y="45"/>
                    <a:pt x="101" y="44"/>
                  </a:cubicBezTo>
                  <a:cubicBezTo>
                    <a:pt x="105" y="34"/>
                    <a:pt x="107" y="22"/>
                    <a:pt x="106" y="10"/>
                  </a:cubicBezTo>
                  <a:cubicBezTo>
                    <a:pt x="106" y="11"/>
                    <a:pt x="106" y="11"/>
                    <a:pt x="106" y="11"/>
                  </a:cubicBezTo>
                  <a:cubicBezTo>
                    <a:pt x="106" y="13"/>
                    <a:pt x="106" y="15"/>
                    <a:pt x="106" y="17"/>
                  </a:cubicBezTo>
                  <a:cubicBezTo>
                    <a:pt x="106" y="19"/>
                    <a:pt x="105" y="21"/>
                    <a:pt x="105" y="24"/>
                  </a:cubicBezTo>
                  <a:cubicBezTo>
                    <a:pt x="104" y="29"/>
                    <a:pt x="101" y="34"/>
                    <a:pt x="99" y="39"/>
                  </a:cubicBezTo>
                  <a:cubicBezTo>
                    <a:pt x="99" y="39"/>
                    <a:pt x="97" y="39"/>
                    <a:pt x="98" y="38"/>
                  </a:cubicBezTo>
                  <a:cubicBezTo>
                    <a:pt x="100" y="33"/>
                    <a:pt x="101" y="27"/>
                    <a:pt x="102" y="22"/>
                  </a:cubicBezTo>
                  <a:cubicBezTo>
                    <a:pt x="103" y="19"/>
                    <a:pt x="103" y="15"/>
                    <a:pt x="102" y="12"/>
                  </a:cubicBezTo>
                  <a:cubicBezTo>
                    <a:pt x="102" y="12"/>
                    <a:pt x="102" y="12"/>
                    <a:pt x="102" y="11"/>
                  </a:cubicBezTo>
                  <a:cubicBezTo>
                    <a:pt x="86" y="14"/>
                    <a:pt x="70" y="12"/>
                    <a:pt x="56" y="4"/>
                  </a:cubicBezTo>
                  <a:cubicBezTo>
                    <a:pt x="52" y="18"/>
                    <a:pt x="40" y="27"/>
                    <a:pt x="27" y="31"/>
                  </a:cubicBezTo>
                  <a:cubicBezTo>
                    <a:pt x="27" y="31"/>
                    <a:pt x="26" y="30"/>
                    <a:pt x="27" y="29"/>
                  </a:cubicBezTo>
                  <a:cubicBezTo>
                    <a:pt x="38" y="25"/>
                    <a:pt x="47" y="18"/>
                    <a:pt x="51" y="6"/>
                  </a:cubicBezTo>
                  <a:cubicBezTo>
                    <a:pt x="45" y="19"/>
                    <a:pt x="31" y="26"/>
                    <a:pt x="17" y="28"/>
                  </a:cubicBezTo>
                  <a:cubicBezTo>
                    <a:pt x="16" y="28"/>
                    <a:pt x="16" y="27"/>
                    <a:pt x="17" y="27"/>
                  </a:cubicBezTo>
                  <a:cubicBezTo>
                    <a:pt x="32" y="24"/>
                    <a:pt x="44" y="15"/>
                    <a:pt x="49" y="0"/>
                  </a:cubicBezTo>
                  <a:cubicBezTo>
                    <a:pt x="49" y="0"/>
                    <a:pt x="49" y="0"/>
                    <a:pt x="49" y="0"/>
                  </a:cubicBezTo>
                  <a:cubicBezTo>
                    <a:pt x="46" y="10"/>
                    <a:pt x="30" y="16"/>
                    <a:pt x="21" y="18"/>
                  </a:cubicBezTo>
                  <a:cubicBezTo>
                    <a:pt x="15" y="19"/>
                    <a:pt x="7" y="20"/>
                    <a:pt x="0" y="17"/>
                  </a:cubicBezTo>
                  <a:cubicBezTo>
                    <a:pt x="7" y="46"/>
                    <a:pt x="27" y="73"/>
                    <a:pt x="59" y="75"/>
                  </a:cubicBezTo>
                  <a:cubicBezTo>
                    <a:pt x="73" y="76"/>
                    <a:pt x="89" y="70"/>
                    <a:pt x="98" y="59"/>
                  </a:cubicBezTo>
                  <a:cubicBezTo>
                    <a:pt x="106" y="50"/>
                    <a:pt x="114" y="30"/>
                    <a:pt x="111" y="16"/>
                  </a:cubicBezTo>
                  <a:cubicBezTo>
                    <a:pt x="111" y="26"/>
                    <a:pt x="106" y="37"/>
                    <a:pt x="102" y="45"/>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íŝľîdè"/>
            <p:cNvSpPr/>
            <p:nvPr/>
          </p:nvSpPr>
          <p:spPr bwMode="auto">
            <a:xfrm>
              <a:off x="5105117" y="2153301"/>
              <a:ext cx="826309" cy="795450"/>
            </a:xfrm>
            <a:custGeom>
              <a:avLst/>
              <a:gdLst>
                <a:gd name="T0" fmla="*/ 69 w 116"/>
                <a:gd name="T1" fmla="*/ 64 h 112"/>
                <a:gd name="T2" fmla="*/ 69 w 116"/>
                <a:gd name="T3" fmla="*/ 65 h 112"/>
                <a:gd name="T4" fmla="*/ 53 w 116"/>
                <a:gd name="T5" fmla="*/ 88 h 112"/>
                <a:gd name="T6" fmla="*/ 52 w 116"/>
                <a:gd name="T7" fmla="*/ 96 h 112"/>
                <a:gd name="T8" fmla="*/ 81 w 116"/>
                <a:gd name="T9" fmla="*/ 65 h 112"/>
                <a:gd name="T10" fmla="*/ 82 w 116"/>
                <a:gd name="T11" fmla="*/ 67 h 112"/>
                <a:gd name="T12" fmla="*/ 61 w 116"/>
                <a:gd name="T13" fmla="*/ 87 h 112"/>
                <a:gd name="T14" fmla="*/ 55 w 116"/>
                <a:gd name="T15" fmla="*/ 110 h 112"/>
                <a:gd name="T16" fmla="*/ 113 w 116"/>
                <a:gd name="T17" fmla="*/ 67 h 112"/>
                <a:gd name="T18" fmla="*/ 91 w 116"/>
                <a:gd name="T19" fmla="*/ 11 h 112"/>
                <a:gd name="T20" fmla="*/ 32 w 116"/>
                <a:gd name="T21" fmla="*/ 17 h 112"/>
                <a:gd name="T22" fmla="*/ 47 w 116"/>
                <a:gd name="T23" fmla="*/ 112 h 112"/>
                <a:gd name="T24" fmla="*/ 69 w 116"/>
                <a:gd name="T25"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2">
                  <a:moveTo>
                    <a:pt x="69" y="64"/>
                  </a:moveTo>
                  <a:cubicBezTo>
                    <a:pt x="69" y="63"/>
                    <a:pt x="70" y="64"/>
                    <a:pt x="69" y="65"/>
                  </a:cubicBezTo>
                  <a:cubicBezTo>
                    <a:pt x="61" y="71"/>
                    <a:pt x="56" y="79"/>
                    <a:pt x="53" y="88"/>
                  </a:cubicBezTo>
                  <a:cubicBezTo>
                    <a:pt x="53" y="91"/>
                    <a:pt x="52" y="93"/>
                    <a:pt x="52" y="96"/>
                  </a:cubicBezTo>
                  <a:cubicBezTo>
                    <a:pt x="57" y="83"/>
                    <a:pt x="68" y="71"/>
                    <a:pt x="81" y="65"/>
                  </a:cubicBezTo>
                  <a:cubicBezTo>
                    <a:pt x="82" y="65"/>
                    <a:pt x="82" y="66"/>
                    <a:pt x="82" y="67"/>
                  </a:cubicBezTo>
                  <a:cubicBezTo>
                    <a:pt x="73" y="72"/>
                    <a:pt x="66" y="79"/>
                    <a:pt x="61" y="87"/>
                  </a:cubicBezTo>
                  <a:cubicBezTo>
                    <a:pt x="57" y="95"/>
                    <a:pt x="55" y="102"/>
                    <a:pt x="55" y="110"/>
                  </a:cubicBezTo>
                  <a:cubicBezTo>
                    <a:pt x="59" y="83"/>
                    <a:pt x="85" y="65"/>
                    <a:pt x="113" y="67"/>
                  </a:cubicBezTo>
                  <a:cubicBezTo>
                    <a:pt x="116" y="46"/>
                    <a:pt x="111" y="24"/>
                    <a:pt x="91" y="11"/>
                  </a:cubicBezTo>
                  <a:cubicBezTo>
                    <a:pt x="73" y="0"/>
                    <a:pt x="47" y="3"/>
                    <a:pt x="32" y="17"/>
                  </a:cubicBezTo>
                  <a:cubicBezTo>
                    <a:pt x="0" y="46"/>
                    <a:pt x="11" y="98"/>
                    <a:pt x="47" y="112"/>
                  </a:cubicBezTo>
                  <a:cubicBezTo>
                    <a:pt x="43" y="94"/>
                    <a:pt x="53" y="73"/>
                    <a:pt x="69" y="64"/>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í$ľidê"/>
            <p:cNvSpPr/>
            <p:nvPr/>
          </p:nvSpPr>
          <p:spPr bwMode="auto">
            <a:xfrm>
              <a:off x="4919969" y="2921321"/>
              <a:ext cx="106290" cy="384010"/>
            </a:xfrm>
            <a:custGeom>
              <a:avLst/>
              <a:gdLst>
                <a:gd name="T0" fmla="*/ 13 w 15"/>
                <a:gd name="T1" fmla="*/ 38 h 54"/>
                <a:gd name="T2" fmla="*/ 14 w 15"/>
                <a:gd name="T3" fmla="*/ 6 h 54"/>
                <a:gd name="T4" fmla="*/ 10 w 15"/>
                <a:gd name="T5" fmla="*/ 0 h 54"/>
                <a:gd name="T6" fmla="*/ 10 w 15"/>
                <a:gd name="T7" fmla="*/ 23 h 54"/>
                <a:gd name="T8" fmla="*/ 0 w 15"/>
                <a:gd name="T9" fmla="*/ 50 h 54"/>
                <a:gd name="T10" fmla="*/ 9 w 15"/>
                <a:gd name="T11" fmla="*/ 54 h 54"/>
                <a:gd name="T12" fmla="*/ 13 w 15"/>
                <a:gd name="T13" fmla="*/ 38 h 54"/>
              </a:gdLst>
              <a:ahLst/>
              <a:cxnLst>
                <a:cxn ang="0">
                  <a:pos x="T0" y="T1"/>
                </a:cxn>
                <a:cxn ang="0">
                  <a:pos x="T2" y="T3"/>
                </a:cxn>
                <a:cxn ang="0">
                  <a:pos x="T4" y="T5"/>
                </a:cxn>
                <a:cxn ang="0">
                  <a:pos x="T6" y="T7"/>
                </a:cxn>
                <a:cxn ang="0">
                  <a:pos x="T8" y="T9"/>
                </a:cxn>
                <a:cxn ang="0">
                  <a:pos x="T10" y="T11"/>
                </a:cxn>
                <a:cxn ang="0">
                  <a:pos x="T12" y="T13"/>
                </a:cxn>
              </a:cxnLst>
              <a:rect l="0" t="0" r="r" b="b"/>
              <a:pathLst>
                <a:path w="15" h="54">
                  <a:moveTo>
                    <a:pt x="13" y="38"/>
                  </a:moveTo>
                  <a:cubicBezTo>
                    <a:pt x="15" y="27"/>
                    <a:pt x="15" y="17"/>
                    <a:pt x="14" y="6"/>
                  </a:cubicBezTo>
                  <a:cubicBezTo>
                    <a:pt x="13" y="4"/>
                    <a:pt x="11" y="2"/>
                    <a:pt x="10" y="0"/>
                  </a:cubicBezTo>
                  <a:cubicBezTo>
                    <a:pt x="11" y="8"/>
                    <a:pt x="11" y="16"/>
                    <a:pt x="10" y="23"/>
                  </a:cubicBezTo>
                  <a:cubicBezTo>
                    <a:pt x="9" y="33"/>
                    <a:pt x="6" y="42"/>
                    <a:pt x="0" y="50"/>
                  </a:cubicBezTo>
                  <a:cubicBezTo>
                    <a:pt x="3" y="51"/>
                    <a:pt x="6" y="53"/>
                    <a:pt x="9" y="54"/>
                  </a:cubicBezTo>
                  <a:cubicBezTo>
                    <a:pt x="9" y="49"/>
                    <a:pt x="11" y="43"/>
                    <a:pt x="13" y="38"/>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Slíďê"/>
            <p:cNvSpPr/>
            <p:nvPr/>
          </p:nvSpPr>
          <p:spPr bwMode="auto">
            <a:xfrm>
              <a:off x="5262836" y="3000182"/>
              <a:ext cx="178290" cy="48001"/>
            </a:xfrm>
            <a:custGeom>
              <a:avLst/>
              <a:gdLst>
                <a:gd name="T0" fmla="*/ 18 w 25"/>
                <a:gd name="T1" fmla="*/ 6 h 7"/>
                <a:gd name="T2" fmla="*/ 25 w 25"/>
                <a:gd name="T3" fmla="*/ 3 h 7"/>
                <a:gd name="T4" fmla="*/ 21 w 25"/>
                <a:gd name="T5" fmla="*/ 2 h 7"/>
                <a:gd name="T6" fmla="*/ 0 w 25"/>
                <a:gd name="T7" fmla="*/ 0 h 7"/>
                <a:gd name="T8" fmla="*/ 5 w 25"/>
                <a:gd name="T9" fmla="*/ 6 h 7"/>
                <a:gd name="T10" fmla="*/ 18 w 25"/>
                <a:gd name="T11" fmla="*/ 6 h 7"/>
              </a:gdLst>
              <a:ahLst/>
              <a:cxnLst>
                <a:cxn ang="0">
                  <a:pos x="T0" y="T1"/>
                </a:cxn>
                <a:cxn ang="0">
                  <a:pos x="T2" y="T3"/>
                </a:cxn>
                <a:cxn ang="0">
                  <a:pos x="T4" y="T5"/>
                </a:cxn>
                <a:cxn ang="0">
                  <a:pos x="T6" y="T7"/>
                </a:cxn>
                <a:cxn ang="0">
                  <a:pos x="T8" y="T9"/>
                </a:cxn>
                <a:cxn ang="0">
                  <a:pos x="T10" y="T11"/>
                </a:cxn>
              </a:cxnLst>
              <a:rect l="0" t="0" r="r" b="b"/>
              <a:pathLst>
                <a:path w="25" h="7">
                  <a:moveTo>
                    <a:pt x="18" y="6"/>
                  </a:moveTo>
                  <a:cubicBezTo>
                    <a:pt x="21" y="5"/>
                    <a:pt x="23" y="4"/>
                    <a:pt x="25" y="3"/>
                  </a:cubicBezTo>
                  <a:cubicBezTo>
                    <a:pt x="23" y="3"/>
                    <a:pt x="22" y="3"/>
                    <a:pt x="21" y="2"/>
                  </a:cubicBezTo>
                  <a:cubicBezTo>
                    <a:pt x="14" y="3"/>
                    <a:pt x="7" y="3"/>
                    <a:pt x="0" y="0"/>
                  </a:cubicBezTo>
                  <a:cubicBezTo>
                    <a:pt x="2" y="2"/>
                    <a:pt x="3" y="4"/>
                    <a:pt x="5" y="6"/>
                  </a:cubicBezTo>
                  <a:cubicBezTo>
                    <a:pt x="9" y="7"/>
                    <a:pt x="14" y="7"/>
                    <a:pt x="18" y="6"/>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íS1íḓe"/>
            <p:cNvSpPr/>
            <p:nvPr/>
          </p:nvSpPr>
          <p:spPr bwMode="auto">
            <a:xfrm>
              <a:off x="4549674" y="2221874"/>
              <a:ext cx="1110886" cy="1189747"/>
            </a:xfrm>
            <a:custGeom>
              <a:avLst/>
              <a:gdLst>
                <a:gd name="T0" fmla="*/ 0 w 156"/>
                <a:gd name="T1" fmla="*/ 21 h 167"/>
                <a:gd name="T2" fmla="*/ 28 w 156"/>
                <a:gd name="T3" fmla="*/ 43 h 167"/>
                <a:gd name="T4" fmla="*/ 58 w 156"/>
                <a:gd name="T5" fmla="*/ 78 h 167"/>
                <a:gd name="T6" fmla="*/ 80 w 156"/>
                <a:gd name="T7" fmla="*/ 117 h 167"/>
                <a:gd name="T8" fmla="*/ 103 w 156"/>
                <a:gd name="T9" fmla="*/ 148 h 167"/>
                <a:gd name="T10" fmla="*/ 154 w 156"/>
                <a:gd name="T11" fmla="*/ 167 h 167"/>
                <a:gd name="T12" fmla="*/ 154 w 156"/>
                <a:gd name="T13" fmla="*/ 166 h 167"/>
                <a:gd name="T14" fmla="*/ 156 w 156"/>
                <a:gd name="T15" fmla="*/ 154 h 167"/>
                <a:gd name="T16" fmla="*/ 152 w 156"/>
                <a:gd name="T17" fmla="*/ 148 h 167"/>
                <a:gd name="T18" fmla="*/ 86 w 156"/>
                <a:gd name="T19" fmla="*/ 100 h 167"/>
                <a:gd name="T20" fmla="*/ 58 w 156"/>
                <a:gd name="T21" fmla="*/ 54 h 167"/>
                <a:gd name="T22" fmla="*/ 15 w 156"/>
                <a:gd name="T23" fmla="*/ 0 h 167"/>
                <a:gd name="T24" fmla="*/ 0 w 156"/>
                <a:gd name="T25" fmla="*/ 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67">
                  <a:moveTo>
                    <a:pt x="0" y="21"/>
                  </a:moveTo>
                  <a:cubicBezTo>
                    <a:pt x="12" y="25"/>
                    <a:pt x="21" y="33"/>
                    <a:pt x="28" y="43"/>
                  </a:cubicBezTo>
                  <a:cubicBezTo>
                    <a:pt x="39" y="54"/>
                    <a:pt x="50" y="66"/>
                    <a:pt x="58" y="78"/>
                  </a:cubicBezTo>
                  <a:cubicBezTo>
                    <a:pt x="67" y="91"/>
                    <a:pt x="74" y="104"/>
                    <a:pt x="80" y="117"/>
                  </a:cubicBezTo>
                  <a:cubicBezTo>
                    <a:pt x="85" y="129"/>
                    <a:pt x="94" y="139"/>
                    <a:pt x="103" y="148"/>
                  </a:cubicBezTo>
                  <a:cubicBezTo>
                    <a:pt x="122" y="148"/>
                    <a:pt x="141" y="155"/>
                    <a:pt x="154" y="167"/>
                  </a:cubicBezTo>
                  <a:cubicBezTo>
                    <a:pt x="154" y="167"/>
                    <a:pt x="154" y="167"/>
                    <a:pt x="154" y="166"/>
                  </a:cubicBezTo>
                  <a:cubicBezTo>
                    <a:pt x="156" y="163"/>
                    <a:pt x="156" y="158"/>
                    <a:pt x="156" y="154"/>
                  </a:cubicBezTo>
                  <a:cubicBezTo>
                    <a:pt x="154" y="152"/>
                    <a:pt x="153" y="150"/>
                    <a:pt x="152" y="148"/>
                  </a:cubicBezTo>
                  <a:cubicBezTo>
                    <a:pt x="125" y="148"/>
                    <a:pt x="101" y="120"/>
                    <a:pt x="86" y="100"/>
                  </a:cubicBezTo>
                  <a:cubicBezTo>
                    <a:pt x="76" y="86"/>
                    <a:pt x="68" y="69"/>
                    <a:pt x="58" y="54"/>
                  </a:cubicBezTo>
                  <a:cubicBezTo>
                    <a:pt x="49" y="41"/>
                    <a:pt x="25" y="14"/>
                    <a:pt x="15" y="0"/>
                  </a:cubicBezTo>
                  <a:cubicBezTo>
                    <a:pt x="10" y="7"/>
                    <a:pt x="5" y="14"/>
                    <a:pt x="0" y="21"/>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işlídè"/>
            <p:cNvSpPr/>
            <p:nvPr/>
          </p:nvSpPr>
          <p:spPr bwMode="auto">
            <a:xfrm>
              <a:off x="2489049" y="1213848"/>
              <a:ext cx="2338347" cy="2304061"/>
            </a:xfrm>
            <a:custGeom>
              <a:avLst/>
              <a:gdLst>
                <a:gd name="T0" fmla="*/ 272 w 328"/>
                <a:gd name="T1" fmla="*/ 320 h 324"/>
                <a:gd name="T2" fmla="*/ 285 w 328"/>
                <a:gd name="T3" fmla="*/ 170 h 324"/>
                <a:gd name="T4" fmla="*/ 280 w 328"/>
                <a:gd name="T5" fmla="*/ 180 h 324"/>
                <a:gd name="T6" fmla="*/ 298 w 328"/>
                <a:gd name="T7" fmla="*/ 222 h 324"/>
                <a:gd name="T8" fmla="*/ 288 w 328"/>
                <a:gd name="T9" fmla="*/ 274 h 324"/>
                <a:gd name="T10" fmla="*/ 291 w 328"/>
                <a:gd name="T11" fmla="*/ 204 h 324"/>
                <a:gd name="T12" fmla="*/ 279 w 328"/>
                <a:gd name="T13" fmla="*/ 182 h 324"/>
                <a:gd name="T14" fmla="*/ 252 w 328"/>
                <a:gd name="T15" fmla="*/ 215 h 324"/>
                <a:gd name="T16" fmla="*/ 260 w 328"/>
                <a:gd name="T17" fmla="*/ 245 h 324"/>
                <a:gd name="T18" fmla="*/ 255 w 328"/>
                <a:gd name="T19" fmla="*/ 286 h 324"/>
                <a:gd name="T20" fmla="*/ 250 w 328"/>
                <a:gd name="T21" fmla="*/ 217 h 324"/>
                <a:gd name="T22" fmla="*/ 218 w 328"/>
                <a:gd name="T23" fmla="*/ 240 h 324"/>
                <a:gd name="T24" fmla="*/ 193 w 328"/>
                <a:gd name="T25" fmla="*/ 298 h 324"/>
                <a:gd name="T26" fmla="*/ 209 w 328"/>
                <a:gd name="T27" fmla="*/ 245 h 324"/>
                <a:gd name="T28" fmla="*/ 106 w 328"/>
                <a:gd name="T29" fmla="*/ 303 h 324"/>
                <a:gd name="T30" fmla="*/ 247 w 328"/>
                <a:gd name="T31" fmla="*/ 216 h 324"/>
                <a:gd name="T32" fmla="*/ 219 w 328"/>
                <a:gd name="T33" fmla="*/ 170 h 324"/>
                <a:gd name="T34" fmla="*/ 213 w 328"/>
                <a:gd name="T35" fmla="*/ 170 h 324"/>
                <a:gd name="T36" fmla="*/ 153 w 328"/>
                <a:gd name="T37" fmla="*/ 218 h 324"/>
                <a:gd name="T38" fmla="*/ 162 w 328"/>
                <a:gd name="T39" fmla="*/ 163 h 324"/>
                <a:gd name="T40" fmla="*/ 151 w 328"/>
                <a:gd name="T41" fmla="*/ 174 h 324"/>
                <a:gd name="T42" fmla="*/ 127 w 328"/>
                <a:gd name="T43" fmla="*/ 192 h 324"/>
                <a:gd name="T44" fmla="*/ 89 w 328"/>
                <a:gd name="T45" fmla="*/ 202 h 324"/>
                <a:gd name="T46" fmla="*/ 151 w 328"/>
                <a:gd name="T47" fmla="*/ 170 h 324"/>
                <a:gd name="T48" fmla="*/ 28 w 328"/>
                <a:gd name="T49" fmla="*/ 154 h 324"/>
                <a:gd name="T50" fmla="*/ 156 w 328"/>
                <a:gd name="T51" fmla="*/ 160 h 324"/>
                <a:gd name="T52" fmla="*/ 141 w 328"/>
                <a:gd name="T53" fmla="*/ 126 h 324"/>
                <a:gd name="T54" fmla="*/ 109 w 328"/>
                <a:gd name="T55" fmla="*/ 95 h 324"/>
                <a:gd name="T56" fmla="*/ 210 w 328"/>
                <a:gd name="T57" fmla="*/ 165 h 324"/>
                <a:gd name="T58" fmla="*/ 157 w 328"/>
                <a:gd name="T59" fmla="*/ 78 h 324"/>
                <a:gd name="T60" fmla="*/ 221 w 328"/>
                <a:gd name="T61" fmla="*/ 165 h 324"/>
                <a:gd name="T62" fmla="*/ 143 w 328"/>
                <a:gd name="T63" fmla="*/ 33 h 324"/>
                <a:gd name="T64" fmla="*/ 190 w 328"/>
                <a:gd name="T65" fmla="*/ 61 h 324"/>
                <a:gd name="T66" fmla="*/ 156 w 328"/>
                <a:gd name="T67" fmla="*/ 14 h 324"/>
                <a:gd name="T68" fmla="*/ 192 w 328"/>
                <a:gd name="T69" fmla="*/ 63 h 324"/>
                <a:gd name="T70" fmla="*/ 218 w 328"/>
                <a:gd name="T71" fmla="*/ 54 h 324"/>
                <a:gd name="T72" fmla="*/ 193 w 328"/>
                <a:gd name="T73" fmla="*/ 23 h 324"/>
                <a:gd name="T74" fmla="*/ 284 w 328"/>
                <a:gd name="T75" fmla="*/ 158 h 324"/>
                <a:gd name="T76" fmla="*/ 244 w 328"/>
                <a:gd name="T77" fmla="*/ 45 h 324"/>
                <a:gd name="T78" fmla="*/ 288 w 328"/>
                <a:gd name="T79" fmla="*/ 156 h 324"/>
                <a:gd name="T80" fmla="*/ 298 w 328"/>
                <a:gd name="T81" fmla="*/ 54 h 324"/>
                <a:gd name="T82" fmla="*/ 247 w 328"/>
                <a:gd name="T83" fmla="*/ 23 h 324"/>
                <a:gd name="T84" fmla="*/ 162 w 328"/>
                <a:gd name="T85" fmla="*/ 4 h 324"/>
                <a:gd name="T86" fmla="*/ 128 w 328"/>
                <a:gd name="T87" fmla="*/ 62 h 324"/>
                <a:gd name="T88" fmla="*/ 0 w 328"/>
                <a:gd name="T89" fmla="*/ 153 h 324"/>
                <a:gd name="T90" fmla="*/ 123 w 328"/>
                <a:gd name="T91" fmla="*/ 240 h 324"/>
                <a:gd name="T92" fmla="*/ 127 w 328"/>
                <a:gd name="T93" fmla="*/ 246 h 324"/>
                <a:gd name="T94" fmla="*/ 163 w 328"/>
                <a:gd name="T95" fmla="*/ 319 h 324"/>
                <a:gd name="T96" fmla="*/ 277 w 328"/>
                <a:gd name="T97" fmla="*/ 30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8" h="324">
                  <a:moveTo>
                    <a:pt x="277" y="301"/>
                  </a:moveTo>
                  <a:cubicBezTo>
                    <a:pt x="277" y="308"/>
                    <a:pt x="275" y="314"/>
                    <a:pt x="272" y="320"/>
                  </a:cubicBezTo>
                  <a:cubicBezTo>
                    <a:pt x="297" y="307"/>
                    <a:pt x="314" y="285"/>
                    <a:pt x="321" y="258"/>
                  </a:cubicBezTo>
                  <a:cubicBezTo>
                    <a:pt x="328" y="228"/>
                    <a:pt x="320" y="179"/>
                    <a:pt x="285" y="170"/>
                  </a:cubicBezTo>
                  <a:cubicBezTo>
                    <a:pt x="285" y="170"/>
                    <a:pt x="285" y="169"/>
                    <a:pt x="285" y="169"/>
                  </a:cubicBezTo>
                  <a:cubicBezTo>
                    <a:pt x="283" y="173"/>
                    <a:pt x="282" y="176"/>
                    <a:pt x="280" y="180"/>
                  </a:cubicBezTo>
                  <a:cubicBezTo>
                    <a:pt x="285" y="182"/>
                    <a:pt x="289" y="192"/>
                    <a:pt x="291" y="197"/>
                  </a:cubicBezTo>
                  <a:cubicBezTo>
                    <a:pt x="295" y="205"/>
                    <a:pt x="297" y="213"/>
                    <a:pt x="298" y="222"/>
                  </a:cubicBezTo>
                  <a:cubicBezTo>
                    <a:pt x="300" y="240"/>
                    <a:pt x="298" y="259"/>
                    <a:pt x="289" y="275"/>
                  </a:cubicBezTo>
                  <a:cubicBezTo>
                    <a:pt x="289" y="275"/>
                    <a:pt x="287" y="275"/>
                    <a:pt x="288" y="274"/>
                  </a:cubicBezTo>
                  <a:cubicBezTo>
                    <a:pt x="294" y="259"/>
                    <a:pt x="297" y="245"/>
                    <a:pt x="296" y="229"/>
                  </a:cubicBezTo>
                  <a:cubicBezTo>
                    <a:pt x="296" y="220"/>
                    <a:pt x="294" y="212"/>
                    <a:pt x="291" y="204"/>
                  </a:cubicBezTo>
                  <a:cubicBezTo>
                    <a:pt x="289" y="200"/>
                    <a:pt x="288" y="196"/>
                    <a:pt x="286" y="193"/>
                  </a:cubicBezTo>
                  <a:cubicBezTo>
                    <a:pt x="284" y="190"/>
                    <a:pt x="280" y="185"/>
                    <a:pt x="279" y="182"/>
                  </a:cubicBezTo>
                  <a:cubicBezTo>
                    <a:pt x="279" y="183"/>
                    <a:pt x="278" y="184"/>
                    <a:pt x="278" y="183"/>
                  </a:cubicBezTo>
                  <a:cubicBezTo>
                    <a:pt x="271" y="195"/>
                    <a:pt x="262" y="206"/>
                    <a:pt x="252" y="215"/>
                  </a:cubicBezTo>
                  <a:cubicBezTo>
                    <a:pt x="256" y="218"/>
                    <a:pt x="256" y="222"/>
                    <a:pt x="257" y="226"/>
                  </a:cubicBezTo>
                  <a:cubicBezTo>
                    <a:pt x="259" y="232"/>
                    <a:pt x="259" y="238"/>
                    <a:pt x="260" y="245"/>
                  </a:cubicBezTo>
                  <a:cubicBezTo>
                    <a:pt x="261" y="259"/>
                    <a:pt x="259" y="273"/>
                    <a:pt x="256" y="286"/>
                  </a:cubicBezTo>
                  <a:cubicBezTo>
                    <a:pt x="256" y="287"/>
                    <a:pt x="255" y="287"/>
                    <a:pt x="255" y="286"/>
                  </a:cubicBezTo>
                  <a:cubicBezTo>
                    <a:pt x="257" y="275"/>
                    <a:pt x="258" y="264"/>
                    <a:pt x="258" y="252"/>
                  </a:cubicBezTo>
                  <a:cubicBezTo>
                    <a:pt x="258" y="248"/>
                    <a:pt x="256" y="218"/>
                    <a:pt x="250" y="217"/>
                  </a:cubicBezTo>
                  <a:cubicBezTo>
                    <a:pt x="250" y="217"/>
                    <a:pt x="250" y="217"/>
                    <a:pt x="250" y="217"/>
                  </a:cubicBezTo>
                  <a:cubicBezTo>
                    <a:pt x="240" y="226"/>
                    <a:pt x="230" y="233"/>
                    <a:pt x="218" y="240"/>
                  </a:cubicBezTo>
                  <a:cubicBezTo>
                    <a:pt x="217" y="261"/>
                    <a:pt x="207" y="282"/>
                    <a:pt x="195" y="299"/>
                  </a:cubicBezTo>
                  <a:cubicBezTo>
                    <a:pt x="194" y="299"/>
                    <a:pt x="193" y="299"/>
                    <a:pt x="193" y="298"/>
                  </a:cubicBezTo>
                  <a:cubicBezTo>
                    <a:pt x="206" y="281"/>
                    <a:pt x="212" y="262"/>
                    <a:pt x="216" y="241"/>
                  </a:cubicBezTo>
                  <a:cubicBezTo>
                    <a:pt x="213" y="243"/>
                    <a:pt x="211" y="244"/>
                    <a:pt x="209" y="245"/>
                  </a:cubicBezTo>
                  <a:cubicBezTo>
                    <a:pt x="174" y="263"/>
                    <a:pt x="135" y="276"/>
                    <a:pt x="107" y="304"/>
                  </a:cubicBezTo>
                  <a:cubicBezTo>
                    <a:pt x="106" y="305"/>
                    <a:pt x="105" y="304"/>
                    <a:pt x="106" y="303"/>
                  </a:cubicBezTo>
                  <a:cubicBezTo>
                    <a:pt x="131" y="276"/>
                    <a:pt x="166" y="263"/>
                    <a:pt x="198" y="247"/>
                  </a:cubicBezTo>
                  <a:cubicBezTo>
                    <a:pt x="216" y="239"/>
                    <a:pt x="233" y="229"/>
                    <a:pt x="247" y="216"/>
                  </a:cubicBezTo>
                  <a:cubicBezTo>
                    <a:pt x="261" y="203"/>
                    <a:pt x="273" y="186"/>
                    <a:pt x="281" y="168"/>
                  </a:cubicBezTo>
                  <a:cubicBezTo>
                    <a:pt x="260" y="169"/>
                    <a:pt x="240" y="171"/>
                    <a:pt x="219" y="170"/>
                  </a:cubicBezTo>
                  <a:cubicBezTo>
                    <a:pt x="217" y="170"/>
                    <a:pt x="215" y="169"/>
                    <a:pt x="213" y="169"/>
                  </a:cubicBezTo>
                  <a:cubicBezTo>
                    <a:pt x="213" y="169"/>
                    <a:pt x="213" y="170"/>
                    <a:pt x="213" y="170"/>
                  </a:cubicBezTo>
                  <a:cubicBezTo>
                    <a:pt x="199" y="193"/>
                    <a:pt x="178" y="209"/>
                    <a:pt x="153" y="219"/>
                  </a:cubicBezTo>
                  <a:cubicBezTo>
                    <a:pt x="153" y="219"/>
                    <a:pt x="152" y="218"/>
                    <a:pt x="153" y="218"/>
                  </a:cubicBezTo>
                  <a:cubicBezTo>
                    <a:pt x="177" y="208"/>
                    <a:pt x="197" y="191"/>
                    <a:pt x="210" y="169"/>
                  </a:cubicBezTo>
                  <a:cubicBezTo>
                    <a:pt x="194" y="168"/>
                    <a:pt x="178" y="166"/>
                    <a:pt x="162" y="163"/>
                  </a:cubicBezTo>
                  <a:cubicBezTo>
                    <a:pt x="162" y="164"/>
                    <a:pt x="161" y="164"/>
                    <a:pt x="161" y="165"/>
                  </a:cubicBezTo>
                  <a:cubicBezTo>
                    <a:pt x="157" y="165"/>
                    <a:pt x="153" y="171"/>
                    <a:pt x="151" y="174"/>
                  </a:cubicBezTo>
                  <a:cubicBezTo>
                    <a:pt x="148" y="177"/>
                    <a:pt x="145" y="179"/>
                    <a:pt x="142" y="182"/>
                  </a:cubicBezTo>
                  <a:cubicBezTo>
                    <a:pt x="137" y="185"/>
                    <a:pt x="132" y="189"/>
                    <a:pt x="127" y="192"/>
                  </a:cubicBezTo>
                  <a:cubicBezTo>
                    <a:pt x="115" y="198"/>
                    <a:pt x="103" y="202"/>
                    <a:pt x="90" y="203"/>
                  </a:cubicBezTo>
                  <a:cubicBezTo>
                    <a:pt x="89" y="203"/>
                    <a:pt x="89" y="202"/>
                    <a:pt x="89" y="202"/>
                  </a:cubicBezTo>
                  <a:cubicBezTo>
                    <a:pt x="105" y="199"/>
                    <a:pt x="119" y="194"/>
                    <a:pt x="132" y="186"/>
                  </a:cubicBezTo>
                  <a:cubicBezTo>
                    <a:pt x="139" y="181"/>
                    <a:pt x="145" y="176"/>
                    <a:pt x="151" y="170"/>
                  </a:cubicBezTo>
                  <a:cubicBezTo>
                    <a:pt x="153" y="167"/>
                    <a:pt x="155" y="164"/>
                    <a:pt x="157" y="163"/>
                  </a:cubicBezTo>
                  <a:cubicBezTo>
                    <a:pt x="114" y="157"/>
                    <a:pt x="72" y="150"/>
                    <a:pt x="28" y="154"/>
                  </a:cubicBezTo>
                  <a:cubicBezTo>
                    <a:pt x="27" y="154"/>
                    <a:pt x="28" y="153"/>
                    <a:pt x="28" y="153"/>
                  </a:cubicBezTo>
                  <a:cubicBezTo>
                    <a:pt x="70" y="148"/>
                    <a:pt x="114" y="155"/>
                    <a:pt x="156" y="160"/>
                  </a:cubicBezTo>
                  <a:cubicBezTo>
                    <a:pt x="157" y="160"/>
                    <a:pt x="158" y="160"/>
                    <a:pt x="159" y="160"/>
                  </a:cubicBezTo>
                  <a:cubicBezTo>
                    <a:pt x="154" y="148"/>
                    <a:pt x="149" y="137"/>
                    <a:pt x="141" y="126"/>
                  </a:cubicBezTo>
                  <a:cubicBezTo>
                    <a:pt x="132" y="114"/>
                    <a:pt x="121" y="104"/>
                    <a:pt x="108" y="96"/>
                  </a:cubicBezTo>
                  <a:cubicBezTo>
                    <a:pt x="108" y="96"/>
                    <a:pt x="108" y="95"/>
                    <a:pt x="109" y="95"/>
                  </a:cubicBezTo>
                  <a:cubicBezTo>
                    <a:pt x="132" y="109"/>
                    <a:pt x="156" y="134"/>
                    <a:pt x="162" y="161"/>
                  </a:cubicBezTo>
                  <a:cubicBezTo>
                    <a:pt x="178" y="163"/>
                    <a:pt x="194" y="164"/>
                    <a:pt x="210" y="165"/>
                  </a:cubicBezTo>
                  <a:cubicBezTo>
                    <a:pt x="201" y="132"/>
                    <a:pt x="183" y="102"/>
                    <a:pt x="157" y="79"/>
                  </a:cubicBezTo>
                  <a:cubicBezTo>
                    <a:pt x="156" y="78"/>
                    <a:pt x="157" y="77"/>
                    <a:pt x="157" y="78"/>
                  </a:cubicBezTo>
                  <a:cubicBezTo>
                    <a:pt x="185" y="101"/>
                    <a:pt x="204" y="131"/>
                    <a:pt x="214" y="165"/>
                  </a:cubicBezTo>
                  <a:cubicBezTo>
                    <a:pt x="216" y="165"/>
                    <a:pt x="218" y="165"/>
                    <a:pt x="221" y="165"/>
                  </a:cubicBezTo>
                  <a:cubicBezTo>
                    <a:pt x="241" y="166"/>
                    <a:pt x="262" y="163"/>
                    <a:pt x="282" y="163"/>
                  </a:cubicBezTo>
                  <a:cubicBezTo>
                    <a:pt x="253" y="105"/>
                    <a:pt x="197" y="67"/>
                    <a:pt x="143" y="33"/>
                  </a:cubicBezTo>
                  <a:cubicBezTo>
                    <a:pt x="143" y="33"/>
                    <a:pt x="143" y="32"/>
                    <a:pt x="144" y="33"/>
                  </a:cubicBezTo>
                  <a:cubicBezTo>
                    <a:pt x="159" y="42"/>
                    <a:pt x="175" y="51"/>
                    <a:pt x="190" y="61"/>
                  </a:cubicBezTo>
                  <a:cubicBezTo>
                    <a:pt x="187" y="41"/>
                    <a:pt x="174" y="23"/>
                    <a:pt x="155" y="15"/>
                  </a:cubicBezTo>
                  <a:cubicBezTo>
                    <a:pt x="154" y="15"/>
                    <a:pt x="155" y="13"/>
                    <a:pt x="156" y="14"/>
                  </a:cubicBezTo>
                  <a:cubicBezTo>
                    <a:pt x="176" y="23"/>
                    <a:pt x="190" y="41"/>
                    <a:pt x="192" y="63"/>
                  </a:cubicBezTo>
                  <a:cubicBezTo>
                    <a:pt x="192" y="63"/>
                    <a:pt x="192" y="63"/>
                    <a:pt x="192" y="63"/>
                  </a:cubicBezTo>
                  <a:cubicBezTo>
                    <a:pt x="203" y="71"/>
                    <a:pt x="214" y="79"/>
                    <a:pt x="224" y="87"/>
                  </a:cubicBezTo>
                  <a:cubicBezTo>
                    <a:pt x="222" y="76"/>
                    <a:pt x="222" y="65"/>
                    <a:pt x="218" y="54"/>
                  </a:cubicBezTo>
                  <a:cubicBezTo>
                    <a:pt x="213" y="41"/>
                    <a:pt x="204" y="30"/>
                    <a:pt x="192" y="24"/>
                  </a:cubicBezTo>
                  <a:cubicBezTo>
                    <a:pt x="191" y="24"/>
                    <a:pt x="192" y="23"/>
                    <a:pt x="193" y="23"/>
                  </a:cubicBezTo>
                  <a:cubicBezTo>
                    <a:pt x="217" y="36"/>
                    <a:pt x="227" y="62"/>
                    <a:pt x="227" y="89"/>
                  </a:cubicBezTo>
                  <a:cubicBezTo>
                    <a:pt x="249" y="109"/>
                    <a:pt x="269" y="131"/>
                    <a:pt x="284" y="158"/>
                  </a:cubicBezTo>
                  <a:cubicBezTo>
                    <a:pt x="286" y="118"/>
                    <a:pt x="278" y="70"/>
                    <a:pt x="244" y="46"/>
                  </a:cubicBezTo>
                  <a:cubicBezTo>
                    <a:pt x="243" y="45"/>
                    <a:pt x="244" y="44"/>
                    <a:pt x="244" y="45"/>
                  </a:cubicBezTo>
                  <a:cubicBezTo>
                    <a:pt x="262" y="57"/>
                    <a:pt x="273" y="77"/>
                    <a:pt x="280" y="97"/>
                  </a:cubicBezTo>
                  <a:cubicBezTo>
                    <a:pt x="286" y="116"/>
                    <a:pt x="289" y="136"/>
                    <a:pt x="288" y="156"/>
                  </a:cubicBezTo>
                  <a:cubicBezTo>
                    <a:pt x="296" y="142"/>
                    <a:pt x="305" y="128"/>
                    <a:pt x="312" y="114"/>
                  </a:cubicBezTo>
                  <a:cubicBezTo>
                    <a:pt x="323" y="91"/>
                    <a:pt x="314" y="72"/>
                    <a:pt x="298" y="54"/>
                  </a:cubicBezTo>
                  <a:cubicBezTo>
                    <a:pt x="282" y="37"/>
                    <a:pt x="263" y="24"/>
                    <a:pt x="253" y="3"/>
                  </a:cubicBezTo>
                  <a:cubicBezTo>
                    <a:pt x="249" y="9"/>
                    <a:pt x="247" y="15"/>
                    <a:pt x="247" y="23"/>
                  </a:cubicBezTo>
                  <a:cubicBezTo>
                    <a:pt x="246" y="26"/>
                    <a:pt x="243" y="27"/>
                    <a:pt x="241" y="25"/>
                  </a:cubicBezTo>
                  <a:cubicBezTo>
                    <a:pt x="222" y="0"/>
                    <a:pt x="189" y="1"/>
                    <a:pt x="162" y="4"/>
                  </a:cubicBezTo>
                  <a:cubicBezTo>
                    <a:pt x="136" y="8"/>
                    <a:pt x="113" y="11"/>
                    <a:pt x="88" y="5"/>
                  </a:cubicBezTo>
                  <a:cubicBezTo>
                    <a:pt x="97" y="27"/>
                    <a:pt x="110" y="46"/>
                    <a:pt x="128" y="62"/>
                  </a:cubicBezTo>
                  <a:cubicBezTo>
                    <a:pt x="130" y="64"/>
                    <a:pt x="129" y="67"/>
                    <a:pt x="127" y="67"/>
                  </a:cubicBezTo>
                  <a:cubicBezTo>
                    <a:pt x="76" y="82"/>
                    <a:pt x="49" y="135"/>
                    <a:pt x="0" y="153"/>
                  </a:cubicBezTo>
                  <a:cubicBezTo>
                    <a:pt x="20" y="164"/>
                    <a:pt x="39" y="177"/>
                    <a:pt x="55" y="192"/>
                  </a:cubicBezTo>
                  <a:cubicBezTo>
                    <a:pt x="75" y="211"/>
                    <a:pt x="93" y="238"/>
                    <a:pt x="123" y="240"/>
                  </a:cubicBezTo>
                  <a:cubicBezTo>
                    <a:pt x="125" y="240"/>
                    <a:pt x="125" y="242"/>
                    <a:pt x="125" y="243"/>
                  </a:cubicBezTo>
                  <a:cubicBezTo>
                    <a:pt x="127" y="243"/>
                    <a:pt x="128" y="245"/>
                    <a:pt x="127" y="246"/>
                  </a:cubicBezTo>
                  <a:cubicBezTo>
                    <a:pt x="111" y="269"/>
                    <a:pt x="98" y="293"/>
                    <a:pt x="89" y="318"/>
                  </a:cubicBezTo>
                  <a:cubicBezTo>
                    <a:pt x="113" y="308"/>
                    <a:pt x="139" y="315"/>
                    <a:pt x="163" y="319"/>
                  </a:cubicBezTo>
                  <a:cubicBezTo>
                    <a:pt x="200" y="324"/>
                    <a:pt x="240" y="322"/>
                    <a:pt x="271" y="298"/>
                  </a:cubicBezTo>
                  <a:cubicBezTo>
                    <a:pt x="273" y="296"/>
                    <a:pt x="277" y="297"/>
                    <a:pt x="277" y="301"/>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iṧ1íḓé"/>
            <p:cNvSpPr/>
            <p:nvPr/>
          </p:nvSpPr>
          <p:spPr bwMode="auto">
            <a:xfrm>
              <a:off x="5574845" y="2664173"/>
              <a:ext cx="864023" cy="675447"/>
            </a:xfrm>
            <a:custGeom>
              <a:avLst/>
              <a:gdLst>
                <a:gd name="T0" fmla="*/ 21 w 121"/>
                <a:gd name="T1" fmla="*/ 93 h 95"/>
                <a:gd name="T2" fmla="*/ 42 w 121"/>
                <a:gd name="T3" fmla="*/ 61 h 95"/>
                <a:gd name="T4" fmla="*/ 43 w 121"/>
                <a:gd name="T5" fmla="*/ 63 h 95"/>
                <a:gd name="T6" fmla="*/ 27 w 121"/>
                <a:gd name="T7" fmla="*/ 84 h 95"/>
                <a:gd name="T8" fmla="*/ 25 w 121"/>
                <a:gd name="T9" fmla="*/ 95 h 95"/>
                <a:gd name="T10" fmla="*/ 66 w 121"/>
                <a:gd name="T11" fmla="*/ 57 h 95"/>
                <a:gd name="T12" fmla="*/ 66 w 121"/>
                <a:gd name="T13" fmla="*/ 59 h 95"/>
                <a:gd name="T14" fmla="*/ 31 w 121"/>
                <a:gd name="T15" fmla="*/ 94 h 95"/>
                <a:gd name="T16" fmla="*/ 121 w 121"/>
                <a:gd name="T17" fmla="*/ 62 h 95"/>
                <a:gd name="T18" fmla="*/ 44 w 121"/>
                <a:gd name="T19" fmla="*/ 9 h 95"/>
                <a:gd name="T20" fmla="*/ 21 w 121"/>
                <a:gd name="T21"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95">
                  <a:moveTo>
                    <a:pt x="21" y="93"/>
                  </a:moveTo>
                  <a:cubicBezTo>
                    <a:pt x="23" y="80"/>
                    <a:pt x="33" y="68"/>
                    <a:pt x="42" y="61"/>
                  </a:cubicBezTo>
                  <a:cubicBezTo>
                    <a:pt x="42" y="61"/>
                    <a:pt x="44" y="62"/>
                    <a:pt x="43" y="63"/>
                  </a:cubicBezTo>
                  <a:cubicBezTo>
                    <a:pt x="36" y="69"/>
                    <a:pt x="30" y="75"/>
                    <a:pt x="27" y="84"/>
                  </a:cubicBezTo>
                  <a:cubicBezTo>
                    <a:pt x="26" y="87"/>
                    <a:pt x="25" y="91"/>
                    <a:pt x="25" y="95"/>
                  </a:cubicBezTo>
                  <a:cubicBezTo>
                    <a:pt x="30" y="77"/>
                    <a:pt x="49" y="60"/>
                    <a:pt x="66" y="57"/>
                  </a:cubicBezTo>
                  <a:cubicBezTo>
                    <a:pt x="67" y="57"/>
                    <a:pt x="67" y="58"/>
                    <a:pt x="66" y="59"/>
                  </a:cubicBezTo>
                  <a:cubicBezTo>
                    <a:pt x="50" y="64"/>
                    <a:pt x="36" y="78"/>
                    <a:pt x="31" y="94"/>
                  </a:cubicBezTo>
                  <a:cubicBezTo>
                    <a:pt x="48" y="62"/>
                    <a:pt x="85" y="56"/>
                    <a:pt x="121" y="62"/>
                  </a:cubicBezTo>
                  <a:cubicBezTo>
                    <a:pt x="110" y="31"/>
                    <a:pt x="77" y="0"/>
                    <a:pt x="44" y="9"/>
                  </a:cubicBezTo>
                  <a:cubicBezTo>
                    <a:pt x="3" y="20"/>
                    <a:pt x="0" y="65"/>
                    <a:pt x="21" y="93"/>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ïSľîḑê"/>
            <p:cNvSpPr/>
            <p:nvPr/>
          </p:nvSpPr>
          <p:spPr bwMode="auto">
            <a:xfrm>
              <a:off x="6051428" y="2215017"/>
              <a:ext cx="651446" cy="569158"/>
            </a:xfrm>
            <a:custGeom>
              <a:avLst/>
              <a:gdLst>
                <a:gd name="T0" fmla="*/ 27 w 91"/>
                <a:gd name="T1" fmla="*/ 62 h 80"/>
                <a:gd name="T2" fmla="*/ 40 w 91"/>
                <a:gd name="T3" fmla="*/ 71 h 80"/>
                <a:gd name="T4" fmla="*/ 36 w 91"/>
                <a:gd name="T5" fmla="*/ 66 h 80"/>
                <a:gd name="T6" fmla="*/ 19 w 91"/>
                <a:gd name="T7" fmla="*/ 54 h 80"/>
                <a:gd name="T8" fmla="*/ 19 w 91"/>
                <a:gd name="T9" fmla="*/ 53 h 80"/>
                <a:gd name="T10" fmla="*/ 42 w 91"/>
                <a:gd name="T11" fmla="*/ 66 h 80"/>
                <a:gd name="T12" fmla="*/ 48 w 91"/>
                <a:gd name="T13" fmla="*/ 78 h 80"/>
                <a:gd name="T14" fmla="*/ 46 w 91"/>
                <a:gd name="T15" fmla="*/ 69 h 80"/>
                <a:gd name="T16" fmla="*/ 29 w 91"/>
                <a:gd name="T17" fmla="*/ 53 h 80"/>
                <a:gd name="T18" fmla="*/ 30 w 91"/>
                <a:gd name="T19" fmla="*/ 52 h 80"/>
                <a:gd name="T20" fmla="*/ 48 w 91"/>
                <a:gd name="T21" fmla="*/ 66 h 80"/>
                <a:gd name="T22" fmla="*/ 53 w 91"/>
                <a:gd name="T23" fmla="*/ 80 h 80"/>
                <a:gd name="T24" fmla="*/ 86 w 91"/>
                <a:gd name="T25" fmla="*/ 53 h 80"/>
                <a:gd name="T26" fmla="*/ 67 w 91"/>
                <a:gd name="T27" fmla="*/ 9 h 80"/>
                <a:gd name="T28" fmla="*/ 17 w 91"/>
                <a:gd name="T29" fmla="*/ 15 h 80"/>
                <a:gd name="T30" fmla="*/ 2 w 91"/>
                <a:gd name="T31" fmla="*/ 56 h 80"/>
                <a:gd name="T32" fmla="*/ 27 w 91"/>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80">
                  <a:moveTo>
                    <a:pt x="27" y="62"/>
                  </a:moveTo>
                  <a:cubicBezTo>
                    <a:pt x="31" y="64"/>
                    <a:pt x="36" y="68"/>
                    <a:pt x="40" y="71"/>
                  </a:cubicBezTo>
                  <a:cubicBezTo>
                    <a:pt x="39" y="69"/>
                    <a:pt x="38" y="68"/>
                    <a:pt x="36" y="66"/>
                  </a:cubicBezTo>
                  <a:cubicBezTo>
                    <a:pt x="31" y="60"/>
                    <a:pt x="25" y="57"/>
                    <a:pt x="19" y="54"/>
                  </a:cubicBezTo>
                  <a:cubicBezTo>
                    <a:pt x="18" y="54"/>
                    <a:pt x="19" y="53"/>
                    <a:pt x="19" y="53"/>
                  </a:cubicBezTo>
                  <a:cubicBezTo>
                    <a:pt x="27" y="56"/>
                    <a:pt x="36" y="59"/>
                    <a:pt x="42" y="66"/>
                  </a:cubicBezTo>
                  <a:cubicBezTo>
                    <a:pt x="44" y="69"/>
                    <a:pt x="47" y="74"/>
                    <a:pt x="48" y="78"/>
                  </a:cubicBezTo>
                  <a:cubicBezTo>
                    <a:pt x="47" y="75"/>
                    <a:pt x="47" y="72"/>
                    <a:pt x="46" y="69"/>
                  </a:cubicBezTo>
                  <a:cubicBezTo>
                    <a:pt x="43" y="62"/>
                    <a:pt x="36" y="57"/>
                    <a:pt x="29" y="53"/>
                  </a:cubicBezTo>
                  <a:cubicBezTo>
                    <a:pt x="28" y="53"/>
                    <a:pt x="29" y="51"/>
                    <a:pt x="30" y="52"/>
                  </a:cubicBezTo>
                  <a:cubicBezTo>
                    <a:pt x="37" y="55"/>
                    <a:pt x="44" y="59"/>
                    <a:pt x="48" y="66"/>
                  </a:cubicBezTo>
                  <a:cubicBezTo>
                    <a:pt x="50" y="69"/>
                    <a:pt x="53" y="75"/>
                    <a:pt x="53" y="80"/>
                  </a:cubicBezTo>
                  <a:cubicBezTo>
                    <a:pt x="67" y="76"/>
                    <a:pt x="81" y="68"/>
                    <a:pt x="86" y="53"/>
                  </a:cubicBezTo>
                  <a:cubicBezTo>
                    <a:pt x="91" y="35"/>
                    <a:pt x="83" y="17"/>
                    <a:pt x="67" y="9"/>
                  </a:cubicBezTo>
                  <a:cubicBezTo>
                    <a:pt x="51" y="0"/>
                    <a:pt x="30" y="3"/>
                    <a:pt x="17" y="15"/>
                  </a:cubicBezTo>
                  <a:cubicBezTo>
                    <a:pt x="4" y="26"/>
                    <a:pt x="0" y="41"/>
                    <a:pt x="2" y="56"/>
                  </a:cubicBezTo>
                  <a:cubicBezTo>
                    <a:pt x="11" y="56"/>
                    <a:pt x="20" y="58"/>
                    <a:pt x="27" y="6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i$líḓê"/>
            <p:cNvSpPr/>
            <p:nvPr/>
          </p:nvSpPr>
          <p:spPr bwMode="auto">
            <a:xfrm>
              <a:off x="3692509" y="4927090"/>
              <a:ext cx="750878" cy="720019"/>
            </a:xfrm>
            <a:custGeom>
              <a:avLst/>
              <a:gdLst>
                <a:gd name="T0" fmla="*/ 73 w 105"/>
                <a:gd name="T1" fmla="*/ 79 h 101"/>
                <a:gd name="T2" fmla="*/ 73 w 105"/>
                <a:gd name="T3" fmla="*/ 78 h 101"/>
                <a:gd name="T4" fmla="*/ 88 w 105"/>
                <a:gd name="T5" fmla="*/ 67 h 101"/>
                <a:gd name="T6" fmla="*/ 96 w 105"/>
                <a:gd name="T7" fmla="*/ 54 h 101"/>
                <a:gd name="T8" fmla="*/ 94 w 105"/>
                <a:gd name="T9" fmla="*/ 54 h 101"/>
                <a:gd name="T10" fmla="*/ 85 w 105"/>
                <a:gd name="T11" fmla="*/ 66 h 101"/>
                <a:gd name="T12" fmla="*/ 70 w 105"/>
                <a:gd name="T13" fmla="*/ 74 h 101"/>
                <a:gd name="T14" fmla="*/ 69 w 105"/>
                <a:gd name="T15" fmla="*/ 72 h 101"/>
                <a:gd name="T16" fmla="*/ 84 w 105"/>
                <a:gd name="T17" fmla="*/ 63 h 101"/>
                <a:gd name="T18" fmla="*/ 89 w 105"/>
                <a:gd name="T19" fmla="*/ 56 h 101"/>
                <a:gd name="T20" fmla="*/ 90 w 105"/>
                <a:gd name="T21" fmla="*/ 54 h 101"/>
                <a:gd name="T22" fmla="*/ 62 w 105"/>
                <a:gd name="T23" fmla="*/ 41 h 101"/>
                <a:gd name="T24" fmla="*/ 42 w 105"/>
                <a:gd name="T25" fmla="*/ 0 h 101"/>
                <a:gd name="T26" fmla="*/ 30 w 105"/>
                <a:gd name="T27" fmla="*/ 85 h 101"/>
                <a:gd name="T28" fmla="*/ 80 w 105"/>
                <a:gd name="T29" fmla="*/ 92 h 101"/>
                <a:gd name="T30" fmla="*/ 105 w 105"/>
                <a:gd name="T31" fmla="*/ 54 h 101"/>
                <a:gd name="T32" fmla="*/ 100 w 105"/>
                <a:gd name="T33" fmla="*/ 54 h 101"/>
                <a:gd name="T34" fmla="*/ 73 w 105"/>
                <a:gd name="T35"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1">
                  <a:moveTo>
                    <a:pt x="73" y="79"/>
                  </a:moveTo>
                  <a:cubicBezTo>
                    <a:pt x="73" y="79"/>
                    <a:pt x="73" y="78"/>
                    <a:pt x="73" y="78"/>
                  </a:cubicBezTo>
                  <a:cubicBezTo>
                    <a:pt x="79" y="75"/>
                    <a:pt x="84" y="71"/>
                    <a:pt x="88" y="67"/>
                  </a:cubicBezTo>
                  <a:cubicBezTo>
                    <a:pt x="92" y="63"/>
                    <a:pt x="94" y="58"/>
                    <a:pt x="96" y="54"/>
                  </a:cubicBezTo>
                  <a:cubicBezTo>
                    <a:pt x="95" y="54"/>
                    <a:pt x="95" y="54"/>
                    <a:pt x="94" y="54"/>
                  </a:cubicBezTo>
                  <a:cubicBezTo>
                    <a:pt x="93" y="58"/>
                    <a:pt x="88" y="63"/>
                    <a:pt x="85" y="66"/>
                  </a:cubicBezTo>
                  <a:cubicBezTo>
                    <a:pt x="81" y="70"/>
                    <a:pt x="76" y="72"/>
                    <a:pt x="70" y="74"/>
                  </a:cubicBezTo>
                  <a:cubicBezTo>
                    <a:pt x="69" y="74"/>
                    <a:pt x="68" y="72"/>
                    <a:pt x="69" y="72"/>
                  </a:cubicBezTo>
                  <a:cubicBezTo>
                    <a:pt x="75" y="70"/>
                    <a:pt x="80" y="67"/>
                    <a:pt x="84" y="63"/>
                  </a:cubicBezTo>
                  <a:cubicBezTo>
                    <a:pt x="86" y="61"/>
                    <a:pt x="87" y="59"/>
                    <a:pt x="89" y="56"/>
                  </a:cubicBezTo>
                  <a:cubicBezTo>
                    <a:pt x="89" y="55"/>
                    <a:pt x="90" y="54"/>
                    <a:pt x="90" y="54"/>
                  </a:cubicBezTo>
                  <a:cubicBezTo>
                    <a:pt x="80" y="52"/>
                    <a:pt x="71" y="48"/>
                    <a:pt x="62" y="41"/>
                  </a:cubicBezTo>
                  <a:cubicBezTo>
                    <a:pt x="50" y="31"/>
                    <a:pt x="42" y="16"/>
                    <a:pt x="42" y="0"/>
                  </a:cubicBezTo>
                  <a:cubicBezTo>
                    <a:pt x="8" y="16"/>
                    <a:pt x="0" y="58"/>
                    <a:pt x="30" y="85"/>
                  </a:cubicBezTo>
                  <a:cubicBezTo>
                    <a:pt x="43" y="97"/>
                    <a:pt x="64" y="101"/>
                    <a:pt x="80" y="92"/>
                  </a:cubicBezTo>
                  <a:cubicBezTo>
                    <a:pt x="95" y="84"/>
                    <a:pt x="101" y="69"/>
                    <a:pt x="105" y="54"/>
                  </a:cubicBezTo>
                  <a:cubicBezTo>
                    <a:pt x="104" y="54"/>
                    <a:pt x="102" y="54"/>
                    <a:pt x="100" y="54"/>
                  </a:cubicBezTo>
                  <a:cubicBezTo>
                    <a:pt x="97" y="66"/>
                    <a:pt x="84" y="75"/>
                    <a:pt x="73" y="7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íṡļîḓè"/>
            <p:cNvSpPr/>
            <p:nvPr/>
          </p:nvSpPr>
          <p:spPr bwMode="auto">
            <a:xfrm>
              <a:off x="4285668" y="3305331"/>
              <a:ext cx="699447" cy="888024"/>
            </a:xfrm>
            <a:custGeom>
              <a:avLst/>
              <a:gdLst>
                <a:gd name="T0" fmla="*/ 41 w 98"/>
                <a:gd name="T1" fmla="*/ 125 h 125"/>
                <a:gd name="T2" fmla="*/ 55 w 98"/>
                <a:gd name="T3" fmla="*/ 113 h 125"/>
                <a:gd name="T4" fmla="*/ 39 w 98"/>
                <a:gd name="T5" fmla="*/ 71 h 125"/>
                <a:gd name="T6" fmla="*/ 41 w 98"/>
                <a:gd name="T7" fmla="*/ 71 h 125"/>
                <a:gd name="T8" fmla="*/ 58 w 98"/>
                <a:gd name="T9" fmla="*/ 111 h 125"/>
                <a:gd name="T10" fmla="*/ 59 w 98"/>
                <a:gd name="T11" fmla="*/ 110 h 125"/>
                <a:gd name="T12" fmla="*/ 45 w 98"/>
                <a:gd name="T13" fmla="*/ 47 h 125"/>
                <a:gd name="T14" fmla="*/ 46 w 98"/>
                <a:gd name="T15" fmla="*/ 47 h 125"/>
                <a:gd name="T16" fmla="*/ 62 w 98"/>
                <a:gd name="T17" fmla="*/ 109 h 125"/>
                <a:gd name="T18" fmla="*/ 66 w 98"/>
                <a:gd name="T19" fmla="*/ 107 h 125"/>
                <a:gd name="T20" fmla="*/ 54 w 98"/>
                <a:gd name="T21" fmla="*/ 56 h 125"/>
                <a:gd name="T22" fmla="*/ 98 w 98"/>
                <a:gd name="T23" fmla="*/ 6 h 125"/>
                <a:gd name="T24" fmla="*/ 98 w 98"/>
                <a:gd name="T25" fmla="*/ 6 h 125"/>
                <a:gd name="T26" fmla="*/ 98 w 98"/>
                <a:gd name="T27" fmla="*/ 6 h 125"/>
                <a:gd name="T28" fmla="*/ 59 w 98"/>
                <a:gd name="T29" fmla="*/ 3 h 125"/>
                <a:gd name="T30" fmla="*/ 17 w 98"/>
                <a:gd name="T31" fmla="*/ 35 h 125"/>
                <a:gd name="T32" fmla="*/ 41 w 98"/>
                <a:gd name="T3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25">
                  <a:moveTo>
                    <a:pt x="41" y="125"/>
                  </a:moveTo>
                  <a:cubicBezTo>
                    <a:pt x="45" y="120"/>
                    <a:pt x="50" y="116"/>
                    <a:pt x="55" y="113"/>
                  </a:cubicBezTo>
                  <a:cubicBezTo>
                    <a:pt x="45" y="101"/>
                    <a:pt x="40" y="86"/>
                    <a:pt x="39" y="71"/>
                  </a:cubicBezTo>
                  <a:cubicBezTo>
                    <a:pt x="39" y="70"/>
                    <a:pt x="41" y="70"/>
                    <a:pt x="41" y="71"/>
                  </a:cubicBezTo>
                  <a:cubicBezTo>
                    <a:pt x="42" y="86"/>
                    <a:pt x="48" y="99"/>
                    <a:pt x="58" y="111"/>
                  </a:cubicBezTo>
                  <a:cubicBezTo>
                    <a:pt x="58" y="111"/>
                    <a:pt x="59" y="111"/>
                    <a:pt x="59" y="110"/>
                  </a:cubicBezTo>
                  <a:cubicBezTo>
                    <a:pt x="45" y="92"/>
                    <a:pt x="41" y="69"/>
                    <a:pt x="45" y="47"/>
                  </a:cubicBezTo>
                  <a:cubicBezTo>
                    <a:pt x="45" y="46"/>
                    <a:pt x="47" y="46"/>
                    <a:pt x="46" y="47"/>
                  </a:cubicBezTo>
                  <a:cubicBezTo>
                    <a:pt x="43" y="69"/>
                    <a:pt x="49" y="91"/>
                    <a:pt x="62" y="109"/>
                  </a:cubicBezTo>
                  <a:cubicBezTo>
                    <a:pt x="63" y="108"/>
                    <a:pt x="65" y="108"/>
                    <a:pt x="66" y="107"/>
                  </a:cubicBezTo>
                  <a:cubicBezTo>
                    <a:pt x="54" y="97"/>
                    <a:pt x="53" y="69"/>
                    <a:pt x="54" y="56"/>
                  </a:cubicBezTo>
                  <a:cubicBezTo>
                    <a:pt x="58" y="33"/>
                    <a:pt x="73" y="10"/>
                    <a:pt x="98" y="6"/>
                  </a:cubicBezTo>
                  <a:cubicBezTo>
                    <a:pt x="98" y="6"/>
                    <a:pt x="98" y="6"/>
                    <a:pt x="98" y="6"/>
                  </a:cubicBezTo>
                  <a:cubicBezTo>
                    <a:pt x="98" y="6"/>
                    <a:pt x="98" y="6"/>
                    <a:pt x="98" y="6"/>
                  </a:cubicBezTo>
                  <a:cubicBezTo>
                    <a:pt x="85" y="3"/>
                    <a:pt x="73" y="0"/>
                    <a:pt x="59" y="3"/>
                  </a:cubicBezTo>
                  <a:cubicBezTo>
                    <a:pt x="48" y="17"/>
                    <a:pt x="34" y="28"/>
                    <a:pt x="17" y="35"/>
                  </a:cubicBezTo>
                  <a:cubicBezTo>
                    <a:pt x="0" y="67"/>
                    <a:pt x="14" y="103"/>
                    <a:pt x="41" y="125"/>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íşḻiḑe"/>
            <p:cNvSpPr/>
            <p:nvPr/>
          </p:nvSpPr>
          <p:spPr bwMode="auto">
            <a:xfrm>
              <a:off x="4398813" y="41007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iş1iďè"/>
            <p:cNvSpPr/>
            <p:nvPr/>
          </p:nvSpPr>
          <p:spPr bwMode="auto">
            <a:xfrm>
              <a:off x="3863942" y="3768202"/>
              <a:ext cx="606874" cy="768020"/>
            </a:xfrm>
            <a:custGeom>
              <a:avLst/>
              <a:gdLst>
                <a:gd name="T0" fmla="*/ 83 w 85"/>
                <a:gd name="T1" fmla="*/ 101 h 108"/>
                <a:gd name="T2" fmla="*/ 84 w 85"/>
                <a:gd name="T3" fmla="*/ 92 h 108"/>
                <a:gd name="T4" fmla="*/ 52 w 85"/>
                <a:gd name="T5" fmla="*/ 32 h 108"/>
                <a:gd name="T6" fmla="*/ 53 w 85"/>
                <a:gd name="T7" fmla="*/ 32 h 108"/>
                <a:gd name="T8" fmla="*/ 85 w 85"/>
                <a:gd name="T9" fmla="*/ 89 h 108"/>
                <a:gd name="T10" fmla="*/ 85 w 85"/>
                <a:gd name="T11" fmla="*/ 87 h 108"/>
                <a:gd name="T12" fmla="*/ 84 w 85"/>
                <a:gd name="T13" fmla="*/ 87 h 108"/>
                <a:gd name="T14" fmla="*/ 60 w 85"/>
                <a:gd name="T15" fmla="*/ 1 h 108"/>
                <a:gd name="T16" fmla="*/ 60 w 85"/>
                <a:gd name="T17" fmla="*/ 0 h 108"/>
                <a:gd name="T18" fmla="*/ 9 w 85"/>
                <a:gd name="T19" fmla="*/ 62 h 108"/>
                <a:gd name="T20" fmla="*/ 34 w 85"/>
                <a:gd name="T21" fmla="*/ 98 h 108"/>
                <a:gd name="T22" fmla="*/ 83 w 85"/>
                <a:gd name="T23" fmla="*/ 101 h 108"/>
                <a:gd name="T24" fmla="*/ 48 w 85"/>
                <a:gd name="T25" fmla="*/ 49 h 108"/>
                <a:gd name="T26" fmla="*/ 58 w 85"/>
                <a:gd name="T27" fmla="*/ 76 h 108"/>
                <a:gd name="T28" fmla="*/ 83 w 85"/>
                <a:gd name="T29" fmla="*/ 95 h 108"/>
                <a:gd name="T30" fmla="*/ 82 w 85"/>
                <a:gd name="T31" fmla="*/ 98 h 108"/>
                <a:gd name="T32" fmla="*/ 46 w 85"/>
                <a:gd name="T33" fmla="*/ 50 h 108"/>
                <a:gd name="T34" fmla="*/ 48 w 85"/>
                <a:gd name="T35"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08">
                  <a:moveTo>
                    <a:pt x="83" y="101"/>
                  </a:moveTo>
                  <a:cubicBezTo>
                    <a:pt x="83" y="98"/>
                    <a:pt x="84" y="95"/>
                    <a:pt x="84" y="92"/>
                  </a:cubicBezTo>
                  <a:cubicBezTo>
                    <a:pt x="61" y="87"/>
                    <a:pt x="52" y="52"/>
                    <a:pt x="52" y="32"/>
                  </a:cubicBezTo>
                  <a:cubicBezTo>
                    <a:pt x="52" y="31"/>
                    <a:pt x="53" y="31"/>
                    <a:pt x="53" y="32"/>
                  </a:cubicBezTo>
                  <a:cubicBezTo>
                    <a:pt x="54" y="54"/>
                    <a:pt x="64" y="80"/>
                    <a:pt x="85" y="89"/>
                  </a:cubicBezTo>
                  <a:cubicBezTo>
                    <a:pt x="85" y="88"/>
                    <a:pt x="85" y="88"/>
                    <a:pt x="85" y="87"/>
                  </a:cubicBezTo>
                  <a:cubicBezTo>
                    <a:pt x="85" y="87"/>
                    <a:pt x="85" y="87"/>
                    <a:pt x="84" y="87"/>
                  </a:cubicBezTo>
                  <a:cubicBezTo>
                    <a:pt x="60" y="70"/>
                    <a:pt x="55" y="30"/>
                    <a:pt x="60" y="1"/>
                  </a:cubicBezTo>
                  <a:cubicBezTo>
                    <a:pt x="60" y="1"/>
                    <a:pt x="60" y="1"/>
                    <a:pt x="60" y="0"/>
                  </a:cubicBezTo>
                  <a:cubicBezTo>
                    <a:pt x="29" y="6"/>
                    <a:pt x="0" y="27"/>
                    <a:pt x="9" y="62"/>
                  </a:cubicBezTo>
                  <a:cubicBezTo>
                    <a:pt x="13" y="76"/>
                    <a:pt x="22" y="90"/>
                    <a:pt x="34" y="98"/>
                  </a:cubicBezTo>
                  <a:cubicBezTo>
                    <a:pt x="49" y="108"/>
                    <a:pt x="66" y="104"/>
                    <a:pt x="83" y="101"/>
                  </a:cubicBezTo>
                  <a:close/>
                  <a:moveTo>
                    <a:pt x="48" y="49"/>
                  </a:moveTo>
                  <a:cubicBezTo>
                    <a:pt x="50" y="59"/>
                    <a:pt x="53" y="68"/>
                    <a:pt x="58" y="76"/>
                  </a:cubicBezTo>
                  <a:cubicBezTo>
                    <a:pt x="65" y="85"/>
                    <a:pt x="73" y="90"/>
                    <a:pt x="83" y="95"/>
                  </a:cubicBezTo>
                  <a:cubicBezTo>
                    <a:pt x="84" y="96"/>
                    <a:pt x="83" y="98"/>
                    <a:pt x="82" y="98"/>
                  </a:cubicBezTo>
                  <a:cubicBezTo>
                    <a:pt x="61" y="96"/>
                    <a:pt x="48" y="68"/>
                    <a:pt x="46" y="50"/>
                  </a:cubicBezTo>
                  <a:cubicBezTo>
                    <a:pt x="46" y="49"/>
                    <a:pt x="48" y="48"/>
                    <a:pt x="48" y="4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ïślîḍê"/>
            <p:cNvSpPr/>
            <p:nvPr/>
          </p:nvSpPr>
          <p:spPr bwMode="auto">
            <a:xfrm>
              <a:off x="2389617" y="1028700"/>
              <a:ext cx="7412767" cy="5149850"/>
            </a:xfrm>
            <a:custGeom>
              <a:avLst/>
              <a:gdLst>
                <a:gd name="T0" fmla="*/ 560 w 1040"/>
                <a:gd name="T1" fmla="*/ 259 h 724"/>
                <a:gd name="T2" fmla="*/ 482 w 1040"/>
                <a:gd name="T3" fmla="*/ 132 h 724"/>
                <a:gd name="T4" fmla="*/ 472 w 1040"/>
                <a:gd name="T5" fmla="*/ 70 h 724"/>
                <a:gd name="T6" fmla="*/ 136 w 1040"/>
                <a:gd name="T7" fmla="*/ 272 h 724"/>
                <a:gd name="T8" fmla="*/ 225 w 1040"/>
                <a:gd name="T9" fmla="*/ 541 h 724"/>
                <a:gd name="T10" fmla="*/ 661 w 1040"/>
                <a:gd name="T11" fmla="*/ 630 h 724"/>
                <a:gd name="T12" fmla="*/ 472 w 1040"/>
                <a:gd name="T13" fmla="*/ 84 h 724"/>
                <a:gd name="T14" fmla="*/ 903 w 1040"/>
                <a:gd name="T15" fmla="*/ 478 h 724"/>
                <a:gd name="T16" fmla="*/ 836 w 1040"/>
                <a:gd name="T17" fmla="*/ 556 h 724"/>
                <a:gd name="T18" fmla="*/ 766 w 1040"/>
                <a:gd name="T19" fmla="*/ 499 h 724"/>
                <a:gd name="T20" fmla="*/ 821 w 1040"/>
                <a:gd name="T21" fmla="*/ 441 h 724"/>
                <a:gd name="T22" fmla="*/ 749 w 1040"/>
                <a:gd name="T23" fmla="*/ 381 h 724"/>
                <a:gd name="T24" fmla="*/ 670 w 1040"/>
                <a:gd name="T25" fmla="*/ 521 h 724"/>
                <a:gd name="T26" fmla="*/ 634 w 1040"/>
                <a:gd name="T27" fmla="*/ 473 h 724"/>
                <a:gd name="T28" fmla="*/ 621 w 1040"/>
                <a:gd name="T29" fmla="*/ 461 h 724"/>
                <a:gd name="T30" fmla="*/ 623 w 1040"/>
                <a:gd name="T31" fmla="*/ 440 h 724"/>
                <a:gd name="T32" fmla="*/ 627 w 1040"/>
                <a:gd name="T33" fmla="*/ 385 h 724"/>
                <a:gd name="T34" fmla="*/ 638 w 1040"/>
                <a:gd name="T35" fmla="*/ 313 h 724"/>
                <a:gd name="T36" fmla="*/ 619 w 1040"/>
                <a:gd name="T37" fmla="*/ 321 h 724"/>
                <a:gd name="T38" fmla="*/ 509 w 1040"/>
                <a:gd name="T39" fmla="*/ 344 h 724"/>
                <a:gd name="T40" fmla="*/ 605 w 1040"/>
                <a:gd name="T41" fmla="*/ 439 h 724"/>
                <a:gd name="T42" fmla="*/ 575 w 1040"/>
                <a:gd name="T43" fmla="*/ 437 h 724"/>
                <a:gd name="T44" fmla="*/ 412 w 1040"/>
                <a:gd name="T45" fmla="*/ 513 h 724"/>
                <a:gd name="T46" fmla="*/ 405 w 1040"/>
                <a:gd name="T47" fmla="*/ 472 h 724"/>
                <a:gd name="T48" fmla="*/ 444 w 1040"/>
                <a:gd name="T49" fmla="*/ 353 h 724"/>
                <a:gd name="T50" fmla="*/ 350 w 1040"/>
                <a:gd name="T51" fmla="*/ 315 h 724"/>
                <a:gd name="T52" fmla="*/ 369 w 1040"/>
                <a:gd name="T53" fmla="*/ 323 h 724"/>
                <a:gd name="T54" fmla="*/ 534 w 1040"/>
                <a:gd name="T55" fmla="*/ 452 h 724"/>
                <a:gd name="T56" fmla="*/ 562 w 1040"/>
                <a:gd name="T57" fmla="*/ 233 h 724"/>
                <a:gd name="T58" fmla="*/ 513 w 1040"/>
                <a:gd name="T59" fmla="*/ 289 h 724"/>
                <a:gd name="T60" fmla="*/ 462 w 1040"/>
                <a:gd name="T61" fmla="*/ 223 h 724"/>
                <a:gd name="T62" fmla="*/ 408 w 1040"/>
                <a:gd name="T63" fmla="*/ 283 h 724"/>
                <a:gd name="T64" fmla="*/ 361 w 1040"/>
                <a:gd name="T65" fmla="*/ 222 h 724"/>
                <a:gd name="T66" fmla="*/ 312 w 1040"/>
                <a:gd name="T67" fmla="*/ 80 h 724"/>
                <a:gd name="T68" fmla="*/ 169 w 1040"/>
                <a:gd name="T69" fmla="*/ 41 h 724"/>
                <a:gd name="T70" fmla="*/ 170 w 1040"/>
                <a:gd name="T71" fmla="*/ 186 h 724"/>
                <a:gd name="T72" fmla="*/ 167 w 1040"/>
                <a:gd name="T73" fmla="*/ 245 h 724"/>
                <a:gd name="T74" fmla="*/ 264 w 1040"/>
                <a:gd name="T75" fmla="*/ 243 h 724"/>
                <a:gd name="T76" fmla="*/ 305 w 1040"/>
                <a:gd name="T77" fmla="*/ 223 h 724"/>
                <a:gd name="T78" fmla="*/ 332 w 1040"/>
                <a:gd name="T79" fmla="*/ 427 h 724"/>
                <a:gd name="T80" fmla="*/ 241 w 1040"/>
                <a:gd name="T81" fmla="*/ 483 h 724"/>
                <a:gd name="T82" fmla="*/ 245 w 1040"/>
                <a:gd name="T83" fmla="*/ 589 h 724"/>
                <a:gd name="T84" fmla="*/ 249 w 1040"/>
                <a:gd name="T85" fmla="*/ 582 h 724"/>
                <a:gd name="T86" fmla="*/ 304 w 1040"/>
                <a:gd name="T87" fmla="*/ 536 h 724"/>
                <a:gd name="T88" fmla="*/ 297 w 1040"/>
                <a:gd name="T89" fmla="*/ 600 h 724"/>
                <a:gd name="T90" fmla="*/ 384 w 1040"/>
                <a:gd name="T91" fmla="*/ 632 h 724"/>
                <a:gd name="T92" fmla="*/ 466 w 1040"/>
                <a:gd name="T93" fmla="*/ 579 h 724"/>
                <a:gd name="T94" fmla="*/ 532 w 1040"/>
                <a:gd name="T95" fmla="*/ 538 h 724"/>
                <a:gd name="T96" fmla="*/ 564 w 1040"/>
                <a:gd name="T97" fmla="*/ 455 h 724"/>
                <a:gd name="T98" fmla="*/ 627 w 1040"/>
                <a:gd name="T99" fmla="*/ 519 h 724"/>
                <a:gd name="T100" fmla="*/ 598 w 1040"/>
                <a:gd name="T101" fmla="*/ 588 h 724"/>
                <a:gd name="T102" fmla="*/ 629 w 1040"/>
                <a:gd name="T103" fmla="*/ 576 h 724"/>
                <a:gd name="T104" fmla="*/ 724 w 1040"/>
                <a:gd name="T105" fmla="*/ 544 h 724"/>
                <a:gd name="T106" fmla="*/ 808 w 1040"/>
                <a:gd name="T107" fmla="*/ 564 h 724"/>
                <a:gd name="T108" fmla="*/ 785 w 1040"/>
                <a:gd name="T109" fmla="*/ 650 h 724"/>
                <a:gd name="T110" fmla="*/ 818 w 1040"/>
                <a:gd name="T111" fmla="*/ 611 h 724"/>
                <a:gd name="T112" fmla="*/ 978 w 1040"/>
                <a:gd name="T113" fmla="*/ 685 h 724"/>
                <a:gd name="T114" fmla="*/ 978 w 1040"/>
                <a:gd name="T115" fmla="*/ 664 h 724"/>
                <a:gd name="T116" fmla="*/ 952 w 1040"/>
                <a:gd name="T117" fmla="*/ 60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0" h="724">
                  <a:moveTo>
                    <a:pt x="968" y="526"/>
                  </a:moveTo>
                  <a:cubicBezTo>
                    <a:pt x="984" y="505"/>
                    <a:pt x="982" y="471"/>
                    <a:pt x="959" y="452"/>
                  </a:cubicBezTo>
                  <a:cubicBezTo>
                    <a:pt x="926" y="425"/>
                    <a:pt x="874" y="435"/>
                    <a:pt x="853" y="471"/>
                  </a:cubicBezTo>
                  <a:cubicBezTo>
                    <a:pt x="848" y="462"/>
                    <a:pt x="841" y="453"/>
                    <a:pt x="834" y="447"/>
                  </a:cubicBezTo>
                  <a:cubicBezTo>
                    <a:pt x="832" y="446"/>
                    <a:pt x="831" y="446"/>
                    <a:pt x="830" y="445"/>
                  </a:cubicBezTo>
                  <a:cubicBezTo>
                    <a:pt x="859" y="422"/>
                    <a:pt x="853" y="378"/>
                    <a:pt x="824" y="357"/>
                  </a:cubicBezTo>
                  <a:cubicBezTo>
                    <a:pt x="808" y="346"/>
                    <a:pt x="787" y="343"/>
                    <a:pt x="768" y="347"/>
                  </a:cubicBezTo>
                  <a:cubicBezTo>
                    <a:pt x="752" y="351"/>
                    <a:pt x="741" y="361"/>
                    <a:pt x="734" y="374"/>
                  </a:cubicBezTo>
                  <a:cubicBezTo>
                    <a:pt x="731" y="359"/>
                    <a:pt x="722" y="343"/>
                    <a:pt x="712" y="334"/>
                  </a:cubicBezTo>
                  <a:cubicBezTo>
                    <a:pt x="706" y="330"/>
                    <a:pt x="701" y="326"/>
                    <a:pt x="695" y="324"/>
                  </a:cubicBezTo>
                  <a:cubicBezTo>
                    <a:pt x="734" y="292"/>
                    <a:pt x="726" y="228"/>
                    <a:pt x="677" y="211"/>
                  </a:cubicBezTo>
                  <a:cubicBezTo>
                    <a:pt x="653" y="203"/>
                    <a:pt x="626" y="210"/>
                    <a:pt x="610" y="229"/>
                  </a:cubicBezTo>
                  <a:cubicBezTo>
                    <a:pt x="592" y="251"/>
                    <a:pt x="587" y="278"/>
                    <a:pt x="594" y="305"/>
                  </a:cubicBezTo>
                  <a:cubicBezTo>
                    <a:pt x="589" y="302"/>
                    <a:pt x="584" y="300"/>
                    <a:pt x="579" y="299"/>
                  </a:cubicBezTo>
                  <a:cubicBezTo>
                    <a:pt x="577" y="285"/>
                    <a:pt x="570" y="271"/>
                    <a:pt x="560" y="259"/>
                  </a:cubicBezTo>
                  <a:cubicBezTo>
                    <a:pt x="580" y="256"/>
                    <a:pt x="600" y="247"/>
                    <a:pt x="609" y="227"/>
                  </a:cubicBezTo>
                  <a:cubicBezTo>
                    <a:pt x="617" y="206"/>
                    <a:pt x="607" y="181"/>
                    <a:pt x="587" y="170"/>
                  </a:cubicBezTo>
                  <a:cubicBezTo>
                    <a:pt x="548" y="147"/>
                    <a:pt x="492" y="187"/>
                    <a:pt x="512" y="231"/>
                  </a:cubicBezTo>
                  <a:cubicBezTo>
                    <a:pt x="507" y="230"/>
                    <a:pt x="503" y="229"/>
                    <a:pt x="499" y="230"/>
                  </a:cubicBezTo>
                  <a:cubicBezTo>
                    <a:pt x="518" y="177"/>
                    <a:pt x="454" y="131"/>
                    <a:pt x="410" y="166"/>
                  </a:cubicBezTo>
                  <a:cubicBezTo>
                    <a:pt x="372" y="195"/>
                    <a:pt x="380" y="254"/>
                    <a:pt x="417" y="275"/>
                  </a:cubicBezTo>
                  <a:cubicBezTo>
                    <a:pt x="410" y="276"/>
                    <a:pt x="403" y="275"/>
                    <a:pt x="397" y="270"/>
                  </a:cubicBezTo>
                  <a:cubicBezTo>
                    <a:pt x="391" y="263"/>
                    <a:pt x="385" y="255"/>
                    <a:pt x="380" y="248"/>
                  </a:cubicBezTo>
                  <a:cubicBezTo>
                    <a:pt x="375" y="240"/>
                    <a:pt x="372" y="231"/>
                    <a:pt x="367" y="223"/>
                  </a:cubicBezTo>
                  <a:cubicBezTo>
                    <a:pt x="367" y="223"/>
                    <a:pt x="367" y="223"/>
                    <a:pt x="367" y="222"/>
                  </a:cubicBezTo>
                  <a:cubicBezTo>
                    <a:pt x="331" y="171"/>
                    <a:pt x="334" y="100"/>
                    <a:pt x="391" y="65"/>
                  </a:cubicBezTo>
                  <a:cubicBezTo>
                    <a:pt x="420" y="46"/>
                    <a:pt x="458" y="50"/>
                    <a:pt x="474" y="79"/>
                  </a:cubicBezTo>
                  <a:cubicBezTo>
                    <a:pt x="469" y="81"/>
                    <a:pt x="465" y="84"/>
                    <a:pt x="462" y="88"/>
                  </a:cubicBezTo>
                  <a:cubicBezTo>
                    <a:pt x="453" y="99"/>
                    <a:pt x="447" y="125"/>
                    <a:pt x="457" y="137"/>
                  </a:cubicBezTo>
                  <a:cubicBezTo>
                    <a:pt x="466" y="148"/>
                    <a:pt x="478" y="143"/>
                    <a:pt x="482" y="132"/>
                  </a:cubicBezTo>
                  <a:cubicBezTo>
                    <a:pt x="488" y="116"/>
                    <a:pt x="486" y="97"/>
                    <a:pt x="479" y="82"/>
                  </a:cubicBezTo>
                  <a:cubicBezTo>
                    <a:pt x="487" y="80"/>
                    <a:pt x="496" y="81"/>
                    <a:pt x="502" y="83"/>
                  </a:cubicBezTo>
                  <a:cubicBezTo>
                    <a:pt x="518" y="88"/>
                    <a:pt x="523" y="102"/>
                    <a:pt x="533" y="113"/>
                  </a:cubicBezTo>
                  <a:cubicBezTo>
                    <a:pt x="541" y="121"/>
                    <a:pt x="549" y="128"/>
                    <a:pt x="558" y="134"/>
                  </a:cubicBezTo>
                  <a:cubicBezTo>
                    <a:pt x="576" y="146"/>
                    <a:pt x="599" y="154"/>
                    <a:pt x="619" y="151"/>
                  </a:cubicBezTo>
                  <a:cubicBezTo>
                    <a:pt x="637" y="149"/>
                    <a:pt x="652" y="135"/>
                    <a:pt x="655" y="118"/>
                  </a:cubicBezTo>
                  <a:cubicBezTo>
                    <a:pt x="657" y="104"/>
                    <a:pt x="647" y="89"/>
                    <a:pt x="632" y="94"/>
                  </a:cubicBezTo>
                  <a:cubicBezTo>
                    <a:pt x="628" y="95"/>
                    <a:pt x="629" y="101"/>
                    <a:pt x="632" y="101"/>
                  </a:cubicBezTo>
                  <a:cubicBezTo>
                    <a:pt x="654" y="98"/>
                    <a:pt x="647" y="127"/>
                    <a:pt x="639" y="136"/>
                  </a:cubicBezTo>
                  <a:cubicBezTo>
                    <a:pt x="631" y="144"/>
                    <a:pt x="622" y="147"/>
                    <a:pt x="611" y="147"/>
                  </a:cubicBezTo>
                  <a:cubicBezTo>
                    <a:pt x="595" y="147"/>
                    <a:pt x="579" y="141"/>
                    <a:pt x="565" y="133"/>
                  </a:cubicBezTo>
                  <a:cubicBezTo>
                    <a:pt x="551" y="126"/>
                    <a:pt x="539" y="115"/>
                    <a:pt x="531" y="103"/>
                  </a:cubicBezTo>
                  <a:cubicBezTo>
                    <a:pt x="525" y="95"/>
                    <a:pt x="521" y="86"/>
                    <a:pt x="512" y="81"/>
                  </a:cubicBezTo>
                  <a:cubicBezTo>
                    <a:pt x="502" y="76"/>
                    <a:pt x="488" y="74"/>
                    <a:pt x="477" y="78"/>
                  </a:cubicBezTo>
                  <a:cubicBezTo>
                    <a:pt x="476" y="75"/>
                    <a:pt x="474" y="72"/>
                    <a:pt x="472" y="70"/>
                  </a:cubicBezTo>
                  <a:cubicBezTo>
                    <a:pt x="441" y="30"/>
                    <a:pt x="389" y="51"/>
                    <a:pt x="362" y="84"/>
                  </a:cubicBezTo>
                  <a:cubicBezTo>
                    <a:pt x="334" y="119"/>
                    <a:pt x="329" y="170"/>
                    <a:pt x="352" y="209"/>
                  </a:cubicBezTo>
                  <a:cubicBezTo>
                    <a:pt x="351" y="207"/>
                    <a:pt x="349" y="206"/>
                    <a:pt x="348" y="204"/>
                  </a:cubicBezTo>
                  <a:cubicBezTo>
                    <a:pt x="342" y="198"/>
                    <a:pt x="326" y="173"/>
                    <a:pt x="320" y="165"/>
                  </a:cubicBezTo>
                  <a:cubicBezTo>
                    <a:pt x="332" y="144"/>
                    <a:pt x="342" y="122"/>
                    <a:pt x="332" y="99"/>
                  </a:cubicBezTo>
                  <a:cubicBezTo>
                    <a:pt x="319" y="68"/>
                    <a:pt x="283" y="53"/>
                    <a:pt x="271" y="21"/>
                  </a:cubicBezTo>
                  <a:cubicBezTo>
                    <a:pt x="271" y="18"/>
                    <a:pt x="267" y="17"/>
                    <a:pt x="266" y="19"/>
                  </a:cubicBezTo>
                  <a:cubicBezTo>
                    <a:pt x="260" y="26"/>
                    <a:pt x="257" y="34"/>
                    <a:pt x="255" y="42"/>
                  </a:cubicBezTo>
                  <a:cubicBezTo>
                    <a:pt x="214" y="0"/>
                    <a:pt x="148" y="38"/>
                    <a:pt x="98" y="24"/>
                  </a:cubicBezTo>
                  <a:cubicBezTo>
                    <a:pt x="97" y="24"/>
                    <a:pt x="94" y="26"/>
                    <a:pt x="95" y="28"/>
                  </a:cubicBezTo>
                  <a:cubicBezTo>
                    <a:pt x="104" y="51"/>
                    <a:pt x="117" y="71"/>
                    <a:pt x="134" y="89"/>
                  </a:cubicBezTo>
                  <a:cubicBezTo>
                    <a:pt x="82" y="104"/>
                    <a:pt x="56" y="161"/>
                    <a:pt x="4" y="175"/>
                  </a:cubicBezTo>
                  <a:cubicBezTo>
                    <a:pt x="1" y="175"/>
                    <a:pt x="0" y="180"/>
                    <a:pt x="3" y="181"/>
                  </a:cubicBezTo>
                  <a:cubicBezTo>
                    <a:pt x="32" y="196"/>
                    <a:pt x="58" y="215"/>
                    <a:pt x="80" y="239"/>
                  </a:cubicBezTo>
                  <a:cubicBezTo>
                    <a:pt x="96" y="255"/>
                    <a:pt x="112" y="273"/>
                    <a:pt x="136" y="272"/>
                  </a:cubicBezTo>
                  <a:cubicBezTo>
                    <a:pt x="118" y="295"/>
                    <a:pt x="104" y="321"/>
                    <a:pt x="95" y="349"/>
                  </a:cubicBezTo>
                  <a:cubicBezTo>
                    <a:pt x="94" y="352"/>
                    <a:pt x="97" y="354"/>
                    <a:pt x="99" y="353"/>
                  </a:cubicBezTo>
                  <a:cubicBezTo>
                    <a:pt x="131" y="333"/>
                    <a:pt x="172" y="353"/>
                    <a:pt x="207" y="354"/>
                  </a:cubicBezTo>
                  <a:cubicBezTo>
                    <a:pt x="234" y="354"/>
                    <a:pt x="260" y="349"/>
                    <a:pt x="283" y="334"/>
                  </a:cubicBezTo>
                  <a:cubicBezTo>
                    <a:pt x="282" y="338"/>
                    <a:pt x="280" y="342"/>
                    <a:pt x="278" y="345"/>
                  </a:cubicBezTo>
                  <a:cubicBezTo>
                    <a:pt x="278" y="345"/>
                    <a:pt x="278" y="346"/>
                    <a:pt x="278" y="346"/>
                  </a:cubicBezTo>
                  <a:cubicBezTo>
                    <a:pt x="278" y="346"/>
                    <a:pt x="277" y="347"/>
                    <a:pt x="277" y="347"/>
                  </a:cubicBezTo>
                  <a:cubicBezTo>
                    <a:pt x="276" y="349"/>
                    <a:pt x="275" y="350"/>
                    <a:pt x="274" y="351"/>
                  </a:cubicBezTo>
                  <a:cubicBezTo>
                    <a:pt x="273" y="352"/>
                    <a:pt x="273" y="353"/>
                    <a:pt x="273" y="354"/>
                  </a:cubicBezTo>
                  <a:cubicBezTo>
                    <a:pt x="269" y="362"/>
                    <a:pt x="267" y="371"/>
                    <a:pt x="267" y="379"/>
                  </a:cubicBezTo>
                  <a:cubicBezTo>
                    <a:pt x="231" y="379"/>
                    <a:pt x="199" y="409"/>
                    <a:pt x="207" y="447"/>
                  </a:cubicBezTo>
                  <a:cubicBezTo>
                    <a:pt x="211" y="464"/>
                    <a:pt x="222" y="481"/>
                    <a:pt x="236" y="491"/>
                  </a:cubicBezTo>
                  <a:cubicBezTo>
                    <a:pt x="243" y="495"/>
                    <a:pt x="251" y="497"/>
                    <a:pt x="258" y="498"/>
                  </a:cubicBezTo>
                  <a:cubicBezTo>
                    <a:pt x="244" y="507"/>
                    <a:pt x="230" y="519"/>
                    <a:pt x="226" y="536"/>
                  </a:cubicBezTo>
                  <a:cubicBezTo>
                    <a:pt x="226" y="538"/>
                    <a:pt x="225" y="539"/>
                    <a:pt x="225" y="541"/>
                  </a:cubicBezTo>
                  <a:cubicBezTo>
                    <a:pt x="207" y="544"/>
                    <a:pt x="194" y="558"/>
                    <a:pt x="189" y="575"/>
                  </a:cubicBezTo>
                  <a:cubicBezTo>
                    <a:pt x="181" y="598"/>
                    <a:pt x="188" y="620"/>
                    <a:pt x="205" y="637"/>
                  </a:cubicBezTo>
                  <a:cubicBezTo>
                    <a:pt x="220" y="650"/>
                    <a:pt x="240" y="657"/>
                    <a:pt x="260" y="651"/>
                  </a:cubicBezTo>
                  <a:cubicBezTo>
                    <a:pt x="274" y="646"/>
                    <a:pt x="283" y="636"/>
                    <a:pt x="289" y="624"/>
                  </a:cubicBezTo>
                  <a:cubicBezTo>
                    <a:pt x="288" y="653"/>
                    <a:pt x="317" y="681"/>
                    <a:pt x="346" y="683"/>
                  </a:cubicBezTo>
                  <a:cubicBezTo>
                    <a:pt x="383" y="686"/>
                    <a:pt x="411" y="655"/>
                    <a:pt x="413" y="620"/>
                  </a:cubicBezTo>
                  <a:cubicBezTo>
                    <a:pt x="421" y="622"/>
                    <a:pt x="429" y="622"/>
                    <a:pt x="438" y="621"/>
                  </a:cubicBezTo>
                  <a:cubicBezTo>
                    <a:pt x="446" y="620"/>
                    <a:pt x="454" y="617"/>
                    <a:pt x="462" y="613"/>
                  </a:cubicBezTo>
                  <a:cubicBezTo>
                    <a:pt x="475" y="635"/>
                    <a:pt x="501" y="645"/>
                    <a:pt x="525" y="637"/>
                  </a:cubicBezTo>
                  <a:cubicBezTo>
                    <a:pt x="546" y="630"/>
                    <a:pt x="561" y="608"/>
                    <a:pt x="559" y="586"/>
                  </a:cubicBezTo>
                  <a:cubicBezTo>
                    <a:pt x="564" y="588"/>
                    <a:pt x="569" y="590"/>
                    <a:pt x="575" y="590"/>
                  </a:cubicBezTo>
                  <a:cubicBezTo>
                    <a:pt x="576" y="590"/>
                    <a:pt x="576" y="590"/>
                    <a:pt x="577" y="590"/>
                  </a:cubicBezTo>
                  <a:cubicBezTo>
                    <a:pt x="552" y="620"/>
                    <a:pt x="557" y="672"/>
                    <a:pt x="595" y="689"/>
                  </a:cubicBezTo>
                  <a:cubicBezTo>
                    <a:pt x="612" y="697"/>
                    <a:pt x="633" y="694"/>
                    <a:pt x="646" y="682"/>
                  </a:cubicBezTo>
                  <a:cubicBezTo>
                    <a:pt x="662" y="669"/>
                    <a:pt x="663" y="649"/>
                    <a:pt x="661" y="630"/>
                  </a:cubicBezTo>
                  <a:cubicBezTo>
                    <a:pt x="676" y="638"/>
                    <a:pt x="694" y="639"/>
                    <a:pt x="712" y="631"/>
                  </a:cubicBezTo>
                  <a:cubicBezTo>
                    <a:pt x="716" y="629"/>
                    <a:pt x="719" y="627"/>
                    <a:pt x="722" y="625"/>
                  </a:cubicBezTo>
                  <a:cubicBezTo>
                    <a:pt x="735" y="643"/>
                    <a:pt x="755" y="646"/>
                    <a:pt x="774" y="640"/>
                  </a:cubicBezTo>
                  <a:cubicBezTo>
                    <a:pt x="768" y="671"/>
                    <a:pt x="791" y="711"/>
                    <a:pt x="823" y="718"/>
                  </a:cubicBezTo>
                  <a:cubicBezTo>
                    <a:pt x="852" y="724"/>
                    <a:pt x="876" y="703"/>
                    <a:pt x="882" y="677"/>
                  </a:cubicBezTo>
                  <a:cubicBezTo>
                    <a:pt x="895" y="698"/>
                    <a:pt x="919" y="712"/>
                    <a:pt x="944" y="712"/>
                  </a:cubicBezTo>
                  <a:cubicBezTo>
                    <a:pt x="962" y="711"/>
                    <a:pt x="980" y="703"/>
                    <a:pt x="990" y="687"/>
                  </a:cubicBezTo>
                  <a:cubicBezTo>
                    <a:pt x="999" y="674"/>
                    <a:pt x="1006" y="648"/>
                    <a:pt x="999" y="632"/>
                  </a:cubicBezTo>
                  <a:cubicBezTo>
                    <a:pt x="1011" y="627"/>
                    <a:pt x="1020" y="617"/>
                    <a:pt x="1026" y="604"/>
                  </a:cubicBezTo>
                  <a:cubicBezTo>
                    <a:pt x="1040" y="567"/>
                    <a:pt x="1006" y="523"/>
                    <a:pt x="968" y="526"/>
                  </a:cubicBezTo>
                  <a:close/>
                  <a:moveTo>
                    <a:pt x="480" y="95"/>
                  </a:moveTo>
                  <a:cubicBezTo>
                    <a:pt x="481" y="103"/>
                    <a:pt x="483" y="119"/>
                    <a:pt x="479" y="127"/>
                  </a:cubicBezTo>
                  <a:cubicBezTo>
                    <a:pt x="478" y="136"/>
                    <a:pt x="464" y="144"/>
                    <a:pt x="457" y="129"/>
                  </a:cubicBezTo>
                  <a:cubicBezTo>
                    <a:pt x="456" y="123"/>
                    <a:pt x="456" y="118"/>
                    <a:pt x="457" y="112"/>
                  </a:cubicBezTo>
                  <a:cubicBezTo>
                    <a:pt x="459" y="102"/>
                    <a:pt x="463" y="90"/>
                    <a:pt x="472" y="84"/>
                  </a:cubicBezTo>
                  <a:cubicBezTo>
                    <a:pt x="473" y="84"/>
                    <a:pt x="474" y="83"/>
                    <a:pt x="476" y="83"/>
                  </a:cubicBezTo>
                  <a:cubicBezTo>
                    <a:pt x="477" y="87"/>
                    <a:pt x="479" y="91"/>
                    <a:pt x="480" y="95"/>
                  </a:cubicBezTo>
                  <a:close/>
                  <a:moveTo>
                    <a:pt x="944" y="451"/>
                  </a:moveTo>
                  <a:cubicBezTo>
                    <a:pt x="980" y="470"/>
                    <a:pt x="976" y="515"/>
                    <a:pt x="943" y="532"/>
                  </a:cubicBezTo>
                  <a:cubicBezTo>
                    <a:pt x="941" y="510"/>
                    <a:pt x="909" y="496"/>
                    <a:pt x="883" y="491"/>
                  </a:cubicBezTo>
                  <a:cubicBezTo>
                    <a:pt x="885" y="491"/>
                    <a:pt x="886" y="491"/>
                    <a:pt x="887" y="491"/>
                  </a:cubicBezTo>
                  <a:cubicBezTo>
                    <a:pt x="897" y="491"/>
                    <a:pt x="908" y="493"/>
                    <a:pt x="917" y="498"/>
                  </a:cubicBezTo>
                  <a:cubicBezTo>
                    <a:pt x="918" y="499"/>
                    <a:pt x="919" y="498"/>
                    <a:pt x="918" y="497"/>
                  </a:cubicBezTo>
                  <a:cubicBezTo>
                    <a:pt x="905" y="488"/>
                    <a:pt x="887" y="485"/>
                    <a:pt x="871" y="487"/>
                  </a:cubicBezTo>
                  <a:cubicBezTo>
                    <a:pt x="883" y="484"/>
                    <a:pt x="895" y="483"/>
                    <a:pt x="906" y="487"/>
                  </a:cubicBezTo>
                  <a:cubicBezTo>
                    <a:pt x="907" y="487"/>
                    <a:pt x="908" y="486"/>
                    <a:pt x="907" y="486"/>
                  </a:cubicBezTo>
                  <a:cubicBezTo>
                    <a:pt x="898" y="481"/>
                    <a:pt x="890" y="480"/>
                    <a:pt x="880" y="481"/>
                  </a:cubicBezTo>
                  <a:cubicBezTo>
                    <a:pt x="878" y="481"/>
                    <a:pt x="873" y="482"/>
                    <a:pt x="869" y="483"/>
                  </a:cubicBezTo>
                  <a:cubicBezTo>
                    <a:pt x="880" y="478"/>
                    <a:pt x="893" y="474"/>
                    <a:pt x="903" y="479"/>
                  </a:cubicBezTo>
                  <a:cubicBezTo>
                    <a:pt x="903" y="479"/>
                    <a:pt x="904" y="478"/>
                    <a:pt x="903" y="478"/>
                  </a:cubicBezTo>
                  <a:cubicBezTo>
                    <a:pt x="891" y="469"/>
                    <a:pt x="871" y="477"/>
                    <a:pt x="859" y="485"/>
                  </a:cubicBezTo>
                  <a:cubicBezTo>
                    <a:pt x="858" y="482"/>
                    <a:pt x="857" y="480"/>
                    <a:pt x="856" y="478"/>
                  </a:cubicBezTo>
                  <a:cubicBezTo>
                    <a:pt x="876" y="449"/>
                    <a:pt x="911" y="433"/>
                    <a:pt x="944" y="451"/>
                  </a:cubicBezTo>
                  <a:close/>
                  <a:moveTo>
                    <a:pt x="859" y="518"/>
                  </a:moveTo>
                  <a:cubicBezTo>
                    <a:pt x="861" y="513"/>
                    <a:pt x="862" y="508"/>
                    <a:pt x="862" y="503"/>
                  </a:cubicBezTo>
                  <a:cubicBezTo>
                    <a:pt x="886" y="504"/>
                    <a:pt x="910" y="511"/>
                    <a:pt x="925" y="532"/>
                  </a:cubicBezTo>
                  <a:cubicBezTo>
                    <a:pt x="939" y="553"/>
                    <a:pt x="940" y="592"/>
                    <a:pt x="921" y="610"/>
                  </a:cubicBezTo>
                  <a:cubicBezTo>
                    <a:pt x="903" y="629"/>
                    <a:pt x="875" y="629"/>
                    <a:pt x="853" y="617"/>
                  </a:cubicBezTo>
                  <a:cubicBezTo>
                    <a:pt x="834" y="606"/>
                    <a:pt x="825" y="588"/>
                    <a:pt x="820" y="569"/>
                  </a:cubicBezTo>
                  <a:cubicBezTo>
                    <a:pt x="833" y="569"/>
                    <a:pt x="846" y="560"/>
                    <a:pt x="853" y="550"/>
                  </a:cubicBezTo>
                  <a:cubicBezTo>
                    <a:pt x="854" y="550"/>
                    <a:pt x="853" y="549"/>
                    <a:pt x="852" y="550"/>
                  </a:cubicBezTo>
                  <a:cubicBezTo>
                    <a:pt x="847" y="555"/>
                    <a:pt x="841" y="559"/>
                    <a:pt x="834" y="562"/>
                  </a:cubicBezTo>
                  <a:cubicBezTo>
                    <a:pt x="829" y="563"/>
                    <a:pt x="824" y="564"/>
                    <a:pt x="819" y="564"/>
                  </a:cubicBezTo>
                  <a:cubicBezTo>
                    <a:pt x="819" y="563"/>
                    <a:pt x="819" y="562"/>
                    <a:pt x="819" y="561"/>
                  </a:cubicBezTo>
                  <a:cubicBezTo>
                    <a:pt x="824" y="559"/>
                    <a:pt x="831" y="559"/>
                    <a:pt x="836" y="556"/>
                  </a:cubicBezTo>
                  <a:cubicBezTo>
                    <a:pt x="843" y="553"/>
                    <a:pt x="848" y="548"/>
                    <a:pt x="853" y="543"/>
                  </a:cubicBezTo>
                  <a:cubicBezTo>
                    <a:pt x="853" y="542"/>
                    <a:pt x="852" y="540"/>
                    <a:pt x="851" y="541"/>
                  </a:cubicBezTo>
                  <a:cubicBezTo>
                    <a:pt x="846" y="547"/>
                    <a:pt x="838" y="552"/>
                    <a:pt x="830" y="554"/>
                  </a:cubicBezTo>
                  <a:cubicBezTo>
                    <a:pt x="828" y="555"/>
                    <a:pt x="824" y="556"/>
                    <a:pt x="821" y="556"/>
                  </a:cubicBezTo>
                  <a:cubicBezTo>
                    <a:pt x="838" y="548"/>
                    <a:pt x="853" y="534"/>
                    <a:pt x="859" y="518"/>
                  </a:cubicBezTo>
                  <a:close/>
                  <a:moveTo>
                    <a:pt x="845" y="523"/>
                  </a:moveTo>
                  <a:cubicBezTo>
                    <a:pt x="834" y="540"/>
                    <a:pt x="811" y="553"/>
                    <a:pt x="791" y="553"/>
                  </a:cubicBezTo>
                  <a:cubicBezTo>
                    <a:pt x="782" y="553"/>
                    <a:pt x="775" y="551"/>
                    <a:pt x="767" y="547"/>
                  </a:cubicBezTo>
                  <a:cubicBezTo>
                    <a:pt x="763" y="545"/>
                    <a:pt x="759" y="542"/>
                    <a:pt x="756" y="538"/>
                  </a:cubicBezTo>
                  <a:cubicBezTo>
                    <a:pt x="762" y="542"/>
                    <a:pt x="769" y="545"/>
                    <a:pt x="776" y="547"/>
                  </a:cubicBezTo>
                  <a:cubicBezTo>
                    <a:pt x="777" y="547"/>
                    <a:pt x="778" y="546"/>
                    <a:pt x="777" y="545"/>
                  </a:cubicBezTo>
                  <a:cubicBezTo>
                    <a:pt x="765" y="542"/>
                    <a:pt x="754" y="534"/>
                    <a:pt x="746" y="524"/>
                  </a:cubicBezTo>
                  <a:cubicBezTo>
                    <a:pt x="748" y="523"/>
                    <a:pt x="751" y="521"/>
                    <a:pt x="752" y="520"/>
                  </a:cubicBezTo>
                  <a:cubicBezTo>
                    <a:pt x="760" y="514"/>
                    <a:pt x="764" y="507"/>
                    <a:pt x="768" y="499"/>
                  </a:cubicBezTo>
                  <a:cubicBezTo>
                    <a:pt x="768" y="498"/>
                    <a:pt x="767" y="498"/>
                    <a:pt x="766" y="499"/>
                  </a:cubicBezTo>
                  <a:cubicBezTo>
                    <a:pt x="762" y="506"/>
                    <a:pt x="756" y="512"/>
                    <a:pt x="749" y="517"/>
                  </a:cubicBezTo>
                  <a:cubicBezTo>
                    <a:pt x="749" y="517"/>
                    <a:pt x="749" y="517"/>
                    <a:pt x="749" y="517"/>
                  </a:cubicBezTo>
                  <a:cubicBezTo>
                    <a:pt x="757" y="509"/>
                    <a:pt x="763" y="497"/>
                    <a:pt x="766" y="486"/>
                  </a:cubicBezTo>
                  <a:cubicBezTo>
                    <a:pt x="767" y="485"/>
                    <a:pt x="765" y="484"/>
                    <a:pt x="765" y="485"/>
                  </a:cubicBezTo>
                  <a:cubicBezTo>
                    <a:pt x="761" y="496"/>
                    <a:pt x="754" y="506"/>
                    <a:pt x="746" y="513"/>
                  </a:cubicBezTo>
                  <a:cubicBezTo>
                    <a:pt x="759" y="496"/>
                    <a:pt x="767" y="474"/>
                    <a:pt x="759" y="452"/>
                  </a:cubicBezTo>
                  <a:cubicBezTo>
                    <a:pt x="759" y="452"/>
                    <a:pt x="759" y="452"/>
                    <a:pt x="759" y="451"/>
                  </a:cubicBezTo>
                  <a:cubicBezTo>
                    <a:pt x="779" y="443"/>
                    <a:pt x="810" y="441"/>
                    <a:pt x="828" y="455"/>
                  </a:cubicBezTo>
                  <a:cubicBezTo>
                    <a:pt x="847" y="470"/>
                    <a:pt x="860" y="501"/>
                    <a:pt x="845" y="523"/>
                  </a:cubicBezTo>
                  <a:close/>
                  <a:moveTo>
                    <a:pt x="738" y="381"/>
                  </a:moveTo>
                  <a:cubicBezTo>
                    <a:pt x="738" y="381"/>
                    <a:pt x="737" y="381"/>
                    <a:pt x="737" y="380"/>
                  </a:cubicBezTo>
                  <a:cubicBezTo>
                    <a:pt x="745" y="369"/>
                    <a:pt x="752" y="358"/>
                    <a:pt x="767" y="354"/>
                  </a:cubicBezTo>
                  <a:cubicBezTo>
                    <a:pt x="783" y="350"/>
                    <a:pt x="802" y="352"/>
                    <a:pt x="816" y="361"/>
                  </a:cubicBezTo>
                  <a:cubicBezTo>
                    <a:pt x="845" y="380"/>
                    <a:pt x="846" y="417"/>
                    <a:pt x="822" y="440"/>
                  </a:cubicBezTo>
                  <a:cubicBezTo>
                    <a:pt x="822" y="440"/>
                    <a:pt x="822" y="440"/>
                    <a:pt x="821" y="441"/>
                  </a:cubicBezTo>
                  <a:cubicBezTo>
                    <a:pt x="808" y="435"/>
                    <a:pt x="790" y="435"/>
                    <a:pt x="775" y="438"/>
                  </a:cubicBezTo>
                  <a:cubicBezTo>
                    <a:pt x="775" y="438"/>
                    <a:pt x="775" y="438"/>
                    <a:pt x="775" y="437"/>
                  </a:cubicBezTo>
                  <a:cubicBezTo>
                    <a:pt x="771" y="431"/>
                    <a:pt x="767" y="426"/>
                    <a:pt x="762" y="422"/>
                  </a:cubicBezTo>
                  <a:cubicBezTo>
                    <a:pt x="766" y="413"/>
                    <a:pt x="763" y="396"/>
                    <a:pt x="762" y="388"/>
                  </a:cubicBezTo>
                  <a:cubicBezTo>
                    <a:pt x="762" y="387"/>
                    <a:pt x="761" y="388"/>
                    <a:pt x="761" y="389"/>
                  </a:cubicBezTo>
                  <a:cubicBezTo>
                    <a:pt x="762" y="398"/>
                    <a:pt x="763" y="411"/>
                    <a:pt x="758" y="420"/>
                  </a:cubicBezTo>
                  <a:cubicBezTo>
                    <a:pt x="758" y="420"/>
                    <a:pt x="758" y="420"/>
                    <a:pt x="757" y="419"/>
                  </a:cubicBezTo>
                  <a:cubicBezTo>
                    <a:pt x="758" y="416"/>
                    <a:pt x="759" y="413"/>
                    <a:pt x="759" y="410"/>
                  </a:cubicBezTo>
                  <a:cubicBezTo>
                    <a:pt x="760" y="401"/>
                    <a:pt x="760" y="391"/>
                    <a:pt x="756" y="383"/>
                  </a:cubicBezTo>
                  <a:cubicBezTo>
                    <a:pt x="756" y="382"/>
                    <a:pt x="755" y="382"/>
                    <a:pt x="755" y="383"/>
                  </a:cubicBezTo>
                  <a:cubicBezTo>
                    <a:pt x="757" y="391"/>
                    <a:pt x="757" y="398"/>
                    <a:pt x="756" y="406"/>
                  </a:cubicBezTo>
                  <a:cubicBezTo>
                    <a:pt x="755" y="409"/>
                    <a:pt x="755" y="412"/>
                    <a:pt x="754" y="415"/>
                  </a:cubicBezTo>
                  <a:cubicBezTo>
                    <a:pt x="754" y="415"/>
                    <a:pt x="754" y="416"/>
                    <a:pt x="754" y="417"/>
                  </a:cubicBezTo>
                  <a:cubicBezTo>
                    <a:pt x="753" y="417"/>
                    <a:pt x="752" y="416"/>
                    <a:pt x="750" y="415"/>
                  </a:cubicBezTo>
                  <a:cubicBezTo>
                    <a:pt x="754" y="404"/>
                    <a:pt x="755" y="392"/>
                    <a:pt x="749" y="381"/>
                  </a:cubicBezTo>
                  <a:cubicBezTo>
                    <a:pt x="749" y="379"/>
                    <a:pt x="747" y="380"/>
                    <a:pt x="748" y="382"/>
                  </a:cubicBezTo>
                  <a:cubicBezTo>
                    <a:pt x="752" y="393"/>
                    <a:pt x="750" y="403"/>
                    <a:pt x="747" y="414"/>
                  </a:cubicBezTo>
                  <a:cubicBezTo>
                    <a:pt x="746" y="414"/>
                    <a:pt x="746" y="414"/>
                    <a:pt x="746" y="413"/>
                  </a:cubicBezTo>
                  <a:cubicBezTo>
                    <a:pt x="747" y="410"/>
                    <a:pt x="748" y="406"/>
                    <a:pt x="748" y="402"/>
                  </a:cubicBezTo>
                  <a:cubicBezTo>
                    <a:pt x="749" y="395"/>
                    <a:pt x="748" y="388"/>
                    <a:pt x="743" y="382"/>
                  </a:cubicBezTo>
                  <a:cubicBezTo>
                    <a:pt x="743" y="381"/>
                    <a:pt x="742" y="382"/>
                    <a:pt x="742" y="383"/>
                  </a:cubicBezTo>
                  <a:cubicBezTo>
                    <a:pt x="746" y="389"/>
                    <a:pt x="747" y="395"/>
                    <a:pt x="746" y="402"/>
                  </a:cubicBezTo>
                  <a:cubicBezTo>
                    <a:pt x="745" y="404"/>
                    <a:pt x="744" y="409"/>
                    <a:pt x="743" y="412"/>
                  </a:cubicBezTo>
                  <a:cubicBezTo>
                    <a:pt x="741" y="412"/>
                    <a:pt x="738" y="411"/>
                    <a:pt x="736" y="411"/>
                  </a:cubicBezTo>
                  <a:cubicBezTo>
                    <a:pt x="742" y="403"/>
                    <a:pt x="743" y="391"/>
                    <a:pt x="738" y="381"/>
                  </a:cubicBezTo>
                  <a:close/>
                  <a:moveTo>
                    <a:pt x="751" y="453"/>
                  </a:moveTo>
                  <a:cubicBezTo>
                    <a:pt x="760" y="480"/>
                    <a:pt x="742" y="508"/>
                    <a:pt x="719" y="521"/>
                  </a:cubicBezTo>
                  <a:cubicBezTo>
                    <a:pt x="699" y="533"/>
                    <a:pt x="674" y="532"/>
                    <a:pt x="655" y="519"/>
                  </a:cubicBezTo>
                  <a:cubicBezTo>
                    <a:pt x="655" y="518"/>
                    <a:pt x="655" y="518"/>
                    <a:pt x="655" y="517"/>
                  </a:cubicBezTo>
                  <a:cubicBezTo>
                    <a:pt x="660" y="519"/>
                    <a:pt x="665" y="521"/>
                    <a:pt x="670" y="521"/>
                  </a:cubicBezTo>
                  <a:cubicBezTo>
                    <a:pt x="681" y="523"/>
                    <a:pt x="693" y="522"/>
                    <a:pt x="704" y="517"/>
                  </a:cubicBezTo>
                  <a:cubicBezTo>
                    <a:pt x="704" y="517"/>
                    <a:pt x="704" y="516"/>
                    <a:pt x="703" y="516"/>
                  </a:cubicBezTo>
                  <a:cubicBezTo>
                    <a:pt x="688" y="520"/>
                    <a:pt x="672" y="519"/>
                    <a:pt x="658" y="513"/>
                  </a:cubicBezTo>
                  <a:cubicBezTo>
                    <a:pt x="657" y="513"/>
                    <a:pt x="656" y="512"/>
                    <a:pt x="656" y="512"/>
                  </a:cubicBezTo>
                  <a:cubicBezTo>
                    <a:pt x="655" y="509"/>
                    <a:pt x="655" y="506"/>
                    <a:pt x="654" y="503"/>
                  </a:cubicBezTo>
                  <a:cubicBezTo>
                    <a:pt x="653" y="493"/>
                    <a:pt x="650" y="484"/>
                    <a:pt x="645" y="476"/>
                  </a:cubicBezTo>
                  <a:cubicBezTo>
                    <a:pt x="645" y="475"/>
                    <a:pt x="644" y="476"/>
                    <a:pt x="644" y="477"/>
                  </a:cubicBezTo>
                  <a:cubicBezTo>
                    <a:pt x="649" y="486"/>
                    <a:pt x="651" y="498"/>
                    <a:pt x="651" y="509"/>
                  </a:cubicBezTo>
                  <a:cubicBezTo>
                    <a:pt x="650" y="509"/>
                    <a:pt x="650" y="508"/>
                    <a:pt x="649" y="508"/>
                  </a:cubicBezTo>
                  <a:cubicBezTo>
                    <a:pt x="649" y="504"/>
                    <a:pt x="648" y="500"/>
                    <a:pt x="648" y="497"/>
                  </a:cubicBezTo>
                  <a:cubicBezTo>
                    <a:pt x="647" y="489"/>
                    <a:pt x="644" y="481"/>
                    <a:pt x="640" y="475"/>
                  </a:cubicBezTo>
                  <a:cubicBezTo>
                    <a:pt x="640" y="474"/>
                    <a:pt x="638" y="475"/>
                    <a:pt x="639" y="476"/>
                  </a:cubicBezTo>
                  <a:cubicBezTo>
                    <a:pt x="644" y="484"/>
                    <a:pt x="645" y="493"/>
                    <a:pt x="645" y="503"/>
                  </a:cubicBezTo>
                  <a:cubicBezTo>
                    <a:pt x="645" y="502"/>
                    <a:pt x="644" y="502"/>
                    <a:pt x="644" y="502"/>
                  </a:cubicBezTo>
                  <a:cubicBezTo>
                    <a:pt x="644" y="492"/>
                    <a:pt x="639" y="482"/>
                    <a:pt x="634" y="473"/>
                  </a:cubicBezTo>
                  <a:cubicBezTo>
                    <a:pt x="634" y="473"/>
                    <a:pt x="633" y="473"/>
                    <a:pt x="633" y="474"/>
                  </a:cubicBezTo>
                  <a:cubicBezTo>
                    <a:pt x="636" y="479"/>
                    <a:pt x="637" y="484"/>
                    <a:pt x="638" y="489"/>
                  </a:cubicBezTo>
                  <a:cubicBezTo>
                    <a:pt x="636" y="484"/>
                    <a:pt x="634" y="478"/>
                    <a:pt x="630" y="473"/>
                  </a:cubicBezTo>
                  <a:cubicBezTo>
                    <a:pt x="632" y="467"/>
                    <a:pt x="634" y="462"/>
                    <a:pt x="639" y="457"/>
                  </a:cubicBezTo>
                  <a:cubicBezTo>
                    <a:pt x="644" y="451"/>
                    <a:pt x="650" y="446"/>
                    <a:pt x="657" y="443"/>
                  </a:cubicBezTo>
                  <a:cubicBezTo>
                    <a:pt x="658" y="442"/>
                    <a:pt x="657" y="441"/>
                    <a:pt x="656" y="441"/>
                  </a:cubicBezTo>
                  <a:cubicBezTo>
                    <a:pt x="645" y="446"/>
                    <a:pt x="631" y="456"/>
                    <a:pt x="627" y="468"/>
                  </a:cubicBezTo>
                  <a:cubicBezTo>
                    <a:pt x="627" y="468"/>
                    <a:pt x="627" y="468"/>
                    <a:pt x="627" y="468"/>
                  </a:cubicBezTo>
                  <a:cubicBezTo>
                    <a:pt x="627" y="466"/>
                    <a:pt x="627" y="464"/>
                    <a:pt x="628" y="462"/>
                  </a:cubicBezTo>
                  <a:cubicBezTo>
                    <a:pt x="630" y="456"/>
                    <a:pt x="633" y="452"/>
                    <a:pt x="637" y="449"/>
                  </a:cubicBezTo>
                  <a:cubicBezTo>
                    <a:pt x="643" y="442"/>
                    <a:pt x="650" y="435"/>
                    <a:pt x="658" y="433"/>
                  </a:cubicBezTo>
                  <a:cubicBezTo>
                    <a:pt x="659" y="432"/>
                    <a:pt x="659" y="431"/>
                    <a:pt x="658" y="431"/>
                  </a:cubicBezTo>
                  <a:cubicBezTo>
                    <a:pt x="642" y="434"/>
                    <a:pt x="627" y="448"/>
                    <a:pt x="623" y="464"/>
                  </a:cubicBezTo>
                  <a:cubicBezTo>
                    <a:pt x="623" y="463"/>
                    <a:pt x="622" y="463"/>
                    <a:pt x="622" y="462"/>
                  </a:cubicBezTo>
                  <a:cubicBezTo>
                    <a:pt x="622" y="462"/>
                    <a:pt x="621" y="462"/>
                    <a:pt x="621" y="461"/>
                  </a:cubicBezTo>
                  <a:cubicBezTo>
                    <a:pt x="630" y="432"/>
                    <a:pt x="653" y="415"/>
                    <a:pt x="684" y="414"/>
                  </a:cubicBezTo>
                  <a:cubicBezTo>
                    <a:pt x="711" y="412"/>
                    <a:pt x="741" y="426"/>
                    <a:pt x="751" y="453"/>
                  </a:cubicBezTo>
                  <a:close/>
                  <a:moveTo>
                    <a:pt x="651" y="515"/>
                  </a:moveTo>
                  <a:cubicBezTo>
                    <a:pt x="651" y="515"/>
                    <a:pt x="651" y="516"/>
                    <a:pt x="651" y="516"/>
                  </a:cubicBezTo>
                  <a:cubicBezTo>
                    <a:pt x="650" y="516"/>
                    <a:pt x="649" y="515"/>
                    <a:pt x="649" y="514"/>
                  </a:cubicBezTo>
                  <a:cubicBezTo>
                    <a:pt x="649" y="514"/>
                    <a:pt x="649" y="514"/>
                    <a:pt x="649" y="513"/>
                  </a:cubicBezTo>
                  <a:cubicBezTo>
                    <a:pt x="649" y="514"/>
                    <a:pt x="650" y="514"/>
                    <a:pt x="651" y="515"/>
                  </a:cubicBezTo>
                  <a:close/>
                  <a:moveTo>
                    <a:pt x="645" y="510"/>
                  </a:moveTo>
                  <a:cubicBezTo>
                    <a:pt x="645" y="510"/>
                    <a:pt x="645" y="510"/>
                    <a:pt x="645" y="511"/>
                  </a:cubicBezTo>
                  <a:cubicBezTo>
                    <a:pt x="644" y="510"/>
                    <a:pt x="644" y="510"/>
                    <a:pt x="644" y="510"/>
                  </a:cubicBezTo>
                  <a:cubicBezTo>
                    <a:pt x="644" y="509"/>
                    <a:pt x="644" y="509"/>
                    <a:pt x="644" y="509"/>
                  </a:cubicBezTo>
                  <a:cubicBezTo>
                    <a:pt x="644" y="509"/>
                    <a:pt x="644" y="510"/>
                    <a:pt x="645" y="510"/>
                  </a:cubicBezTo>
                  <a:close/>
                  <a:moveTo>
                    <a:pt x="622" y="441"/>
                  </a:moveTo>
                  <a:cubicBezTo>
                    <a:pt x="622" y="441"/>
                    <a:pt x="622" y="441"/>
                    <a:pt x="622" y="441"/>
                  </a:cubicBezTo>
                  <a:cubicBezTo>
                    <a:pt x="623" y="441"/>
                    <a:pt x="623" y="440"/>
                    <a:pt x="623" y="440"/>
                  </a:cubicBezTo>
                  <a:cubicBezTo>
                    <a:pt x="623" y="441"/>
                    <a:pt x="623" y="441"/>
                    <a:pt x="622" y="441"/>
                  </a:cubicBezTo>
                  <a:close/>
                  <a:moveTo>
                    <a:pt x="701" y="335"/>
                  </a:moveTo>
                  <a:cubicBezTo>
                    <a:pt x="728" y="353"/>
                    <a:pt x="735" y="387"/>
                    <a:pt x="712" y="411"/>
                  </a:cubicBezTo>
                  <a:cubicBezTo>
                    <a:pt x="691" y="405"/>
                    <a:pt x="667" y="407"/>
                    <a:pt x="649" y="416"/>
                  </a:cubicBezTo>
                  <a:cubicBezTo>
                    <a:pt x="647" y="413"/>
                    <a:pt x="645" y="411"/>
                    <a:pt x="643" y="408"/>
                  </a:cubicBezTo>
                  <a:cubicBezTo>
                    <a:pt x="641" y="405"/>
                    <a:pt x="639" y="402"/>
                    <a:pt x="637" y="398"/>
                  </a:cubicBezTo>
                  <a:cubicBezTo>
                    <a:pt x="637" y="397"/>
                    <a:pt x="636" y="398"/>
                    <a:pt x="636" y="398"/>
                  </a:cubicBezTo>
                  <a:cubicBezTo>
                    <a:pt x="638" y="405"/>
                    <a:pt x="641" y="412"/>
                    <a:pt x="646" y="417"/>
                  </a:cubicBezTo>
                  <a:cubicBezTo>
                    <a:pt x="645" y="418"/>
                    <a:pt x="644" y="418"/>
                    <a:pt x="643" y="419"/>
                  </a:cubicBezTo>
                  <a:cubicBezTo>
                    <a:pt x="637" y="411"/>
                    <a:pt x="632" y="401"/>
                    <a:pt x="632" y="391"/>
                  </a:cubicBezTo>
                  <a:cubicBezTo>
                    <a:pt x="632" y="390"/>
                    <a:pt x="631" y="390"/>
                    <a:pt x="631" y="391"/>
                  </a:cubicBezTo>
                  <a:cubicBezTo>
                    <a:pt x="631" y="402"/>
                    <a:pt x="634" y="412"/>
                    <a:pt x="641" y="420"/>
                  </a:cubicBezTo>
                  <a:cubicBezTo>
                    <a:pt x="639" y="421"/>
                    <a:pt x="638" y="422"/>
                    <a:pt x="637" y="423"/>
                  </a:cubicBezTo>
                  <a:cubicBezTo>
                    <a:pt x="628" y="412"/>
                    <a:pt x="626" y="400"/>
                    <a:pt x="628" y="385"/>
                  </a:cubicBezTo>
                  <a:cubicBezTo>
                    <a:pt x="628" y="385"/>
                    <a:pt x="627" y="384"/>
                    <a:pt x="627" y="385"/>
                  </a:cubicBezTo>
                  <a:cubicBezTo>
                    <a:pt x="622" y="399"/>
                    <a:pt x="625" y="414"/>
                    <a:pt x="634" y="426"/>
                  </a:cubicBezTo>
                  <a:cubicBezTo>
                    <a:pt x="633" y="426"/>
                    <a:pt x="632" y="427"/>
                    <a:pt x="632" y="428"/>
                  </a:cubicBezTo>
                  <a:cubicBezTo>
                    <a:pt x="621" y="413"/>
                    <a:pt x="617" y="395"/>
                    <a:pt x="622" y="377"/>
                  </a:cubicBezTo>
                  <a:cubicBezTo>
                    <a:pt x="623" y="376"/>
                    <a:pt x="621" y="375"/>
                    <a:pt x="621" y="376"/>
                  </a:cubicBezTo>
                  <a:cubicBezTo>
                    <a:pt x="615" y="394"/>
                    <a:pt x="617" y="413"/>
                    <a:pt x="627" y="428"/>
                  </a:cubicBezTo>
                  <a:cubicBezTo>
                    <a:pt x="627" y="428"/>
                    <a:pt x="627" y="428"/>
                    <a:pt x="627" y="428"/>
                  </a:cubicBezTo>
                  <a:cubicBezTo>
                    <a:pt x="612" y="419"/>
                    <a:pt x="609" y="399"/>
                    <a:pt x="614" y="383"/>
                  </a:cubicBezTo>
                  <a:cubicBezTo>
                    <a:pt x="614" y="383"/>
                    <a:pt x="614" y="383"/>
                    <a:pt x="614" y="382"/>
                  </a:cubicBezTo>
                  <a:cubicBezTo>
                    <a:pt x="620" y="370"/>
                    <a:pt x="622" y="356"/>
                    <a:pt x="619" y="343"/>
                  </a:cubicBezTo>
                  <a:cubicBezTo>
                    <a:pt x="643" y="324"/>
                    <a:pt x="674" y="317"/>
                    <a:pt x="701" y="335"/>
                  </a:cubicBezTo>
                  <a:close/>
                  <a:moveTo>
                    <a:pt x="611" y="243"/>
                  </a:moveTo>
                  <a:cubicBezTo>
                    <a:pt x="624" y="223"/>
                    <a:pt x="646" y="212"/>
                    <a:pt x="669" y="218"/>
                  </a:cubicBezTo>
                  <a:cubicBezTo>
                    <a:pt x="716" y="231"/>
                    <a:pt x="721" y="289"/>
                    <a:pt x="686" y="317"/>
                  </a:cubicBezTo>
                  <a:cubicBezTo>
                    <a:pt x="686" y="317"/>
                    <a:pt x="686" y="317"/>
                    <a:pt x="686" y="317"/>
                  </a:cubicBezTo>
                  <a:cubicBezTo>
                    <a:pt x="674" y="314"/>
                    <a:pt x="654" y="311"/>
                    <a:pt x="638" y="313"/>
                  </a:cubicBezTo>
                  <a:cubicBezTo>
                    <a:pt x="637" y="312"/>
                    <a:pt x="636" y="310"/>
                    <a:pt x="635" y="309"/>
                  </a:cubicBezTo>
                  <a:cubicBezTo>
                    <a:pt x="631" y="305"/>
                    <a:pt x="627" y="301"/>
                    <a:pt x="622" y="297"/>
                  </a:cubicBezTo>
                  <a:cubicBezTo>
                    <a:pt x="621" y="297"/>
                    <a:pt x="620" y="299"/>
                    <a:pt x="621" y="299"/>
                  </a:cubicBezTo>
                  <a:cubicBezTo>
                    <a:pt x="626" y="303"/>
                    <a:pt x="629" y="307"/>
                    <a:pt x="633" y="312"/>
                  </a:cubicBezTo>
                  <a:cubicBezTo>
                    <a:pt x="633" y="312"/>
                    <a:pt x="634" y="313"/>
                    <a:pt x="635" y="314"/>
                  </a:cubicBezTo>
                  <a:cubicBezTo>
                    <a:pt x="634" y="314"/>
                    <a:pt x="633" y="314"/>
                    <a:pt x="632" y="315"/>
                  </a:cubicBezTo>
                  <a:cubicBezTo>
                    <a:pt x="630" y="312"/>
                    <a:pt x="628" y="310"/>
                    <a:pt x="626" y="308"/>
                  </a:cubicBezTo>
                  <a:cubicBezTo>
                    <a:pt x="622" y="304"/>
                    <a:pt x="616" y="300"/>
                    <a:pt x="610" y="299"/>
                  </a:cubicBezTo>
                  <a:cubicBezTo>
                    <a:pt x="609" y="299"/>
                    <a:pt x="609" y="300"/>
                    <a:pt x="610" y="300"/>
                  </a:cubicBezTo>
                  <a:cubicBezTo>
                    <a:pt x="618" y="302"/>
                    <a:pt x="624" y="308"/>
                    <a:pt x="629" y="316"/>
                  </a:cubicBezTo>
                  <a:cubicBezTo>
                    <a:pt x="628" y="316"/>
                    <a:pt x="627" y="316"/>
                    <a:pt x="626" y="317"/>
                  </a:cubicBezTo>
                  <a:cubicBezTo>
                    <a:pt x="621" y="309"/>
                    <a:pt x="612" y="303"/>
                    <a:pt x="603" y="301"/>
                  </a:cubicBezTo>
                  <a:cubicBezTo>
                    <a:pt x="602" y="301"/>
                    <a:pt x="602" y="302"/>
                    <a:pt x="602" y="302"/>
                  </a:cubicBezTo>
                  <a:cubicBezTo>
                    <a:pt x="611" y="305"/>
                    <a:pt x="618" y="311"/>
                    <a:pt x="623" y="319"/>
                  </a:cubicBezTo>
                  <a:cubicBezTo>
                    <a:pt x="621" y="319"/>
                    <a:pt x="620" y="320"/>
                    <a:pt x="619" y="321"/>
                  </a:cubicBezTo>
                  <a:cubicBezTo>
                    <a:pt x="614" y="314"/>
                    <a:pt x="607" y="308"/>
                    <a:pt x="598" y="306"/>
                  </a:cubicBezTo>
                  <a:cubicBezTo>
                    <a:pt x="596" y="283"/>
                    <a:pt x="598" y="263"/>
                    <a:pt x="611" y="243"/>
                  </a:cubicBezTo>
                  <a:close/>
                  <a:moveTo>
                    <a:pt x="593" y="316"/>
                  </a:moveTo>
                  <a:cubicBezTo>
                    <a:pt x="618" y="335"/>
                    <a:pt x="615" y="371"/>
                    <a:pt x="594" y="392"/>
                  </a:cubicBezTo>
                  <a:cubicBezTo>
                    <a:pt x="582" y="404"/>
                    <a:pt x="568" y="408"/>
                    <a:pt x="553" y="410"/>
                  </a:cubicBezTo>
                  <a:cubicBezTo>
                    <a:pt x="541" y="407"/>
                    <a:pt x="529" y="407"/>
                    <a:pt x="518" y="402"/>
                  </a:cubicBezTo>
                  <a:cubicBezTo>
                    <a:pt x="518" y="402"/>
                    <a:pt x="518" y="402"/>
                    <a:pt x="518" y="402"/>
                  </a:cubicBezTo>
                  <a:cubicBezTo>
                    <a:pt x="513" y="399"/>
                    <a:pt x="511" y="394"/>
                    <a:pt x="510" y="388"/>
                  </a:cubicBezTo>
                  <a:cubicBezTo>
                    <a:pt x="507" y="377"/>
                    <a:pt x="506" y="367"/>
                    <a:pt x="510" y="356"/>
                  </a:cubicBezTo>
                  <a:cubicBezTo>
                    <a:pt x="510" y="355"/>
                    <a:pt x="509" y="355"/>
                    <a:pt x="508" y="356"/>
                  </a:cubicBezTo>
                  <a:cubicBezTo>
                    <a:pt x="503" y="368"/>
                    <a:pt x="502" y="383"/>
                    <a:pt x="507" y="395"/>
                  </a:cubicBezTo>
                  <a:cubicBezTo>
                    <a:pt x="507" y="395"/>
                    <a:pt x="507" y="395"/>
                    <a:pt x="507" y="395"/>
                  </a:cubicBezTo>
                  <a:cubicBezTo>
                    <a:pt x="506" y="393"/>
                    <a:pt x="505" y="391"/>
                    <a:pt x="505" y="391"/>
                  </a:cubicBezTo>
                  <a:cubicBezTo>
                    <a:pt x="503" y="385"/>
                    <a:pt x="503" y="379"/>
                    <a:pt x="503" y="374"/>
                  </a:cubicBezTo>
                  <a:cubicBezTo>
                    <a:pt x="503" y="363"/>
                    <a:pt x="503" y="353"/>
                    <a:pt x="509" y="344"/>
                  </a:cubicBezTo>
                  <a:cubicBezTo>
                    <a:pt x="510" y="343"/>
                    <a:pt x="509" y="343"/>
                    <a:pt x="508" y="343"/>
                  </a:cubicBezTo>
                  <a:cubicBezTo>
                    <a:pt x="500" y="352"/>
                    <a:pt x="498" y="366"/>
                    <a:pt x="498" y="378"/>
                  </a:cubicBezTo>
                  <a:cubicBezTo>
                    <a:pt x="498" y="380"/>
                    <a:pt x="498" y="381"/>
                    <a:pt x="499" y="383"/>
                  </a:cubicBezTo>
                  <a:cubicBezTo>
                    <a:pt x="497" y="377"/>
                    <a:pt x="497" y="371"/>
                    <a:pt x="497" y="365"/>
                  </a:cubicBezTo>
                  <a:cubicBezTo>
                    <a:pt x="497" y="348"/>
                    <a:pt x="502" y="339"/>
                    <a:pt x="515" y="329"/>
                  </a:cubicBezTo>
                  <a:cubicBezTo>
                    <a:pt x="517" y="327"/>
                    <a:pt x="516" y="324"/>
                    <a:pt x="513" y="325"/>
                  </a:cubicBezTo>
                  <a:cubicBezTo>
                    <a:pt x="492" y="336"/>
                    <a:pt x="477" y="363"/>
                    <a:pt x="485" y="387"/>
                  </a:cubicBezTo>
                  <a:cubicBezTo>
                    <a:pt x="481" y="380"/>
                    <a:pt x="479" y="372"/>
                    <a:pt x="478" y="363"/>
                  </a:cubicBezTo>
                  <a:cubicBezTo>
                    <a:pt x="478" y="345"/>
                    <a:pt x="491" y="330"/>
                    <a:pt x="505" y="321"/>
                  </a:cubicBezTo>
                  <a:cubicBezTo>
                    <a:pt x="529" y="305"/>
                    <a:pt x="569" y="297"/>
                    <a:pt x="593" y="316"/>
                  </a:cubicBezTo>
                  <a:close/>
                  <a:moveTo>
                    <a:pt x="605" y="439"/>
                  </a:moveTo>
                  <a:cubicBezTo>
                    <a:pt x="602" y="438"/>
                    <a:pt x="599" y="437"/>
                    <a:pt x="597" y="435"/>
                  </a:cubicBezTo>
                  <a:cubicBezTo>
                    <a:pt x="591" y="432"/>
                    <a:pt x="586" y="427"/>
                    <a:pt x="584" y="421"/>
                  </a:cubicBezTo>
                  <a:cubicBezTo>
                    <a:pt x="586" y="420"/>
                    <a:pt x="587" y="420"/>
                    <a:pt x="588" y="419"/>
                  </a:cubicBezTo>
                  <a:cubicBezTo>
                    <a:pt x="591" y="428"/>
                    <a:pt x="597" y="434"/>
                    <a:pt x="605" y="439"/>
                  </a:cubicBezTo>
                  <a:close/>
                  <a:moveTo>
                    <a:pt x="564" y="428"/>
                  </a:moveTo>
                  <a:cubicBezTo>
                    <a:pt x="564" y="428"/>
                    <a:pt x="565" y="428"/>
                    <a:pt x="565" y="428"/>
                  </a:cubicBezTo>
                  <a:cubicBezTo>
                    <a:pt x="566" y="431"/>
                    <a:pt x="567" y="435"/>
                    <a:pt x="569" y="438"/>
                  </a:cubicBezTo>
                  <a:cubicBezTo>
                    <a:pt x="569" y="438"/>
                    <a:pt x="569" y="438"/>
                    <a:pt x="568" y="438"/>
                  </a:cubicBezTo>
                  <a:cubicBezTo>
                    <a:pt x="568" y="437"/>
                    <a:pt x="567" y="436"/>
                    <a:pt x="567" y="435"/>
                  </a:cubicBezTo>
                  <a:cubicBezTo>
                    <a:pt x="566" y="433"/>
                    <a:pt x="565" y="431"/>
                    <a:pt x="564" y="428"/>
                  </a:cubicBezTo>
                  <a:close/>
                  <a:moveTo>
                    <a:pt x="564" y="439"/>
                  </a:moveTo>
                  <a:cubicBezTo>
                    <a:pt x="564" y="439"/>
                    <a:pt x="564" y="439"/>
                    <a:pt x="563" y="440"/>
                  </a:cubicBezTo>
                  <a:cubicBezTo>
                    <a:pt x="562" y="436"/>
                    <a:pt x="560" y="432"/>
                    <a:pt x="558" y="429"/>
                  </a:cubicBezTo>
                  <a:cubicBezTo>
                    <a:pt x="559" y="429"/>
                    <a:pt x="560" y="429"/>
                    <a:pt x="561" y="429"/>
                  </a:cubicBezTo>
                  <a:cubicBezTo>
                    <a:pt x="562" y="432"/>
                    <a:pt x="563" y="436"/>
                    <a:pt x="564" y="439"/>
                  </a:cubicBezTo>
                  <a:close/>
                  <a:moveTo>
                    <a:pt x="568" y="427"/>
                  </a:moveTo>
                  <a:cubicBezTo>
                    <a:pt x="569" y="427"/>
                    <a:pt x="570" y="427"/>
                    <a:pt x="570" y="427"/>
                  </a:cubicBezTo>
                  <a:cubicBezTo>
                    <a:pt x="571" y="429"/>
                    <a:pt x="572" y="430"/>
                    <a:pt x="572" y="432"/>
                  </a:cubicBezTo>
                  <a:cubicBezTo>
                    <a:pt x="573" y="434"/>
                    <a:pt x="574" y="435"/>
                    <a:pt x="575" y="437"/>
                  </a:cubicBezTo>
                  <a:cubicBezTo>
                    <a:pt x="575" y="437"/>
                    <a:pt x="574" y="437"/>
                    <a:pt x="574" y="437"/>
                  </a:cubicBezTo>
                  <a:cubicBezTo>
                    <a:pt x="572" y="434"/>
                    <a:pt x="570" y="431"/>
                    <a:pt x="568" y="427"/>
                  </a:cubicBezTo>
                  <a:close/>
                  <a:moveTo>
                    <a:pt x="573" y="426"/>
                  </a:moveTo>
                  <a:cubicBezTo>
                    <a:pt x="574" y="426"/>
                    <a:pt x="574" y="425"/>
                    <a:pt x="575" y="425"/>
                  </a:cubicBezTo>
                  <a:cubicBezTo>
                    <a:pt x="576" y="429"/>
                    <a:pt x="577" y="433"/>
                    <a:pt x="580" y="436"/>
                  </a:cubicBezTo>
                  <a:cubicBezTo>
                    <a:pt x="580" y="436"/>
                    <a:pt x="580" y="436"/>
                    <a:pt x="579" y="436"/>
                  </a:cubicBezTo>
                  <a:cubicBezTo>
                    <a:pt x="577" y="433"/>
                    <a:pt x="575" y="430"/>
                    <a:pt x="573" y="426"/>
                  </a:cubicBezTo>
                  <a:close/>
                  <a:moveTo>
                    <a:pt x="578" y="424"/>
                  </a:moveTo>
                  <a:cubicBezTo>
                    <a:pt x="578" y="424"/>
                    <a:pt x="578" y="424"/>
                    <a:pt x="578" y="424"/>
                  </a:cubicBezTo>
                  <a:cubicBezTo>
                    <a:pt x="578" y="425"/>
                    <a:pt x="578" y="426"/>
                    <a:pt x="579" y="427"/>
                  </a:cubicBezTo>
                  <a:cubicBezTo>
                    <a:pt x="578" y="426"/>
                    <a:pt x="578" y="425"/>
                    <a:pt x="578" y="424"/>
                  </a:cubicBezTo>
                  <a:close/>
                  <a:moveTo>
                    <a:pt x="409" y="472"/>
                  </a:moveTo>
                  <a:cubicBezTo>
                    <a:pt x="410" y="472"/>
                    <a:pt x="410" y="472"/>
                    <a:pt x="410" y="472"/>
                  </a:cubicBezTo>
                  <a:cubicBezTo>
                    <a:pt x="408" y="475"/>
                    <a:pt x="407" y="478"/>
                    <a:pt x="407" y="481"/>
                  </a:cubicBezTo>
                  <a:cubicBezTo>
                    <a:pt x="404" y="492"/>
                    <a:pt x="407" y="503"/>
                    <a:pt x="412" y="513"/>
                  </a:cubicBezTo>
                  <a:cubicBezTo>
                    <a:pt x="413" y="514"/>
                    <a:pt x="414" y="513"/>
                    <a:pt x="414" y="512"/>
                  </a:cubicBezTo>
                  <a:cubicBezTo>
                    <a:pt x="410" y="502"/>
                    <a:pt x="408" y="492"/>
                    <a:pt x="411" y="482"/>
                  </a:cubicBezTo>
                  <a:cubicBezTo>
                    <a:pt x="411" y="478"/>
                    <a:pt x="413" y="476"/>
                    <a:pt x="415" y="473"/>
                  </a:cubicBezTo>
                  <a:cubicBezTo>
                    <a:pt x="416" y="473"/>
                    <a:pt x="416" y="473"/>
                    <a:pt x="417" y="473"/>
                  </a:cubicBezTo>
                  <a:cubicBezTo>
                    <a:pt x="412" y="484"/>
                    <a:pt x="414" y="498"/>
                    <a:pt x="418" y="509"/>
                  </a:cubicBezTo>
                  <a:cubicBezTo>
                    <a:pt x="418" y="510"/>
                    <a:pt x="419" y="509"/>
                    <a:pt x="419" y="509"/>
                  </a:cubicBezTo>
                  <a:cubicBezTo>
                    <a:pt x="416" y="498"/>
                    <a:pt x="416" y="487"/>
                    <a:pt x="421" y="477"/>
                  </a:cubicBezTo>
                  <a:cubicBezTo>
                    <a:pt x="419" y="490"/>
                    <a:pt x="422" y="503"/>
                    <a:pt x="428" y="515"/>
                  </a:cubicBezTo>
                  <a:cubicBezTo>
                    <a:pt x="428" y="515"/>
                    <a:pt x="428" y="516"/>
                    <a:pt x="428" y="516"/>
                  </a:cubicBezTo>
                  <a:cubicBezTo>
                    <a:pt x="420" y="541"/>
                    <a:pt x="392" y="559"/>
                    <a:pt x="367" y="560"/>
                  </a:cubicBezTo>
                  <a:cubicBezTo>
                    <a:pt x="341" y="562"/>
                    <a:pt x="320" y="548"/>
                    <a:pt x="306" y="527"/>
                  </a:cubicBezTo>
                  <a:cubicBezTo>
                    <a:pt x="293" y="508"/>
                    <a:pt x="293" y="482"/>
                    <a:pt x="304" y="462"/>
                  </a:cubicBezTo>
                  <a:cubicBezTo>
                    <a:pt x="315" y="444"/>
                    <a:pt x="333" y="436"/>
                    <a:pt x="352" y="432"/>
                  </a:cubicBezTo>
                  <a:cubicBezTo>
                    <a:pt x="353" y="432"/>
                    <a:pt x="353" y="432"/>
                    <a:pt x="353" y="433"/>
                  </a:cubicBezTo>
                  <a:cubicBezTo>
                    <a:pt x="360" y="453"/>
                    <a:pt x="383" y="467"/>
                    <a:pt x="405" y="472"/>
                  </a:cubicBezTo>
                  <a:cubicBezTo>
                    <a:pt x="400" y="481"/>
                    <a:pt x="399" y="493"/>
                    <a:pt x="403" y="503"/>
                  </a:cubicBezTo>
                  <a:cubicBezTo>
                    <a:pt x="404" y="504"/>
                    <a:pt x="405" y="503"/>
                    <a:pt x="405" y="502"/>
                  </a:cubicBezTo>
                  <a:cubicBezTo>
                    <a:pt x="401" y="491"/>
                    <a:pt x="404" y="481"/>
                    <a:pt x="409" y="472"/>
                  </a:cubicBezTo>
                  <a:close/>
                  <a:moveTo>
                    <a:pt x="428" y="443"/>
                  </a:moveTo>
                  <a:cubicBezTo>
                    <a:pt x="418" y="448"/>
                    <a:pt x="409" y="447"/>
                    <a:pt x="398" y="448"/>
                  </a:cubicBezTo>
                  <a:cubicBezTo>
                    <a:pt x="375" y="443"/>
                    <a:pt x="353" y="425"/>
                    <a:pt x="346" y="403"/>
                  </a:cubicBezTo>
                  <a:cubicBezTo>
                    <a:pt x="335" y="372"/>
                    <a:pt x="352" y="337"/>
                    <a:pt x="384" y="328"/>
                  </a:cubicBezTo>
                  <a:cubicBezTo>
                    <a:pt x="391" y="326"/>
                    <a:pt x="398" y="325"/>
                    <a:pt x="404" y="325"/>
                  </a:cubicBezTo>
                  <a:cubicBezTo>
                    <a:pt x="405" y="325"/>
                    <a:pt x="406" y="325"/>
                    <a:pt x="406" y="325"/>
                  </a:cubicBezTo>
                  <a:cubicBezTo>
                    <a:pt x="429" y="324"/>
                    <a:pt x="453" y="333"/>
                    <a:pt x="464" y="352"/>
                  </a:cubicBezTo>
                  <a:cubicBezTo>
                    <a:pt x="457" y="344"/>
                    <a:pt x="446" y="339"/>
                    <a:pt x="435" y="337"/>
                  </a:cubicBezTo>
                  <a:cubicBezTo>
                    <a:pt x="433" y="337"/>
                    <a:pt x="432" y="340"/>
                    <a:pt x="434" y="340"/>
                  </a:cubicBezTo>
                  <a:cubicBezTo>
                    <a:pt x="450" y="344"/>
                    <a:pt x="458" y="355"/>
                    <a:pt x="462" y="369"/>
                  </a:cubicBezTo>
                  <a:cubicBezTo>
                    <a:pt x="458" y="362"/>
                    <a:pt x="452" y="356"/>
                    <a:pt x="446" y="351"/>
                  </a:cubicBezTo>
                  <a:cubicBezTo>
                    <a:pt x="445" y="350"/>
                    <a:pt x="444" y="352"/>
                    <a:pt x="444" y="353"/>
                  </a:cubicBezTo>
                  <a:cubicBezTo>
                    <a:pt x="455" y="365"/>
                    <a:pt x="460" y="380"/>
                    <a:pt x="459" y="396"/>
                  </a:cubicBezTo>
                  <a:cubicBezTo>
                    <a:pt x="458" y="384"/>
                    <a:pt x="453" y="373"/>
                    <a:pt x="446" y="363"/>
                  </a:cubicBezTo>
                  <a:cubicBezTo>
                    <a:pt x="446" y="363"/>
                    <a:pt x="445" y="363"/>
                    <a:pt x="445" y="363"/>
                  </a:cubicBezTo>
                  <a:cubicBezTo>
                    <a:pt x="452" y="374"/>
                    <a:pt x="456" y="388"/>
                    <a:pt x="456" y="400"/>
                  </a:cubicBezTo>
                  <a:cubicBezTo>
                    <a:pt x="456" y="401"/>
                    <a:pt x="456" y="402"/>
                    <a:pt x="455" y="403"/>
                  </a:cubicBezTo>
                  <a:cubicBezTo>
                    <a:pt x="454" y="394"/>
                    <a:pt x="451" y="384"/>
                    <a:pt x="445" y="376"/>
                  </a:cubicBezTo>
                  <a:cubicBezTo>
                    <a:pt x="445" y="376"/>
                    <a:pt x="444" y="376"/>
                    <a:pt x="444" y="377"/>
                  </a:cubicBezTo>
                  <a:cubicBezTo>
                    <a:pt x="450" y="387"/>
                    <a:pt x="452" y="398"/>
                    <a:pt x="451" y="410"/>
                  </a:cubicBezTo>
                  <a:cubicBezTo>
                    <a:pt x="451" y="415"/>
                    <a:pt x="449" y="421"/>
                    <a:pt x="447" y="426"/>
                  </a:cubicBezTo>
                  <a:cubicBezTo>
                    <a:pt x="445" y="430"/>
                    <a:pt x="443" y="433"/>
                    <a:pt x="440" y="436"/>
                  </a:cubicBezTo>
                  <a:cubicBezTo>
                    <a:pt x="436" y="439"/>
                    <a:pt x="433" y="441"/>
                    <a:pt x="428" y="443"/>
                  </a:cubicBezTo>
                  <a:close/>
                  <a:moveTo>
                    <a:pt x="341" y="234"/>
                  </a:moveTo>
                  <a:cubicBezTo>
                    <a:pt x="349" y="242"/>
                    <a:pt x="356" y="251"/>
                    <a:pt x="362" y="260"/>
                  </a:cubicBezTo>
                  <a:cubicBezTo>
                    <a:pt x="363" y="269"/>
                    <a:pt x="362" y="278"/>
                    <a:pt x="361" y="286"/>
                  </a:cubicBezTo>
                  <a:cubicBezTo>
                    <a:pt x="360" y="297"/>
                    <a:pt x="356" y="306"/>
                    <a:pt x="350" y="315"/>
                  </a:cubicBezTo>
                  <a:cubicBezTo>
                    <a:pt x="350" y="315"/>
                    <a:pt x="350" y="315"/>
                    <a:pt x="350" y="315"/>
                  </a:cubicBezTo>
                  <a:cubicBezTo>
                    <a:pt x="344" y="314"/>
                    <a:pt x="337" y="313"/>
                    <a:pt x="331" y="313"/>
                  </a:cubicBezTo>
                  <a:cubicBezTo>
                    <a:pt x="338" y="303"/>
                    <a:pt x="342" y="291"/>
                    <a:pt x="344" y="278"/>
                  </a:cubicBezTo>
                  <a:cubicBezTo>
                    <a:pt x="346" y="265"/>
                    <a:pt x="345" y="249"/>
                    <a:pt x="341" y="234"/>
                  </a:cubicBezTo>
                  <a:close/>
                  <a:moveTo>
                    <a:pt x="365" y="289"/>
                  </a:moveTo>
                  <a:cubicBezTo>
                    <a:pt x="366" y="282"/>
                    <a:pt x="366" y="274"/>
                    <a:pt x="365" y="266"/>
                  </a:cubicBezTo>
                  <a:cubicBezTo>
                    <a:pt x="366" y="268"/>
                    <a:pt x="368" y="270"/>
                    <a:pt x="369" y="272"/>
                  </a:cubicBezTo>
                  <a:cubicBezTo>
                    <a:pt x="370" y="283"/>
                    <a:pt x="370" y="293"/>
                    <a:pt x="368" y="304"/>
                  </a:cubicBezTo>
                  <a:cubicBezTo>
                    <a:pt x="366" y="309"/>
                    <a:pt x="364" y="315"/>
                    <a:pt x="364" y="320"/>
                  </a:cubicBezTo>
                  <a:cubicBezTo>
                    <a:pt x="361" y="319"/>
                    <a:pt x="358" y="317"/>
                    <a:pt x="355" y="316"/>
                  </a:cubicBezTo>
                  <a:cubicBezTo>
                    <a:pt x="361" y="308"/>
                    <a:pt x="364" y="299"/>
                    <a:pt x="365" y="289"/>
                  </a:cubicBezTo>
                  <a:close/>
                  <a:moveTo>
                    <a:pt x="373" y="281"/>
                  </a:moveTo>
                  <a:cubicBezTo>
                    <a:pt x="379" y="294"/>
                    <a:pt x="384" y="306"/>
                    <a:pt x="394" y="316"/>
                  </a:cubicBezTo>
                  <a:cubicBezTo>
                    <a:pt x="390" y="317"/>
                    <a:pt x="386" y="317"/>
                    <a:pt x="382" y="318"/>
                  </a:cubicBezTo>
                  <a:cubicBezTo>
                    <a:pt x="377" y="320"/>
                    <a:pt x="373" y="321"/>
                    <a:pt x="369" y="323"/>
                  </a:cubicBezTo>
                  <a:cubicBezTo>
                    <a:pt x="369" y="323"/>
                    <a:pt x="369" y="323"/>
                    <a:pt x="369" y="323"/>
                  </a:cubicBezTo>
                  <a:cubicBezTo>
                    <a:pt x="370" y="314"/>
                    <a:pt x="372" y="305"/>
                    <a:pt x="373" y="296"/>
                  </a:cubicBezTo>
                  <a:cubicBezTo>
                    <a:pt x="374" y="291"/>
                    <a:pt x="373" y="286"/>
                    <a:pt x="373" y="281"/>
                  </a:cubicBezTo>
                  <a:close/>
                  <a:moveTo>
                    <a:pt x="479" y="440"/>
                  </a:moveTo>
                  <a:cubicBezTo>
                    <a:pt x="483" y="439"/>
                    <a:pt x="486" y="438"/>
                    <a:pt x="489" y="437"/>
                  </a:cubicBezTo>
                  <a:cubicBezTo>
                    <a:pt x="495" y="437"/>
                    <a:pt x="500" y="438"/>
                    <a:pt x="505" y="439"/>
                  </a:cubicBezTo>
                  <a:cubicBezTo>
                    <a:pt x="524" y="443"/>
                    <a:pt x="529" y="461"/>
                    <a:pt x="527" y="478"/>
                  </a:cubicBezTo>
                  <a:cubicBezTo>
                    <a:pt x="527" y="479"/>
                    <a:pt x="528" y="480"/>
                    <a:pt x="528" y="479"/>
                  </a:cubicBezTo>
                  <a:cubicBezTo>
                    <a:pt x="532" y="464"/>
                    <a:pt x="530" y="445"/>
                    <a:pt x="516" y="437"/>
                  </a:cubicBezTo>
                  <a:cubicBezTo>
                    <a:pt x="517" y="437"/>
                    <a:pt x="518" y="437"/>
                    <a:pt x="519" y="438"/>
                  </a:cubicBezTo>
                  <a:cubicBezTo>
                    <a:pt x="520" y="438"/>
                    <a:pt x="520" y="438"/>
                    <a:pt x="521" y="439"/>
                  </a:cubicBezTo>
                  <a:cubicBezTo>
                    <a:pt x="524" y="441"/>
                    <a:pt x="526" y="444"/>
                    <a:pt x="528" y="447"/>
                  </a:cubicBezTo>
                  <a:cubicBezTo>
                    <a:pt x="534" y="458"/>
                    <a:pt x="533" y="470"/>
                    <a:pt x="532" y="482"/>
                  </a:cubicBezTo>
                  <a:cubicBezTo>
                    <a:pt x="532" y="483"/>
                    <a:pt x="533" y="483"/>
                    <a:pt x="533" y="482"/>
                  </a:cubicBezTo>
                  <a:cubicBezTo>
                    <a:pt x="535" y="472"/>
                    <a:pt x="537" y="462"/>
                    <a:pt x="534" y="452"/>
                  </a:cubicBezTo>
                  <a:cubicBezTo>
                    <a:pt x="539" y="461"/>
                    <a:pt x="539" y="472"/>
                    <a:pt x="539" y="482"/>
                  </a:cubicBezTo>
                  <a:cubicBezTo>
                    <a:pt x="540" y="483"/>
                    <a:pt x="542" y="484"/>
                    <a:pt x="543" y="482"/>
                  </a:cubicBezTo>
                  <a:cubicBezTo>
                    <a:pt x="546" y="465"/>
                    <a:pt x="546" y="445"/>
                    <a:pt x="533" y="432"/>
                  </a:cubicBezTo>
                  <a:cubicBezTo>
                    <a:pt x="519" y="418"/>
                    <a:pt x="498" y="419"/>
                    <a:pt x="481" y="424"/>
                  </a:cubicBezTo>
                  <a:cubicBezTo>
                    <a:pt x="478" y="425"/>
                    <a:pt x="475" y="426"/>
                    <a:pt x="472" y="427"/>
                  </a:cubicBezTo>
                  <a:cubicBezTo>
                    <a:pt x="483" y="420"/>
                    <a:pt x="494" y="416"/>
                    <a:pt x="507" y="417"/>
                  </a:cubicBezTo>
                  <a:cubicBezTo>
                    <a:pt x="553" y="418"/>
                    <a:pt x="559" y="472"/>
                    <a:pt x="545" y="505"/>
                  </a:cubicBezTo>
                  <a:cubicBezTo>
                    <a:pt x="531" y="538"/>
                    <a:pt x="492" y="555"/>
                    <a:pt x="459" y="535"/>
                  </a:cubicBezTo>
                  <a:cubicBezTo>
                    <a:pt x="444" y="525"/>
                    <a:pt x="433" y="508"/>
                    <a:pt x="430" y="490"/>
                  </a:cubicBezTo>
                  <a:cubicBezTo>
                    <a:pt x="432" y="465"/>
                    <a:pt x="455" y="448"/>
                    <a:pt x="479" y="440"/>
                  </a:cubicBezTo>
                  <a:close/>
                  <a:moveTo>
                    <a:pt x="531" y="182"/>
                  </a:moveTo>
                  <a:cubicBezTo>
                    <a:pt x="544" y="170"/>
                    <a:pt x="565" y="167"/>
                    <a:pt x="581" y="176"/>
                  </a:cubicBezTo>
                  <a:cubicBezTo>
                    <a:pt x="597" y="184"/>
                    <a:pt x="605" y="202"/>
                    <a:pt x="600" y="220"/>
                  </a:cubicBezTo>
                  <a:cubicBezTo>
                    <a:pt x="595" y="235"/>
                    <a:pt x="581" y="243"/>
                    <a:pt x="567" y="247"/>
                  </a:cubicBezTo>
                  <a:cubicBezTo>
                    <a:pt x="567" y="242"/>
                    <a:pt x="564" y="236"/>
                    <a:pt x="562" y="233"/>
                  </a:cubicBezTo>
                  <a:cubicBezTo>
                    <a:pt x="558" y="226"/>
                    <a:pt x="551" y="222"/>
                    <a:pt x="544" y="219"/>
                  </a:cubicBezTo>
                  <a:cubicBezTo>
                    <a:pt x="543" y="218"/>
                    <a:pt x="542" y="220"/>
                    <a:pt x="543" y="220"/>
                  </a:cubicBezTo>
                  <a:cubicBezTo>
                    <a:pt x="550" y="224"/>
                    <a:pt x="557" y="229"/>
                    <a:pt x="560" y="236"/>
                  </a:cubicBezTo>
                  <a:cubicBezTo>
                    <a:pt x="561" y="239"/>
                    <a:pt x="561" y="242"/>
                    <a:pt x="562" y="245"/>
                  </a:cubicBezTo>
                  <a:cubicBezTo>
                    <a:pt x="561" y="241"/>
                    <a:pt x="558" y="236"/>
                    <a:pt x="556" y="233"/>
                  </a:cubicBezTo>
                  <a:cubicBezTo>
                    <a:pt x="550" y="226"/>
                    <a:pt x="541" y="223"/>
                    <a:pt x="533" y="220"/>
                  </a:cubicBezTo>
                  <a:cubicBezTo>
                    <a:pt x="533" y="220"/>
                    <a:pt x="532" y="221"/>
                    <a:pt x="533" y="221"/>
                  </a:cubicBezTo>
                  <a:cubicBezTo>
                    <a:pt x="539" y="224"/>
                    <a:pt x="545" y="227"/>
                    <a:pt x="550" y="233"/>
                  </a:cubicBezTo>
                  <a:cubicBezTo>
                    <a:pt x="552" y="235"/>
                    <a:pt x="553" y="236"/>
                    <a:pt x="554" y="238"/>
                  </a:cubicBezTo>
                  <a:cubicBezTo>
                    <a:pt x="550" y="235"/>
                    <a:pt x="545" y="231"/>
                    <a:pt x="541" y="229"/>
                  </a:cubicBezTo>
                  <a:cubicBezTo>
                    <a:pt x="534" y="225"/>
                    <a:pt x="525" y="223"/>
                    <a:pt x="516" y="223"/>
                  </a:cubicBezTo>
                  <a:cubicBezTo>
                    <a:pt x="514" y="208"/>
                    <a:pt x="518" y="193"/>
                    <a:pt x="531" y="182"/>
                  </a:cubicBezTo>
                  <a:close/>
                  <a:moveTo>
                    <a:pt x="568" y="292"/>
                  </a:moveTo>
                  <a:cubicBezTo>
                    <a:pt x="532" y="286"/>
                    <a:pt x="495" y="292"/>
                    <a:pt x="478" y="324"/>
                  </a:cubicBezTo>
                  <a:cubicBezTo>
                    <a:pt x="483" y="308"/>
                    <a:pt x="497" y="294"/>
                    <a:pt x="513" y="289"/>
                  </a:cubicBezTo>
                  <a:cubicBezTo>
                    <a:pt x="514" y="288"/>
                    <a:pt x="514" y="287"/>
                    <a:pt x="513" y="287"/>
                  </a:cubicBezTo>
                  <a:cubicBezTo>
                    <a:pt x="496" y="290"/>
                    <a:pt x="477" y="307"/>
                    <a:pt x="472" y="325"/>
                  </a:cubicBezTo>
                  <a:cubicBezTo>
                    <a:pt x="472" y="321"/>
                    <a:pt x="473" y="317"/>
                    <a:pt x="474" y="314"/>
                  </a:cubicBezTo>
                  <a:cubicBezTo>
                    <a:pt x="477" y="305"/>
                    <a:pt x="483" y="299"/>
                    <a:pt x="490" y="293"/>
                  </a:cubicBezTo>
                  <a:cubicBezTo>
                    <a:pt x="491" y="292"/>
                    <a:pt x="489" y="291"/>
                    <a:pt x="489" y="291"/>
                  </a:cubicBezTo>
                  <a:cubicBezTo>
                    <a:pt x="480" y="298"/>
                    <a:pt x="470" y="310"/>
                    <a:pt x="468" y="323"/>
                  </a:cubicBezTo>
                  <a:cubicBezTo>
                    <a:pt x="447" y="295"/>
                    <a:pt x="450" y="250"/>
                    <a:pt x="491" y="239"/>
                  </a:cubicBezTo>
                  <a:cubicBezTo>
                    <a:pt x="524" y="230"/>
                    <a:pt x="557" y="261"/>
                    <a:pt x="568" y="292"/>
                  </a:cubicBezTo>
                  <a:close/>
                  <a:moveTo>
                    <a:pt x="413" y="175"/>
                  </a:moveTo>
                  <a:cubicBezTo>
                    <a:pt x="428" y="161"/>
                    <a:pt x="454" y="158"/>
                    <a:pt x="472" y="169"/>
                  </a:cubicBezTo>
                  <a:cubicBezTo>
                    <a:pt x="492" y="182"/>
                    <a:pt x="497" y="204"/>
                    <a:pt x="494" y="225"/>
                  </a:cubicBezTo>
                  <a:cubicBezTo>
                    <a:pt x="466" y="223"/>
                    <a:pt x="440" y="241"/>
                    <a:pt x="436" y="268"/>
                  </a:cubicBezTo>
                  <a:cubicBezTo>
                    <a:pt x="436" y="260"/>
                    <a:pt x="438" y="253"/>
                    <a:pt x="442" y="245"/>
                  </a:cubicBezTo>
                  <a:cubicBezTo>
                    <a:pt x="447" y="237"/>
                    <a:pt x="454" y="230"/>
                    <a:pt x="463" y="225"/>
                  </a:cubicBezTo>
                  <a:cubicBezTo>
                    <a:pt x="463" y="224"/>
                    <a:pt x="463" y="223"/>
                    <a:pt x="462" y="223"/>
                  </a:cubicBezTo>
                  <a:cubicBezTo>
                    <a:pt x="449" y="229"/>
                    <a:pt x="438" y="241"/>
                    <a:pt x="433" y="254"/>
                  </a:cubicBezTo>
                  <a:cubicBezTo>
                    <a:pt x="433" y="251"/>
                    <a:pt x="434" y="249"/>
                    <a:pt x="434" y="246"/>
                  </a:cubicBezTo>
                  <a:cubicBezTo>
                    <a:pt x="437" y="237"/>
                    <a:pt x="442" y="229"/>
                    <a:pt x="450" y="223"/>
                  </a:cubicBezTo>
                  <a:cubicBezTo>
                    <a:pt x="451" y="222"/>
                    <a:pt x="450" y="221"/>
                    <a:pt x="450" y="222"/>
                  </a:cubicBezTo>
                  <a:cubicBezTo>
                    <a:pt x="434" y="231"/>
                    <a:pt x="424" y="252"/>
                    <a:pt x="428" y="270"/>
                  </a:cubicBezTo>
                  <a:cubicBezTo>
                    <a:pt x="392" y="256"/>
                    <a:pt x="381" y="204"/>
                    <a:pt x="413" y="175"/>
                  </a:cubicBezTo>
                  <a:close/>
                  <a:moveTo>
                    <a:pt x="452" y="310"/>
                  </a:moveTo>
                  <a:cubicBezTo>
                    <a:pt x="438" y="308"/>
                    <a:pt x="424" y="298"/>
                    <a:pt x="411" y="286"/>
                  </a:cubicBezTo>
                  <a:cubicBezTo>
                    <a:pt x="419" y="288"/>
                    <a:pt x="428" y="287"/>
                    <a:pt x="433" y="282"/>
                  </a:cubicBezTo>
                  <a:cubicBezTo>
                    <a:pt x="438" y="283"/>
                    <a:pt x="442" y="283"/>
                    <a:pt x="447" y="283"/>
                  </a:cubicBezTo>
                  <a:cubicBezTo>
                    <a:pt x="446" y="292"/>
                    <a:pt x="448" y="301"/>
                    <a:pt x="452" y="310"/>
                  </a:cubicBezTo>
                  <a:close/>
                  <a:moveTo>
                    <a:pt x="424" y="279"/>
                  </a:moveTo>
                  <a:cubicBezTo>
                    <a:pt x="425" y="280"/>
                    <a:pt x="426" y="280"/>
                    <a:pt x="428" y="280"/>
                  </a:cubicBezTo>
                  <a:cubicBezTo>
                    <a:pt x="426" y="281"/>
                    <a:pt x="424" y="282"/>
                    <a:pt x="421" y="283"/>
                  </a:cubicBezTo>
                  <a:cubicBezTo>
                    <a:pt x="417" y="284"/>
                    <a:pt x="412" y="284"/>
                    <a:pt x="408" y="283"/>
                  </a:cubicBezTo>
                  <a:cubicBezTo>
                    <a:pt x="406" y="281"/>
                    <a:pt x="405" y="279"/>
                    <a:pt x="403" y="277"/>
                  </a:cubicBezTo>
                  <a:cubicBezTo>
                    <a:pt x="410" y="280"/>
                    <a:pt x="417" y="280"/>
                    <a:pt x="424" y="279"/>
                  </a:cubicBezTo>
                  <a:close/>
                  <a:moveTo>
                    <a:pt x="361" y="222"/>
                  </a:moveTo>
                  <a:cubicBezTo>
                    <a:pt x="371" y="237"/>
                    <a:pt x="379" y="254"/>
                    <a:pt x="389" y="268"/>
                  </a:cubicBezTo>
                  <a:cubicBezTo>
                    <a:pt x="404" y="288"/>
                    <a:pt x="428" y="316"/>
                    <a:pt x="455" y="316"/>
                  </a:cubicBezTo>
                  <a:cubicBezTo>
                    <a:pt x="456" y="318"/>
                    <a:pt x="457" y="320"/>
                    <a:pt x="459" y="322"/>
                  </a:cubicBezTo>
                  <a:cubicBezTo>
                    <a:pt x="459" y="326"/>
                    <a:pt x="459" y="331"/>
                    <a:pt x="457" y="334"/>
                  </a:cubicBezTo>
                  <a:cubicBezTo>
                    <a:pt x="457" y="335"/>
                    <a:pt x="457" y="335"/>
                    <a:pt x="457" y="335"/>
                  </a:cubicBezTo>
                  <a:cubicBezTo>
                    <a:pt x="444" y="323"/>
                    <a:pt x="425" y="316"/>
                    <a:pt x="406" y="316"/>
                  </a:cubicBezTo>
                  <a:cubicBezTo>
                    <a:pt x="397" y="307"/>
                    <a:pt x="388" y="297"/>
                    <a:pt x="383" y="285"/>
                  </a:cubicBezTo>
                  <a:cubicBezTo>
                    <a:pt x="377" y="272"/>
                    <a:pt x="370" y="259"/>
                    <a:pt x="361" y="246"/>
                  </a:cubicBezTo>
                  <a:cubicBezTo>
                    <a:pt x="353" y="234"/>
                    <a:pt x="342" y="222"/>
                    <a:pt x="331" y="211"/>
                  </a:cubicBezTo>
                  <a:cubicBezTo>
                    <a:pt x="324" y="201"/>
                    <a:pt x="315" y="193"/>
                    <a:pt x="303" y="189"/>
                  </a:cubicBezTo>
                  <a:cubicBezTo>
                    <a:pt x="308" y="182"/>
                    <a:pt x="313" y="175"/>
                    <a:pt x="318" y="168"/>
                  </a:cubicBezTo>
                  <a:cubicBezTo>
                    <a:pt x="328" y="182"/>
                    <a:pt x="352" y="209"/>
                    <a:pt x="361" y="222"/>
                  </a:cubicBezTo>
                  <a:close/>
                  <a:moveTo>
                    <a:pt x="177" y="345"/>
                  </a:moveTo>
                  <a:cubicBezTo>
                    <a:pt x="153" y="341"/>
                    <a:pt x="127" y="334"/>
                    <a:pt x="103" y="344"/>
                  </a:cubicBezTo>
                  <a:cubicBezTo>
                    <a:pt x="112" y="319"/>
                    <a:pt x="125" y="295"/>
                    <a:pt x="141" y="272"/>
                  </a:cubicBezTo>
                  <a:cubicBezTo>
                    <a:pt x="142" y="271"/>
                    <a:pt x="141" y="269"/>
                    <a:pt x="139" y="269"/>
                  </a:cubicBezTo>
                  <a:cubicBezTo>
                    <a:pt x="139" y="268"/>
                    <a:pt x="139" y="266"/>
                    <a:pt x="137" y="266"/>
                  </a:cubicBezTo>
                  <a:cubicBezTo>
                    <a:pt x="107" y="264"/>
                    <a:pt x="89" y="237"/>
                    <a:pt x="69" y="218"/>
                  </a:cubicBezTo>
                  <a:cubicBezTo>
                    <a:pt x="53" y="203"/>
                    <a:pt x="34" y="190"/>
                    <a:pt x="14" y="179"/>
                  </a:cubicBezTo>
                  <a:cubicBezTo>
                    <a:pt x="63" y="161"/>
                    <a:pt x="90" y="108"/>
                    <a:pt x="141" y="93"/>
                  </a:cubicBezTo>
                  <a:cubicBezTo>
                    <a:pt x="143" y="93"/>
                    <a:pt x="144" y="90"/>
                    <a:pt x="142" y="88"/>
                  </a:cubicBezTo>
                  <a:cubicBezTo>
                    <a:pt x="124" y="72"/>
                    <a:pt x="111" y="53"/>
                    <a:pt x="102" y="31"/>
                  </a:cubicBezTo>
                  <a:cubicBezTo>
                    <a:pt x="127" y="37"/>
                    <a:pt x="150" y="34"/>
                    <a:pt x="176" y="30"/>
                  </a:cubicBezTo>
                  <a:cubicBezTo>
                    <a:pt x="203" y="27"/>
                    <a:pt x="236" y="26"/>
                    <a:pt x="255" y="51"/>
                  </a:cubicBezTo>
                  <a:cubicBezTo>
                    <a:pt x="257" y="53"/>
                    <a:pt x="260" y="52"/>
                    <a:pt x="261" y="49"/>
                  </a:cubicBezTo>
                  <a:cubicBezTo>
                    <a:pt x="261" y="41"/>
                    <a:pt x="263" y="35"/>
                    <a:pt x="267" y="29"/>
                  </a:cubicBezTo>
                  <a:cubicBezTo>
                    <a:pt x="277" y="50"/>
                    <a:pt x="296" y="63"/>
                    <a:pt x="312" y="80"/>
                  </a:cubicBezTo>
                  <a:cubicBezTo>
                    <a:pt x="328" y="98"/>
                    <a:pt x="337" y="117"/>
                    <a:pt x="326" y="140"/>
                  </a:cubicBezTo>
                  <a:cubicBezTo>
                    <a:pt x="319" y="154"/>
                    <a:pt x="310" y="168"/>
                    <a:pt x="302" y="182"/>
                  </a:cubicBezTo>
                  <a:cubicBezTo>
                    <a:pt x="303" y="162"/>
                    <a:pt x="300" y="142"/>
                    <a:pt x="294" y="123"/>
                  </a:cubicBezTo>
                  <a:cubicBezTo>
                    <a:pt x="287" y="103"/>
                    <a:pt x="276" y="83"/>
                    <a:pt x="258" y="71"/>
                  </a:cubicBezTo>
                  <a:cubicBezTo>
                    <a:pt x="258" y="70"/>
                    <a:pt x="257" y="71"/>
                    <a:pt x="258" y="72"/>
                  </a:cubicBezTo>
                  <a:cubicBezTo>
                    <a:pt x="292" y="96"/>
                    <a:pt x="300" y="144"/>
                    <a:pt x="298" y="184"/>
                  </a:cubicBezTo>
                  <a:cubicBezTo>
                    <a:pt x="283" y="157"/>
                    <a:pt x="263" y="135"/>
                    <a:pt x="241" y="115"/>
                  </a:cubicBezTo>
                  <a:cubicBezTo>
                    <a:pt x="241" y="88"/>
                    <a:pt x="231" y="62"/>
                    <a:pt x="207" y="49"/>
                  </a:cubicBezTo>
                  <a:cubicBezTo>
                    <a:pt x="206" y="49"/>
                    <a:pt x="205" y="50"/>
                    <a:pt x="206" y="50"/>
                  </a:cubicBezTo>
                  <a:cubicBezTo>
                    <a:pt x="218" y="56"/>
                    <a:pt x="227" y="67"/>
                    <a:pt x="232" y="80"/>
                  </a:cubicBezTo>
                  <a:cubicBezTo>
                    <a:pt x="236" y="91"/>
                    <a:pt x="236" y="102"/>
                    <a:pt x="238" y="113"/>
                  </a:cubicBezTo>
                  <a:cubicBezTo>
                    <a:pt x="228" y="105"/>
                    <a:pt x="217" y="97"/>
                    <a:pt x="206" y="89"/>
                  </a:cubicBezTo>
                  <a:cubicBezTo>
                    <a:pt x="206" y="89"/>
                    <a:pt x="206" y="89"/>
                    <a:pt x="206" y="89"/>
                  </a:cubicBezTo>
                  <a:cubicBezTo>
                    <a:pt x="204" y="67"/>
                    <a:pt x="190" y="49"/>
                    <a:pt x="170" y="40"/>
                  </a:cubicBezTo>
                  <a:cubicBezTo>
                    <a:pt x="169" y="39"/>
                    <a:pt x="168" y="41"/>
                    <a:pt x="169" y="41"/>
                  </a:cubicBezTo>
                  <a:cubicBezTo>
                    <a:pt x="188" y="49"/>
                    <a:pt x="201" y="67"/>
                    <a:pt x="204" y="87"/>
                  </a:cubicBezTo>
                  <a:cubicBezTo>
                    <a:pt x="189" y="77"/>
                    <a:pt x="173" y="68"/>
                    <a:pt x="158" y="59"/>
                  </a:cubicBezTo>
                  <a:cubicBezTo>
                    <a:pt x="157" y="58"/>
                    <a:pt x="157" y="59"/>
                    <a:pt x="157" y="59"/>
                  </a:cubicBezTo>
                  <a:cubicBezTo>
                    <a:pt x="211" y="93"/>
                    <a:pt x="267" y="131"/>
                    <a:pt x="296" y="189"/>
                  </a:cubicBezTo>
                  <a:cubicBezTo>
                    <a:pt x="276" y="189"/>
                    <a:pt x="255" y="192"/>
                    <a:pt x="235" y="191"/>
                  </a:cubicBezTo>
                  <a:cubicBezTo>
                    <a:pt x="232" y="191"/>
                    <a:pt x="230" y="191"/>
                    <a:pt x="228" y="191"/>
                  </a:cubicBezTo>
                  <a:cubicBezTo>
                    <a:pt x="218" y="157"/>
                    <a:pt x="199" y="127"/>
                    <a:pt x="171" y="104"/>
                  </a:cubicBezTo>
                  <a:cubicBezTo>
                    <a:pt x="171" y="103"/>
                    <a:pt x="170" y="104"/>
                    <a:pt x="171" y="105"/>
                  </a:cubicBezTo>
                  <a:cubicBezTo>
                    <a:pt x="197" y="128"/>
                    <a:pt x="215" y="158"/>
                    <a:pt x="224" y="191"/>
                  </a:cubicBezTo>
                  <a:cubicBezTo>
                    <a:pt x="208" y="190"/>
                    <a:pt x="192" y="189"/>
                    <a:pt x="176" y="187"/>
                  </a:cubicBezTo>
                  <a:cubicBezTo>
                    <a:pt x="170" y="160"/>
                    <a:pt x="146" y="135"/>
                    <a:pt x="123" y="121"/>
                  </a:cubicBezTo>
                  <a:cubicBezTo>
                    <a:pt x="122" y="121"/>
                    <a:pt x="122" y="122"/>
                    <a:pt x="122" y="122"/>
                  </a:cubicBezTo>
                  <a:cubicBezTo>
                    <a:pt x="135" y="130"/>
                    <a:pt x="146" y="140"/>
                    <a:pt x="155" y="152"/>
                  </a:cubicBezTo>
                  <a:cubicBezTo>
                    <a:pt x="163" y="163"/>
                    <a:pt x="168" y="174"/>
                    <a:pt x="173" y="186"/>
                  </a:cubicBezTo>
                  <a:cubicBezTo>
                    <a:pt x="172" y="186"/>
                    <a:pt x="171" y="186"/>
                    <a:pt x="170" y="186"/>
                  </a:cubicBezTo>
                  <a:cubicBezTo>
                    <a:pt x="128" y="181"/>
                    <a:pt x="84" y="174"/>
                    <a:pt x="42" y="179"/>
                  </a:cubicBezTo>
                  <a:cubicBezTo>
                    <a:pt x="42" y="179"/>
                    <a:pt x="41" y="180"/>
                    <a:pt x="42" y="180"/>
                  </a:cubicBezTo>
                  <a:cubicBezTo>
                    <a:pt x="86" y="176"/>
                    <a:pt x="128" y="183"/>
                    <a:pt x="171" y="189"/>
                  </a:cubicBezTo>
                  <a:cubicBezTo>
                    <a:pt x="169" y="190"/>
                    <a:pt x="167" y="193"/>
                    <a:pt x="165" y="196"/>
                  </a:cubicBezTo>
                  <a:cubicBezTo>
                    <a:pt x="159" y="202"/>
                    <a:pt x="153" y="207"/>
                    <a:pt x="146" y="212"/>
                  </a:cubicBezTo>
                  <a:cubicBezTo>
                    <a:pt x="133" y="220"/>
                    <a:pt x="119" y="225"/>
                    <a:pt x="103" y="228"/>
                  </a:cubicBezTo>
                  <a:cubicBezTo>
                    <a:pt x="103" y="228"/>
                    <a:pt x="103" y="229"/>
                    <a:pt x="104" y="229"/>
                  </a:cubicBezTo>
                  <a:cubicBezTo>
                    <a:pt x="117" y="228"/>
                    <a:pt x="129" y="224"/>
                    <a:pt x="141" y="218"/>
                  </a:cubicBezTo>
                  <a:cubicBezTo>
                    <a:pt x="146" y="215"/>
                    <a:pt x="151" y="211"/>
                    <a:pt x="156" y="208"/>
                  </a:cubicBezTo>
                  <a:cubicBezTo>
                    <a:pt x="159" y="205"/>
                    <a:pt x="162" y="203"/>
                    <a:pt x="165" y="200"/>
                  </a:cubicBezTo>
                  <a:cubicBezTo>
                    <a:pt x="167" y="197"/>
                    <a:pt x="171" y="191"/>
                    <a:pt x="175" y="191"/>
                  </a:cubicBezTo>
                  <a:cubicBezTo>
                    <a:pt x="175" y="190"/>
                    <a:pt x="176" y="190"/>
                    <a:pt x="176" y="189"/>
                  </a:cubicBezTo>
                  <a:cubicBezTo>
                    <a:pt x="192" y="192"/>
                    <a:pt x="208" y="194"/>
                    <a:pt x="224" y="195"/>
                  </a:cubicBezTo>
                  <a:cubicBezTo>
                    <a:pt x="211" y="217"/>
                    <a:pt x="191" y="234"/>
                    <a:pt x="167" y="244"/>
                  </a:cubicBezTo>
                  <a:cubicBezTo>
                    <a:pt x="166" y="244"/>
                    <a:pt x="167" y="245"/>
                    <a:pt x="167" y="245"/>
                  </a:cubicBezTo>
                  <a:cubicBezTo>
                    <a:pt x="192" y="235"/>
                    <a:pt x="213" y="219"/>
                    <a:pt x="227" y="196"/>
                  </a:cubicBezTo>
                  <a:cubicBezTo>
                    <a:pt x="227" y="196"/>
                    <a:pt x="227" y="195"/>
                    <a:pt x="227" y="195"/>
                  </a:cubicBezTo>
                  <a:cubicBezTo>
                    <a:pt x="229" y="195"/>
                    <a:pt x="231" y="196"/>
                    <a:pt x="233" y="196"/>
                  </a:cubicBezTo>
                  <a:cubicBezTo>
                    <a:pt x="254" y="197"/>
                    <a:pt x="274" y="195"/>
                    <a:pt x="295" y="194"/>
                  </a:cubicBezTo>
                  <a:cubicBezTo>
                    <a:pt x="287" y="212"/>
                    <a:pt x="275" y="229"/>
                    <a:pt x="261" y="242"/>
                  </a:cubicBezTo>
                  <a:cubicBezTo>
                    <a:pt x="247" y="255"/>
                    <a:pt x="230" y="265"/>
                    <a:pt x="212" y="273"/>
                  </a:cubicBezTo>
                  <a:cubicBezTo>
                    <a:pt x="180" y="289"/>
                    <a:pt x="145" y="302"/>
                    <a:pt x="120" y="329"/>
                  </a:cubicBezTo>
                  <a:cubicBezTo>
                    <a:pt x="119" y="330"/>
                    <a:pt x="120" y="331"/>
                    <a:pt x="121" y="330"/>
                  </a:cubicBezTo>
                  <a:cubicBezTo>
                    <a:pt x="149" y="302"/>
                    <a:pt x="188" y="289"/>
                    <a:pt x="223" y="271"/>
                  </a:cubicBezTo>
                  <a:cubicBezTo>
                    <a:pt x="225" y="270"/>
                    <a:pt x="227" y="269"/>
                    <a:pt x="230" y="267"/>
                  </a:cubicBezTo>
                  <a:cubicBezTo>
                    <a:pt x="226" y="288"/>
                    <a:pt x="220" y="307"/>
                    <a:pt x="207" y="324"/>
                  </a:cubicBezTo>
                  <a:cubicBezTo>
                    <a:pt x="207" y="325"/>
                    <a:pt x="208" y="325"/>
                    <a:pt x="209" y="325"/>
                  </a:cubicBezTo>
                  <a:cubicBezTo>
                    <a:pt x="221" y="308"/>
                    <a:pt x="231" y="287"/>
                    <a:pt x="232" y="266"/>
                  </a:cubicBezTo>
                  <a:cubicBezTo>
                    <a:pt x="244" y="259"/>
                    <a:pt x="254" y="252"/>
                    <a:pt x="264" y="243"/>
                  </a:cubicBezTo>
                  <a:cubicBezTo>
                    <a:pt x="264" y="243"/>
                    <a:pt x="264" y="243"/>
                    <a:pt x="264" y="243"/>
                  </a:cubicBezTo>
                  <a:cubicBezTo>
                    <a:pt x="270" y="244"/>
                    <a:pt x="272" y="274"/>
                    <a:pt x="272" y="278"/>
                  </a:cubicBezTo>
                  <a:cubicBezTo>
                    <a:pt x="272" y="290"/>
                    <a:pt x="271" y="301"/>
                    <a:pt x="269" y="312"/>
                  </a:cubicBezTo>
                  <a:cubicBezTo>
                    <a:pt x="269" y="313"/>
                    <a:pt x="270" y="313"/>
                    <a:pt x="270" y="312"/>
                  </a:cubicBezTo>
                  <a:cubicBezTo>
                    <a:pt x="273" y="299"/>
                    <a:pt x="275" y="285"/>
                    <a:pt x="274" y="271"/>
                  </a:cubicBezTo>
                  <a:cubicBezTo>
                    <a:pt x="273" y="264"/>
                    <a:pt x="273" y="258"/>
                    <a:pt x="271" y="252"/>
                  </a:cubicBezTo>
                  <a:cubicBezTo>
                    <a:pt x="270" y="248"/>
                    <a:pt x="270" y="244"/>
                    <a:pt x="266" y="241"/>
                  </a:cubicBezTo>
                  <a:cubicBezTo>
                    <a:pt x="276" y="232"/>
                    <a:pt x="285" y="221"/>
                    <a:pt x="292" y="209"/>
                  </a:cubicBezTo>
                  <a:cubicBezTo>
                    <a:pt x="292" y="210"/>
                    <a:pt x="293" y="209"/>
                    <a:pt x="293" y="208"/>
                  </a:cubicBezTo>
                  <a:cubicBezTo>
                    <a:pt x="294" y="211"/>
                    <a:pt x="298" y="216"/>
                    <a:pt x="300" y="219"/>
                  </a:cubicBezTo>
                  <a:cubicBezTo>
                    <a:pt x="302" y="222"/>
                    <a:pt x="303" y="226"/>
                    <a:pt x="305" y="230"/>
                  </a:cubicBezTo>
                  <a:cubicBezTo>
                    <a:pt x="308" y="238"/>
                    <a:pt x="310" y="246"/>
                    <a:pt x="310" y="255"/>
                  </a:cubicBezTo>
                  <a:cubicBezTo>
                    <a:pt x="311" y="271"/>
                    <a:pt x="308" y="285"/>
                    <a:pt x="302" y="300"/>
                  </a:cubicBezTo>
                  <a:cubicBezTo>
                    <a:pt x="301" y="301"/>
                    <a:pt x="303" y="301"/>
                    <a:pt x="303" y="301"/>
                  </a:cubicBezTo>
                  <a:cubicBezTo>
                    <a:pt x="312" y="285"/>
                    <a:pt x="314" y="266"/>
                    <a:pt x="312" y="248"/>
                  </a:cubicBezTo>
                  <a:cubicBezTo>
                    <a:pt x="311" y="239"/>
                    <a:pt x="309" y="231"/>
                    <a:pt x="305" y="223"/>
                  </a:cubicBezTo>
                  <a:cubicBezTo>
                    <a:pt x="303" y="218"/>
                    <a:pt x="299" y="208"/>
                    <a:pt x="294" y="206"/>
                  </a:cubicBezTo>
                  <a:cubicBezTo>
                    <a:pt x="296" y="202"/>
                    <a:pt x="297" y="199"/>
                    <a:pt x="299" y="195"/>
                  </a:cubicBezTo>
                  <a:cubicBezTo>
                    <a:pt x="299" y="195"/>
                    <a:pt x="299" y="196"/>
                    <a:pt x="299" y="196"/>
                  </a:cubicBezTo>
                  <a:cubicBezTo>
                    <a:pt x="334" y="205"/>
                    <a:pt x="342" y="254"/>
                    <a:pt x="335" y="284"/>
                  </a:cubicBezTo>
                  <a:cubicBezTo>
                    <a:pt x="328" y="311"/>
                    <a:pt x="311" y="333"/>
                    <a:pt x="286" y="346"/>
                  </a:cubicBezTo>
                  <a:cubicBezTo>
                    <a:pt x="289" y="340"/>
                    <a:pt x="291" y="334"/>
                    <a:pt x="291" y="327"/>
                  </a:cubicBezTo>
                  <a:cubicBezTo>
                    <a:pt x="291" y="323"/>
                    <a:pt x="287" y="322"/>
                    <a:pt x="285" y="324"/>
                  </a:cubicBezTo>
                  <a:cubicBezTo>
                    <a:pt x="254" y="348"/>
                    <a:pt x="214" y="350"/>
                    <a:pt x="177" y="345"/>
                  </a:cubicBezTo>
                  <a:close/>
                  <a:moveTo>
                    <a:pt x="283" y="355"/>
                  </a:moveTo>
                  <a:cubicBezTo>
                    <a:pt x="300" y="348"/>
                    <a:pt x="314" y="337"/>
                    <a:pt x="325" y="323"/>
                  </a:cubicBezTo>
                  <a:cubicBezTo>
                    <a:pt x="339" y="320"/>
                    <a:pt x="351" y="323"/>
                    <a:pt x="364" y="326"/>
                  </a:cubicBezTo>
                  <a:cubicBezTo>
                    <a:pt x="364" y="326"/>
                    <a:pt x="364" y="326"/>
                    <a:pt x="364" y="326"/>
                  </a:cubicBezTo>
                  <a:cubicBezTo>
                    <a:pt x="364" y="326"/>
                    <a:pt x="364" y="326"/>
                    <a:pt x="364" y="326"/>
                  </a:cubicBezTo>
                  <a:cubicBezTo>
                    <a:pt x="339" y="330"/>
                    <a:pt x="324" y="353"/>
                    <a:pt x="320" y="376"/>
                  </a:cubicBezTo>
                  <a:cubicBezTo>
                    <a:pt x="319" y="389"/>
                    <a:pt x="320" y="417"/>
                    <a:pt x="332" y="427"/>
                  </a:cubicBezTo>
                  <a:cubicBezTo>
                    <a:pt x="331" y="428"/>
                    <a:pt x="329" y="428"/>
                    <a:pt x="328" y="429"/>
                  </a:cubicBezTo>
                  <a:cubicBezTo>
                    <a:pt x="315" y="411"/>
                    <a:pt x="309" y="389"/>
                    <a:pt x="312" y="367"/>
                  </a:cubicBezTo>
                  <a:cubicBezTo>
                    <a:pt x="313" y="366"/>
                    <a:pt x="311" y="366"/>
                    <a:pt x="311" y="367"/>
                  </a:cubicBezTo>
                  <a:cubicBezTo>
                    <a:pt x="307" y="389"/>
                    <a:pt x="311" y="412"/>
                    <a:pt x="325" y="430"/>
                  </a:cubicBezTo>
                  <a:cubicBezTo>
                    <a:pt x="325" y="431"/>
                    <a:pt x="324" y="431"/>
                    <a:pt x="324" y="431"/>
                  </a:cubicBezTo>
                  <a:cubicBezTo>
                    <a:pt x="314" y="419"/>
                    <a:pt x="308" y="406"/>
                    <a:pt x="307" y="391"/>
                  </a:cubicBezTo>
                  <a:cubicBezTo>
                    <a:pt x="307" y="390"/>
                    <a:pt x="305" y="390"/>
                    <a:pt x="305" y="391"/>
                  </a:cubicBezTo>
                  <a:cubicBezTo>
                    <a:pt x="306" y="406"/>
                    <a:pt x="311" y="421"/>
                    <a:pt x="321" y="433"/>
                  </a:cubicBezTo>
                  <a:cubicBezTo>
                    <a:pt x="316" y="436"/>
                    <a:pt x="311" y="440"/>
                    <a:pt x="307" y="445"/>
                  </a:cubicBezTo>
                  <a:cubicBezTo>
                    <a:pt x="280" y="423"/>
                    <a:pt x="266" y="387"/>
                    <a:pt x="283" y="355"/>
                  </a:cubicBezTo>
                  <a:close/>
                  <a:moveTo>
                    <a:pt x="282" y="432"/>
                  </a:moveTo>
                  <a:cubicBezTo>
                    <a:pt x="282" y="432"/>
                    <a:pt x="282" y="432"/>
                    <a:pt x="282" y="432"/>
                  </a:cubicBezTo>
                  <a:cubicBezTo>
                    <a:pt x="282" y="432"/>
                    <a:pt x="282" y="432"/>
                    <a:pt x="282" y="432"/>
                  </a:cubicBezTo>
                  <a:cubicBezTo>
                    <a:pt x="282" y="432"/>
                    <a:pt x="282" y="432"/>
                    <a:pt x="282" y="432"/>
                  </a:cubicBezTo>
                  <a:close/>
                  <a:moveTo>
                    <a:pt x="241" y="483"/>
                  </a:moveTo>
                  <a:cubicBezTo>
                    <a:pt x="229" y="475"/>
                    <a:pt x="220" y="461"/>
                    <a:pt x="216" y="447"/>
                  </a:cubicBezTo>
                  <a:cubicBezTo>
                    <a:pt x="207" y="412"/>
                    <a:pt x="236" y="391"/>
                    <a:pt x="267" y="385"/>
                  </a:cubicBezTo>
                  <a:cubicBezTo>
                    <a:pt x="267" y="386"/>
                    <a:pt x="267" y="386"/>
                    <a:pt x="267" y="386"/>
                  </a:cubicBezTo>
                  <a:cubicBezTo>
                    <a:pt x="262" y="415"/>
                    <a:pt x="267" y="455"/>
                    <a:pt x="291" y="472"/>
                  </a:cubicBezTo>
                  <a:cubicBezTo>
                    <a:pt x="292" y="472"/>
                    <a:pt x="292" y="472"/>
                    <a:pt x="292" y="472"/>
                  </a:cubicBezTo>
                  <a:cubicBezTo>
                    <a:pt x="292" y="473"/>
                    <a:pt x="292" y="473"/>
                    <a:pt x="292" y="474"/>
                  </a:cubicBezTo>
                  <a:cubicBezTo>
                    <a:pt x="271" y="465"/>
                    <a:pt x="261" y="439"/>
                    <a:pt x="260" y="417"/>
                  </a:cubicBezTo>
                  <a:cubicBezTo>
                    <a:pt x="260" y="416"/>
                    <a:pt x="259" y="416"/>
                    <a:pt x="259" y="417"/>
                  </a:cubicBezTo>
                  <a:cubicBezTo>
                    <a:pt x="259" y="437"/>
                    <a:pt x="268" y="472"/>
                    <a:pt x="291" y="477"/>
                  </a:cubicBezTo>
                  <a:cubicBezTo>
                    <a:pt x="291" y="480"/>
                    <a:pt x="290" y="483"/>
                    <a:pt x="290" y="486"/>
                  </a:cubicBezTo>
                  <a:cubicBezTo>
                    <a:pt x="273" y="489"/>
                    <a:pt x="256" y="493"/>
                    <a:pt x="241" y="483"/>
                  </a:cubicBezTo>
                  <a:close/>
                  <a:moveTo>
                    <a:pt x="263" y="640"/>
                  </a:moveTo>
                  <a:cubicBezTo>
                    <a:pt x="247" y="649"/>
                    <a:pt x="226" y="645"/>
                    <a:pt x="213" y="633"/>
                  </a:cubicBezTo>
                  <a:cubicBezTo>
                    <a:pt x="183" y="606"/>
                    <a:pt x="191" y="564"/>
                    <a:pt x="225" y="548"/>
                  </a:cubicBezTo>
                  <a:cubicBezTo>
                    <a:pt x="225" y="564"/>
                    <a:pt x="233" y="579"/>
                    <a:pt x="245" y="589"/>
                  </a:cubicBezTo>
                  <a:cubicBezTo>
                    <a:pt x="254" y="596"/>
                    <a:pt x="263" y="600"/>
                    <a:pt x="273" y="602"/>
                  </a:cubicBezTo>
                  <a:cubicBezTo>
                    <a:pt x="273" y="602"/>
                    <a:pt x="272" y="603"/>
                    <a:pt x="272" y="604"/>
                  </a:cubicBezTo>
                  <a:cubicBezTo>
                    <a:pt x="270" y="607"/>
                    <a:pt x="269" y="609"/>
                    <a:pt x="267" y="611"/>
                  </a:cubicBezTo>
                  <a:cubicBezTo>
                    <a:pt x="263" y="615"/>
                    <a:pt x="258" y="618"/>
                    <a:pt x="252" y="620"/>
                  </a:cubicBezTo>
                  <a:cubicBezTo>
                    <a:pt x="251" y="620"/>
                    <a:pt x="252" y="622"/>
                    <a:pt x="253" y="622"/>
                  </a:cubicBezTo>
                  <a:cubicBezTo>
                    <a:pt x="259" y="620"/>
                    <a:pt x="264" y="618"/>
                    <a:pt x="268" y="614"/>
                  </a:cubicBezTo>
                  <a:cubicBezTo>
                    <a:pt x="271" y="611"/>
                    <a:pt x="276" y="606"/>
                    <a:pt x="277" y="602"/>
                  </a:cubicBezTo>
                  <a:cubicBezTo>
                    <a:pt x="278" y="602"/>
                    <a:pt x="278" y="602"/>
                    <a:pt x="279" y="602"/>
                  </a:cubicBezTo>
                  <a:cubicBezTo>
                    <a:pt x="277" y="606"/>
                    <a:pt x="275" y="611"/>
                    <a:pt x="271" y="615"/>
                  </a:cubicBezTo>
                  <a:cubicBezTo>
                    <a:pt x="267" y="619"/>
                    <a:pt x="262" y="623"/>
                    <a:pt x="256" y="626"/>
                  </a:cubicBezTo>
                  <a:cubicBezTo>
                    <a:pt x="256" y="626"/>
                    <a:pt x="256" y="627"/>
                    <a:pt x="256" y="627"/>
                  </a:cubicBezTo>
                  <a:cubicBezTo>
                    <a:pt x="267" y="623"/>
                    <a:pt x="280" y="614"/>
                    <a:pt x="283" y="602"/>
                  </a:cubicBezTo>
                  <a:cubicBezTo>
                    <a:pt x="285" y="602"/>
                    <a:pt x="287" y="602"/>
                    <a:pt x="288" y="602"/>
                  </a:cubicBezTo>
                  <a:cubicBezTo>
                    <a:pt x="284" y="617"/>
                    <a:pt x="278" y="632"/>
                    <a:pt x="263" y="640"/>
                  </a:cubicBezTo>
                  <a:close/>
                  <a:moveTo>
                    <a:pt x="249" y="582"/>
                  </a:moveTo>
                  <a:cubicBezTo>
                    <a:pt x="234" y="569"/>
                    <a:pt x="228" y="548"/>
                    <a:pt x="237" y="530"/>
                  </a:cubicBezTo>
                  <a:cubicBezTo>
                    <a:pt x="243" y="516"/>
                    <a:pt x="256" y="507"/>
                    <a:pt x="267" y="498"/>
                  </a:cubicBezTo>
                  <a:cubicBezTo>
                    <a:pt x="267" y="498"/>
                    <a:pt x="267" y="498"/>
                    <a:pt x="268" y="498"/>
                  </a:cubicBezTo>
                  <a:cubicBezTo>
                    <a:pt x="271" y="498"/>
                    <a:pt x="275" y="497"/>
                    <a:pt x="279" y="496"/>
                  </a:cubicBezTo>
                  <a:cubicBezTo>
                    <a:pt x="264" y="504"/>
                    <a:pt x="253" y="517"/>
                    <a:pt x="247" y="532"/>
                  </a:cubicBezTo>
                  <a:cubicBezTo>
                    <a:pt x="247" y="533"/>
                    <a:pt x="248" y="533"/>
                    <a:pt x="248" y="533"/>
                  </a:cubicBezTo>
                  <a:cubicBezTo>
                    <a:pt x="256" y="515"/>
                    <a:pt x="271" y="502"/>
                    <a:pt x="289" y="496"/>
                  </a:cubicBezTo>
                  <a:cubicBezTo>
                    <a:pt x="290" y="497"/>
                    <a:pt x="290" y="498"/>
                    <a:pt x="290" y="499"/>
                  </a:cubicBezTo>
                  <a:cubicBezTo>
                    <a:pt x="286" y="498"/>
                    <a:pt x="279" y="503"/>
                    <a:pt x="277" y="505"/>
                  </a:cubicBezTo>
                  <a:cubicBezTo>
                    <a:pt x="269" y="511"/>
                    <a:pt x="263" y="518"/>
                    <a:pt x="258" y="526"/>
                  </a:cubicBezTo>
                  <a:cubicBezTo>
                    <a:pt x="258" y="527"/>
                    <a:pt x="259" y="528"/>
                    <a:pt x="259" y="527"/>
                  </a:cubicBezTo>
                  <a:cubicBezTo>
                    <a:pt x="263" y="522"/>
                    <a:pt x="268" y="517"/>
                    <a:pt x="272" y="513"/>
                  </a:cubicBezTo>
                  <a:cubicBezTo>
                    <a:pt x="275" y="510"/>
                    <a:pt x="277" y="508"/>
                    <a:pt x="280" y="506"/>
                  </a:cubicBezTo>
                  <a:cubicBezTo>
                    <a:pt x="282" y="505"/>
                    <a:pt x="288" y="502"/>
                    <a:pt x="290" y="502"/>
                  </a:cubicBezTo>
                  <a:cubicBezTo>
                    <a:pt x="291" y="514"/>
                    <a:pt x="296" y="526"/>
                    <a:pt x="304" y="536"/>
                  </a:cubicBezTo>
                  <a:cubicBezTo>
                    <a:pt x="307" y="541"/>
                    <a:pt x="311" y="545"/>
                    <a:pt x="315" y="549"/>
                  </a:cubicBezTo>
                  <a:cubicBezTo>
                    <a:pt x="312" y="557"/>
                    <a:pt x="307" y="564"/>
                    <a:pt x="299" y="569"/>
                  </a:cubicBezTo>
                  <a:cubicBezTo>
                    <a:pt x="298" y="569"/>
                    <a:pt x="299" y="571"/>
                    <a:pt x="300" y="570"/>
                  </a:cubicBezTo>
                  <a:cubicBezTo>
                    <a:pt x="308" y="566"/>
                    <a:pt x="314" y="559"/>
                    <a:pt x="318" y="551"/>
                  </a:cubicBezTo>
                  <a:cubicBezTo>
                    <a:pt x="318" y="552"/>
                    <a:pt x="319" y="552"/>
                    <a:pt x="319" y="552"/>
                  </a:cubicBezTo>
                  <a:cubicBezTo>
                    <a:pt x="314" y="563"/>
                    <a:pt x="306" y="572"/>
                    <a:pt x="297" y="579"/>
                  </a:cubicBezTo>
                  <a:cubicBezTo>
                    <a:pt x="296" y="580"/>
                    <a:pt x="297" y="581"/>
                    <a:pt x="297" y="580"/>
                  </a:cubicBezTo>
                  <a:cubicBezTo>
                    <a:pt x="308" y="574"/>
                    <a:pt x="317" y="565"/>
                    <a:pt x="322" y="554"/>
                  </a:cubicBezTo>
                  <a:cubicBezTo>
                    <a:pt x="324" y="556"/>
                    <a:pt x="326" y="557"/>
                    <a:pt x="328" y="559"/>
                  </a:cubicBezTo>
                  <a:cubicBezTo>
                    <a:pt x="322" y="571"/>
                    <a:pt x="314" y="583"/>
                    <a:pt x="301" y="590"/>
                  </a:cubicBezTo>
                  <a:cubicBezTo>
                    <a:pt x="284" y="599"/>
                    <a:pt x="263" y="594"/>
                    <a:pt x="249" y="582"/>
                  </a:cubicBezTo>
                  <a:close/>
                  <a:moveTo>
                    <a:pt x="344" y="673"/>
                  </a:moveTo>
                  <a:cubicBezTo>
                    <a:pt x="310" y="669"/>
                    <a:pt x="301" y="641"/>
                    <a:pt x="294" y="613"/>
                  </a:cubicBezTo>
                  <a:cubicBezTo>
                    <a:pt x="295" y="609"/>
                    <a:pt x="296" y="606"/>
                    <a:pt x="297" y="602"/>
                  </a:cubicBezTo>
                  <a:cubicBezTo>
                    <a:pt x="297" y="601"/>
                    <a:pt x="297" y="600"/>
                    <a:pt x="297" y="600"/>
                  </a:cubicBezTo>
                  <a:cubicBezTo>
                    <a:pt x="298" y="599"/>
                    <a:pt x="300" y="599"/>
                    <a:pt x="301" y="598"/>
                  </a:cubicBezTo>
                  <a:cubicBezTo>
                    <a:pt x="297" y="618"/>
                    <a:pt x="307" y="639"/>
                    <a:pt x="320" y="653"/>
                  </a:cubicBezTo>
                  <a:cubicBezTo>
                    <a:pt x="320" y="653"/>
                    <a:pt x="321" y="652"/>
                    <a:pt x="321" y="652"/>
                  </a:cubicBezTo>
                  <a:cubicBezTo>
                    <a:pt x="306" y="635"/>
                    <a:pt x="305" y="616"/>
                    <a:pt x="306" y="596"/>
                  </a:cubicBezTo>
                  <a:cubicBezTo>
                    <a:pt x="307" y="596"/>
                    <a:pt x="308" y="595"/>
                    <a:pt x="309" y="595"/>
                  </a:cubicBezTo>
                  <a:cubicBezTo>
                    <a:pt x="304" y="611"/>
                    <a:pt x="311" y="629"/>
                    <a:pt x="319" y="643"/>
                  </a:cubicBezTo>
                  <a:cubicBezTo>
                    <a:pt x="319" y="644"/>
                    <a:pt x="320" y="643"/>
                    <a:pt x="320" y="642"/>
                  </a:cubicBezTo>
                  <a:cubicBezTo>
                    <a:pt x="315" y="633"/>
                    <a:pt x="312" y="623"/>
                    <a:pt x="311" y="612"/>
                  </a:cubicBezTo>
                  <a:cubicBezTo>
                    <a:pt x="311" y="605"/>
                    <a:pt x="312" y="598"/>
                    <a:pt x="314" y="591"/>
                  </a:cubicBezTo>
                  <a:cubicBezTo>
                    <a:pt x="323" y="584"/>
                    <a:pt x="331" y="574"/>
                    <a:pt x="334" y="562"/>
                  </a:cubicBezTo>
                  <a:cubicBezTo>
                    <a:pt x="346" y="567"/>
                    <a:pt x="359" y="570"/>
                    <a:pt x="372" y="568"/>
                  </a:cubicBezTo>
                  <a:cubicBezTo>
                    <a:pt x="376" y="567"/>
                    <a:pt x="380" y="567"/>
                    <a:pt x="384" y="566"/>
                  </a:cubicBezTo>
                  <a:cubicBezTo>
                    <a:pt x="380" y="581"/>
                    <a:pt x="384" y="596"/>
                    <a:pt x="392" y="606"/>
                  </a:cubicBezTo>
                  <a:cubicBezTo>
                    <a:pt x="392" y="610"/>
                    <a:pt x="390" y="616"/>
                    <a:pt x="389" y="618"/>
                  </a:cubicBezTo>
                  <a:cubicBezTo>
                    <a:pt x="388" y="623"/>
                    <a:pt x="386" y="628"/>
                    <a:pt x="384" y="632"/>
                  </a:cubicBezTo>
                  <a:cubicBezTo>
                    <a:pt x="383" y="633"/>
                    <a:pt x="385" y="634"/>
                    <a:pt x="385" y="633"/>
                  </a:cubicBezTo>
                  <a:cubicBezTo>
                    <a:pt x="389" y="627"/>
                    <a:pt x="394" y="618"/>
                    <a:pt x="395" y="609"/>
                  </a:cubicBezTo>
                  <a:cubicBezTo>
                    <a:pt x="396" y="610"/>
                    <a:pt x="396" y="610"/>
                    <a:pt x="396" y="610"/>
                  </a:cubicBezTo>
                  <a:cubicBezTo>
                    <a:pt x="396" y="615"/>
                    <a:pt x="395" y="621"/>
                    <a:pt x="394" y="624"/>
                  </a:cubicBezTo>
                  <a:cubicBezTo>
                    <a:pt x="393" y="630"/>
                    <a:pt x="391" y="636"/>
                    <a:pt x="387" y="640"/>
                  </a:cubicBezTo>
                  <a:cubicBezTo>
                    <a:pt x="387" y="641"/>
                    <a:pt x="388" y="642"/>
                    <a:pt x="388" y="641"/>
                  </a:cubicBezTo>
                  <a:cubicBezTo>
                    <a:pt x="394" y="633"/>
                    <a:pt x="399" y="623"/>
                    <a:pt x="400" y="613"/>
                  </a:cubicBezTo>
                  <a:cubicBezTo>
                    <a:pt x="402" y="615"/>
                    <a:pt x="403" y="616"/>
                    <a:pt x="405" y="616"/>
                  </a:cubicBezTo>
                  <a:cubicBezTo>
                    <a:pt x="402" y="648"/>
                    <a:pt x="379" y="678"/>
                    <a:pt x="344" y="673"/>
                  </a:cubicBezTo>
                  <a:close/>
                  <a:moveTo>
                    <a:pt x="448" y="609"/>
                  </a:moveTo>
                  <a:cubicBezTo>
                    <a:pt x="415" y="620"/>
                    <a:pt x="384" y="601"/>
                    <a:pt x="389" y="564"/>
                  </a:cubicBezTo>
                  <a:cubicBezTo>
                    <a:pt x="408" y="557"/>
                    <a:pt x="427" y="543"/>
                    <a:pt x="434" y="524"/>
                  </a:cubicBezTo>
                  <a:cubicBezTo>
                    <a:pt x="437" y="528"/>
                    <a:pt x="440" y="532"/>
                    <a:pt x="444" y="535"/>
                  </a:cubicBezTo>
                  <a:cubicBezTo>
                    <a:pt x="452" y="542"/>
                    <a:pt x="462" y="547"/>
                    <a:pt x="472" y="550"/>
                  </a:cubicBezTo>
                  <a:cubicBezTo>
                    <a:pt x="475" y="559"/>
                    <a:pt x="471" y="571"/>
                    <a:pt x="466" y="579"/>
                  </a:cubicBezTo>
                  <a:cubicBezTo>
                    <a:pt x="466" y="580"/>
                    <a:pt x="467" y="581"/>
                    <a:pt x="467" y="580"/>
                  </a:cubicBezTo>
                  <a:cubicBezTo>
                    <a:pt x="472" y="573"/>
                    <a:pt x="480" y="561"/>
                    <a:pt x="477" y="551"/>
                  </a:cubicBezTo>
                  <a:cubicBezTo>
                    <a:pt x="478" y="551"/>
                    <a:pt x="478" y="551"/>
                    <a:pt x="478" y="551"/>
                  </a:cubicBezTo>
                  <a:cubicBezTo>
                    <a:pt x="478" y="553"/>
                    <a:pt x="478" y="556"/>
                    <a:pt x="478" y="557"/>
                  </a:cubicBezTo>
                  <a:cubicBezTo>
                    <a:pt x="478" y="561"/>
                    <a:pt x="478" y="565"/>
                    <a:pt x="477" y="568"/>
                  </a:cubicBezTo>
                  <a:cubicBezTo>
                    <a:pt x="475" y="575"/>
                    <a:pt x="472" y="582"/>
                    <a:pt x="467" y="587"/>
                  </a:cubicBezTo>
                  <a:cubicBezTo>
                    <a:pt x="466" y="587"/>
                    <a:pt x="467" y="588"/>
                    <a:pt x="467" y="588"/>
                  </a:cubicBezTo>
                  <a:cubicBezTo>
                    <a:pt x="474" y="584"/>
                    <a:pt x="478" y="575"/>
                    <a:pt x="480" y="568"/>
                  </a:cubicBezTo>
                  <a:cubicBezTo>
                    <a:pt x="482" y="563"/>
                    <a:pt x="483" y="557"/>
                    <a:pt x="483" y="552"/>
                  </a:cubicBezTo>
                  <a:cubicBezTo>
                    <a:pt x="484" y="552"/>
                    <a:pt x="486" y="552"/>
                    <a:pt x="487" y="552"/>
                  </a:cubicBezTo>
                  <a:cubicBezTo>
                    <a:pt x="484" y="579"/>
                    <a:pt x="476" y="600"/>
                    <a:pt x="448" y="609"/>
                  </a:cubicBezTo>
                  <a:close/>
                  <a:moveTo>
                    <a:pt x="467" y="611"/>
                  </a:moveTo>
                  <a:cubicBezTo>
                    <a:pt x="472" y="608"/>
                    <a:pt x="476" y="604"/>
                    <a:pt x="480" y="600"/>
                  </a:cubicBezTo>
                  <a:cubicBezTo>
                    <a:pt x="493" y="586"/>
                    <a:pt x="493" y="570"/>
                    <a:pt x="495" y="552"/>
                  </a:cubicBezTo>
                  <a:cubicBezTo>
                    <a:pt x="508" y="551"/>
                    <a:pt x="521" y="547"/>
                    <a:pt x="532" y="538"/>
                  </a:cubicBezTo>
                  <a:cubicBezTo>
                    <a:pt x="531" y="548"/>
                    <a:pt x="534" y="557"/>
                    <a:pt x="538" y="565"/>
                  </a:cubicBezTo>
                  <a:cubicBezTo>
                    <a:pt x="539" y="570"/>
                    <a:pt x="540" y="575"/>
                    <a:pt x="540" y="579"/>
                  </a:cubicBezTo>
                  <a:cubicBezTo>
                    <a:pt x="540" y="587"/>
                    <a:pt x="539" y="593"/>
                    <a:pt x="536" y="600"/>
                  </a:cubicBezTo>
                  <a:cubicBezTo>
                    <a:pt x="536" y="600"/>
                    <a:pt x="537" y="601"/>
                    <a:pt x="537" y="600"/>
                  </a:cubicBezTo>
                  <a:cubicBezTo>
                    <a:pt x="541" y="593"/>
                    <a:pt x="545" y="584"/>
                    <a:pt x="544" y="575"/>
                  </a:cubicBezTo>
                  <a:cubicBezTo>
                    <a:pt x="545" y="579"/>
                    <a:pt x="546" y="583"/>
                    <a:pt x="545" y="588"/>
                  </a:cubicBezTo>
                  <a:cubicBezTo>
                    <a:pt x="544" y="594"/>
                    <a:pt x="541" y="599"/>
                    <a:pt x="539" y="604"/>
                  </a:cubicBezTo>
                  <a:cubicBezTo>
                    <a:pt x="538" y="605"/>
                    <a:pt x="539" y="605"/>
                    <a:pt x="540" y="605"/>
                  </a:cubicBezTo>
                  <a:cubicBezTo>
                    <a:pt x="544" y="599"/>
                    <a:pt x="550" y="589"/>
                    <a:pt x="550" y="580"/>
                  </a:cubicBezTo>
                  <a:cubicBezTo>
                    <a:pt x="551" y="581"/>
                    <a:pt x="553" y="582"/>
                    <a:pt x="554" y="583"/>
                  </a:cubicBezTo>
                  <a:cubicBezTo>
                    <a:pt x="550" y="631"/>
                    <a:pt x="498" y="645"/>
                    <a:pt x="467" y="611"/>
                  </a:cubicBezTo>
                  <a:close/>
                  <a:moveTo>
                    <a:pt x="536" y="534"/>
                  </a:moveTo>
                  <a:cubicBezTo>
                    <a:pt x="540" y="531"/>
                    <a:pt x="543" y="528"/>
                    <a:pt x="545" y="524"/>
                  </a:cubicBezTo>
                  <a:cubicBezTo>
                    <a:pt x="558" y="506"/>
                    <a:pt x="564" y="480"/>
                    <a:pt x="561" y="457"/>
                  </a:cubicBezTo>
                  <a:cubicBezTo>
                    <a:pt x="562" y="456"/>
                    <a:pt x="563" y="456"/>
                    <a:pt x="564" y="455"/>
                  </a:cubicBezTo>
                  <a:cubicBezTo>
                    <a:pt x="566" y="461"/>
                    <a:pt x="567" y="467"/>
                    <a:pt x="567" y="474"/>
                  </a:cubicBezTo>
                  <a:cubicBezTo>
                    <a:pt x="567" y="482"/>
                    <a:pt x="565" y="490"/>
                    <a:pt x="562" y="498"/>
                  </a:cubicBezTo>
                  <a:cubicBezTo>
                    <a:pt x="562" y="499"/>
                    <a:pt x="563" y="499"/>
                    <a:pt x="563" y="498"/>
                  </a:cubicBezTo>
                  <a:cubicBezTo>
                    <a:pt x="568" y="487"/>
                    <a:pt x="574" y="467"/>
                    <a:pt x="569" y="454"/>
                  </a:cubicBezTo>
                  <a:cubicBezTo>
                    <a:pt x="569" y="454"/>
                    <a:pt x="569" y="454"/>
                    <a:pt x="570" y="453"/>
                  </a:cubicBezTo>
                  <a:cubicBezTo>
                    <a:pt x="574" y="462"/>
                    <a:pt x="576" y="473"/>
                    <a:pt x="573" y="482"/>
                  </a:cubicBezTo>
                  <a:cubicBezTo>
                    <a:pt x="573" y="483"/>
                    <a:pt x="574" y="483"/>
                    <a:pt x="574" y="482"/>
                  </a:cubicBezTo>
                  <a:cubicBezTo>
                    <a:pt x="577" y="472"/>
                    <a:pt x="577" y="462"/>
                    <a:pt x="573" y="453"/>
                  </a:cubicBezTo>
                  <a:cubicBezTo>
                    <a:pt x="580" y="452"/>
                    <a:pt x="586" y="452"/>
                    <a:pt x="592" y="454"/>
                  </a:cubicBezTo>
                  <a:cubicBezTo>
                    <a:pt x="592" y="454"/>
                    <a:pt x="592" y="454"/>
                    <a:pt x="593" y="454"/>
                  </a:cubicBezTo>
                  <a:cubicBezTo>
                    <a:pt x="608" y="463"/>
                    <a:pt x="618" y="481"/>
                    <a:pt x="616" y="499"/>
                  </a:cubicBezTo>
                  <a:cubicBezTo>
                    <a:pt x="616" y="500"/>
                    <a:pt x="618" y="500"/>
                    <a:pt x="618" y="499"/>
                  </a:cubicBezTo>
                  <a:cubicBezTo>
                    <a:pt x="619" y="490"/>
                    <a:pt x="618" y="479"/>
                    <a:pt x="613" y="470"/>
                  </a:cubicBezTo>
                  <a:cubicBezTo>
                    <a:pt x="616" y="473"/>
                    <a:pt x="618" y="477"/>
                    <a:pt x="621" y="481"/>
                  </a:cubicBezTo>
                  <a:cubicBezTo>
                    <a:pt x="627" y="492"/>
                    <a:pt x="632" y="506"/>
                    <a:pt x="627" y="519"/>
                  </a:cubicBezTo>
                  <a:cubicBezTo>
                    <a:pt x="627" y="520"/>
                    <a:pt x="628" y="520"/>
                    <a:pt x="628" y="519"/>
                  </a:cubicBezTo>
                  <a:cubicBezTo>
                    <a:pt x="633" y="508"/>
                    <a:pt x="631" y="496"/>
                    <a:pt x="627" y="485"/>
                  </a:cubicBezTo>
                  <a:cubicBezTo>
                    <a:pt x="626" y="483"/>
                    <a:pt x="625" y="481"/>
                    <a:pt x="624" y="479"/>
                  </a:cubicBezTo>
                  <a:cubicBezTo>
                    <a:pt x="635" y="497"/>
                    <a:pt x="637" y="518"/>
                    <a:pt x="634" y="539"/>
                  </a:cubicBezTo>
                  <a:cubicBezTo>
                    <a:pt x="630" y="564"/>
                    <a:pt x="608" y="580"/>
                    <a:pt x="583" y="581"/>
                  </a:cubicBezTo>
                  <a:cubicBezTo>
                    <a:pt x="554" y="583"/>
                    <a:pt x="542" y="559"/>
                    <a:pt x="536" y="534"/>
                  </a:cubicBezTo>
                  <a:close/>
                  <a:moveTo>
                    <a:pt x="638" y="679"/>
                  </a:moveTo>
                  <a:cubicBezTo>
                    <a:pt x="624" y="689"/>
                    <a:pt x="605" y="687"/>
                    <a:pt x="591" y="678"/>
                  </a:cubicBezTo>
                  <a:cubicBezTo>
                    <a:pt x="560" y="656"/>
                    <a:pt x="568" y="619"/>
                    <a:pt x="584" y="590"/>
                  </a:cubicBezTo>
                  <a:cubicBezTo>
                    <a:pt x="585" y="590"/>
                    <a:pt x="587" y="590"/>
                    <a:pt x="588" y="590"/>
                  </a:cubicBezTo>
                  <a:cubicBezTo>
                    <a:pt x="581" y="600"/>
                    <a:pt x="580" y="619"/>
                    <a:pt x="582" y="629"/>
                  </a:cubicBezTo>
                  <a:cubicBezTo>
                    <a:pt x="583" y="629"/>
                    <a:pt x="584" y="629"/>
                    <a:pt x="583" y="628"/>
                  </a:cubicBezTo>
                  <a:cubicBezTo>
                    <a:pt x="582" y="618"/>
                    <a:pt x="584" y="608"/>
                    <a:pt x="588" y="599"/>
                  </a:cubicBezTo>
                  <a:cubicBezTo>
                    <a:pt x="590" y="594"/>
                    <a:pt x="593" y="591"/>
                    <a:pt x="596" y="588"/>
                  </a:cubicBezTo>
                  <a:cubicBezTo>
                    <a:pt x="597" y="588"/>
                    <a:pt x="597" y="588"/>
                    <a:pt x="598" y="588"/>
                  </a:cubicBezTo>
                  <a:cubicBezTo>
                    <a:pt x="590" y="598"/>
                    <a:pt x="587" y="613"/>
                    <a:pt x="586" y="625"/>
                  </a:cubicBezTo>
                  <a:cubicBezTo>
                    <a:pt x="586" y="625"/>
                    <a:pt x="588" y="625"/>
                    <a:pt x="588" y="625"/>
                  </a:cubicBezTo>
                  <a:cubicBezTo>
                    <a:pt x="589" y="615"/>
                    <a:pt x="591" y="606"/>
                    <a:pt x="596" y="598"/>
                  </a:cubicBezTo>
                  <a:cubicBezTo>
                    <a:pt x="599" y="592"/>
                    <a:pt x="603" y="588"/>
                    <a:pt x="607" y="584"/>
                  </a:cubicBezTo>
                  <a:cubicBezTo>
                    <a:pt x="613" y="582"/>
                    <a:pt x="618" y="579"/>
                    <a:pt x="623" y="575"/>
                  </a:cubicBezTo>
                  <a:cubicBezTo>
                    <a:pt x="624" y="591"/>
                    <a:pt x="632" y="606"/>
                    <a:pt x="643" y="617"/>
                  </a:cubicBezTo>
                  <a:cubicBezTo>
                    <a:pt x="646" y="629"/>
                    <a:pt x="646" y="640"/>
                    <a:pt x="643" y="651"/>
                  </a:cubicBezTo>
                  <a:cubicBezTo>
                    <a:pt x="643" y="652"/>
                    <a:pt x="645" y="653"/>
                    <a:pt x="645" y="652"/>
                  </a:cubicBezTo>
                  <a:cubicBezTo>
                    <a:pt x="648" y="644"/>
                    <a:pt x="649" y="636"/>
                    <a:pt x="649" y="627"/>
                  </a:cubicBezTo>
                  <a:cubicBezTo>
                    <a:pt x="649" y="626"/>
                    <a:pt x="649" y="624"/>
                    <a:pt x="648" y="622"/>
                  </a:cubicBezTo>
                  <a:cubicBezTo>
                    <a:pt x="650" y="623"/>
                    <a:pt x="651" y="624"/>
                    <a:pt x="652" y="625"/>
                  </a:cubicBezTo>
                  <a:cubicBezTo>
                    <a:pt x="652" y="625"/>
                    <a:pt x="652" y="625"/>
                    <a:pt x="652" y="626"/>
                  </a:cubicBezTo>
                  <a:cubicBezTo>
                    <a:pt x="656" y="645"/>
                    <a:pt x="656" y="667"/>
                    <a:pt x="638" y="679"/>
                  </a:cubicBezTo>
                  <a:close/>
                  <a:moveTo>
                    <a:pt x="703" y="626"/>
                  </a:moveTo>
                  <a:cubicBezTo>
                    <a:pt x="666" y="637"/>
                    <a:pt x="638" y="608"/>
                    <a:pt x="629" y="576"/>
                  </a:cubicBezTo>
                  <a:cubicBezTo>
                    <a:pt x="643" y="570"/>
                    <a:pt x="648" y="557"/>
                    <a:pt x="650" y="544"/>
                  </a:cubicBezTo>
                  <a:cubicBezTo>
                    <a:pt x="651" y="555"/>
                    <a:pt x="649" y="566"/>
                    <a:pt x="639" y="574"/>
                  </a:cubicBezTo>
                  <a:cubicBezTo>
                    <a:pt x="639" y="575"/>
                    <a:pt x="640" y="576"/>
                    <a:pt x="640" y="575"/>
                  </a:cubicBezTo>
                  <a:cubicBezTo>
                    <a:pt x="648" y="568"/>
                    <a:pt x="654" y="556"/>
                    <a:pt x="654" y="545"/>
                  </a:cubicBezTo>
                  <a:cubicBezTo>
                    <a:pt x="655" y="546"/>
                    <a:pt x="656" y="547"/>
                    <a:pt x="657" y="547"/>
                  </a:cubicBezTo>
                  <a:cubicBezTo>
                    <a:pt x="657" y="550"/>
                    <a:pt x="657" y="554"/>
                    <a:pt x="656" y="557"/>
                  </a:cubicBezTo>
                  <a:cubicBezTo>
                    <a:pt x="654" y="564"/>
                    <a:pt x="651" y="569"/>
                    <a:pt x="645" y="573"/>
                  </a:cubicBezTo>
                  <a:cubicBezTo>
                    <a:pt x="645" y="573"/>
                    <a:pt x="646" y="574"/>
                    <a:pt x="646" y="574"/>
                  </a:cubicBezTo>
                  <a:cubicBezTo>
                    <a:pt x="653" y="569"/>
                    <a:pt x="661" y="559"/>
                    <a:pt x="662" y="549"/>
                  </a:cubicBezTo>
                  <a:cubicBezTo>
                    <a:pt x="678" y="555"/>
                    <a:pt x="701" y="551"/>
                    <a:pt x="716" y="541"/>
                  </a:cubicBezTo>
                  <a:cubicBezTo>
                    <a:pt x="714" y="544"/>
                    <a:pt x="712" y="546"/>
                    <a:pt x="709" y="548"/>
                  </a:cubicBezTo>
                  <a:cubicBezTo>
                    <a:pt x="702" y="552"/>
                    <a:pt x="695" y="556"/>
                    <a:pt x="686" y="556"/>
                  </a:cubicBezTo>
                  <a:cubicBezTo>
                    <a:pt x="686" y="556"/>
                    <a:pt x="686" y="557"/>
                    <a:pt x="686" y="557"/>
                  </a:cubicBezTo>
                  <a:cubicBezTo>
                    <a:pt x="697" y="559"/>
                    <a:pt x="714" y="552"/>
                    <a:pt x="722" y="542"/>
                  </a:cubicBezTo>
                  <a:cubicBezTo>
                    <a:pt x="722" y="543"/>
                    <a:pt x="723" y="543"/>
                    <a:pt x="724" y="544"/>
                  </a:cubicBezTo>
                  <a:cubicBezTo>
                    <a:pt x="717" y="553"/>
                    <a:pt x="708" y="558"/>
                    <a:pt x="696" y="561"/>
                  </a:cubicBezTo>
                  <a:cubicBezTo>
                    <a:pt x="696" y="561"/>
                    <a:pt x="696" y="562"/>
                    <a:pt x="696" y="562"/>
                  </a:cubicBezTo>
                  <a:cubicBezTo>
                    <a:pt x="708" y="561"/>
                    <a:pt x="719" y="556"/>
                    <a:pt x="727" y="547"/>
                  </a:cubicBezTo>
                  <a:cubicBezTo>
                    <a:pt x="747" y="572"/>
                    <a:pt x="736" y="616"/>
                    <a:pt x="703" y="626"/>
                  </a:cubicBezTo>
                  <a:close/>
                  <a:moveTo>
                    <a:pt x="726" y="622"/>
                  </a:moveTo>
                  <a:cubicBezTo>
                    <a:pt x="744" y="605"/>
                    <a:pt x="750" y="576"/>
                    <a:pt x="740" y="554"/>
                  </a:cubicBezTo>
                  <a:cubicBezTo>
                    <a:pt x="748" y="564"/>
                    <a:pt x="754" y="574"/>
                    <a:pt x="754" y="587"/>
                  </a:cubicBezTo>
                  <a:cubicBezTo>
                    <a:pt x="753" y="588"/>
                    <a:pt x="756" y="588"/>
                    <a:pt x="757" y="587"/>
                  </a:cubicBezTo>
                  <a:cubicBezTo>
                    <a:pt x="757" y="576"/>
                    <a:pt x="755" y="566"/>
                    <a:pt x="750" y="556"/>
                  </a:cubicBezTo>
                  <a:cubicBezTo>
                    <a:pt x="757" y="565"/>
                    <a:pt x="762" y="574"/>
                    <a:pt x="763" y="586"/>
                  </a:cubicBezTo>
                  <a:cubicBezTo>
                    <a:pt x="764" y="589"/>
                    <a:pt x="768" y="590"/>
                    <a:pt x="768" y="586"/>
                  </a:cubicBezTo>
                  <a:cubicBezTo>
                    <a:pt x="767" y="576"/>
                    <a:pt x="765" y="565"/>
                    <a:pt x="760" y="555"/>
                  </a:cubicBezTo>
                  <a:cubicBezTo>
                    <a:pt x="772" y="562"/>
                    <a:pt x="786" y="565"/>
                    <a:pt x="801" y="563"/>
                  </a:cubicBezTo>
                  <a:cubicBezTo>
                    <a:pt x="803" y="563"/>
                    <a:pt x="805" y="562"/>
                    <a:pt x="808" y="561"/>
                  </a:cubicBezTo>
                  <a:cubicBezTo>
                    <a:pt x="808" y="562"/>
                    <a:pt x="808" y="563"/>
                    <a:pt x="808" y="564"/>
                  </a:cubicBezTo>
                  <a:cubicBezTo>
                    <a:pt x="808" y="566"/>
                    <a:pt x="807" y="569"/>
                    <a:pt x="807" y="571"/>
                  </a:cubicBezTo>
                  <a:cubicBezTo>
                    <a:pt x="806" y="574"/>
                    <a:pt x="805" y="577"/>
                    <a:pt x="804" y="580"/>
                  </a:cubicBezTo>
                  <a:cubicBezTo>
                    <a:pt x="802" y="587"/>
                    <a:pt x="799" y="594"/>
                    <a:pt x="792" y="600"/>
                  </a:cubicBezTo>
                  <a:cubicBezTo>
                    <a:pt x="792" y="600"/>
                    <a:pt x="793" y="601"/>
                    <a:pt x="793" y="601"/>
                  </a:cubicBezTo>
                  <a:cubicBezTo>
                    <a:pt x="798" y="597"/>
                    <a:pt x="803" y="591"/>
                    <a:pt x="807" y="584"/>
                  </a:cubicBezTo>
                  <a:cubicBezTo>
                    <a:pt x="804" y="592"/>
                    <a:pt x="799" y="600"/>
                    <a:pt x="794" y="608"/>
                  </a:cubicBezTo>
                  <a:cubicBezTo>
                    <a:pt x="794" y="609"/>
                    <a:pt x="794" y="609"/>
                    <a:pt x="795" y="609"/>
                  </a:cubicBezTo>
                  <a:cubicBezTo>
                    <a:pt x="801" y="602"/>
                    <a:pt x="807" y="594"/>
                    <a:pt x="811" y="585"/>
                  </a:cubicBezTo>
                  <a:cubicBezTo>
                    <a:pt x="804" y="603"/>
                    <a:pt x="798" y="620"/>
                    <a:pt x="779" y="629"/>
                  </a:cubicBezTo>
                  <a:cubicBezTo>
                    <a:pt x="761" y="638"/>
                    <a:pt x="741" y="634"/>
                    <a:pt x="726" y="622"/>
                  </a:cubicBezTo>
                  <a:close/>
                  <a:moveTo>
                    <a:pt x="875" y="664"/>
                  </a:moveTo>
                  <a:cubicBezTo>
                    <a:pt x="873" y="691"/>
                    <a:pt x="850" y="717"/>
                    <a:pt x="821" y="708"/>
                  </a:cubicBezTo>
                  <a:cubicBezTo>
                    <a:pt x="794" y="699"/>
                    <a:pt x="777" y="663"/>
                    <a:pt x="781" y="637"/>
                  </a:cubicBezTo>
                  <a:cubicBezTo>
                    <a:pt x="782" y="636"/>
                    <a:pt x="784" y="636"/>
                    <a:pt x="785" y="635"/>
                  </a:cubicBezTo>
                  <a:cubicBezTo>
                    <a:pt x="784" y="640"/>
                    <a:pt x="784" y="646"/>
                    <a:pt x="785" y="650"/>
                  </a:cubicBezTo>
                  <a:cubicBezTo>
                    <a:pt x="786" y="660"/>
                    <a:pt x="790" y="668"/>
                    <a:pt x="795" y="676"/>
                  </a:cubicBezTo>
                  <a:cubicBezTo>
                    <a:pt x="796" y="677"/>
                    <a:pt x="797" y="676"/>
                    <a:pt x="796" y="676"/>
                  </a:cubicBezTo>
                  <a:cubicBezTo>
                    <a:pt x="790" y="665"/>
                    <a:pt x="784" y="644"/>
                    <a:pt x="791" y="632"/>
                  </a:cubicBezTo>
                  <a:cubicBezTo>
                    <a:pt x="791" y="631"/>
                    <a:pt x="792" y="631"/>
                    <a:pt x="793" y="630"/>
                  </a:cubicBezTo>
                  <a:cubicBezTo>
                    <a:pt x="792" y="634"/>
                    <a:pt x="791" y="638"/>
                    <a:pt x="791" y="642"/>
                  </a:cubicBezTo>
                  <a:cubicBezTo>
                    <a:pt x="791" y="651"/>
                    <a:pt x="792" y="663"/>
                    <a:pt x="798" y="670"/>
                  </a:cubicBezTo>
                  <a:cubicBezTo>
                    <a:pt x="798" y="670"/>
                    <a:pt x="800" y="670"/>
                    <a:pt x="799" y="669"/>
                  </a:cubicBezTo>
                  <a:cubicBezTo>
                    <a:pt x="794" y="662"/>
                    <a:pt x="795" y="652"/>
                    <a:pt x="795" y="644"/>
                  </a:cubicBezTo>
                  <a:cubicBezTo>
                    <a:pt x="795" y="636"/>
                    <a:pt x="798" y="630"/>
                    <a:pt x="801" y="623"/>
                  </a:cubicBezTo>
                  <a:cubicBezTo>
                    <a:pt x="805" y="619"/>
                    <a:pt x="808" y="615"/>
                    <a:pt x="811" y="610"/>
                  </a:cubicBezTo>
                  <a:cubicBezTo>
                    <a:pt x="814" y="620"/>
                    <a:pt x="821" y="630"/>
                    <a:pt x="829" y="636"/>
                  </a:cubicBezTo>
                  <a:cubicBezTo>
                    <a:pt x="830" y="636"/>
                    <a:pt x="831" y="635"/>
                    <a:pt x="830" y="635"/>
                  </a:cubicBezTo>
                  <a:cubicBezTo>
                    <a:pt x="823" y="626"/>
                    <a:pt x="815" y="617"/>
                    <a:pt x="813" y="607"/>
                  </a:cubicBezTo>
                  <a:cubicBezTo>
                    <a:pt x="813" y="605"/>
                    <a:pt x="814" y="604"/>
                    <a:pt x="815" y="603"/>
                  </a:cubicBezTo>
                  <a:cubicBezTo>
                    <a:pt x="816" y="606"/>
                    <a:pt x="817" y="608"/>
                    <a:pt x="818" y="611"/>
                  </a:cubicBezTo>
                  <a:cubicBezTo>
                    <a:pt x="823" y="619"/>
                    <a:pt x="830" y="630"/>
                    <a:pt x="839" y="632"/>
                  </a:cubicBezTo>
                  <a:cubicBezTo>
                    <a:pt x="840" y="632"/>
                    <a:pt x="841" y="631"/>
                    <a:pt x="840" y="630"/>
                  </a:cubicBezTo>
                  <a:cubicBezTo>
                    <a:pt x="832" y="626"/>
                    <a:pt x="828" y="619"/>
                    <a:pt x="823" y="612"/>
                  </a:cubicBezTo>
                  <a:cubicBezTo>
                    <a:pt x="820" y="606"/>
                    <a:pt x="818" y="601"/>
                    <a:pt x="817" y="595"/>
                  </a:cubicBezTo>
                  <a:cubicBezTo>
                    <a:pt x="826" y="613"/>
                    <a:pt x="846" y="627"/>
                    <a:pt x="866" y="632"/>
                  </a:cubicBezTo>
                  <a:cubicBezTo>
                    <a:pt x="867" y="635"/>
                    <a:pt x="867" y="638"/>
                    <a:pt x="867" y="640"/>
                  </a:cubicBezTo>
                  <a:cubicBezTo>
                    <a:pt x="866" y="650"/>
                    <a:pt x="863" y="659"/>
                    <a:pt x="857" y="667"/>
                  </a:cubicBezTo>
                  <a:cubicBezTo>
                    <a:pt x="856" y="668"/>
                    <a:pt x="858" y="669"/>
                    <a:pt x="859" y="668"/>
                  </a:cubicBezTo>
                  <a:cubicBezTo>
                    <a:pt x="864" y="662"/>
                    <a:pt x="869" y="651"/>
                    <a:pt x="871" y="642"/>
                  </a:cubicBezTo>
                  <a:cubicBezTo>
                    <a:pt x="871" y="654"/>
                    <a:pt x="868" y="665"/>
                    <a:pt x="861" y="676"/>
                  </a:cubicBezTo>
                  <a:cubicBezTo>
                    <a:pt x="860" y="677"/>
                    <a:pt x="862" y="677"/>
                    <a:pt x="862" y="676"/>
                  </a:cubicBezTo>
                  <a:cubicBezTo>
                    <a:pt x="867" y="670"/>
                    <a:pt x="871" y="663"/>
                    <a:pt x="873" y="656"/>
                  </a:cubicBezTo>
                  <a:cubicBezTo>
                    <a:pt x="874" y="658"/>
                    <a:pt x="874" y="660"/>
                    <a:pt x="875" y="663"/>
                  </a:cubicBezTo>
                  <a:cubicBezTo>
                    <a:pt x="875" y="663"/>
                    <a:pt x="875" y="664"/>
                    <a:pt x="875" y="664"/>
                  </a:cubicBezTo>
                  <a:close/>
                  <a:moveTo>
                    <a:pt x="978" y="685"/>
                  </a:moveTo>
                  <a:cubicBezTo>
                    <a:pt x="969" y="696"/>
                    <a:pt x="953" y="702"/>
                    <a:pt x="939" y="701"/>
                  </a:cubicBezTo>
                  <a:cubicBezTo>
                    <a:pt x="907" y="699"/>
                    <a:pt x="887" y="672"/>
                    <a:pt x="880" y="643"/>
                  </a:cubicBezTo>
                  <a:cubicBezTo>
                    <a:pt x="887" y="646"/>
                    <a:pt x="895" y="645"/>
                    <a:pt x="901" y="644"/>
                  </a:cubicBezTo>
                  <a:cubicBezTo>
                    <a:pt x="910" y="642"/>
                    <a:pt x="926" y="636"/>
                    <a:pt x="929" y="626"/>
                  </a:cubicBezTo>
                  <a:cubicBezTo>
                    <a:pt x="929" y="626"/>
                    <a:pt x="929" y="626"/>
                    <a:pt x="929" y="626"/>
                  </a:cubicBezTo>
                  <a:cubicBezTo>
                    <a:pt x="924" y="641"/>
                    <a:pt x="912" y="650"/>
                    <a:pt x="897" y="653"/>
                  </a:cubicBezTo>
                  <a:cubicBezTo>
                    <a:pt x="896" y="653"/>
                    <a:pt x="896" y="654"/>
                    <a:pt x="897" y="654"/>
                  </a:cubicBezTo>
                  <a:cubicBezTo>
                    <a:pt x="911" y="652"/>
                    <a:pt x="925" y="645"/>
                    <a:pt x="931" y="632"/>
                  </a:cubicBezTo>
                  <a:cubicBezTo>
                    <a:pt x="927" y="644"/>
                    <a:pt x="918" y="651"/>
                    <a:pt x="907" y="655"/>
                  </a:cubicBezTo>
                  <a:cubicBezTo>
                    <a:pt x="906" y="656"/>
                    <a:pt x="907" y="657"/>
                    <a:pt x="907" y="657"/>
                  </a:cubicBezTo>
                  <a:cubicBezTo>
                    <a:pt x="920" y="653"/>
                    <a:pt x="932" y="644"/>
                    <a:pt x="936" y="630"/>
                  </a:cubicBezTo>
                  <a:cubicBezTo>
                    <a:pt x="950" y="638"/>
                    <a:pt x="966" y="640"/>
                    <a:pt x="982" y="637"/>
                  </a:cubicBezTo>
                  <a:cubicBezTo>
                    <a:pt x="982" y="638"/>
                    <a:pt x="982" y="638"/>
                    <a:pt x="982" y="638"/>
                  </a:cubicBezTo>
                  <a:cubicBezTo>
                    <a:pt x="983" y="641"/>
                    <a:pt x="983" y="645"/>
                    <a:pt x="982" y="648"/>
                  </a:cubicBezTo>
                  <a:cubicBezTo>
                    <a:pt x="981" y="653"/>
                    <a:pt x="980" y="659"/>
                    <a:pt x="978" y="664"/>
                  </a:cubicBezTo>
                  <a:cubicBezTo>
                    <a:pt x="977" y="665"/>
                    <a:pt x="979" y="665"/>
                    <a:pt x="979" y="665"/>
                  </a:cubicBezTo>
                  <a:cubicBezTo>
                    <a:pt x="981" y="660"/>
                    <a:pt x="984" y="655"/>
                    <a:pt x="985" y="650"/>
                  </a:cubicBezTo>
                  <a:cubicBezTo>
                    <a:pt x="985" y="647"/>
                    <a:pt x="986" y="645"/>
                    <a:pt x="986" y="643"/>
                  </a:cubicBezTo>
                  <a:cubicBezTo>
                    <a:pt x="986" y="641"/>
                    <a:pt x="986" y="639"/>
                    <a:pt x="986" y="637"/>
                  </a:cubicBezTo>
                  <a:cubicBezTo>
                    <a:pt x="986" y="637"/>
                    <a:pt x="986" y="637"/>
                    <a:pt x="986" y="636"/>
                  </a:cubicBezTo>
                  <a:cubicBezTo>
                    <a:pt x="987" y="648"/>
                    <a:pt x="985" y="660"/>
                    <a:pt x="981" y="670"/>
                  </a:cubicBezTo>
                  <a:cubicBezTo>
                    <a:pt x="980" y="671"/>
                    <a:pt x="982" y="672"/>
                    <a:pt x="982" y="671"/>
                  </a:cubicBezTo>
                  <a:cubicBezTo>
                    <a:pt x="986" y="663"/>
                    <a:pt x="991" y="652"/>
                    <a:pt x="991" y="642"/>
                  </a:cubicBezTo>
                  <a:cubicBezTo>
                    <a:pt x="994" y="656"/>
                    <a:pt x="986" y="676"/>
                    <a:pt x="978" y="685"/>
                  </a:cubicBezTo>
                  <a:close/>
                  <a:moveTo>
                    <a:pt x="1016" y="598"/>
                  </a:moveTo>
                  <a:cubicBezTo>
                    <a:pt x="1004" y="632"/>
                    <a:pt x="956" y="636"/>
                    <a:pt x="931" y="614"/>
                  </a:cubicBezTo>
                  <a:cubicBezTo>
                    <a:pt x="954" y="602"/>
                    <a:pt x="960" y="562"/>
                    <a:pt x="946" y="542"/>
                  </a:cubicBezTo>
                  <a:cubicBezTo>
                    <a:pt x="947" y="541"/>
                    <a:pt x="948" y="541"/>
                    <a:pt x="948" y="541"/>
                  </a:cubicBezTo>
                  <a:cubicBezTo>
                    <a:pt x="962" y="560"/>
                    <a:pt x="959" y="585"/>
                    <a:pt x="950" y="605"/>
                  </a:cubicBezTo>
                  <a:cubicBezTo>
                    <a:pt x="950" y="606"/>
                    <a:pt x="951" y="607"/>
                    <a:pt x="952" y="606"/>
                  </a:cubicBezTo>
                  <a:cubicBezTo>
                    <a:pt x="961" y="584"/>
                    <a:pt x="966" y="560"/>
                    <a:pt x="952" y="539"/>
                  </a:cubicBezTo>
                  <a:cubicBezTo>
                    <a:pt x="953" y="539"/>
                    <a:pt x="953" y="539"/>
                    <a:pt x="953" y="538"/>
                  </a:cubicBezTo>
                  <a:cubicBezTo>
                    <a:pt x="963" y="552"/>
                    <a:pt x="965" y="569"/>
                    <a:pt x="964" y="586"/>
                  </a:cubicBezTo>
                  <a:cubicBezTo>
                    <a:pt x="964" y="587"/>
                    <a:pt x="965" y="587"/>
                    <a:pt x="965" y="586"/>
                  </a:cubicBezTo>
                  <a:cubicBezTo>
                    <a:pt x="967" y="568"/>
                    <a:pt x="967" y="551"/>
                    <a:pt x="957" y="536"/>
                  </a:cubicBezTo>
                  <a:cubicBezTo>
                    <a:pt x="957" y="536"/>
                    <a:pt x="958" y="535"/>
                    <a:pt x="958" y="535"/>
                  </a:cubicBezTo>
                  <a:cubicBezTo>
                    <a:pt x="966" y="545"/>
                    <a:pt x="969" y="556"/>
                    <a:pt x="972" y="568"/>
                  </a:cubicBezTo>
                  <a:cubicBezTo>
                    <a:pt x="972" y="569"/>
                    <a:pt x="973" y="569"/>
                    <a:pt x="973" y="568"/>
                  </a:cubicBezTo>
                  <a:cubicBezTo>
                    <a:pt x="972" y="556"/>
                    <a:pt x="969" y="543"/>
                    <a:pt x="961" y="533"/>
                  </a:cubicBezTo>
                  <a:cubicBezTo>
                    <a:pt x="978" y="536"/>
                    <a:pt x="993" y="537"/>
                    <a:pt x="1005" y="550"/>
                  </a:cubicBezTo>
                  <a:cubicBezTo>
                    <a:pt x="1018" y="563"/>
                    <a:pt x="1022" y="581"/>
                    <a:pt x="1016" y="598"/>
                  </a:cubicBezTo>
                  <a:close/>
                </a:path>
              </a:pathLst>
            </a:custGeom>
            <a:solidFill>
              <a:srgbClr val="6B8A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íšļiḍé"/>
            <p:cNvSpPr/>
            <p:nvPr/>
          </p:nvSpPr>
          <p:spPr bwMode="auto">
            <a:xfrm>
              <a:off x="4193093" y="4107638"/>
              <a:ext cx="270865" cy="356581"/>
            </a:xfrm>
            <a:custGeom>
              <a:avLst/>
              <a:gdLst>
                <a:gd name="T0" fmla="*/ 36 w 38"/>
                <a:gd name="T1" fmla="*/ 50 h 50"/>
                <a:gd name="T2" fmla="*/ 37 w 38"/>
                <a:gd name="T3" fmla="*/ 47 h 50"/>
                <a:gd name="T4" fmla="*/ 12 w 38"/>
                <a:gd name="T5" fmla="*/ 28 h 50"/>
                <a:gd name="T6" fmla="*/ 2 w 38"/>
                <a:gd name="T7" fmla="*/ 1 h 50"/>
                <a:gd name="T8" fmla="*/ 0 w 38"/>
                <a:gd name="T9" fmla="*/ 2 h 50"/>
                <a:gd name="T10" fmla="*/ 36 w 38"/>
                <a:gd name="T11" fmla="*/ 50 h 50"/>
              </a:gdLst>
              <a:ahLst/>
              <a:cxnLst>
                <a:cxn ang="0">
                  <a:pos x="T0" y="T1"/>
                </a:cxn>
                <a:cxn ang="0">
                  <a:pos x="T2" y="T3"/>
                </a:cxn>
                <a:cxn ang="0">
                  <a:pos x="T4" y="T5"/>
                </a:cxn>
                <a:cxn ang="0">
                  <a:pos x="T6" y="T7"/>
                </a:cxn>
                <a:cxn ang="0">
                  <a:pos x="T8" y="T9"/>
                </a:cxn>
                <a:cxn ang="0">
                  <a:pos x="T10" y="T11"/>
                </a:cxn>
              </a:cxnLst>
              <a:rect l="0" t="0" r="r" b="b"/>
              <a:pathLst>
                <a:path w="38" h="50">
                  <a:moveTo>
                    <a:pt x="36" y="50"/>
                  </a:moveTo>
                  <a:cubicBezTo>
                    <a:pt x="37" y="50"/>
                    <a:pt x="38" y="48"/>
                    <a:pt x="37" y="47"/>
                  </a:cubicBezTo>
                  <a:cubicBezTo>
                    <a:pt x="27" y="42"/>
                    <a:pt x="19" y="37"/>
                    <a:pt x="12" y="28"/>
                  </a:cubicBezTo>
                  <a:cubicBezTo>
                    <a:pt x="7" y="20"/>
                    <a:pt x="4" y="11"/>
                    <a:pt x="2" y="1"/>
                  </a:cubicBezTo>
                  <a:cubicBezTo>
                    <a:pt x="2" y="0"/>
                    <a:pt x="0" y="1"/>
                    <a:pt x="0" y="2"/>
                  </a:cubicBezTo>
                  <a:cubicBezTo>
                    <a:pt x="2" y="20"/>
                    <a:pt x="15" y="48"/>
                    <a:pt x="36" y="50"/>
                  </a:cubicBezTo>
                  <a:close/>
                </a:path>
              </a:pathLst>
            </a:custGeom>
            <a:solidFill>
              <a:srgbClr val="6B8A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ïŝlídé"/>
            <p:cNvSpPr/>
            <p:nvPr/>
          </p:nvSpPr>
          <p:spPr bwMode="auto">
            <a:xfrm>
              <a:off x="6366865" y="4080209"/>
              <a:ext cx="41144" cy="78860"/>
            </a:xfrm>
            <a:custGeom>
              <a:avLst/>
              <a:gdLst>
                <a:gd name="T0" fmla="*/ 0 w 6"/>
                <a:gd name="T1" fmla="*/ 0 h 11"/>
                <a:gd name="T2" fmla="*/ 5 w 6"/>
                <a:gd name="T3" fmla="*/ 11 h 11"/>
                <a:gd name="T4" fmla="*/ 6 w 6"/>
                <a:gd name="T5" fmla="*/ 10 h 11"/>
                <a:gd name="T6" fmla="*/ 3 w 6"/>
                <a:gd name="T7" fmla="*/ 0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2" y="3"/>
                    <a:pt x="4" y="7"/>
                    <a:pt x="5" y="11"/>
                  </a:cubicBezTo>
                  <a:cubicBezTo>
                    <a:pt x="6" y="10"/>
                    <a:pt x="6" y="10"/>
                    <a:pt x="6" y="10"/>
                  </a:cubicBezTo>
                  <a:cubicBezTo>
                    <a:pt x="5" y="7"/>
                    <a:pt x="4" y="3"/>
                    <a:pt x="3" y="0"/>
                  </a:cubicBezTo>
                  <a:cubicBezTo>
                    <a:pt x="2" y="0"/>
                    <a:pt x="1" y="0"/>
                    <a:pt x="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îṡ1îdê"/>
            <p:cNvSpPr/>
            <p:nvPr/>
          </p:nvSpPr>
          <p:spPr bwMode="auto">
            <a:xfrm>
              <a:off x="6438868" y="4066494"/>
              <a:ext cx="48001" cy="72003"/>
            </a:xfrm>
            <a:custGeom>
              <a:avLst/>
              <a:gdLst>
                <a:gd name="T0" fmla="*/ 7 w 7"/>
                <a:gd name="T1" fmla="*/ 10 h 10"/>
                <a:gd name="T2" fmla="*/ 4 w 7"/>
                <a:gd name="T3" fmla="*/ 5 h 10"/>
                <a:gd name="T4" fmla="*/ 2 w 7"/>
                <a:gd name="T5" fmla="*/ 0 h 10"/>
                <a:gd name="T6" fmla="*/ 0 w 7"/>
                <a:gd name="T7" fmla="*/ 0 h 10"/>
                <a:gd name="T8" fmla="*/ 6 w 7"/>
                <a:gd name="T9" fmla="*/ 10 h 10"/>
                <a:gd name="T10" fmla="*/ 7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7" y="10"/>
                  </a:moveTo>
                  <a:cubicBezTo>
                    <a:pt x="6" y="8"/>
                    <a:pt x="5" y="7"/>
                    <a:pt x="4" y="5"/>
                  </a:cubicBezTo>
                  <a:cubicBezTo>
                    <a:pt x="4" y="3"/>
                    <a:pt x="3" y="2"/>
                    <a:pt x="2" y="0"/>
                  </a:cubicBezTo>
                  <a:cubicBezTo>
                    <a:pt x="2" y="0"/>
                    <a:pt x="1" y="0"/>
                    <a:pt x="0" y="0"/>
                  </a:cubicBezTo>
                  <a:cubicBezTo>
                    <a:pt x="2" y="4"/>
                    <a:pt x="4" y="7"/>
                    <a:pt x="6" y="10"/>
                  </a:cubicBezTo>
                  <a:cubicBezTo>
                    <a:pt x="6" y="10"/>
                    <a:pt x="7" y="10"/>
                    <a:pt x="7" y="1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îṧľíḑé"/>
            <p:cNvSpPr/>
            <p:nvPr/>
          </p:nvSpPr>
          <p:spPr bwMode="auto">
            <a:xfrm>
              <a:off x="6408009" y="4073352"/>
              <a:ext cx="37716" cy="72003"/>
            </a:xfrm>
            <a:custGeom>
              <a:avLst/>
              <a:gdLst>
                <a:gd name="T0" fmla="*/ 4 w 5"/>
                <a:gd name="T1" fmla="*/ 10 h 10"/>
                <a:gd name="T2" fmla="*/ 5 w 5"/>
                <a:gd name="T3" fmla="*/ 10 h 10"/>
                <a:gd name="T4" fmla="*/ 1 w 5"/>
                <a:gd name="T5" fmla="*/ 0 h 10"/>
                <a:gd name="T6" fmla="*/ 0 w 5"/>
                <a:gd name="T7" fmla="*/ 0 h 10"/>
                <a:gd name="T8" fmla="*/ 3 w 5"/>
                <a:gd name="T9" fmla="*/ 7 h 10"/>
                <a:gd name="T10" fmla="*/ 4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4" y="10"/>
                  </a:moveTo>
                  <a:cubicBezTo>
                    <a:pt x="5" y="10"/>
                    <a:pt x="5" y="10"/>
                    <a:pt x="5" y="10"/>
                  </a:cubicBezTo>
                  <a:cubicBezTo>
                    <a:pt x="3" y="7"/>
                    <a:pt x="2" y="3"/>
                    <a:pt x="1" y="0"/>
                  </a:cubicBezTo>
                  <a:cubicBezTo>
                    <a:pt x="1" y="0"/>
                    <a:pt x="0" y="0"/>
                    <a:pt x="0" y="0"/>
                  </a:cubicBezTo>
                  <a:cubicBezTo>
                    <a:pt x="1" y="3"/>
                    <a:pt x="2" y="5"/>
                    <a:pt x="3" y="7"/>
                  </a:cubicBezTo>
                  <a:cubicBezTo>
                    <a:pt x="3" y="8"/>
                    <a:pt x="4" y="9"/>
                    <a:pt x="4" y="1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ïšlïḑè"/>
            <p:cNvSpPr/>
            <p:nvPr/>
          </p:nvSpPr>
          <p:spPr bwMode="auto">
            <a:xfrm>
              <a:off x="6473154" y="4052780"/>
              <a:ext cx="51431" cy="78860"/>
            </a:xfrm>
            <a:custGeom>
              <a:avLst/>
              <a:gdLst>
                <a:gd name="T0" fmla="*/ 7 w 7"/>
                <a:gd name="T1" fmla="*/ 11 h 11"/>
                <a:gd name="T2" fmla="*/ 2 w 7"/>
                <a:gd name="T3" fmla="*/ 0 h 11"/>
                <a:gd name="T4" fmla="*/ 0 w 7"/>
                <a:gd name="T5" fmla="*/ 1 h 11"/>
                <a:gd name="T6" fmla="*/ 6 w 7"/>
                <a:gd name="T7" fmla="*/ 11 h 11"/>
                <a:gd name="T8" fmla="*/ 7 w 7"/>
                <a:gd name="T9" fmla="*/ 11 h 11"/>
              </a:gdLst>
              <a:ahLst/>
              <a:cxnLst>
                <a:cxn ang="0">
                  <a:pos x="T0" y="T1"/>
                </a:cxn>
                <a:cxn ang="0">
                  <a:pos x="T2" y="T3"/>
                </a:cxn>
                <a:cxn ang="0">
                  <a:pos x="T4" y="T5"/>
                </a:cxn>
                <a:cxn ang="0">
                  <a:pos x="T6" y="T7"/>
                </a:cxn>
                <a:cxn ang="0">
                  <a:pos x="T8" y="T9"/>
                </a:cxn>
              </a:cxnLst>
              <a:rect l="0" t="0" r="r" b="b"/>
              <a:pathLst>
                <a:path w="7" h="11">
                  <a:moveTo>
                    <a:pt x="7" y="11"/>
                  </a:moveTo>
                  <a:cubicBezTo>
                    <a:pt x="4" y="8"/>
                    <a:pt x="3" y="4"/>
                    <a:pt x="2" y="0"/>
                  </a:cubicBezTo>
                  <a:cubicBezTo>
                    <a:pt x="1" y="0"/>
                    <a:pt x="1" y="1"/>
                    <a:pt x="0" y="1"/>
                  </a:cubicBezTo>
                  <a:cubicBezTo>
                    <a:pt x="2" y="5"/>
                    <a:pt x="4" y="8"/>
                    <a:pt x="6" y="11"/>
                  </a:cubicBezTo>
                  <a:cubicBezTo>
                    <a:pt x="7" y="11"/>
                    <a:pt x="7" y="11"/>
                    <a:pt x="7" y="1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îṧ1îḋê"/>
            <p:cNvSpPr/>
            <p:nvPr/>
          </p:nvSpPr>
          <p:spPr bwMode="auto">
            <a:xfrm>
              <a:off x="6552013" y="4008208"/>
              <a:ext cx="150861" cy="144004"/>
            </a:xfrm>
            <a:custGeom>
              <a:avLst/>
              <a:gdLst>
                <a:gd name="T0" fmla="*/ 0 w 21"/>
                <a:gd name="T1" fmla="*/ 2 h 20"/>
                <a:gd name="T2" fmla="*/ 13 w 21"/>
                <a:gd name="T3" fmla="*/ 16 h 20"/>
                <a:gd name="T4" fmla="*/ 21 w 21"/>
                <a:gd name="T5" fmla="*/ 20 h 20"/>
                <a:gd name="T6" fmla="*/ 4 w 21"/>
                <a:gd name="T7" fmla="*/ 0 h 20"/>
                <a:gd name="T8" fmla="*/ 0 w 21"/>
                <a:gd name="T9" fmla="*/ 2 h 20"/>
              </a:gdLst>
              <a:ahLst/>
              <a:cxnLst>
                <a:cxn ang="0">
                  <a:pos x="T0" y="T1"/>
                </a:cxn>
                <a:cxn ang="0">
                  <a:pos x="T2" y="T3"/>
                </a:cxn>
                <a:cxn ang="0">
                  <a:pos x="T4" y="T5"/>
                </a:cxn>
                <a:cxn ang="0">
                  <a:pos x="T6" y="T7"/>
                </a:cxn>
                <a:cxn ang="0">
                  <a:pos x="T8" y="T9"/>
                </a:cxn>
              </a:cxnLst>
              <a:rect l="0" t="0" r="r" b="b"/>
              <a:pathLst>
                <a:path w="21" h="20">
                  <a:moveTo>
                    <a:pt x="0" y="2"/>
                  </a:moveTo>
                  <a:cubicBezTo>
                    <a:pt x="2" y="8"/>
                    <a:pt x="7" y="13"/>
                    <a:pt x="13" y="16"/>
                  </a:cubicBezTo>
                  <a:cubicBezTo>
                    <a:pt x="15" y="18"/>
                    <a:pt x="18" y="19"/>
                    <a:pt x="21" y="20"/>
                  </a:cubicBezTo>
                  <a:cubicBezTo>
                    <a:pt x="13" y="15"/>
                    <a:pt x="7" y="9"/>
                    <a:pt x="4" y="0"/>
                  </a:cubicBezTo>
                  <a:cubicBezTo>
                    <a:pt x="3" y="1"/>
                    <a:pt x="2" y="1"/>
                    <a:pt x="0" y="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ïsļíḋê"/>
            <p:cNvSpPr/>
            <p:nvPr/>
          </p:nvSpPr>
          <p:spPr bwMode="auto">
            <a:xfrm>
              <a:off x="5790850" y="3140756"/>
              <a:ext cx="1004599" cy="805737"/>
            </a:xfrm>
            <a:custGeom>
              <a:avLst/>
              <a:gdLst>
                <a:gd name="T0" fmla="*/ 28 w 141"/>
                <a:gd name="T1" fmla="*/ 24 h 113"/>
                <a:gd name="T2" fmla="*/ 1 w 141"/>
                <a:gd name="T3" fmla="*/ 66 h 113"/>
                <a:gd name="T4" fmla="*/ 8 w 141"/>
                <a:gd name="T5" fmla="*/ 90 h 113"/>
                <a:gd name="T6" fmla="*/ 36 w 141"/>
                <a:gd name="T7" fmla="*/ 28 h 113"/>
                <a:gd name="T8" fmla="*/ 38 w 141"/>
                <a:gd name="T9" fmla="*/ 32 h 113"/>
                <a:gd name="T10" fmla="*/ 20 w 141"/>
                <a:gd name="T11" fmla="*/ 68 h 113"/>
                <a:gd name="T12" fmla="*/ 22 w 141"/>
                <a:gd name="T13" fmla="*/ 86 h 113"/>
                <a:gd name="T14" fmla="*/ 21 w 141"/>
                <a:gd name="T15" fmla="*/ 81 h 113"/>
                <a:gd name="T16" fmla="*/ 31 w 141"/>
                <a:gd name="T17" fmla="*/ 46 h 113"/>
                <a:gd name="T18" fmla="*/ 32 w 141"/>
                <a:gd name="T19" fmla="*/ 47 h 113"/>
                <a:gd name="T20" fmla="*/ 26 w 141"/>
                <a:gd name="T21" fmla="*/ 77 h 113"/>
                <a:gd name="T22" fmla="*/ 28 w 141"/>
                <a:gd name="T23" fmla="*/ 94 h 113"/>
                <a:gd name="T24" fmla="*/ 30 w 141"/>
                <a:gd name="T25" fmla="*/ 98 h 113"/>
                <a:gd name="T26" fmla="*/ 30 w 141"/>
                <a:gd name="T27" fmla="*/ 98 h 113"/>
                <a:gd name="T28" fmla="*/ 31 w 141"/>
                <a:gd name="T29" fmla="*/ 59 h 113"/>
                <a:gd name="T30" fmla="*/ 33 w 141"/>
                <a:gd name="T31" fmla="*/ 59 h 113"/>
                <a:gd name="T32" fmla="*/ 33 w 141"/>
                <a:gd name="T33" fmla="*/ 91 h 113"/>
                <a:gd name="T34" fmla="*/ 41 w 141"/>
                <a:gd name="T35" fmla="*/ 105 h 113"/>
                <a:gd name="T36" fmla="*/ 41 w 141"/>
                <a:gd name="T37" fmla="*/ 105 h 113"/>
                <a:gd name="T38" fmla="*/ 76 w 141"/>
                <a:gd name="T39" fmla="*/ 113 h 113"/>
                <a:gd name="T40" fmla="*/ 117 w 141"/>
                <a:gd name="T41" fmla="*/ 95 h 113"/>
                <a:gd name="T42" fmla="*/ 116 w 141"/>
                <a:gd name="T43" fmla="*/ 19 h 113"/>
                <a:gd name="T44" fmla="*/ 28 w 141"/>
                <a:gd name="T45" fmla="*/ 2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13">
                  <a:moveTo>
                    <a:pt x="28" y="24"/>
                  </a:moveTo>
                  <a:cubicBezTo>
                    <a:pt x="14" y="33"/>
                    <a:pt x="1" y="48"/>
                    <a:pt x="1" y="66"/>
                  </a:cubicBezTo>
                  <a:cubicBezTo>
                    <a:pt x="2" y="75"/>
                    <a:pt x="4" y="83"/>
                    <a:pt x="8" y="90"/>
                  </a:cubicBezTo>
                  <a:cubicBezTo>
                    <a:pt x="0" y="66"/>
                    <a:pt x="15" y="39"/>
                    <a:pt x="36" y="28"/>
                  </a:cubicBezTo>
                  <a:cubicBezTo>
                    <a:pt x="39" y="27"/>
                    <a:pt x="40" y="30"/>
                    <a:pt x="38" y="32"/>
                  </a:cubicBezTo>
                  <a:cubicBezTo>
                    <a:pt x="25" y="42"/>
                    <a:pt x="20" y="51"/>
                    <a:pt x="20" y="68"/>
                  </a:cubicBezTo>
                  <a:cubicBezTo>
                    <a:pt x="20" y="74"/>
                    <a:pt x="20" y="80"/>
                    <a:pt x="22" y="86"/>
                  </a:cubicBezTo>
                  <a:cubicBezTo>
                    <a:pt x="21" y="84"/>
                    <a:pt x="21" y="83"/>
                    <a:pt x="21" y="81"/>
                  </a:cubicBezTo>
                  <a:cubicBezTo>
                    <a:pt x="21" y="69"/>
                    <a:pt x="23" y="55"/>
                    <a:pt x="31" y="46"/>
                  </a:cubicBezTo>
                  <a:cubicBezTo>
                    <a:pt x="32" y="46"/>
                    <a:pt x="33" y="46"/>
                    <a:pt x="32" y="47"/>
                  </a:cubicBezTo>
                  <a:cubicBezTo>
                    <a:pt x="26" y="56"/>
                    <a:pt x="26" y="66"/>
                    <a:pt x="26" y="77"/>
                  </a:cubicBezTo>
                  <a:cubicBezTo>
                    <a:pt x="26" y="82"/>
                    <a:pt x="26" y="88"/>
                    <a:pt x="28" y="94"/>
                  </a:cubicBezTo>
                  <a:cubicBezTo>
                    <a:pt x="28" y="94"/>
                    <a:pt x="29" y="96"/>
                    <a:pt x="30" y="98"/>
                  </a:cubicBezTo>
                  <a:cubicBezTo>
                    <a:pt x="30" y="98"/>
                    <a:pt x="30" y="98"/>
                    <a:pt x="30" y="98"/>
                  </a:cubicBezTo>
                  <a:cubicBezTo>
                    <a:pt x="25" y="86"/>
                    <a:pt x="26" y="71"/>
                    <a:pt x="31" y="59"/>
                  </a:cubicBezTo>
                  <a:cubicBezTo>
                    <a:pt x="32" y="58"/>
                    <a:pt x="33" y="58"/>
                    <a:pt x="33" y="59"/>
                  </a:cubicBezTo>
                  <a:cubicBezTo>
                    <a:pt x="29" y="70"/>
                    <a:pt x="30" y="80"/>
                    <a:pt x="33" y="91"/>
                  </a:cubicBezTo>
                  <a:cubicBezTo>
                    <a:pt x="34" y="97"/>
                    <a:pt x="36" y="102"/>
                    <a:pt x="41" y="105"/>
                  </a:cubicBezTo>
                  <a:cubicBezTo>
                    <a:pt x="41" y="105"/>
                    <a:pt x="41" y="105"/>
                    <a:pt x="41" y="105"/>
                  </a:cubicBezTo>
                  <a:cubicBezTo>
                    <a:pt x="52" y="110"/>
                    <a:pt x="64" y="110"/>
                    <a:pt x="76" y="113"/>
                  </a:cubicBezTo>
                  <a:cubicBezTo>
                    <a:pt x="91" y="111"/>
                    <a:pt x="105" y="107"/>
                    <a:pt x="117" y="95"/>
                  </a:cubicBezTo>
                  <a:cubicBezTo>
                    <a:pt x="138" y="74"/>
                    <a:pt x="141" y="38"/>
                    <a:pt x="116" y="19"/>
                  </a:cubicBezTo>
                  <a:cubicBezTo>
                    <a:pt x="92" y="0"/>
                    <a:pt x="52" y="8"/>
                    <a:pt x="28" y="24"/>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ïṣḻíḑé"/>
            <p:cNvSpPr/>
            <p:nvPr/>
          </p:nvSpPr>
          <p:spPr bwMode="auto">
            <a:xfrm>
              <a:off x="6507441" y="4045922"/>
              <a:ext cx="10287" cy="20572"/>
            </a:xfrm>
            <a:custGeom>
              <a:avLst/>
              <a:gdLst>
                <a:gd name="T0" fmla="*/ 0 w 1"/>
                <a:gd name="T1" fmla="*/ 0 h 3"/>
                <a:gd name="T2" fmla="*/ 1 w 1"/>
                <a:gd name="T3" fmla="*/ 3 h 3"/>
                <a:gd name="T4" fmla="*/ 0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1" y="3"/>
                  </a:cubicBezTo>
                  <a:cubicBezTo>
                    <a:pt x="0" y="2"/>
                    <a:pt x="0" y="1"/>
                    <a:pt x="0" y="0"/>
                  </a:cubicBezTo>
                  <a:cubicBezTo>
                    <a:pt x="0" y="0"/>
                    <a:pt x="0" y="0"/>
                    <a:pt x="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íS1íďé"/>
            <p:cNvSpPr/>
            <p:nvPr/>
          </p:nvSpPr>
          <p:spPr bwMode="auto">
            <a:xfrm>
              <a:off x="4775966" y="3332761"/>
              <a:ext cx="918881" cy="884595"/>
            </a:xfrm>
            <a:custGeom>
              <a:avLst/>
              <a:gdLst>
                <a:gd name="T0" fmla="*/ 112 w 129"/>
                <a:gd name="T1" fmla="*/ 102 h 124"/>
                <a:gd name="T2" fmla="*/ 116 w 129"/>
                <a:gd name="T3" fmla="*/ 86 h 124"/>
                <a:gd name="T4" fmla="*/ 109 w 129"/>
                <a:gd name="T5" fmla="*/ 53 h 124"/>
                <a:gd name="T6" fmla="*/ 110 w 129"/>
                <a:gd name="T7" fmla="*/ 52 h 124"/>
                <a:gd name="T8" fmla="*/ 120 w 129"/>
                <a:gd name="T9" fmla="*/ 79 h 124"/>
                <a:gd name="T10" fmla="*/ 121 w 129"/>
                <a:gd name="T11" fmla="*/ 76 h 124"/>
                <a:gd name="T12" fmla="*/ 110 w 129"/>
                <a:gd name="T13" fmla="*/ 39 h 124"/>
                <a:gd name="T14" fmla="*/ 111 w 129"/>
                <a:gd name="T15" fmla="*/ 39 h 124"/>
                <a:gd name="T16" fmla="*/ 124 w 129"/>
                <a:gd name="T17" fmla="*/ 72 h 124"/>
                <a:gd name="T18" fmla="*/ 109 w 129"/>
                <a:gd name="T19" fmla="*/ 29 h 124"/>
                <a:gd name="T20" fmla="*/ 111 w 129"/>
                <a:gd name="T21" fmla="*/ 27 h 124"/>
                <a:gd name="T22" fmla="*/ 127 w 129"/>
                <a:gd name="T23" fmla="*/ 45 h 124"/>
                <a:gd name="T24" fmla="*/ 99 w 129"/>
                <a:gd name="T25" fmla="*/ 16 h 124"/>
                <a:gd name="T26" fmla="*/ 100 w 129"/>
                <a:gd name="T27" fmla="*/ 13 h 124"/>
                <a:gd name="T28" fmla="*/ 129 w 129"/>
                <a:gd name="T29" fmla="*/ 28 h 124"/>
                <a:gd name="T30" fmla="*/ 71 w 129"/>
                <a:gd name="T31" fmla="*/ 1 h 124"/>
                <a:gd name="T32" fmla="*/ 69 w 129"/>
                <a:gd name="T33" fmla="*/ 1 h 124"/>
                <a:gd name="T34" fmla="*/ 49 w 129"/>
                <a:gd name="T35" fmla="*/ 4 h 124"/>
                <a:gd name="T36" fmla="*/ 11 w 129"/>
                <a:gd name="T37" fmla="*/ 79 h 124"/>
                <a:gd name="T38" fmla="*/ 63 w 129"/>
                <a:gd name="T39" fmla="*/ 124 h 124"/>
                <a:gd name="T40" fmla="*/ 93 w 129"/>
                <a:gd name="T41" fmla="*/ 119 h 124"/>
                <a:gd name="T42" fmla="*/ 105 w 129"/>
                <a:gd name="T43" fmla="*/ 112 h 124"/>
                <a:gd name="T44" fmla="*/ 112 w 129"/>
                <a:gd name="T45"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4">
                  <a:moveTo>
                    <a:pt x="112" y="102"/>
                  </a:moveTo>
                  <a:cubicBezTo>
                    <a:pt x="114" y="97"/>
                    <a:pt x="116" y="91"/>
                    <a:pt x="116" y="86"/>
                  </a:cubicBezTo>
                  <a:cubicBezTo>
                    <a:pt x="117" y="74"/>
                    <a:pt x="115" y="63"/>
                    <a:pt x="109" y="53"/>
                  </a:cubicBezTo>
                  <a:cubicBezTo>
                    <a:pt x="109" y="52"/>
                    <a:pt x="110" y="52"/>
                    <a:pt x="110" y="52"/>
                  </a:cubicBezTo>
                  <a:cubicBezTo>
                    <a:pt x="116" y="60"/>
                    <a:pt x="119" y="70"/>
                    <a:pt x="120" y="79"/>
                  </a:cubicBezTo>
                  <a:cubicBezTo>
                    <a:pt x="121" y="78"/>
                    <a:pt x="121" y="77"/>
                    <a:pt x="121" y="76"/>
                  </a:cubicBezTo>
                  <a:cubicBezTo>
                    <a:pt x="121" y="64"/>
                    <a:pt x="117" y="50"/>
                    <a:pt x="110" y="39"/>
                  </a:cubicBezTo>
                  <a:cubicBezTo>
                    <a:pt x="110" y="39"/>
                    <a:pt x="111" y="39"/>
                    <a:pt x="111" y="39"/>
                  </a:cubicBezTo>
                  <a:cubicBezTo>
                    <a:pt x="118" y="49"/>
                    <a:pt x="123" y="60"/>
                    <a:pt x="124" y="72"/>
                  </a:cubicBezTo>
                  <a:cubicBezTo>
                    <a:pt x="125" y="56"/>
                    <a:pt x="120" y="41"/>
                    <a:pt x="109" y="29"/>
                  </a:cubicBezTo>
                  <a:cubicBezTo>
                    <a:pt x="109" y="28"/>
                    <a:pt x="110" y="26"/>
                    <a:pt x="111" y="27"/>
                  </a:cubicBezTo>
                  <a:cubicBezTo>
                    <a:pt x="117" y="32"/>
                    <a:pt x="123" y="38"/>
                    <a:pt x="127" y="45"/>
                  </a:cubicBezTo>
                  <a:cubicBezTo>
                    <a:pt x="123" y="31"/>
                    <a:pt x="115" y="20"/>
                    <a:pt x="99" y="16"/>
                  </a:cubicBezTo>
                  <a:cubicBezTo>
                    <a:pt x="97" y="16"/>
                    <a:pt x="98" y="13"/>
                    <a:pt x="100" y="13"/>
                  </a:cubicBezTo>
                  <a:cubicBezTo>
                    <a:pt x="111" y="15"/>
                    <a:pt x="122" y="20"/>
                    <a:pt x="129" y="28"/>
                  </a:cubicBezTo>
                  <a:cubicBezTo>
                    <a:pt x="118" y="9"/>
                    <a:pt x="94" y="0"/>
                    <a:pt x="71" y="1"/>
                  </a:cubicBezTo>
                  <a:cubicBezTo>
                    <a:pt x="71" y="1"/>
                    <a:pt x="70" y="1"/>
                    <a:pt x="69" y="1"/>
                  </a:cubicBezTo>
                  <a:cubicBezTo>
                    <a:pt x="63" y="1"/>
                    <a:pt x="56" y="2"/>
                    <a:pt x="49" y="4"/>
                  </a:cubicBezTo>
                  <a:cubicBezTo>
                    <a:pt x="17" y="13"/>
                    <a:pt x="0" y="48"/>
                    <a:pt x="11" y="79"/>
                  </a:cubicBezTo>
                  <a:cubicBezTo>
                    <a:pt x="18" y="101"/>
                    <a:pt x="40" y="119"/>
                    <a:pt x="63" y="124"/>
                  </a:cubicBezTo>
                  <a:cubicBezTo>
                    <a:pt x="74" y="123"/>
                    <a:pt x="83" y="124"/>
                    <a:pt x="93" y="119"/>
                  </a:cubicBezTo>
                  <a:cubicBezTo>
                    <a:pt x="98" y="117"/>
                    <a:pt x="101" y="115"/>
                    <a:pt x="105" y="112"/>
                  </a:cubicBezTo>
                  <a:cubicBezTo>
                    <a:pt x="108" y="109"/>
                    <a:pt x="110" y="106"/>
                    <a:pt x="112" y="10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şľïḋé"/>
            <p:cNvSpPr/>
            <p:nvPr/>
          </p:nvSpPr>
          <p:spPr bwMode="auto">
            <a:xfrm>
              <a:off x="4477673" y="4100781"/>
              <a:ext cx="963455" cy="925739"/>
            </a:xfrm>
            <a:custGeom>
              <a:avLst/>
              <a:gdLst>
                <a:gd name="T0" fmla="*/ 110 w 135"/>
                <a:gd name="T1" fmla="*/ 71 h 130"/>
                <a:gd name="T2" fmla="*/ 112 w 135"/>
                <a:gd name="T3" fmla="*/ 40 h 130"/>
                <a:gd name="T4" fmla="*/ 60 w 135"/>
                <a:gd name="T5" fmla="*/ 1 h 130"/>
                <a:gd name="T6" fmla="*/ 59 w 135"/>
                <a:gd name="T7" fmla="*/ 0 h 130"/>
                <a:gd name="T8" fmla="*/ 11 w 135"/>
                <a:gd name="T9" fmla="*/ 30 h 130"/>
                <a:gd name="T10" fmla="*/ 13 w 135"/>
                <a:gd name="T11" fmla="*/ 95 h 130"/>
                <a:gd name="T12" fmla="*/ 74 w 135"/>
                <a:gd name="T13" fmla="*/ 128 h 130"/>
                <a:gd name="T14" fmla="*/ 135 w 135"/>
                <a:gd name="T15" fmla="*/ 84 h 130"/>
                <a:gd name="T16" fmla="*/ 135 w 135"/>
                <a:gd name="T17" fmla="*/ 83 h 130"/>
                <a:gd name="T18" fmla="*/ 128 w 135"/>
                <a:gd name="T19" fmla="*/ 45 h 130"/>
                <a:gd name="T20" fmla="*/ 126 w 135"/>
                <a:gd name="T21" fmla="*/ 77 h 130"/>
                <a:gd name="T22" fmla="*/ 125 w 135"/>
                <a:gd name="T23" fmla="*/ 77 h 130"/>
                <a:gd name="T24" fmla="*/ 124 w 135"/>
                <a:gd name="T25" fmla="*/ 41 h 130"/>
                <a:gd name="T26" fmla="*/ 122 w 135"/>
                <a:gd name="T27" fmla="*/ 41 h 130"/>
                <a:gd name="T28" fmla="*/ 118 w 135"/>
                <a:gd name="T29" fmla="*/ 50 h 130"/>
                <a:gd name="T30" fmla="*/ 121 w 135"/>
                <a:gd name="T31" fmla="*/ 80 h 130"/>
                <a:gd name="T32" fmla="*/ 119 w 135"/>
                <a:gd name="T33" fmla="*/ 81 h 130"/>
                <a:gd name="T34" fmla="*/ 114 w 135"/>
                <a:gd name="T35" fmla="*/ 49 h 130"/>
                <a:gd name="T36" fmla="*/ 117 w 135"/>
                <a:gd name="T37" fmla="*/ 40 h 130"/>
                <a:gd name="T38" fmla="*/ 116 w 135"/>
                <a:gd name="T39" fmla="*/ 40 h 130"/>
                <a:gd name="T40" fmla="*/ 112 w 135"/>
                <a:gd name="T41" fmla="*/ 70 h 130"/>
                <a:gd name="T42" fmla="*/ 110 w 135"/>
                <a:gd name="T43"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0">
                  <a:moveTo>
                    <a:pt x="110" y="71"/>
                  </a:moveTo>
                  <a:cubicBezTo>
                    <a:pt x="106" y="61"/>
                    <a:pt x="107" y="49"/>
                    <a:pt x="112" y="40"/>
                  </a:cubicBezTo>
                  <a:cubicBezTo>
                    <a:pt x="90" y="35"/>
                    <a:pt x="67" y="21"/>
                    <a:pt x="60" y="1"/>
                  </a:cubicBezTo>
                  <a:cubicBezTo>
                    <a:pt x="60" y="0"/>
                    <a:pt x="60" y="0"/>
                    <a:pt x="59" y="0"/>
                  </a:cubicBezTo>
                  <a:cubicBezTo>
                    <a:pt x="40" y="4"/>
                    <a:pt x="22" y="12"/>
                    <a:pt x="11" y="30"/>
                  </a:cubicBezTo>
                  <a:cubicBezTo>
                    <a:pt x="0" y="50"/>
                    <a:pt x="0" y="76"/>
                    <a:pt x="13" y="95"/>
                  </a:cubicBezTo>
                  <a:cubicBezTo>
                    <a:pt x="27" y="116"/>
                    <a:pt x="48" y="130"/>
                    <a:pt x="74" y="128"/>
                  </a:cubicBezTo>
                  <a:cubicBezTo>
                    <a:pt x="99" y="127"/>
                    <a:pt x="127" y="109"/>
                    <a:pt x="135" y="84"/>
                  </a:cubicBezTo>
                  <a:cubicBezTo>
                    <a:pt x="135" y="84"/>
                    <a:pt x="135" y="83"/>
                    <a:pt x="135" y="83"/>
                  </a:cubicBezTo>
                  <a:cubicBezTo>
                    <a:pt x="129" y="71"/>
                    <a:pt x="126" y="58"/>
                    <a:pt x="128" y="45"/>
                  </a:cubicBezTo>
                  <a:cubicBezTo>
                    <a:pt x="123" y="55"/>
                    <a:pt x="123" y="66"/>
                    <a:pt x="126" y="77"/>
                  </a:cubicBezTo>
                  <a:cubicBezTo>
                    <a:pt x="126" y="77"/>
                    <a:pt x="125" y="78"/>
                    <a:pt x="125" y="77"/>
                  </a:cubicBezTo>
                  <a:cubicBezTo>
                    <a:pt x="121" y="66"/>
                    <a:pt x="119" y="52"/>
                    <a:pt x="124" y="41"/>
                  </a:cubicBezTo>
                  <a:cubicBezTo>
                    <a:pt x="123" y="41"/>
                    <a:pt x="123" y="41"/>
                    <a:pt x="122" y="41"/>
                  </a:cubicBezTo>
                  <a:cubicBezTo>
                    <a:pt x="120" y="44"/>
                    <a:pt x="118" y="46"/>
                    <a:pt x="118" y="50"/>
                  </a:cubicBezTo>
                  <a:cubicBezTo>
                    <a:pt x="115" y="60"/>
                    <a:pt x="117" y="70"/>
                    <a:pt x="121" y="80"/>
                  </a:cubicBezTo>
                  <a:cubicBezTo>
                    <a:pt x="121" y="81"/>
                    <a:pt x="120" y="82"/>
                    <a:pt x="119" y="81"/>
                  </a:cubicBezTo>
                  <a:cubicBezTo>
                    <a:pt x="114" y="71"/>
                    <a:pt x="111" y="60"/>
                    <a:pt x="114" y="49"/>
                  </a:cubicBezTo>
                  <a:cubicBezTo>
                    <a:pt x="114" y="46"/>
                    <a:pt x="115" y="43"/>
                    <a:pt x="117" y="40"/>
                  </a:cubicBezTo>
                  <a:cubicBezTo>
                    <a:pt x="117" y="40"/>
                    <a:pt x="117" y="40"/>
                    <a:pt x="116" y="40"/>
                  </a:cubicBezTo>
                  <a:cubicBezTo>
                    <a:pt x="111" y="49"/>
                    <a:pt x="108" y="59"/>
                    <a:pt x="112" y="70"/>
                  </a:cubicBezTo>
                  <a:cubicBezTo>
                    <a:pt x="112" y="71"/>
                    <a:pt x="111" y="72"/>
                    <a:pt x="110" y="7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íšlîḓè"/>
            <p:cNvSpPr/>
            <p:nvPr/>
          </p:nvSpPr>
          <p:spPr bwMode="auto">
            <a:xfrm>
              <a:off x="7014883" y="4676796"/>
              <a:ext cx="13715" cy="24002"/>
            </a:xfrm>
            <a:custGeom>
              <a:avLst/>
              <a:gdLst>
                <a:gd name="T0" fmla="*/ 0 w 2"/>
                <a:gd name="T1" fmla="*/ 1 h 3"/>
                <a:gd name="T2" fmla="*/ 2 w 2"/>
                <a:gd name="T3" fmla="*/ 3 h 3"/>
                <a:gd name="T4" fmla="*/ 2 w 2"/>
                <a:gd name="T5" fmla="*/ 2 h 3"/>
                <a:gd name="T6" fmla="*/ 0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1" y="3"/>
                    <a:pt x="2" y="3"/>
                  </a:cubicBezTo>
                  <a:cubicBezTo>
                    <a:pt x="2" y="3"/>
                    <a:pt x="2" y="2"/>
                    <a:pt x="2" y="2"/>
                  </a:cubicBezTo>
                  <a:cubicBezTo>
                    <a:pt x="1" y="1"/>
                    <a:pt x="0" y="1"/>
                    <a:pt x="0" y="0"/>
                  </a:cubicBezTo>
                  <a:cubicBezTo>
                    <a:pt x="0" y="1"/>
                    <a:pt x="0" y="1"/>
                    <a:pt x="0" y="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îş1iďê"/>
            <p:cNvSpPr/>
            <p:nvPr/>
          </p:nvSpPr>
          <p:spPr bwMode="auto">
            <a:xfrm>
              <a:off x="8489208" y="4107638"/>
              <a:ext cx="884595" cy="706304"/>
            </a:xfrm>
            <a:custGeom>
              <a:avLst/>
              <a:gdLst>
                <a:gd name="T0" fmla="*/ 47 w 124"/>
                <a:gd name="T1" fmla="*/ 45 h 99"/>
                <a:gd name="T2" fmla="*/ 47 w 124"/>
                <a:gd name="T3" fmla="*/ 46 h 99"/>
                <a:gd name="T4" fmla="*/ 13 w 124"/>
                <a:gd name="T5" fmla="*/ 50 h 99"/>
                <a:gd name="T6" fmla="*/ 24 w 124"/>
                <a:gd name="T7" fmla="*/ 48 h 99"/>
                <a:gd name="T8" fmla="*/ 51 w 124"/>
                <a:gd name="T9" fmla="*/ 53 h 99"/>
                <a:gd name="T10" fmla="*/ 50 w 124"/>
                <a:gd name="T11" fmla="*/ 54 h 99"/>
                <a:gd name="T12" fmla="*/ 15 w 124"/>
                <a:gd name="T13" fmla="*/ 54 h 99"/>
                <a:gd name="T14" fmla="*/ 62 w 124"/>
                <a:gd name="T15" fmla="*/ 64 h 99"/>
                <a:gd name="T16" fmla="*/ 61 w 124"/>
                <a:gd name="T17" fmla="*/ 65 h 99"/>
                <a:gd name="T18" fmla="*/ 31 w 124"/>
                <a:gd name="T19" fmla="*/ 58 h 99"/>
                <a:gd name="T20" fmla="*/ 27 w 124"/>
                <a:gd name="T21" fmla="*/ 58 h 99"/>
                <a:gd name="T22" fmla="*/ 87 w 124"/>
                <a:gd name="T23" fmla="*/ 99 h 99"/>
                <a:gd name="T24" fmla="*/ 88 w 124"/>
                <a:gd name="T25" fmla="*/ 18 h 99"/>
                <a:gd name="T26" fmla="*/ 0 w 124"/>
                <a:gd name="T27" fmla="*/ 45 h 99"/>
                <a:gd name="T28" fmla="*/ 3 w 124"/>
                <a:gd name="T29" fmla="*/ 52 h 99"/>
                <a:gd name="T30" fmla="*/ 47 w 124"/>
                <a:gd name="T31" fmla="*/ 4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99">
                  <a:moveTo>
                    <a:pt x="47" y="45"/>
                  </a:moveTo>
                  <a:cubicBezTo>
                    <a:pt x="48" y="45"/>
                    <a:pt x="47" y="46"/>
                    <a:pt x="47" y="46"/>
                  </a:cubicBezTo>
                  <a:cubicBezTo>
                    <a:pt x="37" y="41"/>
                    <a:pt x="24" y="45"/>
                    <a:pt x="13" y="50"/>
                  </a:cubicBezTo>
                  <a:cubicBezTo>
                    <a:pt x="17" y="49"/>
                    <a:pt x="22" y="48"/>
                    <a:pt x="24" y="48"/>
                  </a:cubicBezTo>
                  <a:cubicBezTo>
                    <a:pt x="34" y="47"/>
                    <a:pt x="42" y="48"/>
                    <a:pt x="51" y="53"/>
                  </a:cubicBezTo>
                  <a:cubicBezTo>
                    <a:pt x="52" y="53"/>
                    <a:pt x="51" y="54"/>
                    <a:pt x="50" y="54"/>
                  </a:cubicBezTo>
                  <a:cubicBezTo>
                    <a:pt x="39" y="50"/>
                    <a:pt x="27" y="51"/>
                    <a:pt x="15" y="54"/>
                  </a:cubicBezTo>
                  <a:cubicBezTo>
                    <a:pt x="31" y="52"/>
                    <a:pt x="49" y="55"/>
                    <a:pt x="62" y="64"/>
                  </a:cubicBezTo>
                  <a:cubicBezTo>
                    <a:pt x="63" y="65"/>
                    <a:pt x="62" y="66"/>
                    <a:pt x="61" y="65"/>
                  </a:cubicBezTo>
                  <a:cubicBezTo>
                    <a:pt x="52" y="60"/>
                    <a:pt x="41" y="58"/>
                    <a:pt x="31" y="58"/>
                  </a:cubicBezTo>
                  <a:cubicBezTo>
                    <a:pt x="30" y="58"/>
                    <a:pt x="29" y="58"/>
                    <a:pt x="27" y="58"/>
                  </a:cubicBezTo>
                  <a:cubicBezTo>
                    <a:pt x="53" y="63"/>
                    <a:pt x="85" y="77"/>
                    <a:pt x="87" y="99"/>
                  </a:cubicBezTo>
                  <a:cubicBezTo>
                    <a:pt x="120" y="82"/>
                    <a:pt x="124" y="37"/>
                    <a:pt x="88" y="18"/>
                  </a:cubicBezTo>
                  <a:cubicBezTo>
                    <a:pt x="55" y="0"/>
                    <a:pt x="20" y="16"/>
                    <a:pt x="0" y="45"/>
                  </a:cubicBezTo>
                  <a:cubicBezTo>
                    <a:pt x="1" y="47"/>
                    <a:pt x="2" y="49"/>
                    <a:pt x="3" y="52"/>
                  </a:cubicBezTo>
                  <a:cubicBezTo>
                    <a:pt x="15" y="44"/>
                    <a:pt x="35" y="36"/>
                    <a:pt x="47" y="45"/>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í$ľíḍê"/>
            <p:cNvSpPr/>
            <p:nvPr/>
          </p:nvSpPr>
          <p:spPr bwMode="auto">
            <a:xfrm>
              <a:off x="7635470" y="3517908"/>
              <a:ext cx="785165" cy="648018"/>
            </a:xfrm>
            <a:custGeom>
              <a:avLst/>
              <a:gdLst>
                <a:gd name="T0" fmla="*/ 7 w 110"/>
                <a:gd name="T1" fmla="*/ 62 h 91"/>
                <a:gd name="T2" fmla="*/ 10 w 110"/>
                <a:gd name="T3" fmla="*/ 52 h 91"/>
                <a:gd name="T4" fmla="*/ 6 w 110"/>
                <a:gd name="T5" fmla="*/ 33 h 91"/>
                <a:gd name="T6" fmla="*/ 7 w 110"/>
                <a:gd name="T7" fmla="*/ 32 h 91"/>
                <a:gd name="T8" fmla="*/ 12 w 110"/>
                <a:gd name="T9" fmla="*/ 52 h 91"/>
                <a:gd name="T10" fmla="*/ 10 w 110"/>
                <a:gd name="T11" fmla="*/ 63 h 91"/>
                <a:gd name="T12" fmla="*/ 11 w 110"/>
                <a:gd name="T13" fmla="*/ 64 h 91"/>
                <a:gd name="T14" fmla="*/ 12 w 110"/>
                <a:gd name="T15" fmla="*/ 32 h 91"/>
                <a:gd name="T16" fmla="*/ 13 w 110"/>
                <a:gd name="T17" fmla="*/ 31 h 91"/>
                <a:gd name="T18" fmla="*/ 14 w 110"/>
                <a:gd name="T19" fmla="*/ 65 h 91"/>
                <a:gd name="T20" fmla="*/ 18 w 110"/>
                <a:gd name="T21" fmla="*/ 67 h 91"/>
                <a:gd name="T22" fmla="*/ 18 w 110"/>
                <a:gd name="T23" fmla="*/ 65 h 91"/>
                <a:gd name="T24" fmla="*/ 20 w 110"/>
                <a:gd name="T25" fmla="*/ 56 h 91"/>
                <a:gd name="T26" fmla="*/ 19 w 110"/>
                <a:gd name="T27" fmla="*/ 33 h 91"/>
                <a:gd name="T28" fmla="*/ 20 w 110"/>
                <a:gd name="T29" fmla="*/ 33 h 91"/>
                <a:gd name="T30" fmla="*/ 23 w 110"/>
                <a:gd name="T31" fmla="*/ 60 h 91"/>
                <a:gd name="T32" fmla="*/ 21 w 110"/>
                <a:gd name="T33" fmla="*/ 69 h 91"/>
                <a:gd name="T34" fmla="*/ 22 w 110"/>
                <a:gd name="T35" fmla="*/ 70 h 91"/>
                <a:gd name="T36" fmla="*/ 25 w 110"/>
                <a:gd name="T37" fmla="*/ 39 h 91"/>
                <a:gd name="T38" fmla="*/ 26 w 110"/>
                <a:gd name="T39" fmla="*/ 38 h 91"/>
                <a:gd name="T40" fmla="*/ 26 w 110"/>
                <a:gd name="T41" fmla="*/ 72 h 91"/>
                <a:gd name="T42" fmla="*/ 39 w 110"/>
                <a:gd name="T43" fmla="*/ 87 h 91"/>
                <a:gd name="T44" fmla="*/ 39 w 110"/>
                <a:gd name="T45" fmla="*/ 88 h 91"/>
                <a:gd name="T46" fmla="*/ 85 w 110"/>
                <a:gd name="T47" fmla="*/ 91 h 91"/>
                <a:gd name="T48" fmla="*/ 86 w 110"/>
                <a:gd name="T49" fmla="*/ 90 h 91"/>
                <a:gd name="T50" fmla="*/ 80 w 110"/>
                <a:gd name="T51" fmla="*/ 11 h 91"/>
                <a:gd name="T52" fmla="*/ 31 w 110"/>
                <a:gd name="T53" fmla="*/ 4 h 91"/>
                <a:gd name="T54" fmla="*/ 1 w 110"/>
                <a:gd name="T55" fmla="*/ 30 h 91"/>
                <a:gd name="T56" fmla="*/ 2 w 110"/>
                <a:gd name="T57" fmla="*/ 31 h 91"/>
                <a:gd name="T58" fmla="*/ 0 w 110"/>
                <a:gd name="T59" fmla="*/ 61 h 91"/>
                <a:gd name="T60" fmla="*/ 7 w 110"/>
                <a:gd name="T61"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91">
                  <a:moveTo>
                    <a:pt x="7" y="62"/>
                  </a:moveTo>
                  <a:cubicBezTo>
                    <a:pt x="8" y="59"/>
                    <a:pt x="9" y="54"/>
                    <a:pt x="10" y="52"/>
                  </a:cubicBezTo>
                  <a:cubicBezTo>
                    <a:pt x="11" y="45"/>
                    <a:pt x="10" y="39"/>
                    <a:pt x="6" y="33"/>
                  </a:cubicBezTo>
                  <a:cubicBezTo>
                    <a:pt x="6" y="32"/>
                    <a:pt x="7" y="31"/>
                    <a:pt x="7" y="32"/>
                  </a:cubicBezTo>
                  <a:cubicBezTo>
                    <a:pt x="12" y="38"/>
                    <a:pt x="13" y="45"/>
                    <a:pt x="12" y="52"/>
                  </a:cubicBezTo>
                  <a:cubicBezTo>
                    <a:pt x="12" y="56"/>
                    <a:pt x="11" y="60"/>
                    <a:pt x="10" y="63"/>
                  </a:cubicBezTo>
                  <a:cubicBezTo>
                    <a:pt x="10" y="64"/>
                    <a:pt x="10" y="64"/>
                    <a:pt x="11" y="64"/>
                  </a:cubicBezTo>
                  <a:cubicBezTo>
                    <a:pt x="14" y="53"/>
                    <a:pt x="16" y="43"/>
                    <a:pt x="12" y="32"/>
                  </a:cubicBezTo>
                  <a:cubicBezTo>
                    <a:pt x="11" y="30"/>
                    <a:pt x="13" y="29"/>
                    <a:pt x="13" y="31"/>
                  </a:cubicBezTo>
                  <a:cubicBezTo>
                    <a:pt x="19" y="42"/>
                    <a:pt x="18" y="54"/>
                    <a:pt x="14" y="65"/>
                  </a:cubicBezTo>
                  <a:cubicBezTo>
                    <a:pt x="16" y="66"/>
                    <a:pt x="17" y="67"/>
                    <a:pt x="18" y="67"/>
                  </a:cubicBezTo>
                  <a:cubicBezTo>
                    <a:pt x="18" y="66"/>
                    <a:pt x="18" y="65"/>
                    <a:pt x="18" y="65"/>
                  </a:cubicBezTo>
                  <a:cubicBezTo>
                    <a:pt x="19" y="62"/>
                    <a:pt x="19" y="59"/>
                    <a:pt x="20" y="56"/>
                  </a:cubicBezTo>
                  <a:cubicBezTo>
                    <a:pt x="21" y="48"/>
                    <a:pt x="21" y="41"/>
                    <a:pt x="19" y="33"/>
                  </a:cubicBezTo>
                  <a:cubicBezTo>
                    <a:pt x="19" y="32"/>
                    <a:pt x="20" y="32"/>
                    <a:pt x="20" y="33"/>
                  </a:cubicBezTo>
                  <a:cubicBezTo>
                    <a:pt x="24" y="41"/>
                    <a:pt x="24" y="51"/>
                    <a:pt x="23" y="60"/>
                  </a:cubicBezTo>
                  <a:cubicBezTo>
                    <a:pt x="23" y="63"/>
                    <a:pt x="22" y="66"/>
                    <a:pt x="21" y="69"/>
                  </a:cubicBezTo>
                  <a:cubicBezTo>
                    <a:pt x="22" y="70"/>
                    <a:pt x="22" y="70"/>
                    <a:pt x="22" y="70"/>
                  </a:cubicBezTo>
                  <a:cubicBezTo>
                    <a:pt x="27" y="61"/>
                    <a:pt x="26" y="48"/>
                    <a:pt x="25" y="39"/>
                  </a:cubicBezTo>
                  <a:cubicBezTo>
                    <a:pt x="25" y="38"/>
                    <a:pt x="26" y="37"/>
                    <a:pt x="26" y="38"/>
                  </a:cubicBezTo>
                  <a:cubicBezTo>
                    <a:pt x="27" y="46"/>
                    <a:pt x="30" y="63"/>
                    <a:pt x="26" y="72"/>
                  </a:cubicBezTo>
                  <a:cubicBezTo>
                    <a:pt x="31" y="76"/>
                    <a:pt x="35" y="81"/>
                    <a:pt x="39" y="87"/>
                  </a:cubicBezTo>
                  <a:cubicBezTo>
                    <a:pt x="39" y="88"/>
                    <a:pt x="39" y="88"/>
                    <a:pt x="39" y="88"/>
                  </a:cubicBezTo>
                  <a:cubicBezTo>
                    <a:pt x="54" y="85"/>
                    <a:pt x="72" y="85"/>
                    <a:pt x="85" y="91"/>
                  </a:cubicBezTo>
                  <a:cubicBezTo>
                    <a:pt x="86" y="90"/>
                    <a:pt x="86" y="90"/>
                    <a:pt x="86" y="90"/>
                  </a:cubicBezTo>
                  <a:cubicBezTo>
                    <a:pt x="110" y="67"/>
                    <a:pt x="109" y="30"/>
                    <a:pt x="80" y="11"/>
                  </a:cubicBezTo>
                  <a:cubicBezTo>
                    <a:pt x="66" y="2"/>
                    <a:pt x="47" y="0"/>
                    <a:pt x="31" y="4"/>
                  </a:cubicBezTo>
                  <a:cubicBezTo>
                    <a:pt x="16" y="8"/>
                    <a:pt x="9" y="19"/>
                    <a:pt x="1" y="30"/>
                  </a:cubicBezTo>
                  <a:cubicBezTo>
                    <a:pt x="1" y="31"/>
                    <a:pt x="2" y="31"/>
                    <a:pt x="2" y="31"/>
                  </a:cubicBezTo>
                  <a:cubicBezTo>
                    <a:pt x="7" y="41"/>
                    <a:pt x="6" y="53"/>
                    <a:pt x="0" y="61"/>
                  </a:cubicBezTo>
                  <a:cubicBezTo>
                    <a:pt x="2" y="61"/>
                    <a:pt x="5" y="62"/>
                    <a:pt x="7" y="6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îṥlîḑè"/>
            <p:cNvSpPr/>
            <p:nvPr/>
          </p:nvSpPr>
          <p:spPr bwMode="auto">
            <a:xfrm>
              <a:off x="7707473" y="4165927"/>
              <a:ext cx="812594" cy="795450"/>
            </a:xfrm>
            <a:custGeom>
              <a:avLst/>
              <a:gdLst>
                <a:gd name="T0" fmla="*/ 13 w 114"/>
                <a:gd name="T1" fmla="*/ 10 h 112"/>
                <a:gd name="T2" fmla="*/ 13 w 114"/>
                <a:gd name="T3" fmla="*/ 11 h 112"/>
                <a:gd name="T4" fmla="*/ 0 w 114"/>
                <a:gd name="T5" fmla="*/ 72 h 112"/>
                <a:gd name="T6" fmla="*/ 19 w 114"/>
                <a:gd name="T7" fmla="*/ 44 h 112"/>
                <a:gd name="T8" fmla="*/ 20 w 114"/>
                <a:gd name="T9" fmla="*/ 45 h 112"/>
                <a:gd name="T10" fmla="*/ 3 w 114"/>
                <a:gd name="T11" fmla="*/ 76 h 112"/>
                <a:gd name="T12" fmla="*/ 3 w 114"/>
                <a:gd name="T13" fmla="*/ 76 h 112"/>
                <a:gd name="T14" fmla="*/ 20 w 114"/>
                <a:gd name="T15" fmla="*/ 58 h 112"/>
                <a:gd name="T16" fmla="*/ 22 w 114"/>
                <a:gd name="T17" fmla="*/ 58 h 112"/>
                <a:gd name="T18" fmla="*/ 6 w 114"/>
                <a:gd name="T19" fmla="*/ 79 h 112"/>
                <a:gd name="T20" fmla="*/ 0 w 114"/>
                <a:gd name="T21" fmla="*/ 83 h 112"/>
                <a:gd name="T22" fmla="*/ 31 w 114"/>
                <a:gd name="T23" fmla="*/ 104 h 112"/>
                <a:gd name="T24" fmla="*/ 30 w 114"/>
                <a:gd name="T25" fmla="*/ 106 h 112"/>
                <a:gd name="T26" fmla="*/ 10 w 114"/>
                <a:gd name="T27" fmla="*/ 97 h 112"/>
                <a:gd name="T28" fmla="*/ 21 w 114"/>
                <a:gd name="T29" fmla="*/ 106 h 112"/>
                <a:gd name="T30" fmla="*/ 45 w 114"/>
                <a:gd name="T31" fmla="*/ 112 h 112"/>
                <a:gd name="T32" fmla="*/ 99 w 114"/>
                <a:gd name="T33" fmla="*/ 82 h 112"/>
                <a:gd name="T34" fmla="*/ 82 w 114"/>
                <a:gd name="T35" fmla="*/ 14 h 112"/>
                <a:gd name="T36" fmla="*/ 13 w 114"/>
                <a:gd name="T37" fmla="*/ 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2">
                  <a:moveTo>
                    <a:pt x="13" y="10"/>
                  </a:moveTo>
                  <a:cubicBezTo>
                    <a:pt x="13" y="11"/>
                    <a:pt x="13" y="11"/>
                    <a:pt x="13" y="11"/>
                  </a:cubicBezTo>
                  <a:cubicBezTo>
                    <a:pt x="21" y="33"/>
                    <a:pt x="13" y="55"/>
                    <a:pt x="0" y="72"/>
                  </a:cubicBezTo>
                  <a:cubicBezTo>
                    <a:pt x="8" y="65"/>
                    <a:pt x="15" y="55"/>
                    <a:pt x="19" y="44"/>
                  </a:cubicBezTo>
                  <a:cubicBezTo>
                    <a:pt x="19" y="43"/>
                    <a:pt x="21" y="44"/>
                    <a:pt x="20" y="45"/>
                  </a:cubicBezTo>
                  <a:cubicBezTo>
                    <a:pt x="17" y="56"/>
                    <a:pt x="11" y="68"/>
                    <a:pt x="3" y="76"/>
                  </a:cubicBezTo>
                  <a:cubicBezTo>
                    <a:pt x="3" y="76"/>
                    <a:pt x="3" y="76"/>
                    <a:pt x="3" y="76"/>
                  </a:cubicBezTo>
                  <a:cubicBezTo>
                    <a:pt x="10" y="71"/>
                    <a:pt x="16" y="65"/>
                    <a:pt x="20" y="58"/>
                  </a:cubicBezTo>
                  <a:cubicBezTo>
                    <a:pt x="21" y="57"/>
                    <a:pt x="22" y="57"/>
                    <a:pt x="22" y="58"/>
                  </a:cubicBezTo>
                  <a:cubicBezTo>
                    <a:pt x="18" y="66"/>
                    <a:pt x="14" y="73"/>
                    <a:pt x="6" y="79"/>
                  </a:cubicBezTo>
                  <a:cubicBezTo>
                    <a:pt x="5" y="80"/>
                    <a:pt x="2" y="82"/>
                    <a:pt x="0" y="83"/>
                  </a:cubicBezTo>
                  <a:cubicBezTo>
                    <a:pt x="8" y="93"/>
                    <a:pt x="19" y="101"/>
                    <a:pt x="31" y="104"/>
                  </a:cubicBezTo>
                  <a:cubicBezTo>
                    <a:pt x="32" y="105"/>
                    <a:pt x="31" y="106"/>
                    <a:pt x="30" y="106"/>
                  </a:cubicBezTo>
                  <a:cubicBezTo>
                    <a:pt x="23" y="104"/>
                    <a:pt x="16" y="101"/>
                    <a:pt x="10" y="97"/>
                  </a:cubicBezTo>
                  <a:cubicBezTo>
                    <a:pt x="13" y="101"/>
                    <a:pt x="17" y="104"/>
                    <a:pt x="21" y="106"/>
                  </a:cubicBezTo>
                  <a:cubicBezTo>
                    <a:pt x="29" y="110"/>
                    <a:pt x="36" y="112"/>
                    <a:pt x="45" y="112"/>
                  </a:cubicBezTo>
                  <a:cubicBezTo>
                    <a:pt x="65" y="112"/>
                    <a:pt x="88" y="99"/>
                    <a:pt x="99" y="82"/>
                  </a:cubicBezTo>
                  <a:cubicBezTo>
                    <a:pt x="114" y="60"/>
                    <a:pt x="101" y="29"/>
                    <a:pt x="82" y="14"/>
                  </a:cubicBezTo>
                  <a:cubicBezTo>
                    <a:pt x="64" y="0"/>
                    <a:pt x="33" y="2"/>
                    <a:pt x="13" y="1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í$ḷíḋè"/>
            <p:cNvSpPr/>
            <p:nvPr/>
          </p:nvSpPr>
          <p:spPr bwMode="auto">
            <a:xfrm>
              <a:off x="8225200" y="4608223"/>
              <a:ext cx="864023" cy="894882"/>
            </a:xfrm>
            <a:custGeom>
              <a:avLst/>
              <a:gdLst>
                <a:gd name="T0" fmla="*/ 2 w 121"/>
                <a:gd name="T1" fmla="*/ 53 h 126"/>
                <a:gd name="T2" fmla="*/ 11 w 121"/>
                <a:gd name="T3" fmla="*/ 51 h 126"/>
                <a:gd name="T4" fmla="*/ 32 w 121"/>
                <a:gd name="T5" fmla="*/ 38 h 126"/>
                <a:gd name="T6" fmla="*/ 34 w 121"/>
                <a:gd name="T7" fmla="*/ 40 h 126"/>
                <a:gd name="T8" fmla="*/ 17 w 121"/>
                <a:gd name="T9" fmla="*/ 53 h 126"/>
                <a:gd name="T10" fmla="*/ 0 w 121"/>
                <a:gd name="T11" fmla="*/ 58 h 126"/>
                <a:gd name="T12" fmla="*/ 0 w 121"/>
                <a:gd name="T13" fmla="*/ 61 h 126"/>
                <a:gd name="T14" fmla="*/ 15 w 121"/>
                <a:gd name="T15" fmla="*/ 59 h 126"/>
                <a:gd name="T16" fmla="*/ 33 w 121"/>
                <a:gd name="T17" fmla="*/ 47 h 126"/>
                <a:gd name="T18" fmla="*/ 34 w 121"/>
                <a:gd name="T19" fmla="*/ 47 h 126"/>
                <a:gd name="T20" fmla="*/ 1 w 121"/>
                <a:gd name="T21" fmla="*/ 66 h 126"/>
                <a:gd name="T22" fmla="*/ 34 w 121"/>
                <a:gd name="T23" fmla="*/ 114 h 126"/>
                <a:gd name="T24" fmla="*/ 102 w 121"/>
                <a:gd name="T25" fmla="*/ 107 h 126"/>
                <a:gd name="T26" fmla="*/ 106 w 121"/>
                <a:gd name="T27" fmla="*/ 29 h 126"/>
                <a:gd name="T28" fmla="*/ 43 w 121"/>
                <a:gd name="T29" fmla="*/ 0 h 126"/>
                <a:gd name="T30" fmla="*/ 40 w 121"/>
                <a:gd name="T31" fmla="*/ 15 h 126"/>
                <a:gd name="T32" fmla="*/ 2 w 121"/>
                <a:gd name="T33" fmla="*/ 5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26">
                  <a:moveTo>
                    <a:pt x="2" y="53"/>
                  </a:moveTo>
                  <a:cubicBezTo>
                    <a:pt x="5" y="53"/>
                    <a:pt x="9" y="52"/>
                    <a:pt x="11" y="51"/>
                  </a:cubicBezTo>
                  <a:cubicBezTo>
                    <a:pt x="19" y="49"/>
                    <a:pt x="27" y="44"/>
                    <a:pt x="32" y="38"/>
                  </a:cubicBezTo>
                  <a:cubicBezTo>
                    <a:pt x="33" y="37"/>
                    <a:pt x="34" y="39"/>
                    <a:pt x="34" y="40"/>
                  </a:cubicBezTo>
                  <a:cubicBezTo>
                    <a:pt x="29" y="45"/>
                    <a:pt x="24" y="50"/>
                    <a:pt x="17" y="53"/>
                  </a:cubicBezTo>
                  <a:cubicBezTo>
                    <a:pt x="12" y="56"/>
                    <a:pt x="5" y="56"/>
                    <a:pt x="0" y="58"/>
                  </a:cubicBezTo>
                  <a:cubicBezTo>
                    <a:pt x="0" y="59"/>
                    <a:pt x="0" y="60"/>
                    <a:pt x="0" y="61"/>
                  </a:cubicBezTo>
                  <a:cubicBezTo>
                    <a:pt x="5" y="61"/>
                    <a:pt x="10" y="60"/>
                    <a:pt x="15" y="59"/>
                  </a:cubicBezTo>
                  <a:cubicBezTo>
                    <a:pt x="22" y="56"/>
                    <a:pt x="28" y="52"/>
                    <a:pt x="33" y="47"/>
                  </a:cubicBezTo>
                  <a:cubicBezTo>
                    <a:pt x="34" y="46"/>
                    <a:pt x="35" y="47"/>
                    <a:pt x="34" y="47"/>
                  </a:cubicBezTo>
                  <a:cubicBezTo>
                    <a:pt x="27" y="57"/>
                    <a:pt x="14" y="66"/>
                    <a:pt x="1" y="66"/>
                  </a:cubicBezTo>
                  <a:cubicBezTo>
                    <a:pt x="6" y="85"/>
                    <a:pt x="15" y="103"/>
                    <a:pt x="34" y="114"/>
                  </a:cubicBezTo>
                  <a:cubicBezTo>
                    <a:pt x="56" y="126"/>
                    <a:pt x="84" y="126"/>
                    <a:pt x="102" y="107"/>
                  </a:cubicBezTo>
                  <a:cubicBezTo>
                    <a:pt x="121" y="89"/>
                    <a:pt x="120" y="50"/>
                    <a:pt x="106" y="29"/>
                  </a:cubicBezTo>
                  <a:cubicBezTo>
                    <a:pt x="91" y="8"/>
                    <a:pt x="67" y="1"/>
                    <a:pt x="43" y="0"/>
                  </a:cubicBezTo>
                  <a:cubicBezTo>
                    <a:pt x="43" y="5"/>
                    <a:pt x="42" y="10"/>
                    <a:pt x="40" y="15"/>
                  </a:cubicBezTo>
                  <a:cubicBezTo>
                    <a:pt x="34" y="31"/>
                    <a:pt x="19" y="45"/>
                    <a:pt x="2" y="53"/>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îṧḻïdè"/>
            <p:cNvSpPr/>
            <p:nvPr/>
          </p:nvSpPr>
          <p:spPr bwMode="auto">
            <a:xfrm>
              <a:off x="6822878" y="4159069"/>
              <a:ext cx="6857" cy="6857"/>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0"/>
                  </a:cubicBezTo>
                  <a:cubicBezTo>
                    <a:pt x="1" y="0"/>
                    <a:pt x="1" y="1"/>
                    <a:pt x="0" y="1"/>
                  </a:cubicBezTo>
                  <a:cubicBezTo>
                    <a:pt x="0" y="1"/>
                    <a:pt x="0" y="1"/>
                    <a:pt x="0" y="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î$ḻîḑé"/>
            <p:cNvSpPr/>
            <p:nvPr/>
          </p:nvSpPr>
          <p:spPr bwMode="auto">
            <a:xfrm>
              <a:off x="6637730" y="2537311"/>
              <a:ext cx="891452" cy="774878"/>
            </a:xfrm>
            <a:custGeom>
              <a:avLst/>
              <a:gdLst>
                <a:gd name="T0" fmla="*/ 23 w 125"/>
                <a:gd name="T1" fmla="*/ 109 h 109"/>
                <a:gd name="T2" fmla="*/ 27 w 125"/>
                <a:gd name="T3" fmla="*/ 107 h 109"/>
                <a:gd name="T4" fmla="*/ 6 w 125"/>
                <a:gd name="T5" fmla="*/ 90 h 109"/>
                <a:gd name="T6" fmla="*/ 7 w 125"/>
                <a:gd name="T7" fmla="*/ 89 h 109"/>
                <a:gd name="T8" fmla="*/ 30 w 125"/>
                <a:gd name="T9" fmla="*/ 105 h 109"/>
                <a:gd name="T10" fmla="*/ 33 w 125"/>
                <a:gd name="T11" fmla="*/ 104 h 109"/>
                <a:gd name="T12" fmla="*/ 14 w 125"/>
                <a:gd name="T13" fmla="*/ 88 h 109"/>
                <a:gd name="T14" fmla="*/ 14 w 125"/>
                <a:gd name="T15" fmla="*/ 87 h 109"/>
                <a:gd name="T16" fmla="*/ 30 w 125"/>
                <a:gd name="T17" fmla="*/ 96 h 109"/>
                <a:gd name="T18" fmla="*/ 36 w 125"/>
                <a:gd name="T19" fmla="*/ 103 h 109"/>
                <a:gd name="T20" fmla="*/ 39 w 125"/>
                <a:gd name="T21" fmla="*/ 102 h 109"/>
                <a:gd name="T22" fmla="*/ 37 w 125"/>
                <a:gd name="T23" fmla="*/ 100 h 109"/>
                <a:gd name="T24" fmla="*/ 25 w 125"/>
                <a:gd name="T25" fmla="*/ 87 h 109"/>
                <a:gd name="T26" fmla="*/ 26 w 125"/>
                <a:gd name="T27" fmla="*/ 85 h 109"/>
                <a:gd name="T28" fmla="*/ 39 w 125"/>
                <a:gd name="T29" fmla="*/ 97 h 109"/>
                <a:gd name="T30" fmla="*/ 42 w 125"/>
                <a:gd name="T31" fmla="*/ 101 h 109"/>
                <a:gd name="T32" fmla="*/ 90 w 125"/>
                <a:gd name="T33" fmla="*/ 105 h 109"/>
                <a:gd name="T34" fmla="*/ 90 w 125"/>
                <a:gd name="T35" fmla="*/ 105 h 109"/>
                <a:gd name="T36" fmla="*/ 73 w 125"/>
                <a:gd name="T37" fmla="*/ 6 h 109"/>
                <a:gd name="T38" fmla="*/ 15 w 125"/>
                <a:gd name="T39" fmla="*/ 31 h 109"/>
                <a:gd name="T40" fmla="*/ 2 w 125"/>
                <a:gd name="T41" fmla="*/ 94 h 109"/>
                <a:gd name="T42" fmla="*/ 23 w 125"/>
                <a:gd name="T4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09">
                  <a:moveTo>
                    <a:pt x="23" y="109"/>
                  </a:moveTo>
                  <a:cubicBezTo>
                    <a:pt x="24" y="108"/>
                    <a:pt x="25" y="107"/>
                    <a:pt x="27" y="107"/>
                  </a:cubicBezTo>
                  <a:cubicBezTo>
                    <a:pt x="22" y="99"/>
                    <a:pt x="15" y="93"/>
                    <a:pt x="6" y="90"/>
                  </a:cubicBezTo>
                  <a:cubicBezTo>
                    <a:pt x="6" y="90"/>
                    <a:pt x="6" y="89"/>
                    <a:pt x="7" y="89"/>
                  </a:cubicBezTo>
                  <a:cubicBezTo>
                    <a:pt x="16" y="91"/>
                    <a:pt x="25" y="97"/>
                    <a:pt x="30" y="105"/>
                  </a:cubicBezTo>
                  <a:cubicBezTo>
                    <a:pt x="31" y="104"/>
                    <a:pt x="32" y="104"/>
                    <a:pt x="33" y="104"/>
                  </a:cubicBezTo>
                  <a:cubicBezTo>
                    <a:pt x="28" y="96"/>
                    <a:pt x="22" y="90"/>
                    <a:pt x="14" y="88"/>
                  </a:cubicBezTo>
                  <a:cubicBezTo>
                    <a:pt x="13" y="88"/>
                    <a:pt x="13" y="87"/>
                    <a:pt x="14" y="87"/>
                  </a:cubicBezTo>
                  <a:cubicBezTo>
                    <a:pt x="20" y="88"/>
                    <a:pt x="26" y="92"/>
                    <a:pt x="30" y="96"/>
                  </a:cubicBezTo>
                  <a:cubicBezTo>
                    <a:pt x="32" y="98"/>
                    <a:pt x="34" y="100"/>
                    <a:pt x="36" y="103"/>
                  </a:cubicBezTo>
                  <a:cubicBezTo>
                    <a:pt x="37" y="102"/>
                    <a:pt x="38" y="102"/>
                    <a:pt x="39" y="102"/>
                  </a:cubicBezTo>
                  <a:cubicBezTo>
                    <a:pt x="38" y="101"/>
                    <a:pt x="37" y="100"/>
                    <a:pt x="37" y="100"/>
                  </a:cubicBezTo>
                  <a:cubicBezTo>
                    <a:pt x="33" y="95"/>
                    <a:pt x="30" y="91"/>
                    <a:pt x="25" y="87"/>
                  </a:cubicBezTo>
                  <a:cubicBezTo>
                    <a:pt x="24" y="87"/>
                    <a:pt x="25" y="85"/>
                    <a:pt x="26" y="85"/>
                  </a:cubicBezTo>
                  <a:cubicBezTo>
                    <a:pt x="31" y="89"/>
                    <a:pt x="35" y="93"/>
                    <a:pt x="39" y="97"/>
                  </a:cubicBezTo>
                  <a:cubicBezTo>
                    <a:pt x="40" y="98"/>
                    <a:pt x="41" y="100"/>
                    <a:pt x="42" y="101"/>
                  </a:cubicBezTo>
                  <a:cubicBezTo>
                    <a:pt x="58" y="99"/>
                    <a:pt x="78" y="102"/>
                    <a:pt x="90" y="105"/>
                  </a:cubicBezTo>
                  <a:cubicBezTo>
                    <a:pt x="90" y="105"/>
                    <a:pt x="90" y="105"/>
                    <a:pt x="90" y="105"/>
                  </a:cubicBezTo>
                  <a:cubicBezTo>
                    <a:pt x="125" y="77"/>
                    <a:pt x="120" y="19"/>
                    <a:pt x="73" y="6"/>
                  </a:cubicBezTo>
                  <a:cubicBezTo>
                    <a:pt x="50" y="0"/>
                    <a:pt x="28" y="11"/>
                    <a:pt x="15" y="31"/>
                  </a:cubicBezTo>
                  <a:cubicBezTo>
                    <a:pt x="2" y="51"/>
                    <a:pt x="0" y="71"/>
                    <a:pt x="2" y="94"/>
                  </a:cubicBezTo>
                  <a:cubicBezTo>
                    <a:pt x="11" y="96"/>
                    <a:pt x="18" y="102"/>
                    <a:pt x="23" y="10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í$1idé"/>
            <p:cNvSpPr/>
            <p:nvPr/>
          </p:nvSpPr>
          <p:spPr bwMode="auto">
            <a:xfrm>
              <a:off x="6816021" y="3960207"/>
              <a:ext cx="990884" cy="860595"/>
            </a:xfrm>
            <a:custGeom>
              <a:avLst/>
              <a:gdLst>
                <a:gd name="T0" fmla="*/ 63 w 139"/>
                <a:gd name="T1" fmla="*/ 2 h 121"/>
                <a:gd name="T2" fmla="*/ 0 w 139"/>
                <a:gd name="T3" fmla="*/ 49 h 121"/>
                <a:gd name="T4" fmla="*/ 1 w 139"/>
                <a:gd name="T5" fmla="*/ 50 h 121"/>
                <a:gd name="T6" fmla="*/ 2 w 139"/>
                <a:gd name="T7" fmla="*/ 52 h 121"/>
                <a:gd name="T8" fmla="*/ 37 w 139"/>
                <a:gd name="T9" fmla="*/ 19 h 121"/>
                <a:gd name="T10" fmla="*/ 37 w 139"/>
                <a:gd name="T11" fmla="*/ 21 h 121"/>
                <a:gd name="T12" fmla="*/ 16 w 139"/>
                <a:gd name="T13" fmla="*/ 37 h 121"/>
                <a:gd name="T14" fmla="*/ 7 w 139"/>
                <a:gd name="T15" fmla="*/ 50 h 121"/>
                <a:gd name="T16" fmla="*/ 6 w 139"/>
                <a:gd name="T17" fmla="*/ 56 h 121"/>
                <a:gd name="T18" fmla="*/ 6 w 139"/>
                <a:gd name="T19" fmla="*/ 56 h 121"/>
                <a:gd name="T20" fmla="*/ 35 w 139"/>
                <a:gd name="T21" fmla="*/ 29 h 121"/>
                <a:gd name="T22" fmla="*/ 36 w 139"/>
                <a:gd name="T23" fmla="*/ 31 h 121"/>
                <a:gd name="T24" fmla="*/ 18 w 139"/>
                <a:gd name="T25" fmla="*/ 45 h 121"/>
                <a:gd name="T26" fmla="*/ 9 w 139"/>
                <a:gd name="T27" fmla="*/ 61 h 121"/>
                <a:gd name="T28" fmla="*/ 17 w 139"/>
                <a:gd name="T29" fmla="*/ 77 h 121"/>
                <a:gd name="T30" fmla="*/ 12 w 139"/>
                <a:gd name="T31" fmla="*/ 62 h 121"/>
                <a:gd name="T32" fmla="*/ 13 w 139"/>
                <a:gd name="T33" fmla="*/ 61 h 121"/>
                <a:gd name="T34" fmla="*/ 23 w 139"/>
                <a:gd name="T35" fmla="*/ 90 h 121"/>
                <a:gd name="T36" fmla="*/ 24 w 139"/>
                <a:gd name="T37" fmla="*/ 91 h 121"/>
                <a:gd name="T38" fmla="*/ 18 w 139"/>
                <a:gd name="T39" fmla="*/ 64 h 121"/>
                <a:gd name="T40" fmla="*/ 19 w 139"/>
                <a:gd name="T41" fmla="*/ 63 h 121"/>
                <a:gd name="T42" fmla="*/ 27 w 139"/>
                <a:gd name="T43" fmla="*/ 85 h 121"/>
                <a:gd name="T44" fmla="*/ 28 w 139"/>
                <a:gd name="T45" fmla="*/ 96 h 121"/>
                <a:gd name="T46" fmla="*/ 30 w 139"/>
                <a:gd name="T47" fmla="*/ 97 h 121"/>
                <a:gd name="T48" fmla="*/ 23 w 139"/>
                <a:gd name="T49" fmla="*/ 65 h 121"/>
                <a:gd name="T50" fmla="*/ 24 w 139"/>
                <a:gd name="T51" fmla="*/ 64 h 121"/>
                <a:gd name="T52" fmla="*/ 33 w 139"/>
                <a:gd name="T53" fmla="*/ 91 h 121"/>
                <a:gd name="T54" fmla="*/ 35 w 139"/>
                <a:gd name="T55" fmla="*/ 100 h 121"/>
                <a:gd name="T56" fmla="*/ 37 w 139"/>
                <a:gd name="T57" fmla="*/ 101 h 121"/>
                <a:gd name="T58" fmla="*/ 82 w 139"/>
                <a:gd name="T59" fmla="*/ 104 h 121"/>
                <a:gd name="T60" fmla="*/ 83 w 139"/>
                <a:gd name="T61" fmla="*/ 105 h 121"/>
                <a:gd name="T62" fmla="*/ 49 w 139"/>
                <a:gd name="T63" fmla="*/ 109 h 121"/>
                <a:gd name="T64" fmla="*/ 34 w 139"/>
                <a:gd name="T65" fmla="*/ 105 h 121"/>
                <a:gd name="T66" fmla="*/ 34 w 139"/>
                <a:gd name="T67" fmla="*/ 107 h 121"/>
                <a:gd name="T68" fmla="*/ 98 w 139"/>
                <a:gd name="T69" fmla="*/ 109 h 121"/>
                <a:gd name="T70" fmla="*/ 130 w 139"/>
                <a:gd name="T71" fmla="*/ 41 h 121"/>
                <a:gd name="T72" fmla="*/ 63 w 139"/>
                <a:gd name="T73"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21">
                  <a:moveTo>
                    <a:pt x="63" y="2"/>
                  </a:moveTo>
                  <a:cubicBezTo>
                    <a:pt x="32" y="3"/>
                    <a:pt x="9" y="20"/>
                    <a:pt x="0" y="49"/>
                  </a:cubicBezTo>
                  <a:cubicBezTo>
                    <a:pt x="0" y="50"/>
                    <a:pt x="1" y="50"/>
                    <a:pt x="1" y="50"/>
                  </a:cubicBezTo>
                  <a:cubicBezTo>
                    <a:pt x="1" y="51"/>
                    <a:pt x="2" y="51"/>
                    <a:pt x="2" y="52"/>
                  </a:cubicBezTo>
                  <a:cubicBezTo>
                    <a:pt x="6" y="36"/>
                    <a:pt x="21" y="22"/>
                    <a:pt x="37" y="19"/>
                  </a:cubicBezTo>
                  <a:cubicBezTo>
                    <a:pt x="38" y="19"/>
                    <a:pt x="38" y="20"/>
                    <a:pt x="37" y="21"/>
                  </a:cubicBezTo>
                  <a:cubicBezTo>
                    <a:pt x="29" y="23"/>
                    <a:pt x="22" y="30"/>
                    <a:pt x="16" y="37"/>
                  </a:cubicBezTo>
                  <a:cubicBezTo>
                    <a:pt x="12" y="40"/>
                    <a:pt x="9" y="44"/>
                    <a:pt x="7" y="50"/>
                  </a:cubicBezTo>
                  <a:cubicBezTo>
                    <a:pt x="6" y="52"/>
                    <a:pt x="6" y="54"/>
                    <a:pt x="6" y="56"/>
                  </a:cubicBezTo>
                  <a:cubicBezTo>
                    <a:pt x="6" y="56"/>
                    <a:pt x="6" y="56"/>
                    <a:pt x="6" y="56"/>
                  </a:cubicBezTo>
                  <a:cubicBezTo>
                    <a:pt x="10" y="44"/>
                    <a:pt x="24" y="34"/>
                    <a:pt x="35" y="29"/>
                  </a:cubicBezTo>
                  <a:cubicBezTo>
                    <a:pt x="36" y="29"/>
                    <a:pt x="37" y="30"/>
                    <a:pt x="36" y="31"/>
                  </a:cubicBezTo>
                  <a:cubicBezTo>
                    <a:pt x="29" y="34"/>
                    <a:pt x="23" y="39"/>
                    <a:pt x="18" y="45"/>
                  </a:cubicBezTo>
                  <a:cubicBezTo>
                    <a:pt x="13" y="50"/>
                    <a:pt x="11" y="55"/>
                    <a:pt x="9" y="61"/>
                  </a:cubicBezTo>
                  <a:cubicBezTo>
                    <a:pt x="13" y="66"/>
                    <a:pt x="15" y="72"/>
                    <a:pt x="17" y="77"/>
                  </a:cubicBezTo>
                  <a:cubicBezTo>
                    <a:pt x="16" y="72"/>
                    <a:pt x="15" y="67"/>
                    <a:pt x="12" y="62"/>
                  </a:cubicBezTo>
                  <a:cubicBezTo>
                    <a:pt x="12" y="61"/>
                    <a:pt x="13" y="61"/>
                    <a:pt x="13" y="61"/>
                  </a:cubicBezTo>
                  <a:cubicBezTo>
                    <a:pt x="18" y="70"/>
                    <a:pt x="23" y="80"/>
                    <a:pt x="23" y="90"/>
                  </a:cubicBezTo>
                  <a:cubicBezTo>
                    <a:pt x="23" y="90"/>
                    <a:pt x="24" y="90"/>
                    <a:pt x="24" y="91"/>
                  </a:cubicBezTo>
                  <a:cubicBezTo>
                    <a:pt x="24" y="81"/>
                    <a:pt x="23" y="72"/>
                    <a:pt x="18" y="64"/>
                  </a:cubicBezTo>
                  <a:cubicBezTo>
                    <a:pt x="17" y="63"/>
                    <a:pt x="19" y="62"/>
                    <a:pt x="19" y="63"/>
                  </a:cubicBezTo>
                  <a:cubicBezTo>
                    <a:pt x="23" y="69"/>
                    <a:pt x="26" y="77"/>
                    <a:pt x="27" y="85"/>
                  </a:cubicBezTo>
                  <a:cubicBezTo>
                    <a:pt x="27" y="88"/>
                    <a:pt x="28" y="92"/>
                    <a:pt x="28" y="96"/>
                  </a:cubicBezTo>
                  <a:cubicBezTo>
                    <a:pt x="29" y="96"/>
                    <a:pt x="29" y="97"/>
                    <a:pt x="30" y="97"/>
                  </a:cubicBezTo>
                  <a:cubicBezTo>
                    <a:pt x="30" y="86"/>
                    <a:pt x="28" y="74"/>
                    <a:pt x="23" y="65"/>
                  </a:cubicBezTo>
                  <a:cubicBezTo>
                    <a:pt x="23" y="64"/>
                    <a:pt x="24" y="63"/>
                    <a:pt x="24" y="64"/>
                  </a:cubicBezTo>
                  <a:cubicBezTo>
                    <a:pt x="29" y="72"/>
                    <a:pt x="32" y="81"/>
                    <a:pt x="33" y="91"/>
                  </a:cubicBezTo>
                  <a:cubicBezTo>
                    <a:pt x="34" y="94"/>
                    <a:pt x="34" y="97"/>
                    <a:pt x="35" y="100"/>
                  </a:cubicBezTo>
                  <a:cubicBezTo>
                    <a:pt x="35" y="100"/>
                    <a:pt x="36" y="101"/>
                    <a:pt x="37" y="101"/>
                  </a:cubicBezTo>
                  <a:cubicBezTo>
                    <a:pt x="51" y="107"/>
                    <a:pt x="67" y="108"/>
                    <a:pt x="82" y="104"/>
                  </a:cubicBezTo>
                  <a:cubicBezTo>
                    <a:pt x="83" y="104"/>
                    <a:pt x="83" y="105"/>
                    <a:pt x="83" y="105"/>
                  </a:cubicBezTo>
                  <a:cubicBezTo>
                    <a:pt x="72" y="110"/>
                    <a:pt x="60" y="111"/>
                    <a:pt x="49" y="109"/>
                  </a:cubicBezTo>
                  <a:cubicBezTo>
                    <a:pt x="44" y="109"/>
                    <a:pt x="39" y="107"/>
                    <a:pt x="34" y="105"/>
                  </a:cubicBezTo>
                  <a:cubicBezTo>
                    <a:pt x="34" y="106"/>
                    <a:pt x="34" y="106"/>
                    <a:pt x="34" y="107"/>
                  </a:cubicBezTo>
                  <a:cubicBezTo>
                    <a:pt x="53" y="120"/>
                    <a:pt x="78" y="121"/>
                    <a:pt x="98" y="109"/>
                  </a:cubicBezTo>
                  <a:cubicBezTo>
                    <a:pt x="121" y="96"/>
                    <a:pt x="139" y="68"/>
                    <a:pt x="130" y="41"/>
                  </a:cubicBezTo>
                  <a:cubicBezTo>
                    <a:pt x="120" y="14"/>
                    <a:pt x="90" y="0"/>
                    <a:pt x="63" y="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iSļíḋé"/>
            <p:cNvSpPr/>
            <p:nvPr/>
          </p:nvSpPr>
          <p:spPr bwMode="auto">
            <a:xfrm>
              <a:off x="6730303" y="3284759"/>
              <a:ext cx="898309" cy="788592"/>
            </a:xfrm>
            <a:custGeom>
              <a:avLst/>
              <a:gdLst>
                <a:gd name="T0" fmla="*/ 10 w 126"/>
                <a:gd name="T1" fmla="*/ 26 h 111"/>
                <a:gd name="T2" fmla="*/ 5 w 126"/>
                <a:gd name="T3" fmla="*/ 65 h 111"/>
                <a:gd name="T4" fmla="*/ 5 w 126"/>
                <a:gd name="T5" fmla="*/ 66 h 111"/>
                <a:gd name="T6" fmla="*/ 18 w 126"/>
                <a:gd name="T7" fmla="*/ 111 h 111"/>
                <a:gd name="T8" fmla="*/ 18 w 126"/>
                <a:gd name="T9" fmla="*/ 111 h 111"/>
                <a:gd name="T10" fmla="*/ 12 w 126"/>
                <a:gd name="T11" fmla="*/ 59 h 111"/>
                <a:gd name="T12" fmla="*/ 13 w 126"/>
                <a:gd name="T13" fmla="*/ 60 h 111"/>
                <a:gd name="T14" fmla="*/ 23 w 126"/>
                <a:gd name="T15" fmla="*/ 111 h 111"/>
                <a:gd name="T16" fmla="*/ 25 w 126"/>
                <a:gd name="T17" fmla="*/ 109 h 111"/>
                <a:gd name="T18" fmla="*/ 18 w 126"/>
                <a:gd name="T19" fmla="*/ 68 h 111"/>
                <a:gd name="T20" fmla="*/ 19 w 126"/>
                <a:gd name="T21" fmla="*/ 68 h 111"/>
                <a:gd name="T22" fmla="*/ 28 w 126"/>
                <a:gd name="T23" fmla="*/ 106 h 111"/>
                <a:gd name="T24" fmla="*/ 32 w 126"/>
                <a:gd name="T25" fmla="*/ 103 h 111"/>
                <a:gd name="T26" fmla="*/ 22 w 126"/>
                <a:gd name="T27" fmla="*/ 74 h 111"/>
                <a:gd name="T28" fmla="*/ 23 w 126"/>
                <a:gd name="T29" fmla="*/ 74 h 111"/>
                <a:gd name="T30" fmla="*/ 34 w 126"/>
                <a:gd name="T31" fmla="*/ 102 h 111"/>
                <a:gd name="T32" fmla="*/ 37 w 126"/>
                <a:gd name="T33" fmla="*/ 100 h 111"/>
                <a:gd name="T34" fmla="*/ 27 w 126"/>
                <a:gd name="T35" fmla="*/ 81 h 111"/>
                <a:gd name="T36" fmla="*/ 28 w 126"/>
                <a:gd name="T37" fmla="*/ 81 h 111"/>
                <a:gd name="T38" fmla="*/ 34 w 126"/>
                <a:gd name="T39" fmla="*/ 91 h 111"/>
                <a:gd name="T40" fmla="*/ 40 w 126"/>
                <a:gd name="T41" fmla="*/ 99 h 111"/>
                <a:gd name="T42" fmla="*/ 103 w 126"/>
                <a:gd name="T43" fmla="*/ 94 h 111"/>
                <a:gd name="T44" fmla="*/ 92 w 126"/>
                <a:gd name="T45" fmla="*/ 18 h 111"/>
                <a:gd name="T46" fmla="*/ 10 w 126"/>
                <a:gd name="T47"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111">
                  <a:moveTo>
                    <a:pt x="10" y="26"/>
                  </a:moveTo>
                  <a:cubicBezTo>
                    <a:pt x="13" y="39"/>
                    <a:pt x="11" y="53"/>
                    <a:pt x="5" y="65"/>
                  </a:cubicBezTo>
                  <a:cubicBezTo>
                    <a:pt x="5" y="66"/>
                    <a:pt x="5" y="66"/>
                    <a:pt x="5" y="66"/>
                  </a:cubicBezTo>
                  <a:cubicBezTo>
                    <a:pt x="0" y="82"/>
                    <a:pt x="3" y="102"/>
                    <a:pt x="18" y="111"/>
                  </a:cubicBezTo>
                  <a:cubicBezTo>
                    <a:pt x="18" y="111"/>
                    <a:pt x="18" y="111"/>
                    <a:pt x="18" y="111"/>
                  </a:cubicBezTo>
                  <a:cubicBezTo>
                    <a:pt x="8" y="96"/>
                    <a:pt x="6" y="77"/>
                    <a:pt x="12" y="59"/>
                  </a:cubicBezTo>
                  <a:cubicBezTo>
                    <a:pt x="12" y="58"/>
                    <a:pt x="14" y="59"/>
                    <a:pt x="13" y="60"/>
                  </a:cubicBezTo>
                  <a:cubicBezTo>
                    <a:pt x="8" y="78"/>
                    <a:pt x="12" y="96"/>
                    <a:pt x="23" y="111"/>
                  </a:cubicBezTo>
                  <a:cubicBezTo>
                    <a:pt x="23" y="110"/>
                    <a:pt x="24" y="109"/>
                    <a:pt x="25" y="109"/>
                  </a:cubicBezTo>
                  <a:cubicBezTo>
                    <a:pt x="16" y="97"/>
                    <a:pt x="13" y="82"/>
                    <a:pt x="18" y="68"/>
                  </a:cubicBezTo>
                  <a:cubicBezTo>
                    <a:pt x="18" y="67"/>
                    <a:pt x="19" y="68"/>
                    <a:pt x="19" y="68"/>
                  </a:cubicBezTo>
                  <a:cubicBezTo>
                    <a:pt x="17" y="83"/>
                    <a:pt x="19" y="95"/>
                    <a:pt x="28" y="106"/>
                  </a:cubicBezTo>
                  <a:cubicBezTo>
                    <a:pt x="29" y="105"/>
                    <a:pt x="30" y="104"/>
                    <a:pt x="32" y="103"/>
                  </a:cubicBezTo>
                  <a:cubicBezTo>
                    <a:pt x="25" y="95"/>
                    <a:pt x="22" y="85"/>
                    <a:pt x="22" y="74"/>
                  </a:cubicBezTo>
                  <a:cubicBezTo>
                    <a:pt x="22" y="73"/>
                    <a:pt x="23" y="73"/>
                    <a:pt x="23" y="74"/>
                  </a:cubicBezTo>
                  <a:cubicBezTo>
                    <a:pt x="23" y="84"/>
                    <a:pt x="28" y="94"/>
                    <a:pt x="34" y="102"/>
                  </a:cubicBezTo>
                  <a:cubicBezTo>
                    <a:pt x="35" y="101"/>
                    <a:pt x="36" y="101"/>
                    <a:pt x="37" y="100"/>
                  </a:cubicBezTo>
                  <a:cubicBezTo>
                    <a:pt x="32" y="95"/>
                    <a:pt x="29" y="88"/>
                    <a:pt x="27" y="81"/>
                  </a:cubicBezTo>
                  <a:cubicBezTo>
                    <a:pt x="27" y="81"/>
                    <a:pt x="28" y="80"/>
                    <a:pt x="28" y="81"/>
                  </a:cubicBezTo>
                  <a:cubicBezTo>
                    <a:pt x="30" y="85"/>
                    <a:pt x="32" y="88"/>
                    <a:pt x="34" y="91"/>
                  </a:cubicBezTo>
                  <a:cubicBezTo>
                    <a:pt x="36" y="94"/>
                    <a:pt x="38" y="96"/>
                    <a:pt x="40" y="99"/>
                  </a:cubicBezTo>
                  <a:cubicBezTo>
                    <a:pt x="58" y="90"/>
                    <a:pt x="82" y="88"/>
                    <a:pt x="103" y="94"/>
                  </a:cubicBezTo>
                  <a:cubicBezTo>
                    <a:pt x="126" y="70"/>
                    <a:pt x="119" y="36"/>
                    <a:pt x="92" y="18"/>
                  </a:cubicBezTo>
                  <a:cubicBezTo>
                    <a:pt x="65" y="0"/>
                    <a:pt x="34" y="7"/>
                    <a:pt x="10" y="26"/>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íŝlïḍè"/>
            <p:cNvSpPr/>
            <p:nvPr/>
          </p:nvSpPr>
          <p:spPr bwMode="auto">
            <a:xfrm>
              <a:off x="5454841" y="3987636"/>
              <a:ext cx="918881" cy="990884"/>
            </a:xfrm>
            <a:custGeom>
              <a:avLst/>
              <a:gdLst>
                <a:gd name="T0" fmla="*/ 29 w 129"/>
                <a:gd name="T1" fmla="*/ 119 h 139"/>
                <a:gd name="T2" fmla="*/ 115 w 129"/>
                <a:gd name="T3" fmla="*/ 89 h 139"/>
                <a:gd name="T4" fmla="*/ 77 w 129"/>
                <a:gd name="T5" fmla="*/ 1 h 139"/>
                <a:gd name="T6" fmla="*/ 42 w 129"/>
                <a:gd name="T7" fmla="*/ 11 h 139"/>
                <a:gd name="T8" fmla="*/ 51 w 129"/>
                <a:gd name="T9" fmla="*/ 8 h 139"/>
                <a:gd name="T10" fmla="*/ 103 w 129"/>
                <a:gd name="T11" fmla="*/ 16 h 139"/>
                <a:gd name="T12" fmla="*/ 113 w 129"/>
                <a:gd name="T13" fmla="*/ 66 h 139"/>
                <a:gd name="T14" fmla="*/ 109 w 129"/>
                <a:gd name="T15" fmla="*/ 66 h 139"/>
                <a:gd name="T16" fmla="*/ 104 w 129"/>
                <a:gd name="T17" fmla="*/ 36 h 139"/>
                <a:gd name="T18" fmla="*/ 103 w 129"/>
                <a:gd name="T19" fmla="*/ 66 h 139"/>
                <a:gd name="T20" fmla="*/ 102 w 129"/>
                <a:gd name="T21" fmla="*/ 66 h 139"/>
                <a:gd name="T22" fmla="*/ 98 w 129"/>
                <a:gd name="T23" fmla="*/ 31 h 139"/>
                <a:gd name="T24" fmla="*/ 91 w 129"/>
                <a:gd name="T25" fmla="*/ 23 h 139"/>
                <a:gd name="T26" fmla="*/ 89 w 129"/>
                <a:gd name="T27" fmla="*/ 22 h 139"/>
                <a:gd name="T28" fmla="*/ 86 w 129"/>
                <a:gd name="T29" fmla="*/ 21 h 139"/>
                <a:gd name="T30" fmla="*/ 98 w 129"/>
                <a:gd name="T31" fmla="*/ 63 h 139"/>
                <a:gd name="T32" fmla="*/ 97 w 129"/>
                <a:gd name="T33" fmla="*/ 62 h 139"/>
                <a:gd name="T34" fmla="*/ 75 w 129"/>
                <a:gd name="T35" fmla="*/ 23 h 139"/>
                <a:gd name="T36" fmla="*/ 59 w 129"/>
                <a:gd name="T37" fmla="*/ 21 h 139"/>
                <a:gd name="T38" fmla="*/ 49 w 129"/>
                <a:gd name="T39" fmla="*/ 24 h 139"/>
                <a:gd name="T40" fmla="*/ 0 w 129"/>
                <a:gd name="T41" fmla="*/ 74 h 139"/>
                <a:gd name="T42" fmla="*/ 29 w 129"/>
                <a:gd name="T43" fmla="*/ 1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39">
                  <a:moveTo>
                    <a:pt x="29" y="119"/>
                  </a:moveTo>
                  <a:cubicBezTo>
                    <a:pt x="62" y="139"/>
                    <a:pt x="101" y="122"/>
                    <a:pt x="115" y="89"/>
                  </a:cubicBezTo>
                  <a:cubicBezTo>
                    <a:pt x="129" y="56"/>
                    <a:pt x="123" y="2"/>
                    <a:pt x="77" y="1"/>
                  </a:cubicBezTo>
                  <a:cubicBezTo>
                    <a:pt x="64" y="0"/>
                    <a:pt x="53" y="4"/>
                    <a:pt x="42" y="11"/>
                  </a:cubicBezTo>
                  <a:cubicBezTo>
                    <a:pt x="45" y="10"/>
                    <a:pt x="48" y="9"/>
                    <a:pt x="51" y="8"/>
                  </a:cubicBezTo>
                  <a:cubicBezTo>
                    <a:pt x="68" y="3"/>
                    <a:pt x="89" y="2"/>
                    <a:pt x="103" y="16"/>
                  </a:cubicBezTo>
                  <a:cubicBezTo>
                    <a:pt x="116" y="29"/>
                    <a:pt x="116" y="49"/>
                    <a:pt x="113" y="66"/>
                  </a:cubicBezTo>
                  <a:cubicBezTo>
                    <a:pt x="112" y="68"/>
                    <a:pt x="110" y="67"/>
                    <a:pt x="109" y="66"/>
                  </a:cubicBezTo>
                  <a:cubicBezTo>
                    <a:pt x="109" y="56"/>
                    <a:pt x="109" y="45"/>
                    <a:pt x="104" y="36"/>
                  </a:cubicBezTo>
                  <a:cubicBezTo>
                    <a:pt x="107" y="46"/>
                    <a:pt x="105" y="56"/>
                    <a:pt x="103" y="66"/>
                  </a:cubicBezTo>
                  <a:cubicBezTo>
                    <a:pt x="103" y="67"/>
                    <a:pt x="102" y="67"/>
                    <a:pt x="102" y="66"/>
                  </a:cubicBezTo>
                  <a:cubicBezTo>
                    <a:pt x="103" y="54"/>
                    <a:pt x="104" y="42"/>
                    <a:pt x="98" y="31"/>
                  </a:cubicBezTo>
                  <a:cubicBezTo>
                    <a:pt x="96" y="28"/>
                    <a:pt x="94" y="25"/>
                    <a:pt x="91" y="23"/>
                  </a:cubicBezTo>
                  <a:cubicBezTo>
                    <a:pt x="90" y="22"/>
                    <a:pt x="90" y="22"/>
                    <a:pt x="89" y="22"/>
                  </a:cubicBezTo>
                  <a:cubicBezTo>
                    <a:pt x="88" y="21"/>
                    <a:pt x="87" y="21"/>
                    <a:pt x="86" y="21"/>
                  </a:cubicBezTo>
                  <a:cubicBezTo>
                    <a:pt x="100" y="29"/>
                    <a:pt x="102" y="48"/>
                    <a:pt x="98" y="63"/>
                  </a:cubicBezTo>
                  <a:cubicBezTo>
                    <a:pt x="98" y="64"/>
                    <a:pt x="97" y="63"/>
                    <a:pt x="97" y="62"/>
                  </a:cubicBezTo>
                  <a:cubicBezTo>
                    <a:pt x="99" y="45"/>
                    <a:pt x="94" y="27"/>
                    <a:pt x="75" y="23"/>
                  </a:cubicBezTo>
                  <a:cubicBezTo>
                    <a:pt x="70" y="22"/>
                    <a:pt x="65" y="21"/>
                    <a:pt x="59" y="21"/>
                  </a:cubicBezTo>
                  <a:cubicBezTo>
                    <a:pt x="56" y="22"/>
                    <a:pt x="53" y="23"/>
                    <a:pt x="49" y="24"/>
                  </a:cubicBezTo>
                  <a:cubicBezTo>
                    <a:pt x="25" y="32"/>
                    <a:pt x="2" y="49"/>
                    <a:pt x="0" y="74"/>
                  </a:cubicBezTo>
                  <a:cubicBezTo>
                    <a:pt x="3" y="92"/>
                    <a:pt x="14" y="109"/>
                    <a:pt x="29" y="11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í$ļïḑe"/>
            <p:cNvSpPr/>
            <p:nvPr/>
          </p:nvSpPr>
          <p:spPr bwMode="auto">
            <a:xfrm>
              <a:off x="6980596" y="4649367"/>
              <a:ext cx="6857" cy="13715"/>
            </a:xfrm>
            <a:custGeom>
              <a:avLst/>
              <a:gdLst>
                <a:gd name="T0" fmla="*/ 0 w 1"/>
                <a:gd name="T1" fmla="*/ 1 h 2"/>
                <a:gd name="T2" fmla="*/ 1 w 1"/>
                <a:gd name="T3" fmla="*/ 2 h 2"/>
                <a:gd name="T4" fmla="*/ 1 w 1"/>
                <a:gd name="T5" fmla="*/ 1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1" y="2"/>
                  </a:cubicBezTo>
                  <a:cubicBezTo>
                    <a:pt x="1" y="1"/>
                    <a:pt x="1" y="1"/>
                    <a:pt x="1" y="1"/>
                  </a:cubicBezTo>
                  <a:cubicBezTo>
                    <a:pt x="0" y="1"/>
                    <a:pt x="0" y="0"/>
                    <a:pt x="0" y="0"/>
                  </a:cubicBezTo>
                  <a:cubicBezTo>
                    <a:pt x="0" y="0"/>
                    <a:pt x="0" y="0"/>
                    <a:pt x="0" y="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iṡliḓe"/>
            <p:cNvSpPr/>
            <p:nvPr/>
          </p:nvSpPr>
          <p:spPr bwMode="auto">
            <a:xfrm>
              <a:off x="5718849" y="4855087"/>
              <a:ext cx="620589" cy="761163"/>
            </a:xfrm>
            <a:custGeom>
              <a:avLst/>
              <a:gdLst>
                <a:gd name="T0" fmla="*/ 73 w 87"/>
                <a:gd name="T1" fmla="*/ 67 h 107"/>
                <a:gd name="T2" fmla="*/ 72 w 87"/>
                <a:gd name="T3" fmla="*/ 66 h 107"/>
                <a:gd name="T4" fmla="*/ 78 w 87"/>
                <a:gd name="T5" fmla="*/ 50 h 107"/>
                <a:gd name="T6" fmla="*/ 77 w 87"/>
                <a:gd name="T7" fmla="*/ 37 h 107"/>
                <a:gd name="T8" fmla="*/ 70 w 87"/>
                <a:gd name="T9" fmla="*/ 62 h 107"/>
                <a:gd name="T10" fmla="*/ 69 w 87"/>
                <a:gd name="T11" fmla="*/ 62 h 107"/>
                <a:gd name="T12" fmla="*/ 73 w 87"/>
                <a:gd name="T13" fmla="*/ 41 h 107"/>
                <a:gd name="T14" fmla="*/ 71 w 87"/>
                <a:gd name="T15" fmla="*/ 27 h 107"/>
                <a:gd name="T16" fmla="*/ 65 w 87"/>
                <a:gd name="T17" fmla="*/ 0 h 107"/>
                <a:gd name="T18" fmla="*/ 28 w 87"/>
                <a:gd name="T19" fmla="*/ 14 h 107"/>
                <a:gd name="T20" fmla="*/ 13 w 87"/>
                <a:gd name="T21" fmla="*/ 62 h 107"/>
                <a:gd name="T22" fmla="*/ 0 w 87"/>
                <a:gd name="T23" fmla="*/ 73 h 107"/>
                <a:gd name="T24" fmla="*/ 87 w 87"/>
                <a:gd name="T25" fmla="*/ 45 h 107"/>
                <a:gd name="T26" fmla="*/ 83 w 87"/>
                <a:gd name="T27" fmla="*/ 42 h 107"/>
                <a:gd name="T28" fmla="*/ 73 w 87"/>
                <a:gd name="T29"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07">
                  <a:moveTo>
                    <a:pt x="73" y="67"/>
                  </a:moveTo>
                  <a:cubicBezTo>
                    <a:pt x="72" y="67"/>
                    <a:pt x="71" y="67"/>
                    <a:pt x="72" y="66"/>
                  </a:cubicBezTo>
                  <a:cubicBezTo>
                    <a:pt x="74" y="61"/>
                    <a:pt x="77" y="56"/>
                    <a:pt x="78" y="50"/>
                  </a:cubicBezTo>
                  <a:cubicBezTo>
                    <a:pt x="79" y="45"/>
                    <a:pt x="78" y="41"/>
                    <a:pt x="77" y="37"/>
                  </a:cubicBezTo>
                  <a:cubicBezTo>
                    <a:pt x="78" y="46"/>
                    <a:pt x="74" y="55"/>
                    <a:pt x="70" y="62"/>
                  </a:cubicBezTo>
                  <a:cubicBezTo>
                    <a:pt x="70" y="63"/>
                    <a:pt x="69" y="62"/>
                    <a:pt x="69" y="62"/>
                  </a:cubicBezTo>
                  <a:cubicBezTo>
                    <a:pt x="72" y="55"/>
                    <a:pt x="73" y="49"/>
                    <a:pt x="73" y="41"/>
                  </a:cubicBezTo>
                  <a:cubicBezTo>
                    <a:pt x="73" y="37"/>
                    <a:pt x="72" y="32"/>
                    <a:pt x="71" y="27"/>
                  </a:cubicBezTo>
                  <a:cubicBezTo>
                    <a:pt x="67" y="19"/>
                    <a:pt x="64" y="10"/>
                    <a:pt x="65" y="0"/>
                  </a:cubicBezTo>
                  <a:cubicBezTo>
                    <a:pt x="54" y="9"/>
                    <a:pt x="41" y="13"/>
                    <a:pt x="28" y="14"/>
                  </a:cubicBezTo>
                  <a:cubicBezTo>
                    <a:pt x="26" y="32"/>
                    <a:pt x="26" y="48"/>
                    <a:pt x="13" y="62"/>
                  </a:cubicBezTo>
                  <a:cubicBezTo>
                    <a:pt x="9" y="66"/>
                    <a:pt x="5" y="70"/>
                    <a:pt x="0" y="73"/>
                  </a:cubicBezTo>
                  <a:cubicBezTo>
                    <a:pt x="31" y="107"/>
                    <a:pt x="83" y="93"/>
                    <a:pt x="87" y="45"/>
                  </a:cubicBezTo>
                  <a:cubicBezTo>
                    <a:pt x="86" y="44"/>
                    <a:pt x="84" y="43"/>
                    <a:pt x="83" y="42"/>
                  </a:cubicBezTo>
                  <a:cubicBezTo>
                    <a:pt x="83" y="51"/>
                    <a:pt x="77" y="61"/>
                    <a:pt x="73" y="67"/>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ïsḻîdè"/>
            <p:cNvSpPr/>
            <p:nvPr/>
          </p:nvSpPr>
          <p:spPr bwMode="auto">
            <a:xfrm>
              <a:off x="6380579" y="5119095"/>
              <a:ext cx="685732" cy="812594"/>
            </a:xfrm>
            <a:custGeom>
              <a:avLst/>
              <a:gdLst>
                <a:gd name="T0" fmla="*/ 92 w 96"/>
                <a:gd name="T1" fmla="*/ 50 h 114"/>
                <a:gd name="T2" fmla="*/ 88 w 96"/>
                <a:gd name="T3" fmla="*/ 47 h 114"/>
                <a:gd name="T4" fmla="*/ 89 w 96"/>
                <a:gd name="T5" fmla="*/ 52 h 114"/>
                <a:gd name="T6" fmla="*/ 85 w 96"/>
                <a:gd name="T7" fmla="*/ 77 h 114"/>
                <a:gd name="T8" fmla="*/ 83 w 96"/>
                <a:gd name="T9" fmla="*/ 76 h 114"/>
                <a:gd name="T10" fmla="*/ 83 w 96"/>
                <a:gd name="T11" fmla="*/ 42 h 114"/>
                <a:gd name="T12" fmla="*/ 63 w 96"/>
                <a:gd name="T13" fmla="*/ 0 h 114"/>
                <a:gd name="T14" fmla="*/ 47 w 96"/>
                <a:gd name="T15" fmla="*/ 9 h 114"/>
                <a:gd name="T16" fmla="*/ 36 w 96"/>
                <a:gd name="T17" fmla="*/ 23 h 114"/>
                <a:gd name="T18" fmla="*/ 28 w 96"/>
                <a:gd name="T19" fmla="*/ 50 h 114"/>
                <a:gd name="T20" fmla="*/ 26 w 96"/>
                <a:gd name="T21" fmla="*/ 50 h 114"/>
                <a:gd name="T22" fmla="*/ 38 w 96"/>
                <a:gd name="T23" fmla="*/ 13 h 114"/>
                <a:gd name="T24" fmla="*/ 36 w 96"/>
                <a:gd name="T25" fmla="*/ 13 h 114"/>
                <a:gd name="T26" fmla="*/ 28 w 96"/>
                <a:gd name="T27" fmla="*/ 24 h 114"/>
                <a:gd name="T28" fmla="*/ 23 w 96"/>
                <a:gd name="T29" fmla="*/ 53 h 114"/>
                <a:gd name="T30" fmla="*/ 22 w 96"/>
                <a:gd name="T31" fmla="*/ 54 h 114"/>
                <a:gd name="T32" fmla="*/ 28 w 96"/>
                <a:gd name="T33" fmla="*/ 15 h 114"/>
                <a:gd name="T34" fmla="*/ 24 w 96"/>
                <a:gd name="T35" fmla="*/ 15 h 114"/>
                <a:gd name="T36" fmla="*/ 31 w 96"/>
                <a:gd name="T37" fmla="*/ 103 h 114"/>
                <a:gd name="T38" fmla="*/ 78 w 96"/>
                <a:gd name="T39" fmla="*/ 104 h 114"/>
                <a:gd name="T40" fmla="*/ 92 w 96"/>
                <a:gd name="T41" fmla="*/ 51 h 114"/>
                <a:gd name="T42" fmla="*/ 92 w 96"/>
                <a:gd name="T43" fmla="*/ 5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14">
                  <a:moveTo>
                    <a:pt x="92" y="50"/>
                  </a:moveTo>
                  <a:cubicBezTo>
                    <a:pt x="91" y="49"/>
                    <a:pt x="90" y="48"/>
                    <a:pt x="88" y="47"/>
                  </a:cubicBezTo>
                  <a:cubicBezTo>
                    <a:pt x="89" y="49"/>
                    <a:pt x="89" y="51"/>
                    <a:pt x="89" y="52"/>
                  </a:cubicBezTo>
                  <a:cubicBezTo>
                    <a:pt x="89" y="61"/>
                    <a:pt x="88" y="69"/>
                    <a:pt x="85" y="77"/>
                  </a:cubicBezTo>
                  <a:cubicBezTo>
                    <a:pt x="85" y="78"/>
                    <a:pt x="83" y="77"/>
                    <a:pt x="83" y="76"/>
                  </a:cubicBezTo>
                  <a:cubicBezTo>
                    <a:pt x="86" y="65"/>
                    <a:pt x="86" y="54"/>
                    <a:pt x="83" y="42"/>
                  </a:cubicBezTo>
                  <a:cubicBezTo>
                    <a:pt x="72" y="31"/>
                    <a:pt x="64" y="16"/>
                    <a:pt x="63" y="0"/>
                  </a:cubicBezTo>
                  <a:cubicBezTo>
                    <a:pt x="58" y="4"/>
                    <a:pt x="53" y="7"/>
                    <a:pt x="47" y="9"/>
                  </a:cubicBezTo>
                  <a:cubicBezTo>
                    <a:pt x="43" y="13"/>
                    <a:pt x="39" y="17"/>
                    <a:pt x="36" y="23"/>
                  </a:cubicBezTo>
                  <a:cubicBezTo>
                    <a:pt x="31" y="31"/>
                    <a:pt x="29" y="40"/>
                    <a:pt x="28" y="50"/>
                  </a:cubicBezTo>
                  <a:cubicBezTo>
                    <a:pt x="28" y="50"/>
                    <a:pt x="26" y="50"/>
                    <a:pt x="26" y="50"/>
                  </a:cubicBezTo>
                  <a:cubicBezTo>
                    <a:pt x="27" y="38"/>
                    <a:pt x="30" y="23"/>
                    <a:pt x="38" y="13"/>
                  </a:cubicBezTo>
                  <a:cubicBezTo>
                    <a:pt x="37" y="13"/>
                    <a:pt x="37" y="13"/>
                    <a:pt x="36" y="13"/>
                  </a:cubicBezTo>
                  <a:cubicBezTo>
                    <a:pt x="33" y="16"/>
                    <a:pt x="30" y="19"/>
                    <a:pt x="28" y="24"/>
                  </a:cubicBezTo>
                  <a:cubicBezTo>
                    <a:pt x="24" y="33"/>
                    <a:pt x="22" y="43"/>
                    <a:pt x="23" y="53"/>
                  </a:cubicBezTo>
                  <a:cubicBezTo>
                    <a:pt x="24" y="54"/>
                    <a:pt x="23" y="54"/>
                    <a:pt x="22" y="54"/>
                  </a:cubicBezTo>
                  <a:cubicBezTo>
                    <a:pt x="20" y="44"/>
                    <a:pt x="21" y="25"/>
                    <a:pt x="28" y="15"/>
                  </a:cubicBezTo>
                  <a:cubicBezTo>
                    <a:pt x="27" y="15"/>
                    <a:pt x="25" y="15"/>
                    <a:pt x="24" y="15"/>
                  </a:cubicBezTo>
                  <a:cubicBezTo>
                    <a:pt x="8" y="44"/>
                    <a:pt x="0" y="81"/>
                    <a:pt x="31" y="103"/>
                  </a:cubicBezTo>
                  <a:cubicBezTo>
                    <a:pt x="45" y="112"/>
                    <a:pt x="64" y="114"/>
                    <a:pt x="78" y="104"/>
                  </a:cubicBezTo>
                  <a:cubicBezTo>
                    <a:pt x="96" y="92"/>
                    <a:pt x="96" y="70"/>
                    <a:pt x="92" y="51"/>
                  </a:cubicBezTo>
                  <a:cubicBezTo>
                    <a:pt x="92" y="50"/>
                    <a:pt x="92" y="50"/>
                    <a:pt x="92" y="5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í$1iḍe"/>
            <p:cNvSpPr/>
            <p:nvPr/>
          </p:nvSpPr>
          <p:spPr bwMode="auto">
            <a:xfrm>
              <a:off x="6209146" y="4244785"/>
              <a:ext cx="720019" cy="932596"/>
            </a:xfrm>
            <a:custGeom>
              <a:avLst/>
              <a:gdLst>
                <a:gd name="T0" fmla="*/ 98 w 101"/>
                <a:gd name="T1" fmla="*/ 87 h 131"/>
                <a:gd name="T2" fmla="*/ 88 w 101"/>
                <a:gd name="T3" fmla="*/ 27 h 131"/>
                <a:gd name="T4" fmla="*/ 91 w 101"/>
                <a:gd name="T5" fmla="*/ 33 h 131"/>
                <a:gd name="T6" fmla="*/ 92 w 101"/>
                <a:gd name="T7" fmla="*/ 67 h 131"/>
                <a:gd name="T8" fmla="*/ 91 w 101"/>
                <a:gd name="T9" fmla="*/ 67 h 131"/>
                <a:gd name="T10" fmla="*/ 85 w 101"/>
                <a:gd name="T11" fmla="*/ 29 h 131"/>
                <a:gd name="T12" fmla="*/ 77 w 101"/>
                <a:gd name="T13" fmla="*/ 18 h 131"/>
                <a:gd name="T14" fmla="*/ 82 w 101"/>
                <a:gd name="T15" fmla="*/ 47 h 131"/>
                <a:gd name="T16" fmla="*/ 80 w 101"/>
                <a:gd name="T17" fmla="*/ 47 h 131"/>
                <a:gd name="T18" fmla="*/ 57 w 101"/>
                <a:gd name="T19" fmla="*/ 2 h 131"/>
                <a:gd name="T20" fmla="*/ 56 w 101"/>
                <a:gd name="T21" fmla="*/ 2 h 131"/>
                <a:gd name="T22" fmla="*/ 37 w 101"/>
                <a:gd name="T23" fmla="*/ 1 h 131"/>
                <a:gd name="T24" fmla="*/ 38 w 101"/>
                <a:gd name="T25" fmla="*/ 30 h 131"/>
                <a:gd name="T26" fmla="*/ 37 w 101"/>
                <a:gd name="T27" fmla="*/ 30 h 131"/>
                <a:gd name="T28" fmla="*/ 34 w 101"/>
                <a:gd name="T29" fmla="*/ 1 h 131"/>
                <a:gd name="T30" fmla="*/ 33 w 101"/>
                <a:gd name="T31" fmla="*/ 2 h 131"/>
                <a:gd name="T32" fmla="*/ 27 w 101"/>
                <a:gd name="T33" fmla="*/ 46 h 131"/>
                <a:gd name="T34" fmla="*/ 26 w 101"/>
                <a:gd name="T35" fmla="*/ 46 h 131"/>
                <a:gd name="T36" fmla="*/ 31 w 101"/>
                <a:gd name="T37" fmla="*/ 22 h 131"/>
                <a:gd name="T38" fmla="*/ 28 w 101"/>
                <a:gd name="T39" fmla="*/ 3 h 131"/>
                <a:gd name="T40" fmla="*/ 25 w 101"/>
                <a:gd name="T41" fmla="*/ 5 h 131"/>
                <a:gd name="T42" fmla="*/ 9 w 101"/>
                <a:gd name="T43" fmla="*/ 72 h 131"/>
                <a:gd name="T44" fmla="*/ 0 w 101"/>
                <a:gd name="T45" fmla="*/ 82 h 131"/>
                <a:gd name="T46" fmla="*/ 47 w 101"/>
                <a:gd name="T47" fmla="*/ 129 h 131"/>
                <a:gd name="T48" fmla="*/ 98 w 101"/>
                <a:gd name="T49" fmla="*/ 8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1">
                  <a:moveTo>
                    <a:pt x="98" y="87"/>
                  </a:moveTo>
                  <a:cubicBezTo>
                    <a:pt x="101" y="66"/>
                    <a:pt x="99" y="45"/>
                    <a:pt x="88" y="27"/>
                  </a:cubicBezTo>
                  <a:cubicBezTo>
                    <a:pt x="89" y="29"/>
                    <a:pt x="90" y="31"/>
                    <a:pt x="91" y="33"/>
                  </a:cubicBezTo>
                  <a:cubicBezTo>
                    <a:pt x="95" y="44"/>
                    <a:pt x="97" y="56"/>
                    <a:pt x="92" y="67"/>
                  </a:cubicBezTo>
                  <a:cubicBezTo>
                    <a:pt x="92" y="68"/>
                    <a:pt x="91" y="68"/>
                    <a:pt x="91" y="67"/>
                  </a:cubicBezTo>
                  <a:cubicBezTo>
                    <a:pt x="96" y="54"/>
                    <a:pt x="91" y="40"/>
                    <a:pt x="85" y="29"/>
                  </a:cubicBezTo>
                  <a:cubicBezTo>
                    <a:pt x="82" y="25"/>
                    <a:pt x="80" y="21"/>
                    <a:pt x="77" y="18"/>
                  </a:cubicBezTo>
                  <a:cubicBezTo>
                    <a:pt x="82" y="27"/>
                    <a:pt x="83" y="38"/>
                    <a:pt x="82" y="47"/>
                  </a:cubicBezTo>
                  <a:cubicBezTo>
                    <a:pt x="82" y="48"/>
                    <a:pt x="80" y="48"/>
                    <a:pt x="80" y="47"/>
                  </a:cubicBezTo>
                  <a:cubicBezTo>
                    <a:pt x="82" y="29"/>
                    <a:pt x="72" y="11"/>
                    <a:pt x="57" y="2"/>
                  </a:cubicBezTo>
                  <a:cubicBezTo>
                    <a:pt x="56" y="2"/>
                    <a:pt x="56" y="2"/>
                    <a:pt x="56" y="2"/>
                  </a:cubicBezTo>
                  <a:cubicBezTo>
                    <a:pt x="50" y="0"/>
                    <a:pt x="44" y="0"/>
                    <a:pt x="37" y="1"/>
                  </a:cubicBezTo>
                  <a:cubicBezTo>
                    <a:pt x="41" y="10"/>
                    <a:pt x="41" y="20"/>
                    <a:pt x="38" y="30"/>
                  </a:cubicBezTo>
                  <a:cubicBezTo>
                    <a:pt x="38" y="31"/>
                    <a:pt x="37" y="31"/>
                    <a:pt x="37" y="30"/>
                  </a:cubicBezTo>
                  <a:cubicBezTo>
                    <a:pt x="40" y="21"/>
                    <a:pt x="38" y="10"/>
                    <a:pt x="34" y="1"/>
                  </a:cubicBezTo>
                  <a:cubicBezTo>
                    <a:pt x="33" y="2"/>
                    <a:pt x="33" y="2"/>
                    <a:pt x="33" y="2"/>
                  </a:cubicBezTo>
                  <a:cubicBezTo>
                    <a:pt x="38" y="15"/>
                    <a:pt x="32" y="35"/>
                    <a:pt x="27" y="46"/>
                  </a:cubicBezTo>
                  <a:cubicBezTo>
                    <a:pt x="27" y="47"/>
                    <a:pt x="26" y="47"/>
                    <a:pt x="26" y="46"/>
                  </a:cubicBezTo>
                  <a:cubicBezTo>
                    <a:pt x="29" y="38"/>
                    <a:pt x="31" y="30"/>
                    <a:pt x="31" y="22"/>
                  </a:cubicBezTo>
                  <a:cubicBezTo>
                    <a:pt x="31" y="15"/>
                    <a:pt x="30" y="9"/>
                    <a:pt x="28" y="3"/>
                  </a:cubicBezTo>
                  <a:cubicBezTo>
                    <a:pt x="27" y="4"/>
                    <a:pt x="26" y="4"/>
                    <a:pt x="25" y="5"/>
                  </a:cubicBezTo>
                  <a:cubicBezTo>
                    <a:pt x="28" y="28"/>
                    <a:pt x="22" y="54"/>
                    <a:pt x="9" y="72"/>
                  </a:cubicBezTo>
                  <a:cubicBezTo>
                    <a:pt x="7" y="76"/>
                    <a:pt x="4" y="79"/>
                    <a:pt x="0" y="82"/>
                  </a:cubicBezTo>
                  <a:cubicBezTo>
                    <a:pt x="6" y="107"/>
                    <a:pt x="18" y="131"/>
                    <a:pt x="47" y="129"/>
                  </a:cubicBezTo>
                  <a:cubicBezTo>
                    <a:pt x="72" y="128"/>
                    <a:pt x="94" y="112"/>
                    <a:pt x="98" y="87"/>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îsľiḑè"/>
            <p:cNvSpPr/>
            <p:nvPr/>
          </p:nvSpPr>
          <p:spPr bwMode="auto">
            <a:xfrm>
              <a:off x="6870879" y="4879088"/>
              <a:ext cx="843451" cy="682305"/>
            </a:xfrm>
            <a:custGeom>
              <a:avLst/>
              <a:gdLst>
                <a:gd name="T0" fmla="*/ 98 w 118"/>
                <a:gd name="T1" fmla="*/ 6 h 96"/>
                <a:gd name="T2" fmla="*/ 67 w 118"/>
                <a:gd name="T3" fmla="*/ 21 h 96"/>
                <a:gd name="T4" fmla="*/ 67 w 118"/>
                <a:gd name="T5" fmla="*/ 20 h 96"/>
                <a:gd name="T6" fmla="*/ 95 w 118"/>
                <a:gd name="T7" fmla="*/ 3 h 96"/>
                <a:gd name="T8" fmla="*/ 93 w 118"/>
                <a:gd name="T9" fmla="*/ 1 h 96"/>
                <a:gd name="T10" fmla="*/ 57 w 118"/>
                <a:gd name="T11" fmla="*/ 16 h 96"/>
                <a:gd name="T12" fmla="*/ 57 w 118"/>
                <a:gd name="T13" fmla="*/ 15 h 96"/>
                <a:gd name="T14" fmla="*/ 80 w 118"/>
                <a:gd name="T15" fmla="*/ 7 h 96"/>
                <a:gd name="T16" fmla="*/ 87 w 118"/>
                <a:gd name="T17" fmla="*/ 0 h 96"/>
                <a:gd name="T18" fmla="*/ 33 w 118"/>
                <a:gd name="T19" fmla="*/ 8 h 96"/>
                <a:gd name="T20" fmla="*/ 17 w 118"/>
                <a:gd name="T21" fmla="*/ 33 h 96"/>
                <a:gd name="T22" fmla="*/ 16 w 118"/>
                <a:gd name="T23" fmla="*/ 32 h 96"/>
                <a:gd name="T24" fmla="*/ 27 w 118"/>
                <a:gd name="T25" fmla="*/ 16 h 96"/>
                <a:gd name="T26" fmla="*/ 28 w 118"/>
                <a:gd name="T27" fmla="*/ 6 h 96"/>
                <a:gd name="T28" fmla="*/ 25 w 118"/>
                <a:gd name="T29" fmla="*/ 4 h 96"/>
                <a:gd name="T30" fmla="*/ 11 w 118"/>
                <a:gd name="T31" fmla="*/ 34 h 96"/>
                <a:gd name="T32" fmla="*/ 10 w 118"/>
                <a:gd name="T33" fmla="*/ 33 h 96"/>
                <a:gd name="T34" fmla="*/ 21 w 118"/>
                <a:gd name="T35" fmla="*/ 3 h 96"/>
                <a:gd name="T36" fmla="*/ 0 w 118"/>
                <a:gd name="T37" fmla="*/ 35 h 96"/>
                <a:gd name="T38" fmla="*/ 74 w 118"/>
                <a:gd name="T39" fmla="*/ 85 h 96"/>
                <a:gd name="T40" fmla="*/ 98 w 118"/>
                <a:gd name="T41"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96">
                  <a:moveTo>
                    <a:pt x="98" y="6"/>
                  </a:moveTo>
                  <a:cubicBezTo>
                    <a:pt x="90" y="15"/>
                    <a:pt x="79" y="20"/>
                    <a:pt x="67" y="21"/>
                  </a:cubicBezTo>
                  <a:cubicBezTo>
                    <a:pt x="67" y="21"/>
                    <a:pt x="67" y="20"/>
                    <a:pt x="67" y="20"/>
                  </a:cubicBezTo>
                  <a:cubicBezTo>
                    <a:pt x="79" y="17"/>
                    <a:pt x="88" y="12"/>
                    <a:pt x="95" y="3"/>
                  </a:cubicBezTo>
                  <a:cubicBezTo>
                    <a:pt x="94" y="2"/>
                    <a:pt x="93" y="2"/>
                    <a:pt x="93" y="1"/>
                  </a:cubicBezTo>
                  <a:cubicBezTo>
                    <a:pt x="85" y="11"/>
                    <a:pt x="68" y="18"/>
                    <a:pt x="57" y="16"/>
                  </a:cubicBezTo>
                  <a:cubicBezTo>
                    <a:pt x="57" y="16"/>
                    <a:pt x="57" y="15"/>
                    <a:pt x="57" y="15"/>
                  </a:cubicBezTo>
                  <a:cubicBezTo>
                    <a:pt x="66" y="15"/>
                    <a:pt x="73" y="11"/>
                    <a:pt x="80" y="7"/>
                  </a:cubicBezTo>
                  <a:cubicBezTo>
                    <a:pt x="83" y="5"/>
                    <a:pt x="85" y="3"/>
                    <a:pt x="87" y="0"/>
                  </a:cubicBezTo>
                  <a:cubicBezTo>
                    <a:pt x="72" y="10"/>
                    <a:pt x="49" y="14"/>
                    <a:pt x="33" y="8"/>
                  </a:cubicBezTo>
                  <a:cubicBezTo>
                    <a:pt x="32" y="18"/>
                    <a:pt x="24" y="28"/>
                    <a:pt x="17" y="33"/>
                  </a:cubicBezTo>
                  <a:cubicBezTo>
                    <a:pt x="17" y="33"/>
                    <a:pt x="16" y="32"/>
                    <a:pt x="16" y="32"/>
                  </a:cubicBezTo>
                  <a:cubicBezTo>
                    <a:pt x="22" y="28"/>
                    <a:pt x="25" y="23"/>
                    <a:pt x="27" y="16"/>
                  </a:cubicBezTo>
                  <a:cubicBezTo>
                    <a:pt x="28" y="13"/>
                    <a:pt x="28" y="9"/>
                    <a:pt x="28" y="6"/>
                  </a:cubicBezTo>
                  <a:cubicBezTo>
                    <a:pt x="27" y="6"/>
                    <a:pt x="26" y="5"/>
                    <a:pt x="25" y="4"/>
                  </a:cubicBezTo>
                  <a:cubicBezTo>
                    <a:pt x="25" y="15"/>
                    <a:pt x="19" y="27"/>
                    <a:pt x="11" y="34"/>
                  </a:cubicBezTo>
                  <a:cubicBezTo>
                    <a:pt x="11" y="35"/>
                    <a:pt x="10" y="34"/>
                    <a:pt x="10" y="33"/>
                  </a:cubicBezTo>
                  <a:cubicBezTo>
                    <a:pt x="20" y="25"/>
                    <a:pt x="22" y="14"/>
                    <a:pt x="21" y="3"/>
                  </a:cubicBezTo>
                  <a:cubicBezTo>
                    <a:pt x="19" y="16"/>
                    <a:pt x="14" y="29"/>
                    <a:pt x="0" y="35"/>
                  </a:cubicBezTo>
                  <a:cubicBezTo>
                    <a:pt x="9" y="67"/>
                    <a:pt x="37" y="96"/>
                    <a:pt x="74" y="85"/>
                  </a:cubicBezTo>
                  <a:cubicBezTo>
                    <a:pt x="107" y="75"/>
                    <a:pt x="118" y="31"/>
                    <a:pt x="98" y="6"/>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işḷídè"/>
            <p:cNvSpPr/>
            <p:nvPr/>
          </p:nvSpPr>
          <p:spPr bwMode="auto">
            <a:xfrm>
              <a:off x="4484530" y="5026520"/>
              <a:ext cx="792022" cy="826309"/>
            </a:xfrm>
            <a:custGeom>
              <a:avLst/>
              <a:gdLst>
                <a:gd name="T0" fmla="*/ 94 w 111"/>
                <a:gd name="T1" fmla="*/ 79 h 116"/>
                <a:gd name="T2" fmla="*/ 93 w 111"/>
                <a:gd name="T3" fmla="*/ 78 h 116"/>
                <a:gd name="T4" fmla="*/ 100 w 111"/>
                <a:gd name="T5" fmla="*/ 62 h 116"/>
                <a:gd name="T6" fmla="*/ 102 w 111"/>
                <a:gd name="T7" fmla="*/ 48 h 116"/>
                <a:gd name="T8" fmla="*/ 101 w 111"/>
                <a:gd name="T9" fmla="*/ 47 h 116"/>
                <a:gd name="T10" fmla="*/ 91 w 111"/>
                <a:gd name="T11" fmla="*/ 71 h 116"/>
                <a:gd name="T12" fmla="*/ 90 w 111"/>
                <a:gd name="T13" fmla="*/ 70 h 116"/>
                <a:gd name="T14" fmla="*/ 95 w 111"/>
                <a:gd name="T15" fmla="*/ 56 h 116"/>
                <a:gd name="T16" fmla="*/ 98 w 111"/>
                <a:gd name="T17" fmla="*/ 44 h 116"/>
                <a:gd name="T18" fmla="*/ 90 w 111"/>
                <a:gd name="T19" fmla="*/ 4 h 116"/>
                <a:gd name="T20" fmla="*/ 78 w 111"/>
                <a:gd name="T21" fmla="*/ 6 h 116"/>
                <a:gd name="T22" fmla="*/ 40 w 111"/>
                <a:gd name="T23" fmla="*/ 0 h 116"/>
                <a:gd name="T24" fmla="*/ 20 w 111"/>
                <a:gd name="T25" fmla="*/ 29 h 116"/>
                <a:gd name="T26" fmla="*/ 17 w 111"/>
                <a:gd name="T27" fmla="*/ 50 h 116"/>
                <a:gd name="T28" fmla="*/ 26 w 111"/>
                <a:gd name="T29" fmla="*/ 80 h 116"/>
                <a:gd name="T30" fmla="*/ 25 w 111"/>
                <a:gd name="T31" fmla="*/ 81 h 116"/>
                <a:gd name="T32" fmla="*/ 15 w 111"/>
                <a:gd name="T33" fmla="*/ 33 h 116"/>
                <a:gd name="T34" fmla="*/ 12 w 111"/>
                <a:gd name="T35" fmla="*/ 34 h 116"/>
                <a:gd name="T36" fmla="*/ 27 w 111"/>
                <a:gd name="T37" fmla="*/ 90 h 116"/>
                <a:gd name="T38" fmla="*/ 26 w 111"/>
                <a:gd name="T39" fmla="*/ 91 h 116"/>
                <a:gd name="T40" fmla="*/ 7 w 111"/>
                <a:gd name="T41" fmla="*/ 36 h 116"/>
                <a:gd name="T42" fmla="*/ 3 w 111"/>
                <a:gd name="T43" fmla="*/ 38 h 116"/>
                <a:gd name="T44" fmla="*/ 3 w 111"/>
                <a:gd name="T45" fmla="*/ 40 h 116"/>
                <a:gd name="T46" fmla="*/ 0 w 111"/>
                <a:gd name="T47" fmla="*/ 51 h 116"/>
                <a:gd name="T48" fmla="*/ 50 w 111"/>
                <a:gd name="T49" fmla="*/ 111 h 116"/>
                <a:gd name="T50" fmla="*/ 111 w 111"/>
                <a:gd name="T51" fmla="*/ 54 h 116"/>
                <a:gd name="T52" fmla="*/ 106 w 111"/>
                <a:gd name="T53" fmla="*/ 51 h 116"/>
                <a:gd name="T54" fmla="*/ 94 w 111"/>
                <a:gd name="T55" fmla="*/ 7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116">
                  <a:moveTo>
                    <a:pt x="94" y="79"/>
                  </a:moveTo>
                  <a:cubicBezTo>
                    <a:pt x="94" y="80"/>
                    <a:pt x="93" y="79"/>
                    <a:pt x="93" y="78"/>
                  </a:cubicBezTo>
                  <a:cubicBezTo>
                    <a:pt x="97" y="74"/>
                    <a:pt x="99" y="68"/>
                    <a:pt x="100" y="62"/>
                  </a:cubicBezTo>
                  <a:cubicBezTo>
                    <a:pt x="101" y="59"/>
                    <a:pt x="102" y="53"/>
                    <a:pt x="102" y="48"/>
                  </a:cubicBezTo>
                  <a:cubicBezTo>
                    <a:pt x="102" y="48"/>
                    <a:pt x="102" y="48"/>
                    <a:pt x="101" y="47"/>
                  </a:cubicBezTo>
                  <a:cubicBezTo>
                    <a:pt x="100" y="56"/>
                    <a:pt x="95" y="65"/>
                    <a:pt x="91" y="71"/>
                  </a:cubicBezTo>
                  <a:cubicBezTo>
                    <a:pt x="91" y="72"/>
                    <a:pt x="89" y="71"/>
                    <a:pt x="90" y="70"/>
                  </a:cubicBezTo>
                  <a:cubicBezTo>
                    <a:pt x="92" y="66"/>
                    <a:pt x="94" y="61"/>
                    <a:pt x="95" y="56"/>
                  </a:cubicBezTo>
                  <a:cubicBezTo>
                    <a:pt x="96" y="54"/>
                    <a:pt x="98" y="48"/>
                    <a:pt x="98" y="44"/>
                  </a:cubicBezTo>
                  <a:cubicBezTo>
                    <a:pt x="90" y="34"/>
                    <a:pt x="86" y="19"/>
                    <a:pt x="90" y="4"/>
                  </a:cubicBezTo>
                  <a:cubicBezTo>
                    <a:pt x="86" y="5"/>
                    <a:pt x="82" y="5"/>
                    <a:pt x="78" y="6"/>
                  </a:cubicBezTo>
                  <a:cubicBezTo>
                    <a:pt x="65" y="8"/>
                    <a:pt x="52" y="5"/>
                    <a:pt x="40" y="0"/>
                  </a:cubicBezTo>
                  <a:cubicBezTo>
                    <a:pt x="37" y="12"/>
                    <a:pt x="29" y="22"/>
                    <a:pt x="20" y="29"/>
                  </a:cubicBezTo>
                  <a:cubicBezTo>
                    <a:pt x="18" y="36"/>
                    <a:pt x="17" y="43"/>
                    <a:pt x="17" y="50"/>
                  </a:cubicBezTo>
                  <a:cubicBezTo>
                    <a:pt x="18" y="61"/>
                    <a:pt x="21" y="71"/>
                    <a:pt x="26" y="80"/>
                  </a:cubicBezTo>
                  <a:cubicBezTo>
                    <a:pt x="26" y="81"/>
                    <a:pt x="25" y="82"/>
                    <a:pt x="25" y="81"/>
                  </a:cubicBezTo>
                  <a:cubicBezTo>
                    <a:pt x="17" y="67"/>
                    <a:pt x="10" y="49"/>
                    <a:pt x="15" y="33"/>
                  </a:cubicBezTo>
                  <a:cubicBezTo>
                    <a:pt x="14" y="33"/>
                    <a:pt x="13" y="34"/>
                    <a:pt x="12" y="34"/>
                  </a:cubicBezTo>
                  <a:cubicBezTo>
                    <a:pt x="11" y="54"/>
                    <a:pt x="12" y="73"/>
                    <a:pt x="27" y="90"/>
                  </a:cubicBezTo>
                  <a:cubicBezTo>
                    <a:pt x="27" y="90"/>
                    <a:pt x="26" y="91"/>
                    <a:pt x="26" y="91"/>
                  </a:cubicBezTo>
                  <a:cubicBezTo>
                    <a:pt x="13" y="77"/>
                    <a:pt x="3" y="56"/>
                    <a:pt x="7" y="36"/>
                  </a:cubicBezTo>
                  <a:cubicBezTo>
                    <a:pt x="6" y="37"/>
                    <a:pt x="4" y="37"/>
                    <a:pt x="3" y="38"/>
                  </a:cubicBezTo>
                  <a:cubicBezTo>
                    <a:pt x="3" y="38"/>
                    <a:pt x="3" y="39"/>
                    <a:pt x="3" y="40"/>
                  </a:cubicBezTo>
                  <a:cubicBezTo>
                    <a:pt x="2" y="44"/>
                    <a:pt x="1" y="47"/>
                    <a:pt x="0" y="51"/>
                  </a:cubicBezTo>
                  <a:cubicBezTo>
                    <a:pt x="7" y="79"/>
                    <a:pt x="16" y="107"/>
                    <a:pt x="50" y="111"/>
                  </a:cubicBezTo>
                  <a:cubicBezTo>
                    <a:pt x="85" y="116"/>
                    <a:pt x="108" y="86"/>
                    <a:pt x="111" y="54"/>
                  </a:cubicBezTo>
                  <a:cubicBezTo>
                    <a:pt x="109" y="54"/>
                    <a:pt x="108" y="53"/>
                    <a:pt x="106" y="51"/>
                  </a:cubicBezTo>
                  <a:cubicBezTo>
                    <a:pt x="105" y="61"/>
                    <a:pt x="100" y="71"/>
                    <a:pt x="94" y="7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ïŝļïdé"/>
            <p:cNvSpPr/>
            <p:nvPr/>
          </p:nvSpPr>
          <p:spPr bwMode="auto">
            <a:xfrm>
              <a:off x="5125689" y="4755656"/>
              <a:ext cx="733734" cy="685732"/>
            </a:xfrm>
            <a:custGeom>
              <a:avLst/>
              <a:gdLst>
                <a:gd name="T0" fmla="*/ 103 w 103"/>
                <a:gd name="T1" fmla="*/ 28 h 96"/>
                <a:gd name="T2" fmla="*/ 99 w 103"/>
                <a:gd name="T3" fmla="*/ 28 h 96"/>
                <a:gd name="T4" fmla="*/ 96 w 103"/>
                <a:gd name="T5" fmla="*/ 44 h 96"/>
                <a:gd name="T6" fmla="*/ 83 w 103"/>
                <a:gd name="T7" fmla="*/ 64 h 96"/>
                <a:gd name="T8" fmla="*/ 83 w 103"/>
                <a:gd name="T9" fmla="*/ 63 h 96"/>
                <a:gd name="T10" fmla="*/ 93 w 103"/>
                <a:gd name="T11" fmla="*/ 44 h 96"/>
                <a:gd name="T12" fmla="*/ 94 w 103"/>
                <a:gd name="T13" fmla="*/ 33 h 96"/>
                <a:gd name="T14" fmla="*/ 94 w 103"/>
                <a:gd name="T15" fmla="*/ 27 h 96"/>
                <a:gd name="T16" fmla="*/ 93 w 103"/>
                <a:gd name="T17" fmla="*/ 27 h 96"/>
                <a:gd name="T18" fmla="*/ 83 w 103"/>
                <a:gd name="T19" fmla="*/ 56 h 96"/>
                <a:gd name="T20" fmla="*/ 82 w 103"/>
                <a:gd name="T21" fmla="*/ 55 h 96"/>
                <a:gd name="T22" fmla="*/ 88 w 103"/>
                <a:gd name="T23" fmla="*/ 26 h 96"/>
                <a:gd name="T24" fmla="*/ 60 w 103"/>
                <a:gd name="T25" fmla="*/ 11 h 96"/>
                <a:gd name="T26" fmla="*/ 50 w 103"/>
                <a:gd name="T27" fmla="*/ 0 h 96"/>
                <a:gd name="T28" fmla="*/ 5 w 103"/>
                <a:gd name="T29" fmla="*/ 40 h 96"/>
                <a:gd name="T30" fmla="*/ 64 w 103"/>
                <a:gd name="T31" fmla="*/ 85 h 96"/>
                <a:gd name="T32" fmla="*/ 103 w 103"/>
                <a:gd name="T33"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96">
                  <a:moveTo>
                    <a:pt x="103" y="28"/>
                  </a:moveTo>
                  <a:cubicBezTo>
                    <a:pt x="102" y="28"/>
                    <a:pt x="100" y="28"/>
                    <a:pt x="99" y="28"/>
                  </a:cubicBezTo>
                  <a:cubicBezTo>
                    <a:pt x="99" y="33"/>
                    <a:pt x="98" y="39"/>
                    <a:pt x="96" y="44"/>
                  </a:cubicBezTo>
                  <a:cubicBezTo>
                    <a:pt x="94" y="51"/>
                    <a:pt x="90" y="60"/>
                    <a:pt x="83" y="64"/>
                  </a:cubicBezTo>
                  <a:cubicBezTo>
                    <a:pt x="83" y="64"/>
                    <a:pt x="82" y="63"/>
                    <a:pt x="83" y="63"/>
                  </a:cubicBezTo>
                  <a:cubicBezTo>
                    <a:pt x="88" y="58"/>
                    <a:pt x="91" y="51"/>
                    <a:pt x="93" y="44"/>
                  </a:cubicBezTo>
                  <a:cubicBezTo>
                    <a:pt x="94" y="41"/>
                    <a:pt x="94" y="37"/>
                    <a:pt x="94" y="33"/>
                  </a:cubicBezTo>
                  <a:cubicBezTo>
                    <a:pt x="94" y="32"/>
                    <a:pt x="94" y="29"/>
                    <a:pt x="94" y="27"/>
                  </a:cubicBezTo>
                  <a:cubicBezTo>
                    <a:pt x="94" y="27"/>
                    <a:pt x="94" y="27"/>
                    <a:pt x="93" y="27"/>
                  </a:cubicBezTo>
                  <a:cubicBezTo>
                    <a:pt x="96" y="37"/>
                    <a:pt x="88" y="49"/>
                    <a:pt x="83" y="56"/>
                  </a:cubicBezTo>
                  <a:cubicBezTo>
                    <a:pt x="83" y="57"/>
                    <a:pt x="82" y="56"/>
                    <a:pt x="82" y="55"/>
                  </a:cubicBezTo>
                  <a:cubicBezTo>
                    <a:pt x="87" y="47"/>
                    <a:pt x="91" y="35"/>
                    <a:pt x="88" y="26"/>
                  </a:cubicBezTo>
                  <a:cubicBezTo>
                    <a:pt x="78" y="23"/>
                    <a:pt x="68" y="18"/>
                    <a:pt x="60" y="11"/>
                  </a:cubicBezTo>
                  <a:cubicBezTo>
                    <a:pt x="56" y="8"/>
                    <a:pt x="53" y="4"/>
                    <a:pt x="50" y="0"/>
                  </a:cubicBezTo>
                  <a:cubicBezTo>
                    <a:pt x="43" y="19"/>
                    <a:pt x="24" y="33"/>
                    <a:pt x="5" y="40"/>
                  </a:cubicBezTo>
                  <a:cubicBezTo>
                    <a:pt x="0" y="77"/>
                    <a:pt x="31" y="96"/>
                    <a:pt x="64" y="85"/>
                  </a:cubicBezTo>
                  <a:cubicBezTo>
                    <a:pt x="92" y="76"/>
                    <a:pt x="100" y="55"/>
                    <a:pt x="103" y="28"/>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îSlíḑe"/>
            <p:cNvSpPr/>
            <p:nvPr/>
          </p:nvSpPr>
          <p:spPr bwMode="auto">
            <a:xfrm>
              <a:off x="7563469" y="4971661"/>
              <a:ext cx="606874" cy="596587"/>
            </a:xfrm>
            <a:custGeom>
              <a:avLst/>
              <a:gdLst>
                <a:gd name="T0" fmla="*/ 85 w 85"/>
                <a:gd name="T1" fmla="*/ 31 h 84"/>
                <a:gd name="T2" fmla="*/ 69 w 85"/>
                <a:gd name="T3" fmla="*/ 55 h 84"/>
                <a:gd name="T4" fmla="*/ 68 w 85"/>
                <a:gd name="T5" fmla="*/ 54 h 84"/>
                <a:gd name="T6" fmla="*/ 81 w 85"/>
                <a:gd name="T7" fmla="*/ 30 h 84"/>
                <a:gd name="T8" fmla="*/ 67 w 85"/>
                <a:gd name="T9" fmla="*/ 47 h 84"/>
                <a:gd name="T10" fmla="*/ 66 w 85"/>
                <a:gd name="T11" fmla="*/ 46 h 84"/>
                <a:gd name="T12" fmla="*/ 78 w 85"/>
                <a:gd name="T13" fmla="*/ 26 h 84"/>
                <a:gd name="T14" fmla="*/ 81 w 85"/>
                <a:gd name="T15" fmla="*/ 17 h 84"/>
                <a:gd name="T16" fmla="*/ 82 w 85"/>
                <a:gd name="T17" fmla="*/ 10 h 84"/>
                <a:gd name="T18" fmla="*/ 82 w 85"/>
                <a:gd name="T19" fmla="*/ 7 h 84"/>
                <a:gd name="T20" fmla="*/ 75 w 85"/>
                <a:gd name="T21" fmla="*/ 9 h 84"/>
                <a:gd name="T22" fmla="*/ 34 w 85"/>
                <a:gd name="T23" fmla="*/ 1 h 84"/>
                <a:gd name="T24" fmla="*/ 42 w 85"/>
                <a:gd name="T25" fmla="*/ 32 h 84"/>
                <a:gd name="T26" fmla="*/ 37 w 85"/>
                <a:gd name="T27" fmla="*/ 32 h 84"/>
                <a:gd name="T28" fmla="*/ 24 w 85"/>
                <a:gd name="T29" fmla="*/ 2 h 84"/>
                <a:gd name="T30" fmla="*/ 31 w 85"/>
                <a:gd name="T31" fmla="*/ 33 h 84"/>
                <a:gd name="T32" fmla="*/ 28 w 85"/>
                <a:gd name="T33" fmla="*/ 33 h 84"/>
                <a:gd name="T34" fmla="*/ 14 w 85"/>
                <a:gd name="T35" fmla="*/ 0 h 84"/>
                <a:gd name="T36" fmla="*/ 0 w 85"/>
                <a:gd name="T37" fmla="*/ 68 h 84"/>
                <a:gd name="T38" fmla="*/ 53 w 85"/>
                <a:gd name="T39" fmla="*/ 75 h 84"/>
                <a:gd name="T40" fmla="*/ 85 w 85"/>
                <a:gd name="T41" fmla="*/ 3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84">
                  <a:moveTo>
                    <a:pt x="85" y="31"/>
                  </a:moveTo>
                  <a:cubicBezTo>
                    <a:pt x="81" y="40"/>
                    <a:pt x="75" y="48"/>
                    <a:pt x="69" y="55"/>
                  </a:cubicBezTo>
                  <a:cubicBezTo>
                    <a:pt x="68" y="55"/>
                    <a:pt x="68" y="55"/>
                    <a:pt x="68" y="54"/>
                  </a:cubicBezTo>
                  <a:cubicBezTo>
                    <a:pt x="73" y="46"/>
                    <a:pt x="78" y="38"/>
                    <a:pt x="81" y="30"/>
                  </a:cubicBezTo>
                  <a:cubicBezTo>
                    <a:pt x="77" y="37"/>
                    <a:pt x="72" y="43"/>
                    <a:pt x="67" y="47"/>
                  </a:cubicBezTo>
                  <a:cubicBezTo>
                    <a:pt x="67" y="47"/>
                    <a:pt x="66" y="46"/>
                    <a:pt x="66" y="46"/>
                  </a:cubicBezTo>
                  <a:cubicBezTo>
                    <a:pt x="73" y="40"/>
                    <a:pt x="76" y="33"/>
                    <a:pt x="78" y="26"/>
                  </a:cubicBezTo>
                  <a:cubicBezTo>
                    <a:pt x="79" y="23"/>
                    <a:pt x="80" y="20"/>
                    <a:pt x="81" y="17"/>
                  </a:cubicBezTo>
                  <a:cubicBezTo>
                    <a:pt x="81" y="15"/>
                    <a:pt x="82" y="12"/>
                    <a:pt x="82" y="10"/>
                  </a:cubicBezTo>
                  <a:cubicBezTo>
                    <a:pt x="82" y="9"/>
                    <a:pt x="82" y="8"/>
                    <a:pt x="82" y="7"/>
                  </a:cubicBezTo>
                  <a:cubicBezTo>
                    <a:pt x="79" y="8"/>
                    <a:pt x="77" y="9"/>
                    <a:pt x="75" y="9"/>
                  </a:cubicBezTo>
                  <a:cubicBezTo>
                    <a:pt x="60" y="11"/>
                    <a:pt x="46" y="8"/>
                    <a:pt x="34" y="1"/>
                  </a:cubicBezTo>
                  <a:cubicBezTo>
                    <a:pt x="39" y="11"/>
                    <a:pt x="41" y="22"/>
                    <a:pt x="42" y="32"/>
                  </a:cubicBezTo>
                  <a:cubicBezTo>
                    <a:pt x="42" y="36"/>
                    <a:pt x="38" y="35"/>
                    <a:pt x="37" y="32"/>
                  </a:cubicBezTo>
                  <a:cubicBezTo>
                    <a:pt x="36" y="20"/>
                    <a:pt x="31" y="11"/>
                    <a:pt x="24" y="2"/>
                  </a:cubicBezTo>
                  <a:cubicBezTo>
                    <a:pt x="29" y="12"/>
                    <a:pt x="31" y="22"/>
                    <a:pt x="31" y="33"/>
                  </a:cubicBezTo>
                  <a:cubicBezTo>
                    <a:pt x="30" y="34"/>
                    <a:pt x="27" y="34"/>
                    <a:pt x="28" y="33"/>
                  </a:cubicBezTo>
                  <a:cubicBezTo>
                    <a:pt x="28" y="20"/>
                    <a:pt x="22" y="10"/>
                    <a:pt x="14" y="0"/>
                  </a:cubicBezTo>
                  <a:cubicBezTo>
                    <a:pt x="24" y="22"/>
                    <a:pt x="18" y="51"/>
                    <a:pt x="0" y="68"/>
                  </a:cubicBezTo>
                  <a:cubicBezTo>
                    <a:pt x="15" y="80"/>
                    <a:pt x="35" y="84"/>
                    <a:pt x="53" y="75"/>
                  </a:cubicBezTo>
                  <a:cubicBezTo>
                    <a:pt x="72" y="66"/>
                    <a:pt x="78" y="49"/>
                    <a:pt x="85" y="3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ïṣļïḍe"/>
            <p:cNvSpPr/>
            <p:nvPr/>
          </p:nvSpPr>
          <p:spPr bwMode="auto">
            <a:xfrm>
              <a:off x="4014803" y="4556794"/>
              <a:ext cx="713162" cy="733734"/>
            </a:xfrm>
            <a:custGeom>
              <a:avLst/>
              <a:gdLst>
                <a:gd name="T0" fmla="*/ 100 w 100"/>
                <a:gd name="T1" fmla="*/ 63 h 103"/>
                <a:gd name="T2" fmla="*/ 94 w 100"/>
                <a:gd name="T3" fmla="*/ 58 h 103"/>
                <a:gd name="T4" fmla="*/ 69 w 100"/>
                <a:gd name="T5" fmla="*/ 84 h 103"/>
                <a:gd name="T6" fmla="*/ 69 w 100"/>
                <a:gd name="T7" fmla="*/ 83 h 103"/>
                <a:gd name="T8" fmla="*/ 91 w 100"/>
                <a:gd name="T9" fmla="*/ 56 h 103"/>
                <a:gd name="T10" fmla="*/ 90 w 100"/>
                <a:gd name="T11" fmla="*/ 55 h 103"/>
                <a:gd name="T12" fmla="*/ 72 w 100"/>
                <a:gd name="T13" fmla="*/ 74 h 103"/>
                <a:gd name="T14" fmla="*/ 71 w 100"/>
                <a:gd name="T15" fmla="*/ 73 h 103"/>
                <a:gd name="T16" fmla="*/ 87 w 100"/>
                <a:gd name="T17" fmla="*/ 53 h 103"/>
                <a:gd name="T18" fmla="*/ 76 w 100"/>
                <a:gd name="T19" fmla="*/ 40 h 103"/>
                <a:gd name="T20" fmla="*/ 62 w 100"/>
                <a:gd name="T21" fmla="*/ 6 h 103"/>
                <a:gd name="T22" fmla="*/ 52 w 100"/>
                <a:gd name="T23" fmla="*/ 10 h 103"/>
                <a:gd name="T24" fmla="*/ 44 w 100"/>
                <a:gd name="T25" fmla="*/ 17 h 103"/>
                <a:gd name="T26" fmla="*/ 31 w 100"/>
                <a:gd name="T27" fmla="*/ 31 h 103"/>
                <a:gd name="T28" fmla="*/ 30 w 100"/>
                <a:gd name="T29" fmla="*/ 30 h 103"/>
                <a:gd name="T30" fmla="*/ 49 w 100"/>
                <a:gd name="T31" fmla="*/ 9 h 103"/>
                <a:gd name="T32" fmla="*/ 62 w 100"/>
                <a:gd name="T33" fmla="*/ 3 h 103"/>
                <a:gd name="T34" fmla="*/ 61 w 100"/>
                <a:gd name="T35" fmla="*/ 0 h 103"/>
                <a:gd name="T36" fmla="*/ 20 w 100"/>
                <a:gd name="T37" fmla="*/ 37 h 103"/>
                <a:gd name="T38" fmla="*/ 19 w 100"/>
                <a:gd name="T39" fmla="*/ 36 h 103"/>
                <a:gd name="T40" fmla="*/ 51 w 100"/>
                <a:gd name="T41" fmla="*/ 0 h 103"/>
                <a:gd name="T42" fmla="*/ 40 w 100"/>
                <a:gd name="T43" fmla="*/ 2 h 103"/>
                <a:gd name="T44" fmla="*/ 39 w 100"/>
                <a:gd name="T45" fmla="*/ 2 h 103"/>
                <a:gd name="T46" fmla="*/ 9 w 100"/>
                <a:gd name="T47" fmla="*/ 34 h 103"/>
                <a:gd name="T48" fmla="*/ 21 w 100"/>
                <a:gd name="T49" fmla="*/ 86 h 103"/>
                <a:gd name="T50" fmla="*/ 73 w 100"/>
                <a:gd name="T51" fmla="*/ 94 h 103"/>
                <a:gd name="T52" fmla="*/ 100 w 100"/>
                <a:gd name="T53" fmla="*/ 6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03">
                  <a:moveTo>
                    <a:pt x="100" y="63"/>
                  </a:moveTo>
                  <a:cubicBezTo>
                    <a:pt x="98" y="61"/>
                    <a:pt x="96" y="60"/>
                    <a:pt x="94" y="58"/>
                  </a:cubicBezTo>
                  <a:cubicBezTo>
                    <a:pt x="89" y="69"/>
                    <a:pt x="80" y="78"/>
                    <a:pt x="69" y="84"/>
                  </a:cubicBezTo>
                  <a:cubicBezTo>
                    <a:pt x="69" y="85"/>
                    <a:pt x="68" y="84"/>
                    <a:pt x="69" y="83"/>
                  </a:cubicBezTo>
                  <a:cubicBezTo>
                    <a:pt x="78" y="76"/>
                    <a:pt x="86" y="67"/>
                    <a:pt x="91" y="56"/>
                  </a:cubicBezTo>
                  <a:cubicBezTo>
                    <a:pt x="91" y="56"/>
                    <a:pt x="90" y="56"/>
                    <a:pt x="90" y="55"/>
                  </a:cubicBezTo>
                  <a:cubicBezTo>
                    <a:pt x="86" y="63"/>
                    <a:pt x="80" y="70"/>
                    <a:pt x="72" y="74"/>
                  </a:cubicBezTo>
                  <a:cubicBezTo>
                    <a:pt x="71" y="75"/>
                    <a:pt x="70" y="73"/>
                    <a:pt x="71" y="73"/>
                  </a:cubicBezTo>
                  <a:cubicBezTo>
                    <a:pt x="79" y="68"/>
                    <a:pt x="84" y="61"/>
                    <a:pt x="87" y="53"/>
                  </a:cubicBezTo>
                  <a:cubicBezTo>
                    <a:pt x="83" y="49"/>
                    <a:pt x="79" y="45"/>
                    <a:pt x="76" y="40"/>
                  </a:cubicBezTo>
                  <a:cubicBezTo>
                    <a:pt x="68" y="30"/>
                    <a:pt x="63" y="18"/>
                    <a:pt x="62" y="6"/>
                  </a:cubicBezTo>
                  <a:cubicBezTo>
                    <a:pt x="60" y="6"/>
                    <a:pt x="54" y="9"/>
                    <a:pt x="52" y="10"/>
                  </a:cubicBezTo>
                  <a:cubicBezTo>
                    <a:pt x="49" y="12"/>
                    <a:pt x="47" y="14"/>
                    <a:pt x="44" y="17"/>
                  </a:cubicBezTo>
                  <a:cubicBezTo>
                    <a:pt x="40" y="21"/>
                    <a:pt x="35" y="26"/>
                    <a:pt x="31" y="31"/>
                  </a:cubicBezTo>
                  <a:cubicBezTo>
                    <a:pt x="31" y="32"/>
                    <a:pt x="30" y="31"/>
                    <a:pt x="30" y="30"/>
                  </a:cubicBezTo>
                  <a:cubicBezTo>
                    <a:pt x="35" y="22"/>
                    <a:pt x="41" y="15"/>
                    <a:pt x="49" y="9"/>
                  </a:cubicBezTo>
                  <a:cubicBezTo>
                    <a:pt x="51" y="7"/>
                    <a:pt x="58" y="2"/>
                    <a:pt x="62" y="3"/>
                  </a:cubicBezTo>
                  <a:cubicBezTo>
                    <a:pt x="62" y="2"/>
                    <a:pt x="62" y="1"/>
                    <a:pt x="61" y="0"/>
                  </a:cubicBezTo>
                  <a:cubicBezTo>
                    <a:pt x="43" y="6"/>
                    <a:pt x="28" y="19"/>
                    <a:pt x="20" y="37"/>
                  </a:cubicBezTo>
                  <a:cubicBezTo>
                    <a:pt x="20" y="37"/>
                    <a:pt x="19" y="37"/>
                    <a:pt x="19" y="36"/>
                  </a:cubicBezTo>
                  <a:cubicBezTo>
                    <a:pt x="25" y="21"/>
                    <a:pt x="36" y="8"/>
                    <a:pt x="51" y="0"/>
                  </a:cubicBezTo>
                  <a:cubicBezTo>
                    <a:pt x="47" y="1"/>
                    <a:pt x="43" y="2"/>
                    <a:pt x="40" y="2"/>
                  </a:cubicBezTo>
                  <a:cubicBezTo>
                    <a:pt x="39" y="2"/>
                    <a:pt x="39" y="2"/>
                    <a:pt x="39" y="2"/>
                  </a:cubicBezTo>
                  <a:cubicBezTo>
                    <a:pt x="28" y="11"/>
                    <a:pt x="15" y="20"/>
                    <a:pt x="9" y="34"/>
                  </a:cubicBezTo>
                  <a:cubicBezTo>
                    <a:pt x="0" y="52"/>
                    <a:pt x="6" y="73"/>
                    <a:pt x="21" y="86"/>
                  </a:cubicBezTo>
                  <a:cubicBezTo>
                    <a:pt x="35" y="98"/>
                    <a:pt x="56" y="103"/>
                    <a:pt x="73" y="94"/>
                  </a:cubicBezTo>
                  <a:cubicBezTo>
                    <a:pt x="86" y="87"/>
                    <a:pt x="94" y="75"/>
                    <a:pt x="100" y="63"/>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íṩḷídè"/>
            <p:cNvSpPr/>
            <p:nvPr/>
          </p:nvSpPr>
          <p:spPr bwMode="auto">
            <a:xfrm>
              <a:off x="9024079" y="4820800"/>
              <a:ext cx="648018" cy="733734"/>
            </a:xfrm>
            <a:custGeom>
              <a:avLst/>
              <a:gdLst>
                <a:gd name="T0" fmla="*/ 30 w 91"/>
                <a:gd name="T1" fmla="*/ 0 h 103"/>
                <a:gd name="T2" fmla="*/ 42 w 91"/>
                <a:gd name="T3" fmla="*/ 35 h 103"/>
                <a:gd name="T4" fmla="*/ 41 w 91"/>
                <a:gd name="T5" fmla="*/ 35 h 103"/>
                <a:gd name="T6" fmla="*/ 27 w 91"/>
                <a:gd name="T7" fmla="*/ 2 h 103"/>
                <a:gd name="T8" fmla="*/ 26 w 91"/>
                <a:gd name="T9" fmla="*/ 3 h 103"/>
                <a:gd name="T10" fmla="*/ 34 w 91"/>
                <a:gd name="T11" fmla="*/ 53 h 103"/>
                <a:gd name="T12" fmla="*/ 33 w 91"/>
                <a:gd name="T13" fmla="*/ 53 h 103"/>
                <a:gd name="T14" fmla="*/ 22 w 91"/>
                <a:gd name="T15" fmla="*/ 5 h 103"/>
                <a:gd name="T16" fmla="*/ 21 w 91"/>
                <a:gd name="T17" fmla="*/ 6 h 103"/>
                <a:gd name="T18" fmla="*/ 21 w 91"/>
                <a:gd name="T19" fmla="*/ 73 h 103"/>
                <a:gd name="T20" fmla="*/ 19 w 91"/>
                <a:gd name="T21" fmla="*/ 72 h 103"/>
                <a:gd name="T22" fmla="*/ 17 w 91"/>
                <a:gd name="T23" fmla="*/ 8 h 103"/>
                <a:gd name="T24" fmla="*/ 15 w 91"/>
                <a:gd name="T25" fmla="*/ 9 h 103"/>
                <a:gd name="T26" fmla="*/ 0 w 91"/>
                <a:gd name="T27" fmla="*/ 81 h 103"/>
                <a:gd name="T28" fmla="*/ 85 w 91"/>
                <a:gd name="T29" fmla="*/ 65 h 103"/>
                <a:gd name="T30" fmla="*/ 74 w 91"/>
                <a:gd name="T31" fmla="*/ 17 h 103"/>
                <a:gd name="T32" fmla="*/ 30 w 91"/>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03">
                  <a:moveTo>
                    <a:pt x="30" y="0"/>
                  </a:moveTo>
                  <a:cubicBezTo>
                    <a:pt x="38" y="10"/>
                    <a:pt x="41" y="23"/>
                    <a:pt x="42" y="35"/>
                  </a:cubicBezTo>
                  <a:cubicBezTo>
                    <a:pt x="42" y="36"/>
                    <a:pt x="41" y="36"/>
                    <a:pt x="41" y="35"/>
                  </a:cubicBezTo>
                  <a:cubicBezTo>
                    <a:pt x="38" y="23"/>
                    <a:pt x="35" y="12"/>
                    <a:pt x="27" y="2"/>
                  </a:cubicBezTo>
                  <a:cubicBezTo>
                    <a:pt x="27" y="2"/>
                    <a:pt x="26" y="3"/>
                    <a:pt x="26" y="3"/>
                  </a:cubicBezTo>
                  <a:cubicBezTo>
                    <a:pt x="36" y="18"/>
                    <a:pt x="36" y="35"/>
                    <a:pt x="34" y="53"/>
                  </a:cubicBezTo>
                  <a:cubicBezTo>
                    <a:pt x="34" y="54"/>
                    <a:pt x="33" y="54"/>
                    <a:pt x="33" y="53"/>
                  </a:cubicBezTo>
                  <a:cubicBezTo>
                    <a:pt x="34" y="36"/>
                    <a:pt x="32" y="19"/>
                    <a:pt x="22" y="5"/>
                  </a:cubicBezTo>
                  <a:cubicBezTo>
                    <a:pt x="22" y="6"/>
                    <a:pt x="22" y="6"/>
                    <a:pt x="21" y="6"/>
                  </a:cubicBezTo>
                  <a:cubicBezTo>
                    <a:pt x="35" y="27"/>
                    <a:pt x="30" y="51"/>
                    <a:pt x="21" y="73"/>
                  </a:cubicBezTo>
                  <a:cubicBezTo>
                    <a:pt x="20" y="74"/>
                    <a:pt x="19" y="73"/>
                    <a:pt x="19" y="72"/>
                  </a:cubicBezTo>
                  <a:cubicBezTo>
                    <a:pt x="28" y="52"/>
                    <a:pt x="31" y="27"/>
                    <a:pt x="17" y="8"/>
                  </a:cubicBezTo>
                  <a:cubicBezTo>
                    <a:pt x="17" y="8"/>
                    <a:pt x="16" y="8"/>
                    <a:pt x="15" y="9"/>
                  </a:cubicBezTo>
                  <a:cubicBezTo>
                    <a:pt x="29" y="29"/>
                    <a:pt x="23" y="69"/>
                    <a:pt x="0" y="81"/>
                  </a:cubicBezTo>
                  <a:cubicBezTo>
                    <a:pt x="25" y="103"/>
                    <a:pt x="73" y="99"/>
                    <a:pt x="85" y="65"/>
                  </a:cubicBezTo>
                  <a:cubicBezTo>
                    <a:pt x="91" y="48"/>
                    <a:pt x="87" y="30"/>
                    <a:pt x="74" y="17"/>
                  </a:cubicBezTo>
                  <a:cubicBezTo>
                    <a:pt x="62" y="4"/>
                    <a:pt x="47" y="3"/>
                    <a:pt x="3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îşḷïḓê"/>
            <p:cNvSpPr/>
            <p:nvPr/>
          </p:nvSpPr>
          <p:spPr bwMode="auto">
            <a:xfrm>
              <a:off x="7926907" y="5263098"/>
              <a:ext cx="699447" cy="867453"/>
            </a:xfrm>
            <a:custGeom>
              <a:avLst/>
              <a:gdLst>
                <a:gd name="T0" fmla="*/ 85 w 98"/>
                <a:gd name="T1" fmla="*/ 81 h 122"/>
                <a:gd name="T2" fmla="*/ 84 w 98"/>
                <a:gd name="T3" fmla="*/ 81 h 122"/>
                <a:gd name="T4" fmla="*/ 94 w 98"/>
                <a:gd name="T5" fmla="*/ 47 h 122"/>
                <a:gd name="T6" fmla="*/ 82 w 98"/>
                <a:gd name="T7" fmla="*/ 73 h 122"/>
                <a:gd name="T8" fmla="*/ 80 w 98"/>
                <a:gd name="T9" fmla="*/ 72 h 122"/>
                <a:gd name="T10" fmla="*/ 90 w 98"/>
                <a:gd name="T11" fmla="*/ 45 h 122"/>
                <a:gd name="T12" fmla="*/ 89 w 98"/>
                <a:gd name="T13" fmla="*/ 37 h 122"/>
                <a:gd name="T14" fmla="*/ 40 w 98"/>
                <a:gd name="T15" fmla="*/ 0 h 122"/>
                <a:gd name="T16" fmla="*/ 46 w 98"/>
                <a:gd name="T17" fmla="*/ 17 h 122"/>
                <a:gd name="T18" fmla="*/ 63 w 98"/>
                <a:gd name="T19" fmla="*/ 35 h 122"/>
                <a:gd name="T20" fmla="*/ 62 w 98"/>
                <a:gd name="T21" fmla="*/ 37 h 122"/>
                <a:gd name="T22" fmla="*/ 41 w 98"/>
                <a:gd name="T23" fmla="*/ 16 h 122"/>
                <a:gd name="T24" fmla="*/ 38 w 98"/>
                <a:gd name="T25" fmla="*/ 8 h 122"/>
                <a:gd name="T26" fmla="*/ 36 w 98"/>
                <a:gd name="T27" fmla="*/ 12 h 122"/>
                <a:gd name="T28" fmla="*/ 53 w 98"/>
                <a:gd name="T29" fmla="*/ 40 h 122"/>
                <a:gd name="T30" fmla="*/ 52 w 98"/>
                <a:gd name="T31" fmla="*/ 41 h 122"/>
                <a:gd name="T32" fmla="*/ 34 w 98"/>
                <a:gd name="T33" fmla="*/ 15 h 122"/>
                <a:gd name="T34" fmla="*/ 24 w 98"/>
                <a:gd name="T35" fmla="*/ 28 h 122"/>
                <a:gd name="T36" fmla="*/ 18 w 98"/>
                <a:gd name="T37" fmla="*/ 49 h 122"/>
                <a:gd name="T38" fmla="*/ 22 w 98"/>
                <a:gd name="T39" fmla="*/ 74 h 122"/>
                <a:gd name="T40" fmla="*/ 21 w 98"/>
                <a:gd name="T41" fmla="*/ 75 h 122"/>
                <a:gd name="T42" fmla="*/ 14 w 98"/>
                <a:gd name="T43" fmla="*/ 47 h 122"/>
                <a:gd name="T44" fmla="*/ 16 w 98"/>
                <a:gd name="T45" fmla="*/ 35 h 122"/>
                <a:gd name="T46" fmla="*/ 14 w 98"/>
                <a:gd name="T47" fmla="*/ 37 h 122"/>
                <a:gd name="T48" fmla="*/ 19 w 98"/>
                <a:gd name="T49" fmla="*/ 81 h 122"/>
                <a:gd name="T50" fmla="*/ 18 w 98"/>
                <a:gd name="T51" fmla="*/ 81 h 122"/>
                <a:gd name="T52" fmla="*/ 8 w 98"/>
                <a:gd name="T53" fmla="*/ 55 h 122"/>
                <a:gd name="T54" fmla="*/ 8 w 98"/>
                <a:gd name="T55" fmla="*/ 40 h 122"/>
                <a:gd name="T56" fmla="*/ 4 w 98"/>
                <a:gd name="T57" fmla="*/ 42 h 122"/>
                <a:gd name="T58" fmla="*/ 44 w 98"/>
                <a:gd name="T59" fmla="*/ 113 h 122"/>
                <a:gd name="T60" fmla="*/ 98 w 98"/>
                <a:gd name="T61" fmla="*/ 69 h 122"/>
                <a:gd name="T62" fmla="*/ 98 w 98"/>
                <a:gd name="T63" fmla="*/ 68 h 122"/>
                <a:gd name="T64" fmla="*/ 96 w 98"/>
                <a:gd name="T65" fmla="*/ 61 h 122"/>
                <a:gd name="T66" fmla="*/ 85 w 98"/>
                <a:gd name="T67" fmla="*/ 8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22">
                  <a:moveTo>
                    <a:pt x="85" y="81"/>
                  </a:moveTo>
                  <a:cubicBezTo>
                    <a:pt x="85" y="82"/>
                    <a:pt x="83" y="82"/>
                    <a:pt x="84" y="81"/>
                  </a:cubicBezTo>
                  <a:cubicBezTo>
                    <a:pt x="91" y="70"/>
                    <a:pt x="94" y="59"/>
                    <a:pt x="94" y="47"/>
                  </a:cubicBezTo>
                  <a:cubicBezTo>
                    <a:pt x="92" y="56"/>
                    <a:pt x="87" y="67"/>
                    <a:pt x="82" y="73"/>
                  </a:cubicBezTo>
                  <a:cubicBezTo>
                    <a:pt x="81" y="74"/>
                    <a:pt x="79" y="73"/>
                    <a:pt x="80" y="72"/>
                  </a:cubicBezTo>
                  <a:cubicBezTo>
                    <a:pt x="86" y="64"/>
                    <a:pt x="89" y="55"/>
                    <a:pt x="90" y="45"/>
                  </a:cubicBezTo>
                  <a:cubicBezTo>
                    <a:pt x="90" y="43"/>
                    <a:pt x="90" y="40"/>
                    <a:pt x="89" y="37"/>
                  </a:cubicBezTo>
                  <a:cubicBezTo>
                    <a:pt x="69" y="32"/>
                    <a:pt x="49" y="18"/>
                    <a:pt x="40" y="0"/>
                  </a:cubicBezTo>
                  <a:cubicBezTo>
                    <a:pt x="41" y="6"/>
                    <a:pt x="43" y="11"/>
                    <a:pt x="46" y="17"/>
                  </a:cubicBezTo>
                  <a:cubicBezTo>
                    <a:pt x="51" y="24"/>
                    <a:pt x="55" y="31"/>
                    <a:pt x="63" y="35"/>
                  </a:cubicBezTo>
                  <a:cubicBezTo>
                    <a:pt x="64" y="36"/>
                    <a:pt x="63" y="37"/>
                    <a:pt x="62" y="37"/>
                  </a:cubicBezTo>
                  <a:cubicBezTo>
                    <a:pt x="53" y="35"/>
                    <a:pt x="46" y="24"/>
                    <a:pt x="41" y="16"/>
                  </a:cubicBezTo>
                  <a:cubicBezTo>
                    <a:pt x="40" y="13"/>
                    <a:pt x="39" y="11"/>
                    <a:pt x="38" y="8"/>
                  </a:cubicBezTo>
                  <a:cubicBezTo>
                    <a:pt x="37" y="9"/>
                    <a:pt x="36" y="10"/>
                    <a:pt x="36" y="12"/>
                  </a:cubicBezTo>
                  <a:cubicBezTo>
                    <a:pt x="38" y="22"/>
                    <a:pt x="46" y="31"/>
                    <a:pt x="53" y="40"/>
                  </a:cubicBezTo>
                  <a:cubicBezTo>
                    <a:pt x="54" y="40"/>
                    <a:pt x="53" y="41"/>
                    <a:pt x="52" y="41"/>
                  </a:cubicBezTo>
                  <a:cubicBezTo>
                    <a:pt x="44" y="35"/>
                    <a:pt x="37" y="25"/>
                    <a:pt x="34" y="15"/>
                  </a:cubicBezTo>
                  <a:cubicBezTo>
                    <a:pt x="31" y="20"/>
                    <a:pt x="28" y="24"/>
                    <a:pt x="24" y="28"/>
                  </a:cubicBezTo>
                  <a:cubicBezTo>
                    <a:pt x="21" y="35"/>
                    <a:pt x="18" y="41"/>
                    <a:pt x="18" y="49"/>
                  </a:cubicBezTo>
                  <a:cubicBezTo>
                    <a:pt x="18" y="57"/>
                    <a:pt x="17" y="67"/>
                    <a:pt x="22" y="74"/>
                  </a:cubicBezTo>
                  <a:cubicBezTo>
                    <a:pt x="23" y="75"/>
                    <a:pt x="21" y="75"/>
                    <a:pt x="21" y="75"/>
                  </a:cubicBezTo>
                  <a:cubicBezTo>
                    <a:pt x="15" y="68"/>
                    <a:pt x="14" y="56"/>
                    <a:pt x="14" y="47"/>
                  </a:cubicBezTo>
                  <a:cubicBezTo>
                    <a:pt x="14" y="43"/>
                    <a:pt x="15" y="39"/>
                    <a:pt x="16" y="35"/>
                  </a:cubicBezTo>
                  <a:cubicBezTo>
                    <a:pt x="15" y="36"/>
                    <a:pt x="14" y="36"/>
                    <a:pt x="14" y="37"/>
                  </a:cubicBezTo>
                  <a:cubicBezTo>
                    <a:pt x="7" y="49"/>
                    <a:pt x="13" y="70"/>
                    <a:pt x="19" y="81"/>
                  </a:cubicBezTo>
                  <a:cubicBezTo>
                    <a:pt x="20" y="81"/>
                    <a:pt x="19" y="82"/>
                    <a:pt x="18" y="81"/>
                  </a:cubicBezTo>
                  <a:cubicBezTo>
                    <a:pt x="13" y="73"/>
                    <a:pt x="9" y="65"/>
                    <a:pt x="8" y="55"/>
                  </a:cubicBezTo>
                  <a:cubicBezTo>
                    <a:pt x="7" y="51"/>
                    <a:pt x="7" y="45"/>
                    <a:pt x="8" y="40"/>
                  </a:cubicBezTo>
                  <a:cubicBezTo>
                    <a:pt x="7" y="41"/>
                    <a:pt x="5" y="41"/>
                    <a:pt x="4" y="42"/>
                  </a:cubicBezTo>
                  <a:cubicBezTo>
                    <a:pt x="0" y="68"/>
                    <a:pt x="17" y="104"/>
                    <a:pt x="44" y="113"/>
                  </a:cubicBezTo>
                  <a:cubicBezTo>
                    <a:pt x="73" y="122"/>
                    <a:pt x="96" y="96"/>
                    <a:pt x="98" y="69"/>
                  </a:cubicBezTo>
                  <a:cubicBezTo>
                    <a:pt x="98" y="69"/>
                    <a:pt x="98" y="68"/>
                    <a:pt x="98" y="68"/>
                  </a:cubicBezTo>
                  <a:cubicBezTo>
                    <a:pt x="97" y="65"/>
                    <a:pt x="97" y="63"/>
                    <a:pt x="96" y="61"/>
                  </a:cubicBezTo>
                  <a:cubicBezTo>
                    <a:pt x="94" y="68"/>
                    <a:pt x="90" y="75"/>
                    <a:pt x="85" y="81"/>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íṩ1íḓè"/>
            <p:cNvSpPr/>
            <p:nvPr/>
          </p:nvSpPr>
          <p:spPr bwMode="auto">
            <a:xfrm>
              <a:off x="8660641" y="5482533"/>
              <a:ext cx="812594" cy="541729"/>
            </a:xfrm>
            <a:custGeom>
              <a:avLst/>
              <a:gdLst>
                <a:gd name="T0" fmla="*/ 102 w 114"/>
                <a:gd name="T1" fmla="*/ 45 h 76"/>
                <a:gd name="T2" fmla="*/ 101 w 114"/>
                <a:gd name="T3" fmla="*/ 44 h 76"/>
                <a:gd name="T4" fmla="*/ 106 w 114"/>
                <a:gd name="T5" fmla="*/ 10 h 76"/>
                <a:gd name="T6" fmla="*/ 106 w 114"/>
                <a:gd name="T7" fmla="*/ 11 h 76"/>
                <a:gd name="T8" fmla="*/ 106 w 114"/>
                <a:gd name="T9" fmla="*/ 17 h 76"/>
                <a:gd name="T10" fmla="*/ 105 w 114"/>
                <a:gd name="T11" fmla="*/ 24 h 76"/>
                <a:gd name="T12" fmla="*/ 99 w 114"/>
                <a:gd name="T13" fmla="*/ 39 h 76"/>
                <a:gd name="T14" fmla="*/ 98 w 114"/>
                <a:gd name="T15" fmla="*/ 38 h 76"/>
                <a:gd name="T16" fmla="*/ 102 w 114"/>
                <a:gd name="T17" fmla="*/ 22 h 76"/>
                <a:gd name="T18" fmla="*/ 102 w 114"/>
                <a:gd name="T19" fmla="*/ 12 h 76"/>
                <a:gd name="T20" fmla="*/ 102 w 114"/>
                <a:gd name="T21" fmla="*/ 11 h 76"/>
                <a:gd name="T22" fmla="*/ 56 w 114"/>
                <a:gd name="T23" fmla="*/ 4 h 76"/>
                <a:gd name="T24" fmla="*/ 27 w 114"/>
                <a:gd name="T25" fmla="*/ 31 h 76"/>
                <a:gd name="T26" fmla="*/ 27 w 114"/>
                <a:gd name="T27" fmla="*/ 29 h 76"/>
                <a:gd name="T28" fmla="*/ 51 w 114"/>
                <a:gd name="T29" fmla="*/ 6 h 76"/>
                <a:gd name="T30" fmla="*/ 17 w 114"/>
                <a:gd name="T31" fmla="*/ 28 h 76"/>
                <a:gd name="T32" fmla="*/ 17 w 114"/>
                <a:gd name="T33" fmla="*/ 27 h 76"/>
                <a:gd name="T34" fmla="*/ 49 w 114"/>
                <a:gd name="T35" fmla="*/ 0 h 76"/>
                <a:gd name="T36" fmla="*/ 49 w 114"/>
                <a:gd name="T37" fmla="*/ 0 h 76"/>
                <a:gd name="T38" fmla="*/ 21 w 114"/>
                <a:gd name="T39" fmla="*/ 18 h 76"/>
                <a:gd name="T40" fmla="*/ 0 w 114"/>
                <a:gd name="T41" fmla="*/ 17 h 76"/>
                <a:gd name="T42" fmla="*/ 59 w 114"/>
                <a:gd name="T43" fmla="*/ 75 h 76"/>
                <a:gd name="T44" fmla="*/ 98 w 114"/>
                <a:gd name="T45" fmla="*/ 59 h 76"/>
                <a:gd name="T46" fmla="*/ 111 w 114"/>
                <a:gd name="T47" fmla="*/ 16 h 76"/>
                <a:gd name="T48" fmla="*/ 102 w 114"/>
                <a:gd name="T49" fmla="*/ 4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76">
                  <a:moveTo>
                    <a:pt x="102" y="45"/>
                  </a:moveTo>
                  <a:cubicBezTo>
                    <a:pt x="102" y="46"/>
                    <a:pt x="100" y="45"/>
                    <a:pt x="101" y="44"/>
                  </a:cubicBezTo>
                  <a:cubicBezTo>
                    <a:pt x="105" y="34"/>
                    <a:pt x="107" y="22"/>
                    <a:pt x="106" y="10"/>
                  </a:cubicBezTo>
                  <a:cubicBezTo>
                    <a:pt x="106" y="11"/>
                    <a:pt x="106" y="11"/>
                    <a:pt x="106" y="11"/>
                  </a:cubicBezTo>
                  <a:cubicBezTo>
                    <a:pt x="106" y="13"/>
                    <a:pt x="106" y="15"/>
                    <a:pt x="106" y="17"/>
                  </a:cubicBezTo>
                  <a:cubicBezTo>
                    <a:pt x="106" y="19"/>
                    <a:pt x="105" y="21"/>
                    <a:pt x="105" y="24"/>
                  </a:cubicBezTo>
                  <a:cubicBezTo>
                    <a:pt x="104" y="29"/>
                    <a:pt x="101" y="34"/>
                    <a:pt x="99" y="39"/>
                  </a:cubicBezTo>
                  <a:cubicBezTo>
                    <a:pt x="99" y="39"/>
                    <a:pt x="97" y="39"/>
                    <a:pt x="98" y="38"/>
                  </a:cubicBezTo>
                  <a:cubicBezTo>
                    <a:pt x="100" y="33"/>
                    <a:pt x="101" y="27"/>
                    <a:pt x="102" y="22"/>
                  </a:cubicBezTo>
                  <a:cubicBezTo>
                    <a:pt x="103" y="19"/>
                    <a:pt x="103" y="15"/>
                    <a:pt x="102" y="12"/>
                  </a:cubicBezTo>
                  <a:cubicBezTo>
                    <a:pt x="102" y="12"/>
                    <a:pt x="102" y="12"/>
                    <a:pt x="102" y="11"/>
                  </a:cubicBezTo>
                  <a:cubicBezTo>
                    <a:pt x="86" y="14"/>
                    <a:pt x="70" y="12"/>
                    <a:pt x="56" y="4"/>
                  </a:cubicBezTo>
                  <a:cubicBezTo>
                    <a:pt x="52" y="18"/>
                    <a:pt x="40" y="27"/>
                    <a:pt x="27" y="31"/>
                  </a:cubicBezTo>
                  <a:cubicBezTo>
                    <a:pt x="27" y="31"/>
                    <a:pt x="26" y="30"/>
                    <a:pt x="27" y="29"/>
                  </a:cubicBezTo>
                  <a:cubicBezTo>
                    <a:pt x="38" y="25"/>
                    <a:pt x="47" y="18"/>
                    <a:pt x="51" y="6"/>
                  </a:cubicBezTo>
                  <a:cubicBezTo>
                    <a:pt x="45" y="19"/>
                    <a:pt x="31" y="26"/>
                    <a:pt x="17" y="28"/>
                  </a:cubicBezTo>
                  <a:cubicBezTo>
                    <a:pt x="16" y="28"/>
                    <a:pt x="16" y="27"/>
                    <a:pt x="17" y="27"/>
                  </a:cubicBezTo>
                  <a:cubicBezTo>
                    <a:pt x="32" y="24"/>
                    <a:pt x="44" y="15"/>
                    <a:pt x="49" y="0"/>
                  </a:cubicBezTo>
                  <a:cubicBezTo>
                    <a:pt x="49" y="0"/>
                    <a:pt x="49" y="0"/>
                    <a:pt x="49" y="0"/>
                  </a:cubicBezTo>
                  <a:cubicBezTo>
                    <a:pt x="46" y="10"/>
                    <a:pt x="30" y="16"/>
                    <a:pt x="21" y="18"/>
                  </a:cubicBezTo>
                  <a:cubicBezTo>
                    <a:pt x="15" y="19"/>
                    <a:pt x="7" y="20"/>
                    <a:pt x="0" y="17"/>
                  </a:cubicBezTo>
                  <a:cubicBezTo>
                    <a:pt x="7" y="46"/>
                    <a:pt x="27" y="73"/>
                    <a:pt x="59" y="75"/>
                  </a:cubicBezTo>
                  <a:cubicBezTo>
                    <a:pt x="73" y="76"/>
                    <a:pt x="89" y="70"/>
                    <a:pt x="98" y="59"/>
                  </a:cubicBezTo>
                  <a:cubicBezTo>
                    <a:pt x="106" y="50"/>
                    <a:pt x="114" y="30"/>
                    <a:pt x="111" y="16"/>
                  </a:cubicBezTo>
                  <a:cubicBezTo>
                    <a:pt x="111" y="26"/>
                    <a:pt x="106" y="37"/>
                    <a:pt x="102" y="45"/>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ïṩ1íḑè"/>
            <p:cNvSpPr/>
            <p:nvPr/>
          </p:nvSpPr>
          <p:spPr bwMode="auto">
            <a:xfrm>
              <a:off x="5105117" y="2153301"/>
              <a:ext cx="826309" cy="795450"/>
            </a:xfrm>
            <a:custGeom>
              <a:avLst/>
              <a:gdLst>
                <a:gd name="T0" fmla="*/ 69 w 116"/>
                <a:gd name="T1" fmla="*/ 64 h 112"/>
                <a:gd name="T2" fmla="*/ 69 w 116"/>
                <a:gd name="T3" fmla="*/ 65 h 112"/>
                <a:gd name="T4" fmla="*/ 53 w 116"/>
                <a:gd name="T5" fmla="*/ 88 h 112"/>
                <a:gd name="T6" fmla="*/ 52 w 116"/>
                <a:gd name="T7" fmla="*/ 96 h 112"/>
                <a:gd name="T8" fmla="*/ 81 w 116"/>
                <a:gd name="T9" fmla="*/ 65 h 112"/>
                <a:gd name="T10" fmla="*/ 82 w 116"/>
                <a:gd name="T11" fmla="*/ 67 h 112"/>
                <a:gd name="T12" fmla="*/ 61 w 116"/>
                <a:gd name="T13" fmla="*/ 87 h 112"/>
                <a:gd name="T14" fmla="*/ 55 w 116"/>
                <a:gd name="T15" fmla="*/ 110 h 112"/>
                <a:gd name="T16" fmla="*/ 113 w 116"/>
                <a:gd name="T17" fmla="*/ 67 h 112"/>
                <a:gd name="T18" fmla="*/ 91 w 116"/>
                <a:gd name="T19" fmla="*/ 11 h 112"/>
                <a:gd name="T20" fmla="*/ 32 w 116"/>
                <a:gd name="T21" fmla="*/ 17 h 112"/>
                <a:gd name="T22" fmla="*/ 47 w 116"/>
                <a:gd name="T23" fmla="*/ 112 h 112"/>
                <a:gd name="T24" fmla="*/ 69 w 116"/>
                <a:gd name="T25"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2">
                  <a:moveTo>
                    <a:pt x="69" y="64"/>
                  </a:moveTo>
                  <a:cubicBezTo>
                    <a:pt x="69" y="63"/>
                    <a:pt x="70" y="64"/>
                    <a:pt x="69" y="65"/>
                  </a:cubicBezTo>
                  <a:cubicBezTo>
                    <a:pt x="61" y="71"/>
                    <a:pt x="56" y="79"/>
                    <a:pt x="53" y="88"/>
                  </a:cubicBezTo>
                  <a:cubicBezTo>
                    <a:pt x="53" y="91"/>
                    <a:pt x="52" y="93"/>
                    <a:pt x="52" y="96"/>
                  </a:cubicBezTo>
                  <a:cubicBezTo>
                    <a:pt x="57" y="83"/>
                    <a:pt x="68" y="71"/>
                    <a:pt x="81" y="65"/>
                  </a:cubicBezTo>
                  <a:cubicBezTo>
                    <a:pt x="82" y="65"/>
                    <a:pt x="82" y="66"/>
                    <a:pt x="82" y="67"/>
                  </a:cubicBezTo>
                  <a:cubicBezTo>
                    <a:pt x="73" y="72"/>
                    <a:pt x="66" y="79"/>
                    <a:pt x="61" y="87"/>
                  </a:cubicBezTo>
                  <a:cubicBezTo>
                    <a:pt x="57" y="95"/>
                    <a:pt x="55" y="102"/>
                    <a:pt x="55" y="110"/>
                  </a:cubicBezTo>
                  <a:cubicBezTo>
                    <a:pt x="59" y="83"/>
                    <a:pt x="85" y="65"/>
                    <a:pt x="113" y="67"/>
                  </a:cubicBezTo>
                  <a:cubicBezTo>
                    <a:pt x="116" y="46"/>
                    <a:pt x="111" y="24"/>
                    <a:pt x="91" y="11"/>
                  </a:cubicBezTo>
                  <a:cubicBezTo>
                    <a:pt x="73" y="0"/>
                    <a:pt x="47" y="3"/>
                    <a:pt x="32" y="17"/>
                  </a:cubicBezTo>
                  <a:cubicBezTo>
                    <a:pt x="0" y="46"/>
                    <a:pt x="11" y="98"/>
                    <a:pt x="47" y="112"/>
                  </a:cubicBezTo>
                  <a:cubicBezTo>
                    <a:pt x="43" y="94"/>
                    <a:pt x="53" y="73"/>
                    <a:pt x="69" y="64"/>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ïśļíḋê"/>
            <p:cNvSpPr/>
            <p:nvPr/>
          </p:nvSpPr>
          <p:spPr bwMode="auto">
            <a:xfrm>
              <a:off x="4919969" y="2921321"/>
              <a:ext cx="106290" cy="384010"/>
            </a:xfrm>
            <a:custGeom>
              <a:avLst/>
              <a:gdLst>
                <a:gd name="T0" fmla="*/ 13 w 15"/>
                <a:gd name="T1" fmla="*/ 38 h 54"/>
                <a:gd name="T2" fmla="*/ 14 w 15"/>
                <a:gd name="T3" fmla="*/ 6 h 54"/>
                <a:gd name="T4" fmla="*/ 10 w 15"/>
                <a:gd name="T5" fmla="*/ 0 h 54"/>
                <a:gd name="T6" fmla="*/ 10 w 15"/>
                <a:gd name="T7" fmla="*/ 23 h 54"/>
                <a:gd name="T8" fmla="*/ 0 w 15"/>
                <a:gd name="T9" fmla="*/ 50 h 54"/>
                <a:gd name="T10" fmla="*/ 9 w 15"/>
                <a:gd name="T11" fmla="*/ 54 h 54"/>
                <a:gd name="T12" fmla="*/ 13 w 15"/>
                <a:gd name="T13" fmla="*/ 38 h 54"/>
              </a:gdLst>
              <a:ahLst/>
              <a:cxnLst>
                <a:cxn ang="0">
                  <a:pos x="T0" y="T1"/>
                </a:cxn>
                <a:cxn ang="0">
                  <a:pos x="T2" y="T3"/>
                </a:cxn>
                <a:cxn ang="0">
                  <a:pos x="T4" y="T5"/>
                </a:cxn>
                <a:cxn ang="0">
                  <a:pos x="T6" y="T7"/>
                </a:cxn>
                <a:cxn ang="0">
                  <a:pos x="T8" y="T9"/>
                </a:cxn>
                <a:cxn ang="0">
                  <a:pos x="T10" y="T11"/>
                </a:cxn>
                <a:cxn ang="0">
                  <a:pos x="T12" y="T13"/>
                </a:cxn>
              </a:cxnLst>
              <a:rect l="0" t="0" r="r" b="b"/>
              <a:pathLst>
                <a:path w="15" h="54">
                  <a:moveTo>
                    <a:pt x="13" y="38"/>
                  </a:moveTo>
                  <a:cubicBezTo>
                    <a:pt x="15" y="27"/>
                    <a:pt x="15" y="17"/>
                    <a:pt x="14" y="6"/>
                  </a:cubicBezTo>
                  <a:cubicBezTo>
                    <a:pt x="13" y="4"/>
                    <a:pt x="11" y="2"/>
                    <a:pt x="10" y="0"/>
                  </a:cubicBezTo>
                  <a:cubicBezTo>
                    <a:pt x="11" y="8"/>
                    <a:pt x="11" y="16"/>
                    <a:pt x="10" y="23"/>
                  </a:cubicBezTo>
                  <a:cubicBezTo>
                    <a:pt x="9" y="33"/>
                    <a:pt x="6" y="42"/>
                    <a:pt x="0" y="50"/>
                  </a:cubicBezTo>
                  <a:cubicBezTo>
                    <a:pt x="3" y="51"/>
                    <a:pt x="6" y="53"/>
                    <a:pt x="9" y="54"/>
                  </a:cubicBezTo>
                  <a:cubicBezTo>
                    <a:pt x="9" y="49"/>
                    <a:pt x="11" y="43"/>
                    <a:pt x="13" y="38"/>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ïṩļîdé"/>
            <p:cNvSpPr/>
            <p:nvPr/>
          </p:nvSpPr>
          <p:spPr bwMode="auto">
            <a:xfrm>
              <a:off x="5262836" y="3000182"/>
              <a:ext cx="178290" cy="48001"/>
            </a:xfrm>
            <a:custGeom>
              <a:avLst/>
              <a:gdLst>
                <a:gd name="T0" fmla="*/ 18 w 25"/>
                <a:gd name="T1" fmla="*/ 6 h 7"/>
                <a:gd name="T2" fmla="*/ 25 w 25"/>
                <a:gd name="T3" fmla="*/ 3 h 7"/>
                <a:gd name="T4" fmla="*/ 21 w 25"/>
                <a:gd name="T5" fmla="*/ 2 h 7"/>
                <a:gd name="T6" fmla="*/ 0 w 25"/>
                <a:gd name="T7" fmla="*/ 0 h 7"/>
                <a:gd name="T8" fmla="*/ 5 w 25"/>
                <a:gd name="T9" fmla="*/ 6 h 7"/>
                <a:gd name="T10" fmla="*/ 18 w 25"/>
                <a:gd name="T11" fmla="*/ 6 h 7"/>
              </a:gdLst>
              <a:ahLst/>
              <a:cxnLst>
                <a:cxn ang="0">
                  <a:pos x="T0" y="T1"/>
                </a:cxn>
                <a:cxn ang="0">
                  <a:pos x="T2" y="T3"/>
                </a:cxn>
                <a:cxn ang="0">
                  <a:pos x="T4" y="T5"/>
                </a:cxn>
                <a:cxn ang="0">
                  <a:pos x="T6" y="T7"/>
                </a:cxn>
                <a:cxn ang="0">
                  <a:pos x="T8" y="T9"/>
                </a:cxn>
                <a:cxn ang="0">
                  <a:pos x="T10" y="T11"/>
                </a:cxn>
              </a:cxnLst>
              <a:rect l="0" t="0" r="r" b="b"/>
              <a:pathLst>
                <a:path w="25" h="7">
                  <a:moveTo>
                    <a:pt x="18" y="6"/>
                  </a:moveTo>
                  <a:cubicBezTo>
                    <a:pt x="21" y="5"/>
                    <a:pt x="23" y="4"/>
                    <a:pt x="25" y="3"/>
                  </a:cubicBezTo>
                  <a:cubicBezTo>
                    <a:pt x="23" y="3"/>
                    <a:pt x="22" y="3"/>
                    <a:pt x="21" y="2"/>
                  </a:cubicBezTo>
                  <a:cubicBezTo>
                    <a:pt x="14" y="3"/>
                    <a:pt x="7" y="3"/>
                    <a:pt x="0" y="0"/>
                  </a:cubicBezTo>
                  <a:cubicBezTo>
                    <a:pt x="2" y="2"/>
                    <a:pt x="3" y="4"/>
                    <a:pt x="5" y="6"/>
                  </a:cubicBezTo>
                  <a:cubicBezTo>
                    <a:pt x="9" y="7"/>
                    <a:pt x="14" y="7"/>
                    <a:pt x="18" y="6"/>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îṥḷide"/>
            <p:cNvSpPr/>
            <p:nvPr/>
          </p:nvSpPr>
          <p:spPr bwMode="auto">
            <a:xfrm>
              <a:off x="4549674" y="2221874"/>
              <a:ext cx="1110886" cy="1189747"/>
            </a:xfrm>
            <a:custGeom>
              <a:avLst/>
              <a:gdLst>
                <a:gd name="T0" fmla="*/ 0 w 156"/>
                <a:gd name="T1" fmla="*/ 21 h 167"/>
                <a:gd name="T2" fmla="*/ 28 w 156"/>
                <a:gd name="T3" fmla="*/ 43 h 167"/>
                <a:gd name="T4" fmla="*/ 58 w 156"/>
                <a:gd name="T5" fmla="*/ 78 h 167"/>
                <a:gd name="T6" fmla="*/ 80 w 156"/>
                <a:gd name="T7" fmla="*/ 117 h 167"/>
                <a:gd name="T8" fmla="*/ 103 w 156"/>
                <a:gd name="T9" fmla="*/ 148 h 167"/>
                <a:gd name="T10" fmla="*/ 154 w 156"/>
                <a:gd name="T11" fmla="*/ 167 h 167"/>
                <a:gd name="T12" fmla="*/ 154 w 156"/>
                <a:gd name="T13" fmla="*/ 166 h 167"/>
                <a:gd name="T14" fmla="*/ 156 w 156"/>
                <a:gd name="T15" fmla="*/ 154 h 167"/>
                <a:gd name="T16" fmla="*/ 152 w 156"/>
                <a:gd name="T17" fmla="*/ 148 h 167"/>
                <a:gd name="T18" fmla="*/ 86 w 156"/>
                <a:gd name="T19" fmla="*/ 100 h 167"/>
                <a:gd name="T20" fmla="*/ 58 w 156"/>
                <a:gd name="T21" fmla="*/ 54 h 167"/>
                <a:gd name="T22" fmla="*/ 15 w 156"/>
                <a:gd name="T23" fmla="*/ 0 h 167"/>
                <a:gd name="T24" fmla="*/ 0 w 156"/>
                <a:gd name="T25" fmla="*/ 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67">
                  <a:moveTo>
                    <a:pt x="0" y="21"/>
                  </a:moveTo>
                  <a:cubicBezTo>
                    <a:pt x="12" y="25"/>
                    <a:pt x="21" y="33"/>
                    <a:pt x="28" y="43"/>
                  </a:cubicBezTo>
                  <a:cubicBezTo>
                    <a:pt x="39" y="54"/>
                    <a:pt x="50" y="66"/>
                    <a:pt x="58" y="78"/>
                  </a:cubicBezTo>
                  <a:cubicBezTo>
                    <a:pt x="67" y="91"/>
                    <a:pt x="74" y="104"/>
                    <a:pt x="80" y="117"/>
                  </a:cubicBezTo>
                  <a:cubicBezTo>
                    <a:pt x="85" y="129"/>
                    <a:pt x="94" y="139"/>
                    <a:pt x="103" y="148"/>
                  </a:cubicBezTo>
                  <a:cubicBezTo>
                    <a:pt x="122" y="148"/>
                    <a:pt x="141" y="155"/>
                    <a:pt x="154" y="167"/>
                  </a:cubicBezTo>
                  <a:cubicBezTo>
                    <a:pt x="154" y="167"/>
                    <a:pt x="154" y="167"/>
                    <a:pt x="154" y="166"/>
                  </a:cubicBezTo>
                  <a:cubicBezTo>
                    <a:pt x="156" y="163"/>
                    <a:pt x="156" y="158"/>
                    <a:pt x="156" y="154"/>
                  </a:cubicBezTo>
                  <a:cubicBezTo>
                    <a:pt x="154" y="152"/>
                    <a:pt x="153" y="150"/>
                    <a:pt x="152" y="148"/>
                  </a:cubicBezTo>
                  <a:cubicBezTo>
                    <a:pt x="125" y="148"/>
                    <a:pt x="101" y="120"/>
                    <a:pt x="86" y="100"/>
                  </a:cubicBezTo>
                  <a:cubicBezTo>
                    <a:pt x="76" y="86"/>
                    <a:pt x="68" y="69"/>
                    <a:pt x="58" y="54"/>
                  </a:cubicBezTo>
                  <a:cubicBezTo>
                    <a:pt x="49" y="41"/>
                    <a:pt x="25" y="14"/>
                    <a:pt x="15" y="0"/>
                  </a:cubicBezTo>
                  <a:cubicBezTo>
                    <a:pt x="10" y="7"/>
                    <a:pt x="5" y="14"/>
                    <a:pt x="0" y="21"/>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ïṣlîde"/>
            <p:cNvSpPr/>
            <p:nvPr/>
          </p:nvSpPr>
          <p:spPr bwMode="auto">
            <a:xfrm>
              <a:off x="2489049" y="1213848"/>
              <a:ext cx="2338347" cy="2304061"/>
            </a:xfrm>
            <a:custGeom>
              <a:avLst/>
              <a:gdLst>
                <a:gd name="T0" fmla="*/ 272 w 328"/>
                <a:gd name="T1" fmla="*/ 320 h 324"/>
                <a:gd name="T2" fmla="*/ 285 w 328"/>
                <a:gd name="T3" fmla="*/ 170 h 324"/>
                <a:gd name="T4" fmla="*/ 280 w 328"/>
                <a:gd name="T5" fmla="*/ 180 h 324"/>
                <a:gd name="T6" fmla="*/ 298 w 328"/>
                <a:gd name="T7" fmla="*/ 222 h 324"/>
                <a:gd name="T8" fmla="*/ 288 w 328"/>
                <a:gd name="T9" fmla="*/ 274 h 324"/>
                <a:gd name="T10" fmla="*/ 291 w 328"/>
                <a:gd name="T11" fmla="*/ 204 h 324"/>
                <a:gd name="T12" fmla="*/ 279 w 328"/>
                <a:gd name="T13" fmla="*/ 182 h 324"/>
                <a:gd name="T14" fmla="*/ 252 w 328"/>
                <a:gd name="T15" fmla="*/ 215 h 324"/>
                <a:gd name="T16" fmla="*/ 260 w 328"/>
                <a:gd name="T17" fmla="*/ 245 h 324"/>
                <a:gd name="T18" fmla="*/ 255 w 328"/>
                <a:gd name="T19" fmla="*/ 286 h 324"/>
                <a:gd name="T20" fmla="*/ 250 w 328"/>
                <a:gd name="T21" fmla="*/ 217 h 324"/>
                <a:gd name="T22" fmla="*/ 218 w 328"/>
                <a:gd name="T23" fmla="*/ 240 h 324"/>
                <a:gd name="T24" fmla="*/ 193 w 328"/>
                <a:gd name="T25" fmla="*/ 298 h 324"/>
                <a:gd name="T26" fmla="*/ 209 w 328"/>
                <a:gd name="T27" fmla="*/ 245 h 324"/>
                <a:gd name="T28" fmla="*/ 106 w 328"/>
                <a:gd name="T29" fmla="*/ 303 h 324"/>
                <a:gd name="T30" fmla="*/ 247 w 328"/>
                <a:gd name="T31" fmla="*/ 216 h 324"/>
                <a:gd name="T32" fmla="*/ 219 w 328"/>
                <a:gd name="T33" fmla="*/ 170 h 324"/>
                <a:gd name="T34" fmla="*/ 213 w 328"/>
                <a:gd name="T35" fmla="*/ 170 h 324"/>
                <a:gd name="T36" fmla="*/ 153 w 328"/>
                <a:gd name="T37" fmla="*/ 218 h 324"/>
                <a:gd name="T38" fmla="*/ 162 w 328"/>
                <a:gd name="T39" fmla="*/ 163 h 324"/>
                <a:gd name="T40" fmla="*/ 151 w 328"/>
                <a:gd name="T41" fmla="*/ 174 h 324"/>
                <a:gd name="T42" fmla="*/ 127 w 328"/>
                <a:gd name="T43" fmla="*/ 192 h 324"/>
                <a:gd name="T44" fmla="*/ 89 w 328"/>
                <a:gd name="T45" fmla="*/ 202 h 324"/>
                <a:gd name="T46" fmla="*/ 151 w 328"/>
                <a:gd name="T47" fmla="*/ 170 h 324"/>
                <a:gd name="T48" fmla="*/ 28 w 328"/>
                <a:gd name="T49" fmla="*/ 154 h 324"/>
                <a:gd name="T50" fmla="*/ 156 w 328"/>
                <a:gd name="T51" fmla="*/ 160 h 324"/>
                <a:gd name="T52" fmla="*/ 141 w 328"/>
                <a:gd name="T53" fmla="*/ 126 h 324"/>
                <a:gd name="T54" fmla="*/ 109 w 328"/>
                <a:gd name="T55" fmla="*/ 95 h 324"/>
                <a:gd name="T56" fmla="*/ 210 w 328"/>
                <a:gd name="T57" fmla="*/ 165 h 324"/>
                <a:gd name="T58" fmla="*/ 157 w 328"/>
                <a:gd name="T59" fmla="*/ 78 h 324"/>
                <a:gd name="T60" fmla="*/ 221 w 328"/>
                <a:gd name="T61" fmla="*/ 165 h 324"/>
                <a:gd name="T62" fmla="*/ 143 w 328"/>
                <a:gd name="T63" fmla="*/ 33 h 324"/>
                <a:gd name="T64" fmla="*/ 190 w 328"/>
                <a:gd name="T65" fmla="*/ 61 h 324"/>
                <a:gd name="T66" fmla="*/ 156 w 328"/>
                <a:gd name="T67" fmla="*/ 14 h 324"/>
                <a:gd name="T68" fmla="*/ 192 w 328"/>
                <a:gd name="T69" fmla="*/ 63 h 324"/>
                <a:gd name="T70" fmla="*/ 218 w 328"/>
                <a:gd name="T71" fmla="*/ 54 h 324"/>
                <a:gd name="T72" fmla="*/ 193 w 328"/>
                <a:gd name="T73" fmla="*/ 23 h 324"/>
                <a:gd name="T74" fmla="*/ 284 w 328"/>
                <a:gd name="T75" fmla="*/ 158 h 324"/>
                <a:gd name="T76" fmla="*/ 244 w 328"/>
                <a:gd name="T77" fmla="*/ 45 h 324"/>
                <a:gd name="T78" fmla="*/ 288 w 328"/>
                <a:gd name="T79" fmla="*/ 156 h 324"/>
                <a:gd name="T80" fmla="*/ 298 w 328"/>
                <a:gd name="T81" fmla="*/ 54 h 324"/>
                <a:gd name="T82" fmla="*/ 247 w 328"/>
                <a:gd name="T83" fmla="*/ 23 h 324"/>
                <a:gd name="T84" fmla="*/ 162 w 328"/>
                <a:gd name="T85" fmla="*/ 4 h 324"/>
                <a:gd name="T86" fmla="*/ 128 w 328"/>
                <a:gd name="T87" fmla="*/ 62 h 324"/>
                <a:gd name="T88" fmla="*/ 0 w 328"/>
                <a:gd name="T89" fmla="*/ 153 h 324"/>
                <a:gd name="T90" fmla="*/ 123 w 328"/>
                <a:gd name="T91" fmla="*/ 240 h 324"/>
                <a:gd name="T92" fmla="*/ 127 w 328"/>
                <a:gd name="T93" fmla="*/ 246 h 324"/>
                <a:gd name="T94" fmla="*/ 163 w 328"/>
                <a:gd name="T95" fmla="*/ 319 h 324"/>
                <a:gd name="T96" fmla="*/ 277 w 328"/>
                <a:gd name="T97" fmla="*/ 30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8" h="324">
                  <a:moveTo>
                    <a:pt x="277" y="301"/>
                  </a:moveTo>
                  <a:cubicBezTo>
                    <a:pt x="277" y="308"/>
                    <a:pt x="275" y="314"/>
                    <a:pt x="272" y="320"/>
                  </a:cubicBezTo>
                  <a:cubicBezTo>
                    <a:pt x="297" y="307"/>
                    <a:pt x="314" y="285"/>
                    <a:pt x="321" y="258"/>
                  </a:cubicBezTo>
                  <a:cubicBezTo>
                    <a:pt x="328" y="228"/>
                    <a:pt x="320" y="179"/>
                    <a:pt x="285" y="170"/>
                  </a:cubicBezTo>
                  <a:cubicBezTo>
                    <a:pt x="285" y="170"/>
                    <a:pt x="285" y="169"/>
                    <a:pt x="285" y="169"/>
                  </a:cubicBezTo>
                  <a:cubicBezTo>
                    <a:pt x="283" y="173"/>
                    <a:pt x="282" y="176"/>
                    <a:pt x="280" y="180"/>
                  </a:cubicBezTo>
                  <a:cubicBezTo>
                    <a:pt x="285" y="182"/>
                    <a:pt x="289" y="192"/>
                    <a:pt x="291" y="197"/>
                  </a:cubicBezTo>
                  <a:cubicBezTo>
                    <a:pt x="295" y="205"/>
                    <a:pt x="297" y="213"/>
                    <a:pt x="298" y="222"/>
                  </a:cubicBezTo>
                  <a:cubicBezTo>
                    <a:pt x="300" y="240"/>
                    <a:pt x="298" y="259"/>
                    <a:pt x="289" y="275"/>
                  </a:cubicBezTo>
                  <a:cubicBezTo>
                    <a:pt x="289" y="275"/>
                    <a:pt x="287" y="275"/>
                    <a:pt x="288" y="274"/>
                  </a:cubicBezTo>
                  <a:cubicBezTo>
                    <a:pt x="294" y="259"/>
                    <a:pt x="297" y="245"/>
                    <a:pt x="296" y="229"/>
                  </a:cubicBezTo>
                  <a:cubicBezTo>
                    <a:pt x="296" y="220"/>
                    <a:pt x="294" y="212"/>
                    <a:pt x="291" y="204"/>
                  </a:cubicBezTo>
                  <a:cubicBezTo>
                    <a:pt x="289" y="200"/>
                    <a:pt x="288" y="196"/>
                    <a:pt x="286" y="193"/>
                  </a:cubicBezTo>
                  <a:cubicBezTo>
                    <a:pt x="284" y="190"/>
                    <a:pt x="280" y="185"/>
                    <a:pt x="279" y="182"/>
                  </a:cubicBezTo>
                  <a:cubicBezTo>
                    <a:pt x="279" y="183"/>
                    <a:pt x="278" y="184"/>
                    <a:pt x="278" y="183"/>
                  </a:cubicBezTo>
                  <a:cubicBezTo>
                    <a:pt x="271" y="195"/>
                    <a:pt x="262" y="206"/>
                    <a:pt x="252" y="215"/>
                  </a:cubicBezTo>
                  <a:cubicBezTo>
                    <a:pt x="256" y="218"/>
                    <a:pt x="256" y="222"/>
                    <a:pt x="257" y="226"/>
                  </a:cubicBezTo>
                  <a:cubicBezTo>
                    <a:pt x="259" y="232"/>
                    <a:pt x="259" y="238"/>
                    <a:pt x="260" y="245"/>
                  </a:cubicBezTo>
                  <a:cubicBezTo>
                    <a:pt x="261" y="259"/>
                    <a:pt x="259" y="273"/>
                    <a:pt x="256" y="286"/>
                  </a:cubicBezTo>
                  <a:cubicBezTo>
                    <a:pt x="256" y="287"/>
                    <a:pt x="255" y="287"/>
                    <a:pt x="255" y="286"/>
                  </a:cubicBezTo>
                  <a:cubicBezTo>
                    <a:pt x="257" y="275"/>
                    <a:pt x="258" y="264"/>
                    <a:pt x="258" y="252"/>
                  </a:cubicBezTo>
                  <a:cubicBezTo>
                    <a:pt x="258" y="248"/>
                    <a:pt x="256" y="218"/>
                    <a:pt x="250" y="217"/>
                  </a:cubicBezTo>
                  <a:cubicBezTo>
                    <a:pt x="250" y="217"/>
                    <a:pt x="250" y="217"/>
                    <a:pt x="250" y="217"/>
                  </a:cubicBezTo>
                  <a:cubicBezTo>
                    <a:pt x="240" y="226"/>
                    <a:pt x="230" y="233"/>
                    <a:pt x="218" y="240"/>
                  </a:cubicBezTo>
                  <a:cubicBezTo>
                    <a:pt x="217" y="261"/>
                    <a:pt x="207" y="282"/>
                    <a:pt x="195" y="299"/>
                  </a:cubicBezTo>
                  <a:cubicBezTo>
                    <a:pt x="194" y="299"/>
                    <a:pt x="193" y="299"/>
                    <a:pt x="193" y="298"/>
                  </a:cubicBezTo>
                  <a:cubicBezTo>
                    <a:pt x="206" y="281"/>
                    <a:pt x="212" y="262"/>
                    <a:pt x="216" y="241"/>
                  </a:cubicBezTo>
                  <a:cubicBezTo>
                    <a:pt x="213" y="243"/>
                    <a:pt x="211" y="244"/>
                    <a:pt x="209" y="245"/>
                  </a:cubicBezTo>
                  <a:cubicBezTo>
                    <a:pt x="174" y="263"/>
                    <a:pt x="135" y="276"/>
                    <a:pt x="107" y="304"/>
                  </a:cubicBezTo>
                  <a:cubicBezTo>
                    <a:pt x="106" y="305"/>
                    <a:pt x="105" y="304"/>
                    <a:pt x="106" y="303"/>
                  </a:cubicBezTo>
                  <a:cubicBezTo>
                    <a:pt x="131" y="276"/>
                    <a:pt x="166" y="263"/>
                    <a:pt x="198" y="247"/>
                  </a:cubicBezTo>
                  <a:cubicBezTo>
                    <a:pt x="216" y="239"/>
                    <a:pt x="233" y="229"/>
                    <a:pt x="247" y="216"/>
                  </a:cubicBezTo>
                  <a:cubicBezTo>
                    <a:pt x="261" y="203"/>
                    <a:pt x="273" y="186"/>
                    <a:pt x="281" y="168"/>
                  </a:cubicBezTo>
                  <a:cubicBezTo>
                    <a:pt x="260" y="169"/>
                    <a:pt x="240" y="171"/>
                    <a:pt x="219" y="170"/>
                  </a:cubicBezTo>
                  <a:cubicBezTo>
                    <a:pt x="217" y="170"/>
                    <a:pt x="215" y="169"/>
                    <a:pt x="213" y="169"/>
                  </a:cubicBezTo>
                  <a:cubicBezTo>
                    <a:pt x="213" y="169"/>
                    <a:pt x="213" y="170"/>
                    <a:pt x="213" y="170"/>
                  </a:cubicBezTo>
                  <a:cubicBezTo>
                    <a:pt x="199" y="193"/>
                    <a:pt x="178" y="209"/>
                    <a:pt x="153" y="219"/>
                  </a:cubicBezTo>
                  <a:cubicBezTo>
                    <a:pt x="153" y="219"/>
                    <a:pt x="152" y="218"/>
                    <a:pt x="153" y="218"/>
                  </a:cubicBezTo>
                  <a:cubicBezTo>
                    <a:pt x="177" y="208"/>
                    <a:pt x="197" y="191"/>
                    <a:pt x="210" y="169"/>
                  </a:cubicBezTo>
                  <a:cubicBezTo>
                    <a:pt x="194" y="168"/>
                    <a:pt x="178" y="166"/>
                    <a:pt x="162" y="163"/>
                  </a:cubicBezTo>
                  <a:cubicBezTo>
                    <a:pt x="162" y="164"/>
                    <a:pt x="161" y="164"/>
                    <a:pt x="161" y="165"/>
                  </a:cubicBezTo>
                  <a:cubicBezTo>
                    <a:pt x="157" y="165"/>
                    <a:pt x="153" y="171"/>
                    <a:pt x="151" y="174"/>
                  </a:cubicBezTo>
                  <a:cubicBezTo>
                    <a:pt x="148" y="177"/>
                    <a:pt x="145" y="179"/>
                    <a:pt x="142" y="182"/>
                  </a:cubicBezTo>
                  <a:cubicBezTo>
                    <a:pt x="137" y="185"/>
                    <a:pt x="132" y="189"/>
                    <a:pt x="127" y="192"/>
                  </a:cubicBezTo>
                  <a:cubicBezTo>
                    <a:pt x="115" y="198"/>
                    <a:pt x="103" y="202"/>
                    <a:pt x="90" y="203"/>
                  </a:cubicBezTo>
                  <a:cubicBezTo>
                    <a:pt x="89" y="203"/>
                    <a:pt x="89" y="202"/>
                    <a:pt x="89" y="202"/>
                  </a:cubicBezTo>
                  <a:cubicBezTo>
                    <a:pt x="105" y="199"/>
                    <a:pt x="119" y="194"/>
                    <a:pt x="132" y="186"/>
                  </a:cubicBezTo>
                  <a:cubicBezTo>
                    <a:pt x="139" y="181"/>
                    <a:pt x="145" y="176"/>
                    <a:pt x="151" y="170"/>
                  </a:cubicBezTo>
                  <a:cubicBezTo>
                    <a:pt x="153" y="167"/>
                    <a:pt x="155" y="164"/>
                    <a:pt x="157" y="163"/>
                  </a:cubicBezTo>
                  <a:cubicBezTo>
                    <a:pt x="114" y="157"/>
                    <a:pt x="72" y="150"/>
                    <a:pt x="28" y="154"/>
                  </a:cubicBezTo>
                  <a:cubicBezTo>
                    <a:pt x="27" y="154"/>
                    <a:pt x="28" y="153"/>
                    <a:pt x="28" y="153"/>
                  </a:cubicBezTo>
                  <a:cubicBezTo>
                    <a:pt x="70" y="148"/>
                    <a:pt x="114" y="155"/>
                    <a:pt x="156" y="160"/>
                  </a:cubicBezTo>
                  <a:cubicBezTo>
                    <a:pt x="157" y="160"/>
                    <a:pt x="158" y="160"/>
                    <a:pt x="159" y="160"/>
                  </a:cubicBezTo>
                  <a:cubicBezTo>
                    <a:pt x="154" y="148"/>
                    <a:pt x="149" y="137"/>
                    <a:pt x="141" y="126"/>
                  </a:cubicBezTo>
                  <a:cubicBezTo>
                    <a:pt x="132" y="114"/>
                    <a:pt x="121" y="104"/>
                    <a:pt x="108" y="96"/>
                  </a:cubicBezTo>
                  <a:cubicBezTo>
                    <a:pt x="108" y="96"/>
                    <a:pt x="108" y="95"/>
                    <a:pt x="109" y="95"/>
                  </a:cubicBezTo>
                  <a:cubicBezTo>
                    <a:pt x="132" y="109"/>
                    <a:pt x="156" y="134"/>
                    <a:pt x="162" y="161"/>
                  </a:cubicBezTo>
                  <a:cubicBezTo>
                    <a:pt x="178" y="163"/>
                    <a:pt x="194" y="164"/>
                    <a:pt x="210" y="165"/>
                  </a:cubicBezTo>
                  <a:cubicBezTo>
                    <a:pt x="201" y="132"/>
                    <a:pt x="183" y="102"/>
                    <a:pt x="157" y="79"/>
                  </a:cubicBezTo>
                  <a:cubicBezTo>
                    <a:pt x="156" y="78"/>
                    <a:pt x="157" y="77"/>
                    <a:pt x="157" y="78"/>
                  </a:cubicBezTo>
                  <a:cubicBezTo>
                    <a:pt x="185" y="101"/>
                    <a:pt x="204" y="131"/>
                    <a:pt x="214" y="165"/>
                  </a:cubicBezTo>
                  <a:cubicBezTo>
                    <a:pt x="216" y="165"/>
                    <a:pt x="218" y="165"/>
                    <a:pt x="221" y="165"/>
                  </a:cubicBezTo>
                  <a:cubicBezTo>
                    <a:pt x="241" y="166"/>
                    <a:pt x="262" y="163"/>
                    <a:pt x="282" y="163"/>
                  </a:cubicBezTo>
                  <a:cubicBezTo>
                    <a:pt x="253" y="105"/>
                    <a:pt x="197" y="67"/>
                    <a:pt x="143" y="33"/>
                  </a:cubicBezTo>
                  <a:cubicBezTo>
                    <a:pt x="143" y="33"/>
                    <a:pt x="143" y="32"/>
                    <a:pt x="144" y="33"/>
                  </a:cubicBezTo>
                  <a:cubicBezTo>
                    <a:pt x="159" y="42"/>
                    <a:pt x="175" y="51"/>
                    <a:pt x="190" y="61"/>
                  </a:cubicBezTo>
                  <a:cubicBezTo>
                    <a:pt x="187" y="41"/>
                    <a:pt x="174" y="23"/>
                    <a:pt x="155" y="15"/>
                  </a:cubicBezTo>
                  <a:cubicBezTo>
                    <a:pt x="154" y="15"/>
                    <a:pt x="155" y="13"/>
                    <a:pt x="156" y="14"/>
                  </a:cubicBezTo>
                  <a:cubicBezTo>
                    <a:pt x="176" y="23"/>
                    <a:pt x="190" y="41"/>
                    <a:pt x="192" y="63"/>
                  </a:cubicBezTo>
                  <a:cubicBezTo>
                    <a:pt x="192" y="63"/>
                    <a:pt x="192" y="63"/>
                    <a:pt x="192" y="63"/>
                  </a:cubicBezTo>
                  <a:cubicBezTo>
                    <a:pt x="203" y="71"/>
                    <a:pt x="214" y="79"/>
                    <a:pt x="224" y="87"/>
                  </a:cubicBezTo>
                  <a:cubicBezTo>
                    <a:pt x="222" y="76"/>
                    <a:pt x="222" y="65"/>
                    <a:pt x="218" y="54"/>
                  </a:cubicBezTo>
                  <a:cubicBezTo>
                    <a:pt x="213" y="41"/>
                    <a:pt x="204" y="30"/>
                    <a:pt x="192" y="24"/>
                  </a:cubicBezTo>
                  <a:cubicBezTo>
                    <a:pt x="191" y="24"/>
                    <a:pt x="192" y="23"/>
                    <a:pt x="193" y="23"/>
                  </a:cubicBezTo>
                  <a:cubicBezTo>
                    <a:pt x="217" y="36"/>
                    <a:pt x="227" y="62"/>
                    <a:pt x="227" y="89"/>
                  </a:cubicBezTo>
                  <a:cubicBezTo>
                    <a:pt x="249" y="109"/>
                    <a:pt x="269" y="131"/>
                    <a:pt x="284" y="158"/>
                  </a:cubicBezTo>
                  <a:cubicBezTo>
                    <a:pt x="286" y="118"/>
                    <a:pt x="278" y="70"/>
                    <a:pt x="244" y="46"/>
                  </a:cubicBezTo>
                  <a:cubicBezTo>
                    <a:pt x="243" y="45"/>
                    <a:pt x="244" y="44"/>
                    <a:pt x="244" y="45"/>
                  </a:cubicBezTo>
                  <a:cubicBezTo>
                    <a:pt x="262" y="57"/>
                    <a:pt x="273" y="77"/>
                    <a:pt x="280" y="97"/>
                  </a:cubicBezTo>
                  <a:cubicBezTo>
                    <a:pt x="286" y="116"/>
                    <a:pt x="289" y="136"/>
                    <a:pt x="288" y="156"/>
                  </a:cubicBezTo>
                  <a:cubicBezTo>
                    <a:pt x="296" y="142"/>
                    <a:pt x="305" y="128"/>
                    <a:pt x="312" y="114"/>
                  </a:cubicBezTo>
                  <a:cubicBezTo>
                    <a:pt x="323" y="91"/>
                    <a:pt x="314" y="72"/>
                    <a:pt x="298" y="54"/>
                  </a:cubicBezTo>
                  <a:cubicBezTo>
                    <a:pt x="282" y="37"/>
                    <a:pt x="263" y="24"/>
                    <a:pt x="253" y="3"/>
                  </a:cubicBezTo>
                  <a:cubicBezTo>
                    <a:pt x="249" y="9"/>
                    <a:pt x="247" y="15"/>
                    <a:pt x="247" y="23"/>
                  </a:cubicBezTo>
                  <a:cubicBezTo>
                    <a:pt x="246" y="26"/>
                    <a:pt x="243" y="27"/>
                    <a:pt x="241" y="25"/>
                  </a:cubicBezTo>
                  <a:cubicBezTo>
                    <a:pt x="222" y="0"/>
                    <a:pt x="189" y="1"/>
                    <a:pt x="162" y="4"/>
                  </a:cubicBezTo>
                  <a:cubicBezTo>
                    <a:pt x="136" y="8"/>
                    <a:pt x="113" y="11"/>
                    <a:pt x="88" y="5"/>
                  </a:cubicBezTo>
                  <a:cubicBezTo>
                    <a:pt x="97" y="27"/>
                    <a:pt x="110" y="46"/>
                    <a:pt x="128" y="62"/>
                  </a:cubicBezTo>
                  <a:cubicBezTo>
                    <a:pt x="130" y="64"/>
                    <a:pt x="129" y="67"/>
                    <a:pt x="127" y="67"/>
                  </a:cubicBezTo>
                  <a:cubicBezTo>
                    <a:pt x="76" y="82"/>
                    <a:pt x="49" y="135"/>
                    <a:pt x="0" y="153"/>
                  </a:cubicBezTo>
                  <a:cubicBezTo>
                    <a:pt x="20" y="164"/>
                    <a:pt x="39" y="177"/>
                    <a:pt x="55" y="192"/>
                  </a:cubicBezTo>
                  <a:cubicBezTo>
                    <a:pt x="75" y="211"/>
                    <a:pt x="93" y="238"/>
                    <a:pt x="123" y="240"/>
                  </a:cubicBezTo>
                  <a:cubicBezTo>
                    <a:pt x="125" y="240"/>
                    <a:pt x="125" y="242"/>
                    <a:pt x="125" y="243"/>
                  </a:cubicBezTo>
                  <a:cubicBezTo>
                    <a:pt x="127" y="243"/>
                    <a:pt x="128" y="245"/>
                    <a:pt x="127" y="246"/>
                  </a:cubicBezTo>
                  <a:cubicBezTo>
                    <a:pt x="111" y="269"/>
                    <a:pt x="98" y="293"/>
                    <a:pt x="89" y="318"/>
                  </a:cubicBezTo>
                  <a:cubicBezTo>
                    <a:pt x="113" y="308"/>
                    <a:pt x="139" y="315"/>
                    <a:pt x="163" y="319"/>
                  </a:cubicBezTo>
                  <a:cubicBezTo>
                    <a:pt x="200" y="324"/>
                    <a:pt x="240" y="322"/>
                    <a:pt x="271" y="298"/>
                  </a:cubicBezTo>
                  <a:cubicBezTo>
                    <a:pt x="273" y="296"/>
                    <a:pt x="277" y="297"/>
                    <a:pt x="277" y="301"/>
                  </a:cubicBezTo>
                  <a:close/>
                </a:path>
              </a:pathLst>
            </a:custGeom>
            <a:solidFill>
              <a:srgbClr val="CADC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iṩḻiďê"/>
            <p:cNvSpPr/>
            <p:nvPr/>
          </p:nvSpPr>
          <p:spPr bwMode="auto">
            <a:xfrm>
              <a:off x="5574845" y="2664173"/>
              <a:ext cx="864023" cy="675447"/>
            </a:xfrm>
            <a:custGeom>
              <a:avLst/>
              <a:gdLst>
                <a:gd name="T0" fmla="*/ 21 w 121"/>
                <a:gd name="T1" fmla="*/ 93 h 95"/>
                <a:gd name="T2" fmla="*/ 42 w 121"/>
                <a:gd name="T3" fmla="*/ 61 h 95"/>
                <a:gd name="T4" fmla="*/ 43 w 121"/>
                <a:gd name="T5" fmla="*/ 63 h 95"/>
                <a:gd name="T6" fmla="*/ 27 w 121"/>
                <a:gd name="T7" fmla="*/ 84 h 95"/>
                <a:gd name="T8" fmla="*/ 25 w 121"/>
                <a:gd name="T9" fmla="*/ 95 h 95"/>
                <a:gd name="T10" fmla="*/ 66 w 121"/>
                <a:gd name="T11" fmla="*/ 57 h 95"/>
                <a:gd name="T12" fmla="*/ 66 w 121"/>
                <a:gd name="T13" fmla="*/ 59 h 95"/>
                <a:gd name="T14" fmla="*/ 31 w 121"/>
                <a:gd name="T15" fmla="*/ 94 h 95"/>
                <a:gd name="T16" fmla="*/ 121 w 121"/>
                <a:gd name="T17" fmla="*/ 62 h 95"/>
                <a:gd name="T18" fmla="*/ 44 w 121"/>
                <a:gd name="T19" fmla="*/ 9 h 95"/>
                <a:gd name="T20" fmla="*/ 21 w 121"/>
                <a:gd name="T21"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95">
                  <a:moveTo>
                    <a:pt x="21" y="93"/>
                  </a:moveTo>
                  <a:cubicBezTo>
                    <a:pt x="23" y="80"/>
                    <a:pt x="33" y="68"/>
                    <a:pt x="42" y="61"/>
                  </a:cubicBezTo>
                  <a:cubicBezTo>
                    <a:pt x="42" y="61"/>
                    <a:pt x="44" y="62"/>
                    <a:pt x="43" y="63"/>
                  </a:cubicBezTo>
                  <a:cubicBezTo>
                    <a:pt x="36" y="69"/>
                    <a:pt x="30" y="75"/>
                    <a:pt x="27" y="84"/>
                  </a:cubicBezTo>
                  <a:cubicBezTo>
                    <a:pt x="26" y="87"/>
                    <a:pt x="25" y="91"/>
                    <a:pt x="25" y="95"/>
                  </a:cubicBezTo>
                  <a:cubicBezTo>
                    <a:pt x="30" y="77"/>
                    <a:pt x="49" y="60"/>
                    <a:pt x="66" y="57"/>
                  </a:cubicBezTo>
                  <a:cubicBezTo>
                    <a:pt x="67" y="57"/>
                    <a:pt x="67" y="58"/>
                    <a:pt x="66" y="59"/>
                  </a:cubicBezTo>
                  <a:cubicBezTo>
                    <a:pt x="50" y="64"/>
                    <a:pt x="36" y="78"/>
                    <a:pt x="31" y="94"/>
                  </a:cubicBezTo>
                  <a:cubicBezTo>
                    <a:pt x="48" y="62"/>
                    <a:pt x="85" y="56"/>
                    <a:pt x="121" y="62"/>
                  </a:cubicBezTo>
                  <a:cubicBezTo>
                    <a:pt x="110" y="31"/>
                    <a:pt x="77" y="0"/>
                    <a:pt x="44" y="9"/>
                  </a:cubicBezTo>
                  <a:cubicBezTo>
                    <a:pt x="3" y="20"/>
                    <a:pt x="0" y="65"/>
                    <a:pt x="21" y="93"/>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išḻíḑé"/>
            <p:cNvSpPr/>
            <p:nvPr/>
          </p:nvSpPr>
          <p:spPr bwMode="auto">
            <a:xfrm>
              <a:off x="6051428" y="2215017"/>
              <a:ext cx="651446" cy="569158"/>
            </a:xfrm>
            <a:custGeom>
              <a:avLst/>
              <a:gdLst>
                <a:gd name="T0" fmla="*/ 27 w 91"/>
                <a:gd name="T1" fmla="*/ 62 h 80"/>
                <a:gd name="T2" fmla="*/ 40 w 91"/>
                <a:gd name="T3" fmla="*/ 71 h 80"/>
                <a:gd name="T4" fmla="*/ 36 w 91"/>
                <a:gd name="T5" fmla="*/ 66 h 80"/>
                <a:gd name="T6" fmla="*/ 19 w 91"/>
                <a:gd name="T7" fmla="*/ 54 h 80"/>
                <a:gd name="T8" fmla="*/ 19 w 91"/>
                <a:gd name="T9" fmla="*/ 53 h 80"/>
                <a:gd name="T10" fmla="*/ 42 w 91"/>
                <a:gd name="T11" fmla="*/ 66 h 80"/>
                <a:gd name="T12" fmla="*/ 48 w 91"/>
                <a:gd name="T13" fmla="*/ 78 h 80"/>
                <a:gd name="T14" fmla="*/ 46 w 91"/>
                <a:gd name="T15" fmla="*/ 69 h 80"/>
                <a:gd name="T16" fmla="*/ 29 w 91"/>
                <a:gd name="T17" fmla="*/ 53 h 80"/>
                <a:gd name="T18" fmla="*/ 30 w 91"/>
                <a:gd name="T19" fmla="*/ 52 h 80"/>
                <a:gd name="T20" fmla="*/ 48 w 91"/>
                <a:gd name="T21" fmla="*/ 66 h 80"/>
                <a:gd name="T22" fmla="*/ 53 w 91"/>
                <a:gd name="T23" fmla="*/ 80 h 80"/>
                <a:gd name="T24" fmla="*/ 86 w 91"/>
                <a:gd name="T25" fmla="*/ 53 h 80"/>
                <a:gd name="T26" fmla="*/ 67 w 91"/>
                <a:gd name="T27" fmla="*/ 9 h 80"/>
                <a:gd name="T28" fmla="*/ 17 w 91"/>
                <a:gd name="T29" fmla="*/ 15 h 80"/>
                <a:gd name="T30" fmla="*/ 2 w 91"/>
                <a:gd name="T31" fmla="*/ 56 h 80"/>
                <a:gd name="T32" fmla="*/ 27 w 91"/>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80">
                  <a:moveTo>
                    <a:pt x="27" y="62"/>
                  </a:moveTo>
                  <a:cubicBezTo>
                    <a:pt x="31" y="64"/>
                    <a:pt x="36" y="68"/>
                    <a:pt x="40" y="71"/>
                  </a:cubicBezTo>
                  <a:cubicBezTo>
                    <a:pt x="39" y="69"/>
                    <a:pt x="38" y="68"/>
                    <a:pt x="36" y="66"/>
                  </a:cubicBezTo>
                  <a:cubicBezTo>
                    <a:pt x="31" y="60"/>
                    <a:pt x="25" y="57"/>
                    <a:pt x="19" y="54"/>
                  </a:cubicBezTo>
                  <a:cubicBezTo>
                    <a:pt x="18" y="54"/>
                    <a:pt x="19" y="53"/>
                    <a:pt x="19" y="53"/>
                  </a:cubicBezTo>
                  <a:cubicBezTo>
                    <a:pt x="27" y="56"/>
                    <a:pt x="36" y="59"/>
                    <a:pt x="42" y="66"/>
                  </a:cubicBezTo>
                  <a:cubicBezTo>
                    <a:pt x="44" y="69"/>
                    <a:pt x="47" y="74"/>
                    <a:pt x="48" y="78"/>
                  </a:cubicBezTo>
                  <a:cubicBezTo>
                    <a:pt x="47" y="75"/>
                    <a:pt x="47" y="72"/>
                    <a:pt x="46" y="69"/>
                  </a:cubicBezTo>
                  <a:cubicBezTo>
                    <a:pt x="43" y="62"/>
                    <a:pt x="36" y="57"/>
                    <a:pt x="29" y="53"/>
                  </a:cubicBezTo>
                  <a:cubicBezTo>
                    <a:pt x="28" y="53"/>
                    <a:pt x="29" y="51"/>
                    <a:pt x="30" y="52"/>
                  </a:cubicBezTo>
                  <a:cubicBezTo>
                    <a:pt x="37" y="55"/>
                    <a:pt x="44" y="59"/>
                    <a:pt x="48" y="66"/>
                  </a:cubicBezTo>
                  <a:cubicBezTo>
                    <a:pt x="50" y="69"/>
                    <a:pt x="53" y="75"/>
                    <a:pt x="53" y="80"/>
                  </a:cubicBezTo>
                  <a:cubicBezTo>
                    <a:pt x="67" y="76"/>
                    <a:pt x="81" y="68"/>
                    <a:pt x="86" y="53"/>
                  </a:cubicBezTo>
                  <a:cubicBezTo>
                    <a:pt x="91" y="35"/>
                    <a:pt x="83" y="17"/>
                    <a:pt x="67" y="9"/>
                  </a:cubicBezTo>
                  <a:cubicBezTo>
                    <a:pt x="51" y="0"/>
                    <a:pt x="30" y="3"/>
                    <a:pt x="17" y="15"/>
                  </a:cubicBezTo>
                  <a:cubicBezTo>
                    <a:pt x="4" y="26"/>
                    <a:pt x="0" y="41"/>
                    <a:pt x="2" y="56"/>
                  </a:cubicBezTo>
                  <a:cubicBezTo>
                    <a:pt x="11" y="56"/>
                    <a:pt x="20" y="58"/>
                    <a:pt x="27" y="62"/>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ïṡḷïdè"/>
            <p:cNvSpPr/>
            <p:nvPr/>
          </p:nvSpPr>
          <p:spPr bwMode="auto">
            <a:xfrm>
              <a:off x="3692509" y="4927090"/>
              <a:ext cx="750878" cy="720019"/>
            </a:xfrm>
            <a:custGeom>
              <a:avLst/>
              <a:gdLst>
                <a:gd name="T0" fmla="*/ 73 w 105"/>
                <a:gd name="T1" fmla="*/ 79 h 101"/>
                <a:gd name="T2" fmla="*/ 73 w 105"/>
                <a:gd name="T3" fmla="*/ 78 h 101"/>
                <a:gd name="T4" fmla="*/ 88 w 105"/>
                <a:gd name="T5" fmla="*/ 67 h 101"/>
                <a:gd name="T6" fmla="*/ 96 w 105"/>
                <a:gd name="T7" fmla="*/ 54 h 101"/>
                <a:gd name="T8" fmla="*/ 94 w 105"/>
                <a:gd name="T9" fmla="*/ 54 h 101"/>
                <a:gd name="T10" fmla="*/ 85 w 105"/>
                <a:gd name="T11" fmla="*/ 66 h 101"/>
                <a:gd name="T12" fmla="*/ 70 w 105"/>
                <a:gd name="T13" fmla="*/ 74 h 101"/>
                <a:gd name="T14" fmla="*/ 69 w 105"/>
                <a:gd name="T15" fmla="*/ 72 h 101"/>
                <a:gd name="T16" fmla="*/ 84 w 105"/>
                <a:gd name="T17" fmla="*/ 63 h 101"/>
                <a:gd name="T18" fmla="*/ 89 w 105"/>
                <a:gd name="T19" fmla="*/ 56 h 101"/>
                <a:gd name="T20" fmla="*/ 90 w 105"/>
                <a:gd name="T21" fmla="*/ 54 h 101"/>
                <a:gd name="T22" fmla="*/ 62 w 105"/>
                <a:gd name="T23" fmla="*/ 41 h 101"/>
                <a:gd name="T24" fmla="*/ 42 w 105"/>
                <a:gd name="T25" fmla="*/ 0 h 101"/>
                <a:gd name="T26" fmla="*/ 30 w 105"/>
                <a:gd name="T27" fmla="*/ 85 h 101"/>
                <a:gd name="T28" fmla="*/ 80 w 105"/>
                <a:gd name="T29" fmla="*/ 92 h 101"/>
                <a:gd name="T30" fmla="*/ 105 w 105"/>
                <a:gd name="T31" fmla="*/ 54 h 101"/>
                <a:gd name="T32" fmla="*/ 100 w 105"/>
                <a:gd name="T33" fmla="*/ 54 h 101"/>
                <a:gd name="T34" fmla="*/ 73 w 105"/>
                <a:gd name="T35"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1">
                  <a:moveTo>
                    <a:pt x="73" y="79"/>
                  </a:moveTo>
                  <a:cubicBezTo>
                    <a:pt x="73" y="79"/>
                    <a:pt x="73" y="78"/>
                    <a:pt x="73" y="78"/>
                  </a:cubicBezTo>
                  <a:cubicBezTo>
                    <a:pt x="79" y="75"/>
                    <a:pt x="84" y="71"/>
                    <a:pt x="88" y="67"/>
                  </a:cubicBezTo>
                  <a:cubicBezTo>
                    <a:pt x="92" y="63"/>
                    <a:pt x="94" y="58"/>
                    <a:pt x="96" y="54"/>
                  </a:cubicBezTo>
                  <a:cubicBezTo>
                    <a:pt x="95" y="54"/>
                    <a:pt x="95" y="54"/>
                    <a:pt x="94" y="54"/>
                  </a:cubicBezTo>
                  <a:cubicBezTo>
                    <a:pt x="93" y="58"/>
                    <a:pt x="88" y="63"/>
                    <a:pt x="85" y="66"/>
                  </a:cubicBezTo>
                  <a:cubicBezTo>
                    <a:pt x="81" y="70"/>
                    <a:pt x="76" y="72"/>
                    <a:pt x="70" y="74"/>
                  </a:cubicBezTo>
                  <a:cubicBezTo>
                    <a:pt x="69" y="74"/>
                    <a:pt x="68" y="72"/>
                    <a:pt x="69" y="72"/>
                  </a:cubicBezTo>
                  <a:cubicBezTo>
                    <a:pt x="75" y="70"/>
                    <a:pt x="80" y="67"/>
                    <a:pt x="84" y="63"/>
                  </a:cubicBezTo>
                  <a:cubicBezTo>
                    <a:pt x="86" y="61"/>
                    <a:pt x="87" y="59"/>
                    <a:pt x="89" y="56"/>
                  </a:cubicBezTo>
                  <a:cubicBezTo>
                    <a:pt x="89" y="55"/>
                    <a:pt x="90" y="54"/>
                    <a:pt x="90" y="54"/>
                  </a:cubicBezTo>
                  <a:cubicBezTo>
                    <a:pt x="80" y="52"/>
                    <a:pt x="71" y="48"/>
                    <a:pt x="62" y="41"/>
                  </a:cubicBezTo>
                  <a:cubicBezTo>
                    <a:pt x="50" y="31"/>
                    <a:pt x="42" y="16"/>
                    <a:pt x="42" y="0"/>
                  </a:cubicBezTo>
                  <a:cubicBezTo>
                    <a:pt x="8" y="16"/>
                    <a:pt x="0" y="58"/>
                    <a:pt x="30" y="85"/>
                  </a:cubicBezTo>
                  <a:cubicBezTo>
                    <a:pt x="43" y="97"/>
                    <a:pt x="64" y="101"/>
                    <a:pt x="80" y="92"/>
                  </a:cubicBezTo>
                  <a:cubicBezTo>
                    <a:pt x="95" y="84"/>
                    <a:pt x="101" y="69"/>
                    <a:pt x="105" y="54"/>
                  </a:cubicBezTo>
                  <a:cubicBezTo>
                    <a:pt x="104" y="54"/>
                    <a:pt x="102" y="54"/>
                    <a:pt x="100" y="54"/>
                  </a:cubicBezTo>
                  <a:cubicBezTo>
                    <a:pt x="97" y="66"/>
                    <a:pt x="84" y="75"/>
                    <a:pt x="73" y="7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iŝľíḓe"/>
            <p:cNvSpPr/>
            <p:nvPr/>
          </p:nvSpPr>
          <p:spPr bwMode="auto">
            <a:xfrm>
              <a:off x="4285668" y="3305331"/>
              <a:ext cx="699447" cy="888024"/>
            </a:xfrm>
            <a:custGeom>
              <a:avLst/>
              <a:gdLst>
                <a:gd name="T0" fmla="*/ 41 w 98"/>
                <a:gd name="T1" fmla="*/ 125 h 125"/>
                <a:gd name="T2" fmla="*/ 55 w 98"/>
                <a:gd name="T3" fmla="*/ 113 h 125"/>
                <a:gd name="T4" fmla="*/ 39 w 98"/>
                <a:gd name="T5" fmla="*/ 71 h 125"/>
                <a:gd name="T6" fmla="*/ 41 w 98"/>
                <a:gd name="T7" fmla="*/ 71 h 125"/>
                <a:gd name="T8" fmla="*/ 58 w 98"/>
                <a:gd name="T9" fmla="*/ 111 h 125"/>
                <a:gd name="T10" fmla="*/ 59 w 98"/>
                <a:gd name="T11" fmla="*/ 110 h 125"/>
                <a:gd name="T12" fmla="*/ 45 w 98"/>
                <a:gd name="T13" fmla="*/ 47 h 125"/>
                <a:gd name="T14" fmla="*/ 46 w 98"/>
                <a:gd name="T15" fmla="*/ 47 h 125"/>
                <a:gd name="T16" fmla="*/ 62 w 98"/>
                <a:gd name="T17" fmla="*/ 109 h 125"/>
                <a:gd name="T18" fmla="*/ 66 w 98"/>
                <a:gd name="T19" fmla="*/ 107 h 125"/>
                <a:gd name="T20" fmla="*/ 54 w 98"/>
                <a:gd name="T21" fmla="*/ 56 h 125"/>
                <a:gd name="T22" fmla="*/ 98 w 98"/>
                <a:gd name="T23" fmla="*/ 6 h 125"/>
                <a:gd name="T24" fmla="*/ 98 w 98"/>
                <a:gd name="T25" fmla="*/ 6 h 125"/>
                <a:gd name="T26" fmla="*/ 98 w 98"/>
                <a:gd name="T27" fmla="*/ 6 h 125"/>
                <a:gd name="T28" fmla="*/ 59 w 98"/>
                <a:gd name="T29" fmla="*/ 3 h 125"/>
                <a:gd name="T30" fmla="*/ 17 w 98"/>
                <a:gd name="T31" fmla="*/ 35 h 125"/>
                <a:gd name="T32" fmla="*/ 41 w 98"/>
                <a:gd name="T3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25">
                  <a:moveTo>
                    <a:pt x="41" y="125"/>
                  </a:moveTo>
                  <a:cubicBezTo>
                    <a:pt x="45" y="120"/>
                    <a:pt x="50" y="116"/>
                    <a:pt x="55" y="113"/>
                  </a:cubicBezTo>
                  <a:cubicBezTo>
                    <a:pt x="45" y="101"/>
                    <a:pt x="40" y="86"/>
                    <a:pt x="39" y="71"/>
                  </a:cubicBezTo>
                  <a:cubicBezTo>
                    <a:pt x="39" y="70"/>
                    <a:pt x="41" y="70"/>
                    <a:pt x="41" y="71"/>
                  </a:cubicBezTo>
                  <a:cubicBezTo>
                    <a:pt x="42" y="86"/>
                    <a:pt x="48" y="99"/>
                    <a:pt x="58" y="111"/>
                  </a:cubicBezTo>
                  <a:cubicBezTo>
                    <a:pt x="58" y="111"/>
                    <a:pt x="59" y="111"/>
                    <a:pt x="59" y="110"/>
                  </a:cubicBezTo>
                  <a:cubicBezTo>
                    <a:pt x="45" y="92"/>
                    <a:pt x="41" y="69"/>
                    <a:pt x="45" y="47"/>
                  </a:cubicBezTo>
                  <a:cubicBezTo>
                    <a:pt x="45" y="46"/>
                    <a:pt x="47" y="46"/>
                    <a:pt x="46" y="47"/>
                  </a:cubicBezTo>
                  <a:cubicBezTo>
                    <a:pt x="43" y="69"/>
                    <a:pt x="49" y="91"/>
                    <a:pt x="62" y="109"/>
                  </a:cubicBezTo>
                  <a:cubicBezTo>
                    <a:pt x="63" y="108"/>
                    <a:pt x="65" y="108"/>
                    <a:pt x="66" y="107"/>
                  </a:cubicBezTo>
                  <a:cubicBezTo>
                    <a:pt x="54" y="97"/>
                    <a:pt x="53" y="69"/>
                    <a:pt x="54" y="56"/>
                  </a:cubicBezTo>
                  <a:cubicBezTo>
                    <a:pt x="58" y="33"/>
                    <a:pt x="73" y="10"/>
                    <a:pt x="98" y="6"/>
                  </a:cubicBezTo>
                  <a:cubicBezTo>
                    <a:pt x="98" y="6"/>
                    <a:pt x="98" y="6"/>
                    <a:pt x="98" y="6"/>
                  </a:cubicBezTo>
                  <a:cubicBezTo>
                    <a:pt x="98" y="6"/>
                    <a:pt x="98" y="6"/>
                    <a:pt x="98" y="6"/>
                  </a:cubicBezTo>
                  <a:cubicBezTo>
                    <a:pt x="85" y="3"/>
                    <a:pt x="73" y="0"/>
                    <a:pt x="59" y="3"/>
                  </a:cubicBezTo>
                  <a:cubicBezTo>
                    <a:pt x="48" y="17"/>
                    <a:pt x="34" y="28"/>
                    <a:pt x="17" y="35"/>
                  </a:cubicBezTo>
                  <a:cubicBezTo>
                    <a:pt x="0" y="67"/>
                    <a:pt x="14" y="103"/>
                    <a:pt x="41" y="125"/>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îŝľïḑê"/>
            <p:cNvSpPr/>
            <p:nvPr/>
          </p:nvSpPr>
          <p:spPr bwMode="auto">
            <a:xfrm>
              <a:off x="4398813" y="41007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iṡlîḋé"/>
            <p:cNvSpPr/>
            <p:nvPr/>
          </p:nvSpPr>
          <p:spPr bwMode="auto">
            <a:xfrm>
              <a:off x="3863942" y="3768202"/>
              <a:ext cx="606874" cy="768020"/>
            </a:xfrm>
            <a:custGeom>
              <a:avLst/>
              <a:gdLst>
                <a:gd name="T0" fmla="*/ 83 w 85"/>
                <a:gd name="T1" fmla="*/ 101 h 108"/>
                <a:gd name="T2" fmla="*/ 84 w 85"/>
                <a:gd name="T3" fmla="*/ 92 h 108"/>
                <a:gd name="T4" fmla="*/ 52 w 85"/>
                <a:gd name="T5" fmla="*/ 32 h 108"/>
                <a:gd name="T6" fmla="*/ 53 w 85"/>
                <a:gd name="T7" fmla="*/ 32 h 108"/>
                <a:gd name="T8" fmla="*/ 85 w 85"/>
                <a:gd name="T9" fmla="*/ 89 h 108"/>
                <a:gd name="T10" fmla="*/ 85 w 85"/>
                <a:gd name="T11" fmla="*/ 87 h 108"/>
                <a:gd name="T12" fmla="*/ 84 w 85"/>
                <a:gd name="T13" fmla="*/ 87 h 108"/>
                <a:gd name="T14" fmla="*/ 60 w 85"/>
                <a:gd name="T15" fmla="*/ 1 h 108"/>
                <a:gd name="T16" fmla="*/ 60 w 85"/>
                <a:gd name="T17" fmla="*/ 0 h 108"/>
                <a:gd name="T18" fmla="*/ 9 w 85"/>
                <a:gd name="T19" fmla="*/ 62 h 108"/>
                <a:gd name="T20" fmla="*/ 34 w 85"/>
                <a:gd name="T21" fmla="*/ 98 h 108"/>
                <a:gd name="T22" fmla="*/ 83 w 85"/>
                <a:gd name="T23" fmla="*/ 101 h 108"/>
                <a:gd name="T24" fmla="*/ 48 w 85"/>
                <a:gd name="T25" fmla="*/ 49 h 108"/>
                <a:gd name="T26" fmla="*/ 58 w 85"/>
                <a:gd name="T27" fmla="*/ 76 h 108"/>
                <a:gd name="T28" fmla="*/ 83 w 85"/>
                <a:gd name="T29" fmla="*/ 95 h 108"/>
                <a:gd name="T30" fmla="*/ 82 w 85"/>
                <a:gd name="T31" fmla="*/ 98 h 108"/>
                <a:gd name="T32" fmla="*/ 46 w 85"/>
                <a:gd name="T33" fmla="*/ 50 h 108"/>
                <a:gd name="T34" fmla="*/ 48 w 85"/>
                <a:gd name="T35"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08">
                  <a:moveTo>
                    <a:pt x="83" y="101"/>
                  </a:moveTo>
                  <a:cubicBezTo>
                    <a:pt x="83" y="98"/>
                    <a:pt x="84" y="95"/>
                    <a:pt x="84" y="92"/>
                  </a:cubicBezTo>
                  <a:cubicBezTo>
                    <a:pt x="61" y="87"/>
                    <a:pt x="52" y="52"/>
                    <a:pt x="52" y="32"/>
                  </a:cubicBezTo>
                  <a:cubicBezTo>
                    <a:pt x="52" y="31"/>
                    <a:pt x="53" y="31"/>
                    <a:pt x="53" y="32"/>
                  </a:cubicBezTo>
                  <a:cubicBezTo>
                    <a:pt x="54" y="54"/>
                    <a:pt x="64" y="80"/>
                    <a:pt x="85" y="89"/>
                  </a:cubicBezTo>
                  <a:cubicBezTo>
                    <a:pt x="85" y="88"/>
                    <a:pt x="85" y="88"/>
                    <a:pt x="85" y="87"/>
                  </a:cubicBezTo>
                  <a:cubicBezTo>
                    <a:pt x="85" y="87"/>
                    <a:pt x="85" y="87"/>
                    <a:pt x="84" y="87"/>
                  </a:cubicBezTo>
                  <a:cubicBezTo>
                    <a:pt x="60" y="70"/>
                    <a:pt x="55" y="30"/>
                    <a:pt x="60" y="1"/>
                  </a:cubicBezTo>
                  <a:cubicBezTo>
                    <a:pt x="60" y="1"/>
                    <a:pt x="60" y="1"/>
                    <a:pt x="60" y="0"/>
                  </a:cubicBezTo>
                  <a:cubicBezTo>
                    <a:pt x="29" y="6"/>
                    <a:pt x="0" y="27"/>
                    <a:pt x="9" y="62"/>
                  </a:cubicBezTo>
                  <a:cubicBezTo>
                    <a:pt x="13" y="76"/>
                    <a:pt x="22" y="90"/>
                    <a:pt x="34" y="98"/>
                  </a:cubicBezTo>
                  <a:cubicBezTo>
                    <a:pt x="49" y="108"/>
                    <a:pt x="66" y="104"/>
                    <a:pt x="83" y="101"/>
                  </a:cubicBezTo>
                  <a:close/>
                  <a:moveTo>
                    <a:pt x="48" y="49"/>
                  </a:moveTo>
                  <a:cubicBezTo>
                    <a:pt x="50" y="59"/>
                    <a:pt x="53" y="68"/>
                    <a:pt x="58" y="76"/>
                  </a:cubicBezTo>
                  <a:cubicBezTo>
                    <a:pt x="65" y="85"/>
                    <a:pt x="73" y="90"/>
                    <a:pt x="83" y="95"/>
                  </a:cubicBezTo>
                  <a:cubicBezTo>
                    <a:pt x="84" y="96"/>
                    <a:pt x="83" y="98"/>
                    <a:pt x="82" y="98"/>
                  </a:cubicBezTo>
                  <a:cubicBezTo>
                    <a:pt x="61" y="96"/>
                    <a:pt x="48" y="68"/>
                    <a:pt x="46" y="50"/>
                  </a:cubicBezTo>
                  <a:cubicBezTo>
                    <a:pt x="46" y="49"/>
                    <a:pt x="48" y="48"/>
                    <a:pt x="48" y="49"/>
                  </a:cubicBezTo>
                  <a:close/>
                </a:path>
              </a:pathLst>
            </a:custGeom>
            <a:solidFill>
              <a:srgbClr val="AAB9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ïṣļîḍe"/>
            <p:cNvSpPr/>
            <p:nvPr/>
          </p:nvSpPr>
          <p:spPr bwMode="auto">
            <a:xfrm>
              <a:off x="2389617" y="1028700"/>
              <a:ext cx="7412767" cy="5149850"/>
            </a:xfrm>
            <a:custGeom>
              <a:avLst/>
              <a:gdLst>
                <a:gd name="T0" fmla="*/ 560 w 1040"/>
                <a:gd name="T1" fmla="*/ 259 h 724"/>
                <a:gd name="T2" fmla="*/ 482 w 1040"/>
                <a:gd name="T3" fmla="*/ 132 h 724"/>
                <a:gd name="T4" fmla="*/ 472 w 1040"/>
                <a:gd name="T5" fmla="*/ 70 h 724"/>
                <a:gd name="T6" fmla="*/ 136 w 1040"/>
                <a:gd name="T7" fmla="*/ 272 h 724"/>
                <a:gd name="T8" fmla="*/ 225 w 1040"/>
                <a:gd name="T9" fmla="*/ 541 h 724"/>
                <a:gd name="T10" fmla="*/ 661 w 1040"/>
                <a:gd name="T11" fmla="*/ 630 h 724"/>
                <a:gd name="T12" fmla="*/ 472 w 1040"/>
                <a:gd name="T13" fmla="*/ 84 h 724"/>
                <a:gd name="T14" fmla="*/ 903 w 1040"/>
                <a:gd name="T15" fmla="*/ 478 h 724"/>
                <a:gd name="T16" fmla="*/ 836 w 1040"/>
                <a:gd name="T17" fmla="*/ 556 h 724"/>
                <a:gd name="T18" fmla="*/ 766 w 1040"/>
                <a:gd name="T19" fmla="*/ 499 h 724"/>
                <a:gd name="T20" fmla="*/ 821 w 1040"/>
                <a:gd name="T21" fmla="*/ 441 h 724"/>
                <a:gd name="T22" fmla="*/ 749 w 1040"/>
                <a:gd name="T23" fmla="*/ 381 h 724"/>
                <a:gd name="T24" fmla="*/ 670 w 1040"/>
                <a:gd name="T25" fmla="*/ 521 h 724"/>
                <a:gd name="T26" fmla="*/ 634 w 1040"/>
                <a:gd name="T27" fmla="*/ 473 h 724"/>
                <a:gd name="T28" fmla="*/ 621 w 1040"/>
                <a:gd name="T29" fmla="*/ 461 h 724"/>
                <a:gd name="T30" fmla="*/ 623 w 1040"/>
                <a:gd name="T31" fmla="*/ 440 h 724"/>
                <a:gd name="T32" fmla="*/ 627 w 1040"/>
                <a:gd name="T33" fmla="*/ 385 h 724"/>
                <a:gd name="T34" fmla="*/ 638 w 1040"/>
                <a:gd name="T35" fmla="*/ 313 h 724"/>
                <a:gd name="T36" fmla="*/ 619 w 1040"/>
                <a:gd name="T37" fmla="*/ 321 h 724"/>
                <a:gd name="T38" fmla="*/ 509 w 1040"/>
                <a:gd name="T39" fmla="*/ 344 h 724"/>
                <a:gd name="T40" fmla="*/ 605 w 1040"/>
                <a:gd name="T41" fmla="*/ 439 h 724"/>
                <a:gd name="T42" fmla="*/ 575 w 1040"/>
                <a:gd name="T43" fmla="*/ 437 h 724"/>
                <a:gd name="T44" fmla="*/ 412 w 1040"/>
                <a:gd name="T45" fmla="*/ 513 h 724"/>
                <a:gd name="T46" fmla="*/ 405 w 1040"/>
                <a:gd name="T47" fmla="*/ 472 h 724"/>
                <a:gd name="T48" fmla="*/ 444 w 1040"/>
                <a:gd name="T49" fmla="*/ 353 h 724"/>
                <a:gd name="T50" fmla="*/ 350 w 1040"/>
                <a:gd name="T51" fmla="*/ 315 h 724"/>
                <a:gd name="T52" fmla="*/ 369 w 1040"/>
                <a:gd name="T53" fmla="*/ 323 h 724"/>
                <a:gd name="T54" fmla="*/ 534 w 1040"/>
                <a:gd name="T55" fmla="*/ 452 h 724"/>
                <a:gd name="T56" fmla="*/ 562 w 1040"/>
                <a:gd name="T57" fmla="*/ 233 h 724"/>
                <a:gd name="T58" fmla="*/ 513 w 1040"/>
                <a:gd name="T59" fmla="*/ 289 h 724"/>
                <a:gd name="T60" fmla="*/ 462 w 1040"/>
                <a:gd name="T61" fmla="*/ 223 h 724"/>
                <a:gd name="T62" fmla="*/ 408 w 1040"/>
                <a:gd name="T63" fmla="*/ 283 h 724"/>
                <a:gd name="T64" fmla="*/ 361 w 1040"/>
                <a:gd name="T65" fmla="*/ 222 h 724"/>
                <a:gd name="T66" fmla="*/ 312 w 1040"/>
                <a:gd name="T67" fmla="*/ 80 h 724"/>
                <a:gd name="T68" fmla="*/ 169 w 1040"/>
                <a:gd name="T69" fmla="*/ 41 h 724"/>
                <a:gd name="T70" fmla="*/ 170 w 1040"/>
                <a:gd name="T71" fmla="*/ 186 h 724"/>
                <a:gd name="T72" fmla="*/ 167 w 1040"/>
                <a:gd name="T73" fmla="*/ 245 h 724"/>
                <a:gd name="T74" fmla="*/ 264 w 1040"/>
                <a:gd name="T75" fmla="*/ 243 h 724"/>
                <a:gd name="T76" fmla="*/ 305 w 1040"/>
                <a:gd name="T77" fmla="*/ 223 h 724"/>
                <a:gd name="T78" fmla="*/ 332 w 1040"/>
                <a:gd name="T79" fmla="*/ 427 h 724"/>
                <a:gd name="T80" fmla="*/ 241 w 1040"/>
                <a:gd name="T81" fmla="*/ 483 h 724"/>
                <a:gd name="T82" fmla="*/ 245 w 1040"/>
                <a:gd name="T83" fmla="*/ 589 h 724"/>
                <a:gd name="T84" fmla="*/ 249 w 1040"/>
                <a:gd name="T85" fmla="*/ 582 h 724"/>
                <a:gd name="T86" fmla="*/ 304 w 1040"/>
                <a:gd name="T87" fmla="*/ 536 h 724"/>
                <a:gd name="T88" fmla="*/ 297 w 1040"/>
                <a:gd name="T89" fmla="*/ 600 h 724"/>
                <a:gd name="T90" fmla="*/ 384 w 1040"/>
                <a:gd name="T91" fmla="*/ 632 h 724"/>
                <a:gd name="T92" fmla="*/ 466 w 1040"/>
                <a:gd name="T93" fmla="*/ 579 h 724"/>
                <a:gd name="T94" fmla="*/ 532 w 1040"/>
                <a:gd name="T95" fmla="*/ 538 h 724"/>
                <a:gd name="T96" fmla="*/ 564 w 1040"/>
                <a:gd name="T97" fmla="*/ 455 h 724"/>
                <a:gd name="T98" fmla="*/ 627 w 1040"/>
                <a:gd name="T99" fmla="*/ 519 h 724"/>
                <a:gd name="T100" fmla="*/ 598 w 1040"/>
                <a:gd name="T101" fmla="*/ 588 h 724"/>
                <a:gd name="T102" fmla="*/ 629 w 1040"/>
                <a:gd name="T103" fmla="*/ 576 h 724"/>
                <a:gd name="T104" fmla="*/ 724 w 1040"/>
                <a:gd name="T105" fmla="*/ 544 h 724"/>
                <a:gd name="T106" fmla="*/ 808 w 1040"/>
                <a:gd name="T107" fmla="*/ 564 h 724"/>
                <a:gd name="T108" fmla="*/ 785 w 1040"/>
                <a:gd name="T109" fmla="*/ 650 h 724"/>
                <a:gd name="T110" fmla="*/ 818 w 1040"/>
                <a:gd name="T111" fmla="*/ 611 h 724"/>
                <a:gd name="T112" fmla="*/ 978 w 1040"/>
                <a:gd name="T113" fmla="*/ 685 h 724"/>
                <a:gd name="T114" fmla="*/ 978 w 1040"/>
                <a:gd name="T115" fmla="*/ 664 h 724"/>
                <a:gd name="T116" fmla="*/ 952 w 1040"/>
                <a:gd name="T117" fmla="*/ 60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0" h="724">
                  <a:moveTo>
                    <a:pt x="968" y="526"/>
                  </a:moveTo>
                  <a:cubicBezTo>
                    <a:pt x="984" y="505"/>
                    <a:pt x="982" y="471"/>
                    <a:pt x="959" y="452"/>
                  </a:cubicBezTo>
                  <a:cubicBezTo>
                    <a:pt x="926" y="425"/>
                    <a:pt x="874" y="435"/>
                    <a:pt x="853" y="471"/>
                  </a:cubicBezTo>
                  <a:cubicBezTo>
                    <a:pt x="848" y="462"/>
                    <a:pt x="841" y="453"/>
                    <a:pt x="834" y="447"/>
                  </a:cubicBezTo>
                  <a:cubicBezTo>
                    <a:pt x="832" y="446"/>
                    <a:pt x="831" y="446"/>
                    <a:pt x="830" y="445"/>
                  </a:cubicBezTo>
                  <a:cubicBezTo>
                    <a:pt x="859" y="422"/>
                    <a:pt x="853" y="378"/>
                    <a:pt x="824" y="357"/>
                  </a:cubicBezTo>
                  <a:cubicBezTo>
                    <a:pt x="808" y="346"/>
                    <a:pt x="787" y="343"/>
                    <a:pt x="768" y="347"/>
                  </a:cubicBezTo>
                  <a:cubicBezTo>
                    <a:pt x="752" y="351"/>
                    <a:pt x="741" y="361"/>
                    <a:pt x="734" y="374"/>
                  </a:cubicBezTo>
                  <a:cubicBezTo>
                    <a:pt x="731" y="359"/>
                    <a:pt x="722" y="343"/>
                    <a:pt x="712" y="334"/>
                  </a:cubicBezTo>
                  <a:cubicBezTo>
                    <a:pt x="706" y="330"/>
                    <a:pt x="701" y="326"/>
                    <a:pt x="695" y="324"/>
                  </a:cubicBezTo>
                  <a:cubicBezTo>
                    <a:pt x="734" y="292"/>
                    <a:pt x="726" y="228"/>
                    <a:pt x="677" y="211"/>
                  </a:cubicBezTo>
                  <a:cubicBezTo>
                    <a:pt x="653" y="203"/>
                    <a:pt x="626" y="210"/>
                    <a:pt x="610" y="229"/>
                  </a:cubicBezTo>
                  <a:cubicBezTo>
                    <a:pt x="592" y="251"/>
                    <a:pt x="587" y="278"/>
                    <a:pt x="594" y="305"/>
                  </a:cubicBezTo>
                  <a:cubicBezTo>
                    <a:pt x="589" y="302"/>
                    <a:pt x="584" y="300"/>
                    <a:pt x="579" y="299"/>
                  </a:cubicBezTo>
                  <a:cubicBezTo>
                    <a:pt x="577" y="285"/>
                    <a:pt x="570" y="271"/>
                    <a:pt x="560" y="259"/>
                  </a:cubicBezTo>
                  <a:cubicBezTo>
                    <a:pt x="580" y="256"/>
                    <a:pt x="600" y="247"/>
                    <a:pt x="609" y="227"/>
                  </a:cubicBezTo>
                  <a:cubicBezTo>
                    <a:pt x="617" y="206"/>
                    <a:pt x="607" y="181"/>
                    <a:pt x="587" y="170"/>
                  </a:cubicBezTo>
                  <a:cubicBezTo>
                    <a:pt x="548" y="147"/>
                    <a:pt x="492" y="187"/>
                    <a:pt x="512" y="231"/>
                  </a:cubicBezTo>
                  <a:cubicBezTo>
                    <a:pt x="507" y="230"/>
                    <a:pt x="503" y="229"/>
                    <a:pt x="499" y="230"/>
                  </a:cubicBezTo>
                  <a:cubicBezTo>
                    <a:pt x="518" y="177"/>
                    <a:pt x="454" y="131"/>
                    <a:pt x="410" y="166"/>
                  </a:cubicBezTo>
                  <a:cubicBezTo>
                    <a:pt x="372" y="195"/>
                    <a:pt x="380" y="254"/>
                    <a:pt x="417" y="275"/>
                  </a:cubicBezTo>
                  <a:cubicBezTo>
                    <a:pt x="410" y="276"/>
                    <a:pt x="403" y="275"/>
                    <a:pt x="397" y="270"/>
                  </a:cubicBezTo>
                  <a:cubicBezTo>
                    <a:pt x="391" y="263"/>
                    <a:pt x="385" y="255"/>
                    <a:pt x="380" y="248"/>
                  </a:cubicBezTo>
                  <a:cubicBezTo>
                    <a:pt x="375" y="240"/>
                    <a:pt x="372" y="231"/>
                    <a:pt x="367" y="223"/>
                  </a:cubicBezTo>
                  <a:cubicBezTo>
                    <a:pt x="367" y="223"/>
                    <a:pt x="367" y="223"/>
                    <a:pt x="367" y="222"/>
                  </a:cubicBezTo>
                  <a:cubicBezTo>
                    <a:pt x="331" y="171"/>
                    <a:pt x="334" y="100"/>
                    <a:pt x="391" y="65"/>
                  </a:cubicBezTo>
                  <a:cubicBezTo>
                    <a:pt x="420" y="46"/>
                    <a:pt x="458" y="50"/>
                    <a:pt x="474" y="79"/>
                  </a:cubicBezTo>
                  <a:cubicBezTo>
                    <a:pt x="469" y="81"/>
                    <a:pt x="465" y="84"/>
                    <a:pt x="462" y="88"/>
                  </a:cubicBezTo>
                  <a:cubicBezTo>
                    <a:pt x="453" y="99"/>
                    <a:pt x="447" y="125"/>
                    <a:pt x="457" y="137"/>
                  </a:cubicBezTo>
                  <a:cubicBezTo>
                    <a:pt x="466" y="148"/>
                    <a:pt x="478" y="143"/>
                    <a:pt x="482" y="132"/>
                  </a:cubicBezTo>
                  <a:cubicBezTo>
                    <a:pt x="488" y="116"/>
                    <a:pt x="486" y="97"/>
                    <a:pt x="479" y="82"/>
                  </a:cubicBezTo>
                  <a:cubicBezTo>
                    <a:pt x="487" y="80"/>
                    <a:pt x="496" y="81"/>
                    <a:pt x="502" y="83"/>
                  </a:cubicBezTo>
                  <a:cubicBezTo>
                    <a:pt x="518" y="88"/>
                    <a:pt x="523" y="102"/>
                    <a:pt x="533" y="113"/>
                  </a:cubicBezTo>
                  <a:cubicBezTo>
                    <a:pt x="541" y="121"/>
                    <a:pt x="549" y="128"/>
                    <a:pt x="558" y="134"/>
                  </a:cubicBezTo>
                  <a:cubicBezTo>
                    <a:pt x="576" y="146"/>
                    <a:pt x="599" y="154"/>
                    <a:pt x="619" y="151"/>
                  </a:cubicBezTo>
                  <a:cubicBezTo>
                    <a:pt x="637" y="149"/>
                    <a:pt x="652" y="135"/>
                    <a:pt x="655" y="118"/>
                  </a:cubicBezTo>
                  <a:cubicBezTo>
                    <a:pt x="657" y="104"/>
                    <a:pt x="647" y="89"/>
                    <a:pt x="632" y="94"/>
                  </a:cubicBezTo>
                  <a:cubicBezTo>
                    <a:pt x="628" y="95"/>
                    <a:pt x="629" y="101"/>
                    <a:pt x="632" y="101"/>
                  </a:cubicBezTo>
                  <a:cubicBezTo>
                    <a:pt x="654" y="98"/>
                    <a:pt x="647" y="127"/>
                    <a:pt x="639" y="136"/>
                  </a:cubicBezTo>
                  <a:cubicBezTo>
                    <a:pt x="631" y="144"/>
                    <a:pt x="622" y="147"/>
                    <a:pt x="611" y="147"/>
                  </a:cubicBezTo>
                  <a:cubicBezTo>
                    <a:pt x="595" y="147"/>
                    <a:pt x="579" y="141"/>
                    <a:pt x="565" y="133"/>
                  </a:cubicBezTo>
                  <a:cubicBezTo>
                    <a:pt x="551" y="126"/>
                    <a:pt x="539" y="115"/>
                    <a:pt x="531" y="103"/>
                  </a:cubicBezTo>
                  <a:cubicBezTo>
                    <a:pt x="525" y="95"/>
                    <a:pt x="521" y="86"/>
                    <a:pt x="512" y="81"/>
                  </a:cubicBezTo>
                  <a:cubicBezTo>
                    <a:pt x="502" y="76"/>
                    <a:pt x="488" y="74"/>
                    <a:pt x="477" y="78"/>
                  </a:cubicBezTo>
                  <a:cubicBezTo>
                    <a:pt x="476" y="75"/>
                    <a:pt x="474" y="72"/>
                    <a:pt x="472" y="70"/>
                  </a:cubicBezTo>
                  <a:cubicBezTo>
                    <a:pt x="441" y="30"/>
                    <a:pt x="389" y="51"/>
                    <a:pt x="362" y="84"/>
                  </a:cubicBezTo>
                  <a:cubicBezTo>
                    <a:pt x="334" y="119"/>
                    <a:pt x="329" y="170"/>
                    <a:pt x="352" y="209"/>
                  </a:cubicBezTo>
                  <a:cubicBezTo>
                    <a:pt x="351" y="207"/>
                    <a:pt x="349" y="206"/>
                    <a:pt x="348" y="204"/>
                  </a:cubicBezTo>
                  <a:cubicBezTo>
                    <a:pt x="342" y="198"/>
                    <a:pt x="326" y="173"/>
                    <a:pt x="320" y="165"/>
                  </a:cubicBezTo>
                  <a:cubicBezTo>
                    <a:pt x="332" y="144"/>
                    <a:pt x="342" y="122"/>
                    <a:pt x="332" y="99"/>
                  </a:cubicBezTo>
                  <a:cubicBezTo>
                    <a:pt x="319" y="68"/>
                    <a:pt x="283" y="53"/>
                    <a:pt x="271" y="21"/>
                  </a:cubicBezTo>
                  <a:cubicBezTo>
                    <a:pt x="271" y="18"/>
                    <a:pt x="267" y="17"/>
                    <a:pt x="266" y="19"/>
                  </a:cubicBezTo>
                  <a:cubicBezTo>
                    <a:pt x="260" y="26"/>
                    <a:pt x="257" y="34"/>
                    <a:pt x="255" y="42"/>
                  </a:cubicBezTo>
                  <a:cubicBezTo>
                    <a:pt x="214" y="0"/>
                    <a:pt x="148" y="38"/>
                    <a:pt x="98" y="24"/>
                  </a:cubicBezTo>
                  <a:cubicBezTo>
                    <a:pt x="97" y="24"/>
                    <a:pt x="94" y="26"/>
                    <a:pt x="95" y="28"/>
                  </a:cubicBezTo>
                  <a:cubicBezTo>
                    <a:pt x="104" y="51"/>
                    <a:pt x="117" y="71"/>
                    <a:pt x="134" y="89"/>
                  </a:cubicBezTo>
                  <a:cubicBezTo>
                    <a:pt x="82" y="104"/>
                    <a:pt x="56" y="161"/>
                    <a:pt x="4" y="175"/>
                  </a:cubicBezTo>
                  <a:cubicBezTo>
                    <a:pt x="1" y="175"/>
                    <a:pt x="0" y="180"/>
                    <a:pt x="3" y="181"/>
                  </a:cubicBezTo>
                  <a:cubicBezTo>
                    <a:pt x="32" y="196"/>
                    <a:pt x="58" y="215"/>
                    <a:pt x="80" y="239"/>
                  </a:cubicBezTo>
                  <a:cubicBezTo>
                    <a:pt x="96" y="255"/>
                    <a:pt x="112" y="273"/>
                    <a:pt x="136" y="272"/>
                  </a:cubicBezTo>
                  <a:cubicBezTo>
                    <a:pt x="118" y="295"/>
                    <a:pt x="104" y="321"/>
                    <a:pt x="95" y="349"/>
                  </a:cubicBezTo>
                  <a:cubicBezTo>
                    <a:pt x="94" y="352"/>
                    <a:pt x="97" y="354"/>
                    <a:pt x="99" y="353"/>
                  </a:cubicBezTo>
                  <a:cubicBezTo>
                    <a:pt x="131" y="333"/>
                    <a:pt x="172" y="353"/>
                    <a:pt x="207" y="354"/>
                  </a:cubicBezTo>
                  <a:cubicBezTo>
                    <a:pt x="234" y="354"/>
                    <a:pt x="260" y="349"/>
                    <a:pt x="283" y="334"/>
                  </a:cubicBezTo>
                  <a:cubicBezTo>
                    <a:pt x="282" y="338"/>
                    <a:pt x="280" y="342"/>
                    <a:pt x="278" y="345"/>
                  </a:cubicBezTo>
                  <a:cubicBezTo>
                    <a:pt x="278" y="345"/>
                    <a:pt x="278" y="346"/>
                    <a:pt x="278" y="346"/>
                  </a:cubicBezTo>
                  <a:cubicBezTo>
                    <a:pt x="278" y="346"/>
                    <a:pt x="277" y="347"/>
                    <a:pt x="277" y="347"/>
                  </a:cubicBezTo>
                  <a:cubicBezTo>
                    <a:pt x="276" y="349"/>
                    <a:pt x="275" y="350"/>
                    <a:pt x="274" y="351"/>
                  </a:cubicBezTo>
                  <a:cubicBezTo>
                    <a:pt x="273" y="352"/>
                    <a:pt x="273" y="353"/>
                    <a:pt x="273" y="354"/>
                  </a:cubicBezTo>
                  <a:cubicBezTo>
                    <a:pt x="269" y="362"/>
                    <a:pt x="267" y="371"/>
                    <a:pt x="267" y="379"/>
                  </a:cubicBezTo>
                  <a:cubicBezTo>
                    <a:pt x="231" y="379"/>
                    <a:pt x="199" y="409"/>
                    <a:pt x="207" y="447"/>
                  </a:cubicBezTo>
                  <a:cubicBezTo>
                    <a:pt x="211" y="464"/>
                    <a:pt x="222" y="481"/>
                    <a:pt x="236" y="491"/>
                  </a:cubicBezTo>
                  <a:cubicBezTo>
                    <a:pt x="243" y="495"/>
                    <a:pt x="251" y="497"/>
                    <a:pt x="258" y="498"/>
                  </a:cubicBezTo>
                  <a:cubicBezTo>
                    <a:pt x="244" y="507"/>
                    <a:pt x="230" y="519"/>
                    <a:pt x="226" y="536"/>
                  </a:cubicBezTo>
                  <a:cubicBezTo>
                    <a:pt x="226" y="538"/>
                    <a:pt x="225" y="539"/>
                    <a:pt x="225" y="541"/>
                  </a:cubicBezTo>
                  <a:cubicBezTo>
                    <a:pt x="207" y="544"/>
                    <a:pt x="194" y="558"/>
                    <a:pt x="189" y="575"/>
                  </a:cubicBezTo>
                  <a:cubicBezTo>
                    <a:pt x="181" y="598"/>
                    <a:pt x="188" y="620"/>
                    <a:pt x="205" y="637"/>
                  </a:cubicBezTo>
                  <a:cubicBezTo>
                    <a:pt x="220" y="650"/>
                    <a:pt x="240" y="657"/>
                    <a:pt x="260" y="651"/>
                  </a:cubicBezTo>
                  <a:cubicBezTo>
                    <a:pt x="274" y="646"/>
                    <a:pt x="283" y="636"/>
                    <a:pt x="289" y="624"/>
                  </a:cubicBezTo>
                  <a:cubicBezTo>
                    <a:pt x="288" y="653"/>
                    <a:pt x="317" y="681"/>
                    <a:pt x="346" y="683"/>
                  </a:cubicBezTo>
                  <a:cubicBezTo>
                    <a:pt x="383" y="686"/>
                    <a:pt x="411" y="655"/>
                    <a:pt x="413" y="620"/>
                  </a:cubicBezTo>
                  <a:cubicBezTo>
                    <a:pt x="421" y="622"/>
                    <a:pt x="429" y="622"/>
                    <a:pt x="438" y="621"/>
                  </a:cubicBezTo>
                  <a:cubicBezTo>
                    <a:pt x="446" y="620"/>
                    <a:pt x="454" y="617"/>
                    <a:pt x="462" y="613"/>
                  </a:cubicBezTo>
                  <a:cubicBezTo>
                    <a:pt x="475" y="635"/>
                    <a:pt x="501" y="645"/>
                    <a:pt x="525" y="637"/>
                  </a:cubicBezTo>
                  <a:cubicBezTo>
                    <a:pt x="546" y="630"/>
                    <a:pt x="561" y="608"/>
                    <a:pt x="559" y="586"/>
                  </a:cubicBezTo>
                  <a:cubicBezTo>
                    <a:pt x="564" y="588"/>
                    <a:pt x="569" y="590"/>
                    <a:pt x="575" y="590"/>
                  </a:cubicBezTo>
                  <a:cubicBezTo>
                    <a:pt x="576" y="590"/>
                    <a:pt x="576" y="590"/>
                    <a:pt x="577" y="590"/>
                  </a:cubicBezTo>
                  <a:cubicBezTo>
                    <a:pt x="552" y="620"/>
                    <a:pt x="557" y="672"/>
                    <a:pt x="595" y="689"/>
                  </a:cubicBezTo>
                  <a:cubicBezTo>
                    <a:pt x="612" y="697"/>
                    <a:pt x="633" y="694"/>
                    <a:pt x="646" y="682"/>
                  </a:cubicBezTo>
                  <a:cubicBezTo>
                    <a:pt x="662" y="669"/>
                    <a:pt x="663" y="649"/>
                    <a:pt x="661" y="630"/>
                  </a:cubicBezTo>
                  <a:cubicBezTo>
                    <a:pt x="676" y="638"/>
                    <a:pt x="694" y="639"/>
                    <a:pt x="712" y="631"/>
                  </a:cubicBezTo>
                  <a:cubicBezTo>
                    <a:pt x="716" y="629"/>
                    <a:pt x="719" y="627"/>
                    <a:pt x="722" y="625"/>
                  </a:cubicBezTo>
                  <a:cubicBezTo>
                    <a:pt x="735" y="643"/>
                    <a:pt x="755" y="646"/>
                    <a:pt x="774" y="640"/>
                  </a:cubicBezTo>
                  <a:cubicBezTo>
                    <a:pt x="768" y="671"/>
                    <a:pt x="791" y="711"/>
                    <a:pt x="823" y="718"/>
                  </a:cubicBezTo>
                  <a:cubicBezTo>
                    <a:pt x="852" y="724"/>
                    <a:pt x="876" y="703"/>
                    <a:pt x="882" y="677"/>
                  </a:cubicBezTo>
                  <a:cubicBezTo>
                    <a:pt x="895" y="698"/>
                    <a:pt x="919" y="712"/>
                    <a:pt x="944" y="712"/>
                  </a:cubicBezTo>
                  <a:cubicBezTo>
                    <a:pt x="962" y="711"/>
                    <a:pt x="980" y="703"/>
                    <a:pt x="990" y="687"/>
                  </a:cubicBezTo>
                  <a:cubicBezTo>
                    <a:pt x="999" y="674"/>
                    <a:pt x="1006" y="648"/>
                    <a:pt x="999" y="632"/>
                  </a:cubicBezTo>
                  <a:cubicBezTo>
                    <a:pt x="1011" y="627"/>
                    <a:pt x="1020" y="617"/>
                    <a:pt x="1026" y="604"/>
                  </a:cubicBezTo>
                  <a:cubicBezTo>
                    <a:pt x="1040" y="567"/>
                    <a:pt x="1006" y="523"/>
                    <a:pt x="968" y="526"/>
                  </a:cubicBezTo>
                  <a:close/>
                  <a:moveTo>
                    <a:pt x="480" y="95"/>
                  </a:moveTo>
                  <a:cubicBezTo>
                    <a:pt x="481" y="103"/>
                    <a:pt x="483" y="119"/>
                    <a:pt x="479" y="127"/>
                  </a:cubicBezTo>
                  <a:cubicBezTo>
                    <a:pt x="478" y="136"/>
                    <a:pt x="464" y="144"/>
                    <a:pt x="457" y="129"/>
                  </a:cubicBezTo>
                  <a:cubicBezTo>
                    <a:pt x="456" y="123"/>
                    <a:pt x="456" y="118"/>
                    <a:pt x="457" y="112"/>
                  </a:cubicBezTo>
                  <a:cubicBezTo>
                    <a:pt x="459" y="102"/>
                    <a:pt x="463" y="90"/>
                    <a:pt x="472" y="84"/>
                  </a:cubicBezTo>
                  <a:cubicBezTo>
                    <a:pt x="473" y="84"/>
                    <a:pt x="474" y="83"/>
                    <a:pt x="476" y="83"/>
                  </a:cubicBezTo>
                  <a:cubicBezTo>
                    <a:pt x="477" y="87"/>
                    <a:pt x="479" y="91"/>
                    <a:pt x="480" y="95"/>
                  </a:cubicBezTo>
                  <a:close/>
                  <a:moveTo>
                    <a:pt x="944" y="451"/>
                  </a:moveTo>
                  <a:cubicBezTo>
                    <a:pt x="980" y="470"/>
                    <a:pt x="976" y="515"/>
                    <a:pt x="943" y="532"/>
                  </a:cubicBezTo>
                  <a:cubicBezTo>
                    <a:pt x="941" y="510"/>
                    <a:pt x="909" y="496"/>
                    <a:pt x="883" y="491"/>
                  </a:cubicBezTo>
                  <a:cubicBezTo>
                    <a:pt x="885" y="491"/>
                    <a:pt x="886" y="491"/>
                    <a:pt x="887" y="491"/>
                  </a:cubicBezTo>
                  <a:cubicBezTo>
                    <a:pt x="897" y="491"/>
                    <a:pt x="908" y="493"/>
                    <a:pt x="917" y="498"/>
                  </a:cubicBezTo>
                  <a:cubicBezTo>
                    <a:pt x="918" y="499"/>
                    <a:pt x="919" y="498"/>
                    <a:pt x="918" y="497"/>
                  </a:cubicBezTo>
                  <a:cubicBezTo>
                    <a:pt x="905" y="488"/>
                    <a:pt x="887" y="485"/>
                    <a:pt x="871" y="487"/>
                  </a:cubicBezTo>
                  <a:cubicBezTo>
                    <a:pt x="883" y="484"/>
                    <a:pt x="895" y="483"/>
                    <a:pt x="906" y="487"/>
                  </a:cubicBezTo>
                  <a:cubicBezTo>
                    <a:pt x="907" y="487"/>
                    <a:pt x="908" y="486"/>
                    <a:pt x="907" y="486"/>
                  </a:cubicBezTo>
                  <a:cubicBezTo>
                    <a:pt x="898" y="481"/>
                    <a:pt x="890" y="480"/>
                    <a:pt x="880" y="481"/>
                  </a:cubicBezTo>
                  <a:cubicBezTo>
                    <a:pt x="878" y="481"/>
                    <a:pt x="873" y="482"/>
                    <a:pt x="869" y="483"/>
                  </a:cubicBezTo>
                  <a:cubicBezTo>
                    <a:pt x="880" y="478"/>
                    <a:pt x="893" y="474"/>
                    <a:pt x="903" y="479"/>
                  </a:cubicBezTo>
                  <a:cubicBezTo>
                    <a:pt x="903" y="479"/>
                    <a:pt x="904" y="478"/>
                    <a:pt x="903" y="478"/>
                  </a:cubicBezTo>
                  <a:cubicBezTo>
                    <a:pt x="891" y="469"/>
                    <a:pt x="871" y="477"/>
                    <a:pt x="859" y="485"/>
                  </a:cubicBezTo>
                  <a:cubicBezTo>
                    <a:pt x="858" y="482"/>
                    <a:pt x="857" y="480"/>
                    <a:pt x="856" y="478"/>
                  </a:cubicBezTo>
                  <a:cubicBezTo>
                    <a:pt x="876" y="449"/>
                    <a:pt x="911" y="433"/>
                    <a:pt x="944" y="451"/>
                  </a:cubicBezTo>
                  <a:close/>
                  <a:moveTo>
                    <a:pt x="859" y="518"/>
                  </a:moveTo>
                  <a:cubicBezTo>
                    <a:pt x="861" y="513"/>
                    <a:pt x="862" y="508"/>
                    <a:pt x="862" y="503"/>
                  </a:cubicBezTo>
                  <a:cubicBezTo>
                    <a:pt x="886" y="504"/>
                    <a:pt x="910" y="511"/>
                    <a:pt x="925" y="532"/>
                  </a:cubicBezTo>
                  <a:cubicBezTo>
                    <a:pt x="939" y="553"/>
                    <a:pt x="940" y="592"/>
                    <a:pt x="921" y="610"/>
                  </a:cubicBezTo>
                  <a:cubicBezTo>
                    <a:pt x="903" y="629"/>
                    <a:pt x="875" y="629"/>
                    <a:pt x="853" y="617"/>
                  </a:cubicBezTo>
                  <a:cubicBezTo>
                    <a:pt x="834" y="606"/>
                    <a:pt x="825" y="588"/>
                    <a:pt x="820" y="569"/>
                  </a:cubicBezTo>
                  <a:cubicBezTo>
                    <a:pt x="833" y="569"/>
                    <a:pt x="846" y="560"/>
                    <a:pt x="853" y="550"/>
                  </a:cubicBezTo>
                  <a:cubicBezTo>
                    <a:pt x="854" y="550"/>
                    <a:pt x="853" y="549"/>
                    <a:pt x="852" y="550"/>
                  </a:cubicBezTo>
                  <a:cubicBezTo>
                    <a:pt x="847" y="555"/>
                    <a:pt x="841" y="559"/>
                    <a:pt x="834" y="562"/>
                  </a:cubicBezTo>
                  <a:cubicBezTo>
                    <a:pt x="829" y="563"/>
                    <a:pt x="824" y="564"/>
                    <a:pt x="819" y="564"/>
                  </a:cubicBezTo>
                  <a:cubicBezTo>
                    <a:pt x="819" y="563"/>
                    <a:pt x="819" y="562"/>
                    <a:pt x="819" y="561"/>
                  </a:cubicBezTo>
                  <a:cubicBezTo>
                    <a:pt x="824" y="559"/>
                    <a:pt x="831" y="559"/>
                    <a:pt x="836" y="556"/>
                  </a:cubicBezTo>
                  <a:cubicBezTo>
                    <a:pt x="843" y="553"/>
                    <a:pt x="848" y="548"/>
                    <a:pt x="853" y="543"/>
                  </a:cubicBezTo>
                  <a:cubicBezTo>
                    <a:pt x="853" y="542"/>
                    <a:pt x="852" y="540"/>
                    <a:pt x="851" y="541"/>
                  </a:cubicBezTo>
                  <a:cubicBezTo>
                    <a:pt x="846" y="547"/>
                    <a:pt x="838" y="552"/>
                    <a:pt x="830" y="554"/>
                  </a:cubicBezTo>
                  <a:cubicBezTo>
                    <a:pt x="828" y="555"/>
                    <a:pt x="824" y="556"/>
                    <a:pt x="821" y="556"/>
                  </a:cubicBezTo>
                  <a:cubicBezTo>
                    <a:pt x="838" y="548"/>
                    <a:pt x="853" y="534"/>
                    <a:pt x="859" y="518"/>
                  </a:cubicBezTo>
                  <a:close/>
                  <a:moveTo>
                    <a:pt x="845" y="523"/>
                  </a:moveTo>
                  <a:cubicBezTo>
                    <a:pt x="834" y="540"/>
                    <a:pt x="811" y="553"/>
                    <a:pt x="791" y="553"/>
                  </a:cubicBezTo>
                  <a:cubicBezTo>
                    <a:pt x="782" y="553"/>
                    <a:pt x="775" y="551"/>
                    <a:pt x="767" y="547"/>
                  </a:cubicBezTo>
                  <a:cubicBezTo>
                    <a:pt x="763" y="545"/>
                    <a:pt x="759" y="542"/>
                    <a:pt x="756" y="538"/>
                  </a:cubicBezTo>
                  <a:cubicBezTo>
                    <a:pt x="762" y="542"/>
                    <a:pt x="769" y="545"/>
                    <a:pt x="776" y="547"/>
                  </a:cubicBezTo>
                  <a:cubicBezTo>
                    <a:pt x="777" y="547"/>
                    <a:pt x="778" y="546"/>
                    <a:pt x="777" y="545"/>
                  </a:cubicBezTo>
                  <a:cubicBezTo>
                    <a:pt x="765" y="542"/>
                    <a:pt x="754" y="534"/>
                    <a:pt x="746" y="524"/>
                  </a:cubicBezTo>
                  <a:cubicBezTo>
                    <a:pt x="748" y="523"/>
                    <a:pt x="751" y="521"/>
                    <a:pt x="752" y="520"/>
                  </a:cubicBezTo>
                  <a:cubicBezTo>
                    <a:pt x="760" y="514"/>
                    <a:pt x="764" y="507"/>
                    <a:pt x="768" y="499"/>
                  </a:cubicBezTo>
                  <a:cubicBezTo>
                    <a:pt x="768" y="498"/>
                    <a:pt x="767" y="498"/>
                    <a:pt x="766" y="499"/>
                  </a:cubicBezTo>
                  <a:cubicBezTo>
                    <a:pt x="762" y="506"/>
                    <a:pt x="756" y="512"/>
                    <a:pt x="749" y="517"/>
                  </a:cubicBezTo>
                  <a:cubicBezTo>
                    <a:pt x="749" y="517"/>
                    <a:pt x="749" y="517"/>
                    <a:pt x="749" y="517"/>
                  </a:cubicBezTo>
                  <a:cubicBezTo>
                    <a:pt x="757" y="509"/>
                    <a:pt x="763" y="497"/>
                    <a:pt x="766" y="486"/>
                  </a:cubicBezTo>
                  <a:cubicBezTo>
                    <a:pt x="767" y="485"/>
                    <a:pt x="765" y="484"/>
                    <a:pt x="765" y="485"/>
                  </a:cubicBezTo>
                  <a:cubicBezTo>
                    <a:pt x="761" y="496"/>
                    <a:pt x="754" y="506"/>
                    <a:pt x="746" y="513"/>
                  </a:cubicBezTo>
                  <a:cubicBezTo>
                    <a:pt x="759" y="496"/>
                    <a:pt x="767" y="474"/>
                    <a:pt x="759" y="452"/>
                  </a:cubicBezTo>
                  <a:cubicBezTo>
                    <a:pt x="759" y="452"/>
                    <a:pt x="759" y="452"/>
                    <a:pt x="759" y="451"/>
                  </a:cubicBezTo>
                  <a:cubicBezTo>
                    <a:pt x="779" y="443"/>
                    <a:pt x="810" y="441"/>
                    <a:pt x="828" y="455"/>
                  </a:cubicBezTo>
                  <a:cubicBezTo>
                    <a:pt x="847" y="470"/>
                    <a:pt x="860" y="501"/>
                    <a:pt x="845" y="523"/>
                  </a:cubicBezTo>
                  <a:close/>
                  <a:moveTo>
                    <a:pt x="738" y="381"/>
                  </a:moveTo>
                  <a:cubicBezTo>
                    <a:pt x="738" y="381"/>
                    <a:pt x="737" y="381"/>
                    <a:pt x="737" y="380"/>
                  </a:cubicBezTo>
                  <a:cubicBezTo>
                    <a:pt x="745" y="369"/>
                    <a:pt x="752" y="358"/>
                    <a:pt x="767" y="354"/>
                  </a:cubicBezTo>
                  <a:cubicBezTo>
                    <a:pt x="783" y="350"/>
                    <a:pt x="802" y="352"/>
                    <a:pt x="816" y="361"/>
                  </a:cubicBezTo>
                  <a:cubicBezTo>
                    <a:pt x="845" y="380"/>
                    <a:pt x="846" y="417"/>
                    <a:pt x="822" y="440"/>
                  </a:cubicBezTo>
                  <a:cubicBezTo>
                    <a:pt x="822" y="440"/>
                    <a:pt x="822" y="440"/>
                    <a:pt x="821" y="441"/>
                  </a:cubicBezTo>
                  <a:cubicBezTo>
                    <a:pt x="808" y="435"/>
                    <a:pt x="790" y="435"/>
                    <a:pt x="775" y="438"/>
                  </a:cubicBezTo>
                  <a:cubicBezTo>
                    <a:pt x="775" y="438"/>
                    <a:pt x="775" y="438"/>
                    <a:pt x="775" y="437"/>
                  </a:cubicBezTo>
                  <a:cubicBezTo>
                    <a:pt x="771" y="431"/>
                    <a:pt x="767" y="426"/>
                    <a:pt x="762" y="422"/>
                  </a:cubicBezTo>
                  <a:cubicBezTo>
                    <a:pt x="766" y="413"/>
                    <a:pt x="763" y="396"/>
                    <a:pt x="762" y="388"/>
                  </a:cubicBezTo>
                  <a:cubicBezTo>
                    <a:pt x="762" y="387"/>
                    <a:pt x="761" y="388"/>
                    <a:pt x="761" y="389"/>
                  </a:cubicBezTo>
                  <a:cubicBezTo>
                    <a:pt x="762" y="398"/>
                    <a:pt x="763" y="411"/>
                    <a:pt x="758" y="420"/>
                  </a:cubicBezTo>
                  <a:cubicBezTo>
                    <a:pt x="758" y="420"/>
                    <a:pt x="758" y="420"/>
                    <a:pt x="757" y="419"/>
                  </a:cubicBezTo>
                  <a:cubicBezTo>
                    <a:pt x="758" y="416"/>
                    <a:pt x="759" y="413"/>
                    <a:pt x="759" y="410"/>
                  </a:cubicBezTo>
                  <a:cubicBezTo>
                    <a:pt x="760" y="401"/>
                    <a:pt x="760" y="391"/>
                    <a:pt x="756" y="383"/>
                  </a:cubicBezTo>
                  <a:cubicBezTo>
                    <a:pt x="756" y="382"/>
                    <a:pt x="755" y="382"/>
                    <a:pt x="755" y="383"/>
                  </a:cubicBezTo>
                  <a:cubicBezTo>
                    <a:pt x="757" y="391"/>
                    <a:pt x="757" y="398"/>
                    <a:pt x="756" y="406"/>
                  </a:cubicBezTo>
                  <a:cubicBezTo>
                    <a:pt x="755" y="409"/>
                    <a:pt x="755" y="412"/>
                    <a:pt x="754" y="415"/>
                  </a:cubicBezTo>
                  <a:cubicBezTo>
                    <a:pt x="754" y="415"/>
                    <a:pt x="754" y="416"/>
                    <a:pt x="754" y="417"/>
                  </a:cubicBezTo>
                  <a:cubicBezTo>
                    <a:pt x="753" y="417"/>
                    <a:pt x="752" y="416"/>
                    <a:pt x="750" y="415"/>
                  </a:cubicBezTo>
                  <a:cubicBezTo>
                    <a:pt x="754" y="404"/>
                    <a:pt x="755" y="392"/>
                    <a:pt x="749" y="381"/>
                  </a:cubicBezTo>
                  <a:cubicBezTo>
                    <a:pt x="749" y="379"/>
                    <a:pt x="747" y="380"/>
                    <a:pt x="748" y="382"/>
                  </a:cubicBezTo>
                  <a:cubicBezTo>
                    <a:pt x="752" y="393"/>
                    <a:pt x="750" y="403"/>
                    <a:pt x="747" y="414"/>
                  </a:cubicBezTo>
                  <a:cubicBezTo>
                    <a:pt x="746" y="414"/>
                    <a:pt x="746" y="414"/>
                    <a:pt x="746" y="413"/>
                  </a:cubicBezTo>
                  <a:cubicBezTo>
                    <a:pt x="747" y="410"/>
                    <a:pt x="748" y="406"/>
                    <a:pt x="748" y="402"/>
                  </a:cubicBezTo>
                  <a:cubicBezTo>
                    <a:pt x="749" y="395"/>
                    <a:pt x="748" y="388"/>
                    <a:pt x="743" y="382"/>
                  </a:cubicBezTo>
                  <a:cubicBezTo>
                    <a:pt x="743" y="381"/>
                    <a:pt x="742" y="382"/>
                    <a:pt x="742" y="383"/>
                  </a:cubicBezTo>
                  <a:cubicBezTo>
                    <a:pt x="746" y="389"/>
                    <a:pt x="747" y="395"/>
                    <a:pt x="746" y="402"/>
                  </a:cubicBezTo>
                  <a:cubicBezTo>
                    <a:pt x="745" y="404"/>
                    <a:pt x="744" y="409"/>
                    <a:pt x="743" y="412"/>
                  </a:cubicBezTo>
                  <a:cubicBezTo>
                    <a:pt x="741" y="412"/>
                    <a:pt x="738" y="411"/>
                    <a:pt x="736" y="411"/>
                  </a:cubicBezTo>
                  <a:cubicBezTo>
                    <a:pt x="742" y="403"/>
                    <a:pt x="743" y="391"/>
                    <a:pt x="738" y="381"/>
                  </a:cubicBezTo>
                  <a:close/>
                  <a:moveTo>
                    <a:pt x="751" y="453"/>
                  </a:moveTo>
                  <a:cubicBezTo>
                    <a:pt x="760" y="480"/>
                    <a:pt x="742" y="508"/>
                    <a:pt x="719" y="521"/>
                  </a:cubicBezTo>
                  <a:cubicBezTo>
                    <a:pt x="699" y="533"/>
                    <a:pt x="674" y="532"/>
                    <a:pt x="655" y="519"/>
                  </a:cubicBezTo>
                  <a:cubicBezTo>
                    <a:pt x="655" y="518"/>
                    <a:pt x="655" y="518"/>
                    <a:pt x="655" y="517"/>
                  </a:cubicBezTo>
                  <a:cubicBezTo>
                    <a:pt x="660" y="519"/>
                    <a:pt x="665" y="521"/>
                    <a:pt x="670" y="521"/>
                  </a:cubicBezTo>
                  <a:cubicBezTo>
                    <a:pt x="681" y="523"/>
                    <a:pt x="693" y="522"/>
                    <a:pt x="704" y="517"/>
                  </a:cubicBezTo>
                  <a:cubicBezTo>
                    <a:pt x="704" y="517"/>
                    <a:pt x="704" y="516"/>
                    <a:pt x="703" y="516"/>
                  </a:cubicBezTo>
                  <a:cubicBezTo>
                    <a:pt x="688" y="520"/>
                    <a:pt x="672" y="519"/>
                    <a:pt x="658" y="513"/>
                  </a:cubicBezTo>
                  <a:cubicBezTo>
                    <a:pt x="657" y="513"/>
                    <a:pt x="656" y="512"/>
                    <a:pt x="656" y="512"/>
                  </a:cubicBezTo>
                  <a:cubicBezTo>
                    <a:pt x="655" y="509"/>
                    <a:pt x="655" y="506"/>
                    <a:pt x="654" y="503"/>
                  </a:cubicBezTo>
                  <a:cubicBezTo>
                    <a:pt x="653" y="493"/>
                    <a:pt x="650" y="484"/>
                    <a:pt x="645" y="476"/>
                  </a:cubicBezTo>
                  <a:cubicBezTo>
                    <a:pt x="645" y="475"/>
                    <a:pt x="644" y="476"/>
                    <a:pt x="644" y="477"/>
                  </a:cubicBezTo>
                  <a:cubicBezTo>
                    <a:pt x="649" y="486"/>
                    <a:pt x="651" y="498"/>
                    <a:pt x="651" y="509"/>
                  </a:cubicBezTo>
                  <a:cubicBezTo>
                    <a:pt x="650" y="509"/>
                    <a:pt x="650" y="508"/>
                    <a:pt x="649" y="508"/>
                  </a:cubicBezTo>
                  <a:cubicBezTo>
                    <a:pt x="649" y="504"/>
                    <a:pt x="648" y="500"/>
                    <a:pt x="648" y="497"/>
                  </a:cubicBezTo>
                  <a:cubicBezTo>
                    <a:pt x="647" y="489"/>
                    <a:pt x="644" y="481"/>
                    <a:pt x="640" y="475"/>
                  </a:cubicBezTo>
                  <a:cubicBezTo>
                    <a:pt x="640" y="474"/>
                    <a:pt x="638" y="475"/>
                    <a:pt x="639" y="476"/>
                  </a:cubicBezTo>
                  <a:cubicBezTo>
                    <a:pt x="644" y="484"/>
                    <a:pt x="645" y="493"/>
                    <a:pt x="645" y="503"/>
                  </a:cubicBezTo>
                  <a:cubicBezTo>
                    <a:pt x="645" y="502"/>
                    <a:pt x="644" y="502"/>
                    <a:pt x="644" y="502"/>
                  </a:cubicBezTo>
                  <a:cubicBezTo>
                    <a:pt x="644" y="492"/>
                    <a:pt x="639" y="482"/>
                    <a:pt x="634" y="473"/>
                  </a:cubicBezTo>
                  <a:cubicBezTo>
                    <a:pt x="634" y="473"/>
                    <a:pt x="633" y="473"/>
                    <a:pt x="633" y="474"/>
                  </a:cubicBezTo>
                  <a:cubicBezTo>
                    <a:pt x="636" y="479"/>
                    <a:pt x="637" y="484"/>
                    <a:pt x="638" y="489"/>
                  </a:cubicBezTo>
                  <a:cubicBezTo>
                    <a:pt x="636" y="484"/>
                    <a:pt x="634" y="478"/>
                    <a:pt x="630" y="473"/>
                  </a:cubicBezTo>
                  <a:cubicBezTo>
                    <a:pt x="632" y="467"/>
                    <a:pt x="634" y="462"/>
                    <a:pt x="639" y="457"/>
                  </a:cubicBezTo>
                  <a:cubicBezTo>
                    <a:pt x="644" y="451"/>
                    <a:pt x="650" y="446"/>
                    <a:pt x="657" y="443"/>
                  </a:cubicBezTo>
                  <a:cubicBezTo>
                    <a:pt x="658" y="442"/>
                    <a:pt x="657" y="441"/>
                    <a:pt x="656" y="441"/>
                  </a:cubicBezTo>
                  <a:cubicBezTo>
                    <a:pt x="645" y="446"/>
                    <a:pt x="631" y="456"/>
                    <a:pt x="627" y="468"/>
                  </a:cubicBezTo>
                  <a:cubicBezTo>
                    <a:pt x="627" y="468"/>
                    <a:pt x="627" y="468"/>
                    <a:pt x="627" y="468"/>
                  </a:cubicBezTo>
                  <a:cubicBezTo>
                    <a:pt x="627" y="466"/>
                    <a:pt x="627" y="464"/>
                    <a:pt x="628" y="462"/>
                  </a:cubicBezTo>
                  <a:cubicBezTo>
                    <a:pt x="630" y="456"/>
                    <a:pt x="633" y="452"/>
                    <a:pt x="637" y="449"/>
                  </a:cubicBezTo>
                  <a:cubicBezTo>
                    <a:pt x="643" y="442"/>
                    <a:pt x="650" y="435"/>
                    <a:pt x="658" y="433"/>
                  </a:cubicBezTo>
                  <a:cubicBezTo>
                    <a:pt x="659" y="432"/>
                    <a:pt x="659" y="431"/>
                    <a:pt x="658" y="431"/>
                  </a:cubicBezTo>
                  <a:cubicBezTo>
                    <a:pt x="642" y="434"/>
                    <a:pt x="627" y="448"/>
                    <a:pt x="623" y="464"/>
                  </a:cubicBezTo>
                  <a:cubicBezTo>
                    <a:pt x="623" y="463"/>
                    <a:pt x="622" y="463"/>
                    <a:pt x="622" y="462"/>
                  </a:cubicBezTo>
                  <a:cubicBezTo>
                    <a:pt x="622" y="462"/>
                    <a:pt x="621" y="462"/>
                    <a:pt x="621" y="461"/>
                  </a:cubicBezTo>
                  <a:cubicBezTo>
                    <a:pt x="630" y="432"/>
                    <a:pt x="653" y="415"/>
                    <a:pt x="684" y="414"/>
                  </a:cubicBezTo>
                  <a:cubicBezTo>
                    <a:pt x="711" y="412"/>
                    <a:pt x="741" y="426"/>
                    <a:pt x="751" y="453"/>
                  </a:cubicBezTo>
                  <a:close/>
                  <a:moveTo>
                    <a:pt x="651" y="515"/>
                  </a:moveTo>
                  <a:cubicBezTo>
                    <a:pt x="651" y="515"/>
                    <a:pt x="651" y="516"/>
                    <a:pt x="651" y="516"/>
                  </a:cubicBezTo>
                  <a:cubicBezTo>
                    <a:pt x="650" y="516"/>
                    <a:pt x="649" y="515"/>
                    <a:pt x="649" y="514"/>
                  </a:cubicBezTo>
                  <a:cubicBezTo>
                    <a:pt x="649" y="514"/>
                    <a:pt x="649" y="514"/>
                    <a:pt x="649" y="513"/>
                  </a:cubicBezTo>
                  <a:cubicBezTo>
                    <a:pt x="649" y="514"/>
                    <a:pt x="650" y="514"/>
                    <a:pt x="651" y="515"/>
                  </a:cubicBezTo>
                  <a:close/>
                  <a:moveTo>
                    <a:pt x="645" y="510"/>
                  </a:moveTo>
                  <a:cubicBezTo>
                    <a:pt x="645" y="510"/>
                    <a:pt x="645" y="510"/>
                    <a:pt x="645" y="511"/>
                  </a:cubicBezTo>
                  <a:cubicBezTo>
                    <a:pt x="644" y="510"/>
                    <a:pt x="644" y="510"/>
                    <a:pt x="644" y="510"/>
                  </a:cubicBezTo>
                  <a:cubicBezTo>
                    <a:pt x="644" y="509"/>
                    <a:pt x="644" y="509"/>
                    <a:pt x="644" y="509"/>
                  </a:cubicBezTo>
                  <a:cubicBezTo>
                    <a:pt x="644" y="509"/>
                    <a:pt x="644" y="510"/>
                    <a:pt x="645" y="510"/>
                  </a:cubicBezTo>
                  <a:close/>
                  <a:moveTo>
                    <a:pt x="622" y="441"/>
                  </a:moveTo>
                  <a:cubicBezTo>
                    <a:pt x="622" y="441"/>
                    <a:pt x="622" y="441"/>
                    <a:pt x="622" y="441"/>
                  </a:cubicBezTo>
                  <a:cubicBezTo>
                    <a:pt x="623" y="441"/>
                    <a:pt x="623" y="440"/>
                    <a:pt x="623" y="440"/>
                  </a:cubicBezTo>
                  <a:cubicBezTo>
                    <a:pt x="623" y="441"/>
                    <a:pt x="623" y="441"/>
                    <a:pt x="622" y="441"/>
                  </a:cubicBezTo>
                  <a:close/>
                  <a:moveTo>
                    <a:pt x="701" y="335"/>
                  </a:moveTo>
                  <a:cubicBezTo>
                    <a:pt x="728" y="353"/>
                    <a:pt x="735" y="387"/>
                    <a:pt x="712" y="411"/>
                  </a:cubicBezTo>
                  <a:cubicBezTo>
                    <a:pt x="691" y="405"/>
                    <a:pt x="667" y="407"/>
                    <a:pt x="649" y="416"/>
                  </a:cubicBezTo>
                  <a:cubicBezTo>
                    <a:pt x="647" y="413"/>
                    <a:pt x="645" y="411"/>
                    <a:pt x="643" y="408"/>
                  </a:cubicBezTo>
                  <a:cubicBezTo>
                    <a:pt x="641" y="405"/>
                    <a:pt x="639" y="402"/>
                    <a:pt x="637" y="398"/>
                  </a:cubicBezTo>
                  <a:cubicBezTo>
                    <a:pt x="637" y="397"/>
                    <a:pt x="636" y="398"/>
                    <a:pt x="636" y="398"/>
                  </a:cubicBezTo>
                  <a:cubicBezTo>
                    <a:pt x="638" y="405"/>
                    <a:pt x="641" y="412"/>
                    <a:pt x="646" y="417"/>
                  </a:cubicBezTo>
                  <a:cubicBezTo>
                    <a:pt x="645" y="418"/>
                    <a:pt x="644" y="418"/>
                    <a:pt x="643" y="419"/>
                  </a:cubicBezTo>
                  <a:cubicBezTo>
                    <a:pt x="637" y="411"/>
                    <a:pt x="632" y="401"/>
                    <a:pt x="632" y="391"/>
                  </a:cubicBezTo>
                  <a:cubicBezTo>
                    <a:pt x="632" y="390"/>
                    <a:pt x="631" y="390"/>
                    <a:pt x="631" y="391"/>
                  </a:cubicBezTo>
                  <a:cubicBezTo>
                    <a:pt x="631" y="402"/>
                    <a:pt x="634" y="412"/>
                    <a:pt x="641" y="420"/>
                  </a:cubicBezTo>
                  <a:cubicBezTo>
                    <a:pt x="639" y="421"/>
                    <a:pt x="638" y="422"/>
                    <a:pt x="637" y="423"/>
                  </a:cubicBezTo>
                  <a:cubicBezTo>
                    <a:pt x="628" y="412"/>
                    <a:pt x="626" y="400"/>
                    <a:pt x="628" y="385"/>
                  </a:cubicBezTo>
                  <a:cubicBezTo>
                    <a:pt x="628" y="385"/>
                    <a:pt x="627" y="384"/>
                    <a:pt x="627" y="385"/>
                  </a:cubicBezTo>
                  <a:cubicBezTo>
                    <a:pt x="622" y="399"/>
                    <a:pt x="625" y="414"/>
                    <a:pt x="634" y="426"/>
                  </a:cubicBezTo>
                  <a:cubicBezTo>
                    <a:pt x="633" y="426"/>
                    <a:pt x="632" y="427"/>
                    <a:pt x="632" y="428"/>
                  </a:cubicBezTo>
                  <a:cubicBezTo>
                    <a:pt x="621" y="413"/>
                    <a:pt x="617" y="395"/>
                    <a:pt x="622" y="377"/>
                  </a:cubicBezTo>
                  <a:cubicBezTo>
                    <a:pt x="623" y="376"/>
                    <a:pt x="621" y="375"/>
                    <a:pt x="621" y="376"/>
                  </a:cubicBezTo>
                  <a:cubicBezTo>
                    <a:pt x="615" y="394"/>
                    <a:pt x="617" y="413"/>
                    <a:pt x="627" y="428"/>
                  </a:cubicBezTo>
                  <a:cubicBezTo>
                    <a:pt x="627" y="428"/>
                    <a:pt x="627" y="428"/>
                    <a:pt x="627" y="428"/>
                  </a:cubicBezTo>
                  <a:cubicBezTo>
                    <a:pt x="612" y="419"/>
                    <a:pt x="609" y="399"/>
                    <a:pt x="614" y="383"/>
                  </a:cubicBezTo>
                  <a:cubicBezTo>
                    <a:pt x="614" y="383"/>
                    <a:pt x="614" y="383"/>
                    <a:pt x="614" y="382"/>
                  </a:cubicBezTo>
                  <a:cubicBezTo>
                    <a:pt x="620" y="370"/>
                    <a:pt x="622" y="356"/>
                    <a:pt x="619" y="343"/>
                  </a:cubicBezTo>
                  <a:cubicBezTo>
                    <a:pt x="643" y="324"/>
                    <a:pt x="674" y="317"/>
                    <a:pt x="701" y="335"/>
                  </a:cubicBezTo>
                  <a:close/>
                  <a:moveTo>
                    <a:pt x="611" y="243"/>
                  </a:moveTo>
                  <a:cubicBezTo>
                    <a:pt x="624" y="223"/>
                    <a:pt x="646" y="212"/>
                    <a:pt x="669" y="218"/>
                  </a:cubicBezTo>
                  <a:cubicBezTo>
                    <a:pt x="716" y="231"/>
                    <a:pt x="721" y="289"/>
                    <a:pt x="686" y="317"/>
                  </a:cubicBezTo>
                  <a:cubicBezTo>
                    <a:pt x="686" y="317"/>
                    <a:pt x="686" y="317"/>
                    <a:pt x="686" y="317"/>
                  </a:cubicBezTo>
                  <a:cubicBezTo>
                    <a:pt x="674" y="314"/>
                    <a:pt x="654" y="311"/>
                    <a:pt x="638" y="313"/>
                  </a:cubicBezTo>
                  <a:cubicBezTo>
                    <a:pt x="637" y="312"/>
                    <a:pt x="636" y="310"/>
                    <a:pt x="635" y="309"/>
                  </a:cubicBezTo>
                  <a:cubicBezTo>
                    <a:pt x="631" y="305"/>
                    <a:pt x="627" y="301"/>
                    <a:pt x="622" y="297"/>
                  </a:cubicBezTo>
                  <a:cubicBezTo>
                    <a:pt x="621" y="297"/>
                    <a:pt x="620" y="299"/>
                    <a:pt x="621" y="299"/>
                  </a:cubicBezTo>
                  <a:cubicBezTo>
                    <a:pt x="626" y="303"/>
                    <a:pt x="629" y="307"/>
                    <a:pt x="633" y="312"/>
                  </a:cubicBezTo>
                  <a:cubicBezTo>
                    <a:pt x="633" y="312"/>
                    <a:pt x="634" y="313"/>
                    <a:pt x="635" y="314"/>
                  </a:cubicBezTo>
                  <a:cubicBezTo>
                    <a:pt x="634" y="314"/>
                    <a:pt x="633" y="314"/>
                    <a:pt x="632" y="315"/>
                  </a:cubicBezTo>
                  <a:cubicBezTo>
                    <a:pt x="630" y="312"/>
                    <a:pt x="628" y="310"/>
                    <a:pt x="626" y="308"/>
                  </a:cubicBezTo>
                  <a:cubicBezTo>
                    <a:pt x="622" y="304"/>
                    <a:pt x="616" y="300"/>
                    <a:pt x="610" y="299"/>
                  </a:cubicBezTo>
                  <a:cubicBezTo>
                    <a:pt x="609" y="299"/>
                    <a:pt x="609" y="300"/>
                    <a:pt x="610" y="300"/>
                  </a:cubicBezTo>
                  <a:cubicBezTo>
                    <a:pt x="618" y="302"/>
                    <a:pt x="624" y="308"/>
                    <a:pt x="629" y="316"/>
                  </a:cubicBezTo>
                  <a:cubicBezTo>
                    <a:pt x="628" y="316"/>
                    <a:pt x="627" y="316"/>
                    <a:pt x="626" y="317"/>
                  </a:cubicBezTo>
                  <a:cubicBezTo>
                    <a:pt x="621" y="309"/>
                    <a:pt x="612" y="303"/>
                    <a:pt x="603" y="301"/>
                  </a:cubicBezTo>
                  <a:cubicBezTo>
                    <a:pt x="602" y="301"/>
                    <a:pt x="602" y="302"/>
                    <a:pt x="602" y="302"/>
                  </a:cubicBezTo>
                  <a:cubicBezTo>
                    <a:pt x="611" y="305"/>
                    <a:pt x="618" y="311"/>
                    <a:pt x="623" y="319"/>
                  </a:cubicBezTo>
                  <a:cubicBezTo>
                    <a:pt x="621" y="319"/>
                    <a:pt x="620" y="320"/>
                    <a:pt x="619" y="321"/>
                  </a:cubicBezTo>
                  <a:cubicBezTo>
                    <a:pt x="614" y="314"/>
                    <a:pt x="607" y="308"/>
                    <a:pt x="598" y="306"/>
                  </a:cubicBezTo>
                  <a:cubicBezTo>
                    <a:pt x="596" y="283"/>
                    <a:pt x="598" y="263"/>
                    <a:pt x="611" y="243"/>
                  </a:cubicBezTo>
                  <a:close/>
                  <a:moveTo>
                    <a:pt x="593" y="316"/>
                  </a:moveTo>
                  <a:cubicBezTo>
                    <a:pt x="618" y="335"/>
                    <a:pt x="615" y="371"/>
                    <a:pt x="594" y="392"/>
                  </a:cubicBezTo>
                  <a:cubicBezTo>
                    <a:pt x="582" y="404"/>
                    <a:pt x="568" y="408"/>
                    <a:pt x="553" y="410"/>
                  </a:cubicBezTo>
                  <a:cubicBezTo>
                    <a:pt x="541" y="407"/>
                    <a:pt x="529" y="407"/>
                    <a:pt x="518" y="402"/>
                  </a:cubicBezTo>
                  <a:cubicBezTo>
                    <a:pt x="518" y="402"/>
                    <a:pt x="518" y="402"/>
                    <a:pt x="518" y="402"/>
                  </a:cubicBezTo>
                  <a:cubicBezTo>
                    <a:pt x="513" y="399"/>
                    <a:pt x="511" y="394"/>
                    <a:pt x="510" y="388"/>
                  </a:cubicBezTo>
                  <a:cubicBezTo>
                    <a:pt x="507" y="377"/>
                    <a:pt x="506" y="367"/>
                    <a:pt x="510" y="356"/>
                  </a:cubicBezTo>
                  <a:cubicBezTo>
                    <a:pt x="510" y="355"/>
                    <a:pt x="509" y="355"/>
                    <a:pt x="508" y="356"/>
                  </a:cubicBezTo>
                  <a:cubicBezTo>
                    <a:pt x="503" y="368"/>
                    <a:pt x="502" y="383"/>
                    <a:pt x="507" y="395"/>
                  </a:cubicBezTo>
                  <a:cubicBezTo>
                    <a:pt x="507" y="395"/>
                    <a:pt x="507" y="395"/>
                    <a:pt x="507" y="395"/>
                  </a:cubicBezTo>
                  <a:cubicBezTo>
                    <a:pt x="506" y="393"/>
                    <a:pt x="505" y="391"/>
                    <a:pt x="505" y="391"/>
                  </a:cubicBezTo>
                  <a:cubicBezTo>
                    <a:pt x="503" y="385"/>
                    <a:pt x="503" y="379"/>
                    <a:pt x="503" y="374"/>
                  </a:cubicBezTo>
                  <a:cubicBezTo>
                    <a:pt x="503" y="363"/>
                    <a:pt x="503" y="353"/>
                    <a:pt x="509" y="344"/>
                  </a:cubicBezTo>
                  <a:cubicBezTo>
                    <a:pt x="510" y="343"/>
                    <a:pt x="509" y="343"/>
                    <a:pt x="508" y="343"/>
                  </a:cubicBezTo>
                  <a:cubicBezTo>
                    <a:pt x="500" y="352"/>
                    <a:pt x="498" y="366"/>
                    <a:pt x="498" y="378"/>
                  </a:cubicBezTo>
                  <a:cubicBezTo>
                    <a:pt x="498" y="380"/>
                    <a:pt x="498" y="381"/>
                    <a:pt x="499" y="383"/>
                  </a:cubicBezTo>
                  <a:cubicBezTo>
                    <a:pt x="497" y="377"/>
                    <a:pt x="497" y="371"/>
                    <a:pt x="497" y="365"/>
                  </a:cubicBezTo>
                  <a:cubicBezTo>
                    <a:pt x="497" y="348"/>
                    <a:pt x="502" y="339"/>
                    <a:pt x="515" y="329"/>
                  </a:cubicBezTo>
                  <a:cubicBezTo>
                    <a:pt x="517" y="327"/>
                    <a:pt x="516" y="324"/>
                    <a:pt x="513" y="325"/>
                  </a:cubicBezTo>
                  <a:cubicBezTo>
                    <a:pt x="492" y="336"/>
                    <a:pt x="477" y="363"/>
                    <a:pt x="485" y="387"/>
                  </a:cubicBezTo>
                  <a:cubicBezTo>
                    <a:pt x="481" y="380"/>
                    <a:pt x="479" y="372"/>
                    <a:pt x="478" y="363"/>
                  </a:cubicBezTo>
                  <a:cubicBezTo>
                    <a:pt x="478" y="345"/>
                    <a:pt x="491" y="330"/>
                    <a:pt x="505" y="321"/>
                  </a:cubicBezTo>
                  <a:cubicBezTo>
                    <a:pt x="529" y="305"/>
                    <a:pt x="569" y="297"/>
                    <a:pt x="593" y="316"/>
                  </a:cubicBezTo>
                  <a:close/>
                  <a:moveTo>
                    <a:pt x="605" y="439"/>
                  </a:moveTo>
                  <a:cubicBezTo>
                    <a:pt x="602" y="438"/>
                    <a:pt x="599" y="437"/>
                    <a:pt x="597" y="435"/>
                  </a:cubicBezTo>
                  <a:cubicBezTo>
                    <a:pt x="591" y="432"/>
                    <a:pt x="586" y="427"/>
                    <a:pt x="584" y="421"/>
                  </a:cubicBezTo>
                  <a:cubicBezTo>
                    <a:pt x="586" y="420"/>
                    <a:pt x="587" y="420"/>
                    <a:pt x="588" y="419"/>
                  </a:cubicBezTo>
                  <a:cubicBezTo>
                    <a:pt x="591" y="428"/>
                    <a:pt x="597" y="434"/>
                    <a:pt x="605" y="439"/>
                  </a:cubicBezTo>
                  <a:close/>
                  <a:moveTo>
                    <a:pt x="564" y="428"/>
                  </a:moveTo>
                  <a:cubicBezTo>
                    <a:pt x="564" y="428"/>
                    <a:pt x="565" y="428"/>
                    <a:pt x="565" y="428"/>
                  </a:cubicBezTo>
                  <a:cubicBezTo>
                    <a:pt x="566" y="431"/>
                    <a:pt x="567" y="435"/>
                    <a:pt x="569" y="438"/>
                  </a:cubicBezTo>
                  <a:cubicBezTo>
                    <a:pt x="569" y="438"/>
                    <a:pt x="569" y="438"/>
                    <a:pt x="568" y="438"/>
                  </a:cubicBezTo>
                  <a:cubicBezTo>
                    <a:pt x="568" y="437"/>
                    <a:pt x="567" y="436"/>
                    <a:pt x="567" y="435"/>
                  </a:cubicBezTo>
                  <a:cubicBezTo>
                    <a:pt x="566" y="433"/>
                    <a:pt x="565" y="431"/>
                    <a:pt x="564" y="428"/>
                  </a:cubicBezTo>
                  <a:close/>
                  <a:moveTo>
                    <a:pt x="564" y="439"/>
                  </a:moveTo>
                  <a:cubicBezTo>
                    <a:pt x="564" y="439"/>
                    <a:pt x="564" y="439"/>
                    <a:pt x="563" y="440"/>
                  </a:cubicBezTo>
                  <a:cubicBezTo>
                    <a:pt x="562" y="436"/>
                    <a:pt x="560" y="432"/>
                    <a:pt x="558" y="429"/>
                  </a:cubicBezTo>
                  <a:cubicBezTo>
                    <a:pt x="559" y="429"/>
                    <a:pt x="560" y="429"/>
                    <a:pt x="561" y="429"/>
                  </a:cubicBezTo>
                  <a:cubicBezTo>
                    <a:pt x="562" y="432"/>
                    <a:pt x="563" y="436"/>
                    <a:pt x="564" y="439"/>
                  </a:cubicBezTo>
                  <a:close/>
                  <a:moveTo>
                    <a:pt x="568" y="427"/>
                  </a:moveTo>
                  <a:cubicBezTo>
                    <a:pt x="569" y="427"/>
                    <a:pt x="570" y="427"/>
                    <a:pt x="570" y="427"/>
                  </a:cubicBezTo>
                  <a:cubicBezTo>
                    <a:pt x="571" y="429"/>
                    <a:pt x="572" y="430"/>
                    <a:pt x="572" y="432"/>
                  </a:cubicBezTo>
                  <a:cubicBezTo>
                    <a:pt x="573" y="434"/>
                    <a:pt x="574" y="435"/>
                    <a:pt x="575" y="437"/>
                  </a:cubicBezTo>
                  <a:cubicBezTo>
                    <a:pt x="575" y="437"/>
                    <a:pt x="574" y="437"/>
                    <a:pt x="574" y="437"/>
                  </a:cubicBezTo>
                  <a:cubicBezTo>
                    <a:pt x="572" y="434"/>
                    <a:pt x="570" y="431"/>
                    <a:pt x="568" y="427"/>
                  </a:cubicBezTo>
                  <a:close/>
                  <a:moveTo>
                    <a:pt x="573" y="426"/>
                  </a:moveTo>
                  <a:cubicBezTo>
                    <a:pt x="574" y="426"/>
                    <a:pt x="574" y="425"/>
                    <a:pt x="575" y="425"/>
                  </a:cubicBezTo>
                  <a:cubicBezTo>
                    <a:pt x="576" y="429"/>
                    <a:pt x="577" y="433"/>
                    <a:pt x="580" y="436"/>
                  </a:cubicBezTo>
                  <a:cubicBezTo>
                    <a:pt x="580" y="436"/>
                    <a:pt x="580" y="436"/>
                    <a:pt x="579" y="436"/>
                  </a:cubicBezTo>
                  <a:cubicBezTo>
                    <a:pt x="577" y="433"/>
                    <a:pt x="575" y="430"/>
                    <a:pt x="573" y="426"/>
                  </a:cubicBezTo>
                  <a:close/>
                  <a:moveTo>
                    <a:pt x="578" y="424"/>
                  </a:moveTo>
                  <a:cubicBezTo>
                    <a:pt x="578" y="424"/>
                    <a:pt x="578" y="424"/>
                    <a:pt x="578" y="424"/>
                  </a:cubicBezTo>
                  <a:cubicBezTo>
                    <a:pt x="578" y="425"/>
                    <a:pt x="578" y="426"/>
                    <a:pt x="579" y="427"/>
                  </a:cubicBezTo>
                  <a:cubicBezTo>
                    <a:pt x="578" y="426"/>
                    <a:pt x="578" y="425"/>
                    <a:pt x="578" y="424"/>
                  </a:cubicBezTo>
                  <a:close/>
                  <a:moveTo>
                    <a:pt x="409" y="472"/>
                  </a:moveTo>
                  <a:cubicBezTo>
                    <a:pt x="410" y="472"/>
                    <a:pt x="410" y="472"/>
                    <a:pt x="410" y="472"/>
                  </a:cubicBezTo>
                  <a:cubicBezTo>
                    <a:pt x="408" y="475"/>
                    <a:pt x="407" y="478"/>
                    <a:pt x="407" y="481"/>
                  </a:cubicBezTo>
                  <a:cubicBezTo>
                    <a:pt x="404" y="492"/>
                    <a:pt x="407" y="503"/>
                    <a:pt x="412" y="513"/>
                  </a:cubicBezTo>
                  <a:cubicBezTo>
                    <a:pt x="413" y="514"/>
                    <a:pt x="414" y="513"/>
                    <a:pt x="414" y="512"/>
                  </a:cubicBezTo>
                  <a:cubicBezTo>
                    <a:pt x="410" y="502"/>
                    <a:pt x="408" y="492"/>
                    <a:pt x="411" y="482"/>
                  </a:cubicBezTo>
                  <a:cubicBezTo>
                    <a:pt x="411" y="478"/>
                    <a:pt x="413" y="476"/>
                    <a:pt x="415" y="473"/>
                  </a:cubicBezTo>
                  <a:cubicBezTo>
                    <a:pt x="416" y="473"/>
                    <a:pt x="416" y="473"/>
                    <a:pt x="417" y="473"/>
                  </a:cubicBezTo>
                  <a:cubicBezTo>
                    <a:pt x="412" y="484"/>
                    <a:pt x="414" y="498"/>
                    <a:pt x="418" y="509"/>
                  </a:cubicBezTo>
                  <a:cubicBezTo>
                    <a:pt x="418" y="510"/>
                    <a:pt x="419" y="509"/>
                    <a:pt x="419" y="509"/>
                  </a:cubicBezTo>
                  <a:cubicBezTo>
                    <a:pt x="416" y="498"/>
                    <a:pt x="416" y="487"/>
                    <a:pt x="421" y="477"/>
                  </a:cubicBezTo>
                  <a:cubicBezTo>
                    <a:pt x="419" y="490"/>
                    <a:pt x="422" y="503"/>
                    <a:pt x="428" y="515"/>
                  </a:cubicBezTo>
                  <a:cubicBezTo>
                    <a:pt x="428" y="515"/>
                    <a:pt x="428" y="516"/>
                    <a:pt x="428" y="516"/>
                  </a:cubicBezTo>
                  <a:cubicBezTo>
                    <a:pt x="420" y="541"/>
                    <a:pt x="392" y="559"/>
                    <a:pt x="367" y="560"/>
                  </a:cubicBezTo>
                  <a:cubicBezTo>
                    <a:pt x="341" y="562"/>
                    <a:pt x="320" y="548"/>
                    <a:pt x="306" y="527"/>
                  </a:cubicBezTo>
                  <a:cubicBezTo>
                    <a:pt x="293" y="508"/>
                    <a:pt x="293" y="482"/>
                    <a:pt x="304" y="462"/>
                  </a:cubicBezTo>
                  <a:cubicBezTo>
                    <a:pt x="315" y="444"/>
                    <a:pt x="333" y="436"/>
                    <a:pt x="352" y="432"/>
                  </a:cubicBezTo>
                  <a:cubicBezTo>
                    <a:pt x="353" y="432"/>
                    <a:pt x="353" y="432"/>
                    <a:pt x="353" y="433"/>
                  </a:cubicBezTo>
                  <a:cubicBezTo>
                    <a:pt x="360" y="453"/>
                    <a:pt x="383" y="467"/>
                    <a:pt x="405" y="472"/>
                  </a:cubicBezTo>
                  <a:cubicBezTo>
                    <a:pt x="400" y="481"/>
                    <a:pt x="399" y="493"/>
                    <a:pt x="403" y="503"/>
                  </a:cubicBezTo>
                  <a:cubicBezTo>
                    <a:pt x="404" y="504"/>
                    <a:pt x="405" y="503"/>
                    <a:pt x="405" y="502"/>
                  </a:cubicBezTo>
                  <a:cubicBezTo>
                    <a:pt x="401" y="491"/>
                    <a:pt x="404" y="481"/>
                    <a:pt x="409" y="472"/>
                  </a:cubicBezTo>
                  <a:close/>
                  <a:moveTo>
                    <a:pt x="428" y="443"/>
                  </a:moveTo>
                  <a:cubicBezTo>
                    <a:pt x="418" y="448"/>
                    <a:pt x="409" y="447"/>
                    <a:pt x="398" y="448"/>
                  </a:cubicBezTo>
                  <a:cubicBezTo>
                    <a:pt x="375" y="443"/>
                    <a:pt x="353" y="425"/>
                    <a:pt x="346" y="403"/>
                  </a:cubicBezTo>
                  <a:cubicBezTo>
                    <a:pt x="335" y="372"/>
                    <a:pt x="352" y="337"/>
                    <a:pt x="384" y="328"/>
                  </a:cubicBezTo>
                  <a:cubicBezTo>
                    <a:pt x="391" y="326"/>
                    <a:pt x="398" y="325"/>
                    <a:pt x="404" y="325"/>
                  </a:cubicBezTo>
                  <a:cubicBezTo>
                    <a:pt x="405" y="325"/>
                    <a:pt x="406" y="325"/>
                    <a:pt x="406" y="325"/>
                  </a:cubicBezTo>
                  <a:cubicBezTo>
                    <a:pt x="429" y="324"/>
                    <a:pt x="453" y="333"/>
                    <a:pt x="464" y="352"/>
                  </a:cubicBezTo>
                  <a:cubicBezTo>
                    <a:pt x="457" y="344"/>
                    <a:pt x="446" y="339"/>
                    <a:pt x="435" y="337"/>
                  </a:cubicBezTo>
                  <a:cubicBezTo>
                    <a:pt x="433" y="337"/>
                    <a:pt x="432" y="340"/>
                    <a:pt x="434" y="340"/>
                  </a:cubicBezTo>
                  <a:cubicBezTo>
                    <a:pt x="450" y="344"/>
                    <a:pt x="458" y="355"/>
                    <a:pt x="462" y="369"/>
                  </a:cubicBezTo>
                  <a:cubicBezTo>
                    <a:pt x="458" y="362"/>
                    <a:pt x="452" y="356"/>
                    <a:pt x="446" y="351"/>
                  </a:cubicBezTo>
                  <a:cubicBezTo>
                    <a:pt x="445" y="350"/>
                    <a:pt x="444" y="352"/>
                    <a:pt x="444" y="353"/>
                  </a:cubicBezTo>
                  <a:cubicBezTo>
                    <a:pt x="455" y="365"/>
                    <a:pt x="460" y="380"/>
                    <a:pt x="459" y="396"/>
                  </a:cubicBezTo>
                  <a:cubicBezTo>
                    <a:pt x="458" y="384"/>
                    <a:pt x="453" y="373"/>
                    <a:pt x="446" y="363"/>
                  </a:cubicBezTo>
                  <a:cubicBezTo>
                    <a:pt x="446" y="363"/>
                    <a:pt x="445" y="363"/>
                    <a:pt x="445" y="363"/>
                  </a:cubicBezTo>
                  <a:cubicBezTo>
                    <a:pt x="452" y="374"/>
                    <a:pt x="456" y="388"/>
                    <a:pt x="456" y="400"/>
                  </a:cubicBezTo>
                  <a:cubicBezTo>
                    <a:pt x="456" y="401"/>
                    <a:pt x="456" y="402"/>
                    <a:pt x="455" y="403"/>
                  </a:cubicBezTo>
                  <a:cubicBezTo>
                    <a:pt x="454" y="394"/>
                    <a:pt x="451" y="384"/>
                    <a:pt x="445" y="376"/>
                  </a:cubicBezTo>
                  <a:cubicBezTo>
                    <a:pt x="445" y="376"/>
                    <a:pt x="444" y="376"/>
                    <a:pt x="444" y="377"/>
                  </a:cubicBezTo>
                  <a:cubicBezTo>
                    <a:pt x="450" y="387"/>
                    <a:pt x="452" y="398"/>
                    <a:pt x="451" y="410"/>
                  </a:cubicBezTo>
                  <a:cubicBezTo>
                    <a:pt x="451" y="415"/>
                    <a:pt x="449" y="421"/>
                    <a:pt x="447" y="426"/>
                  </a:cubicBezTo>
                  <a:cubicBezTo>
                    <a:pt x="445" y="430"/>
                    <a:pt x="443" y="433"/>
                    <a:pt x="440" y="436"/>
                  </a:cubicBezTo>
                  <a:cubicBezTo>
                    <a:pt x="436" y="439"/>
                    <a:pt x="433" y="441"/>
                    <a:pt x="428" y="443"/>
                  </a:cubicBezTo>
                  <a:close/>
                  <a:moveTo>
                    <a:pt x="341" y="234"/>
                  </a:moveTo>
                  <a:cubicBezTo>
                    <a:pt x="349" y="242"/>
                    <a:pt x="356" y="251"/>
                    <a:pt x="362" y="260"/>
                  </a:cubicBezTo>
                  <a:cubicBezTo>
                    <a:pt x="363" y="269"/>
                    <a:pt x="362" y="278"/>
                    <a:pt x="361" y="286"/>
                  </a:cubicBezTo>
                  <a:cubicBezTo>
                    <a:pt x="360" y="297"/>
                    <a:pt x="356" y="306"/>
                    <a:pt x="350" y="315"/>
                  </a:cubicBezTo>
                  <a:cubicBezTo>
                    <a:pt x="350" y="315"/>
                    <a:pt x="350" y="315"/>
                    <a:pt x="350" y="315"/>
                  </a:cubicBezTo>
                  <a:cubicBezTo>
                    <a:pt x="344" y="314"/>
                    <a:pt x="337" y="313"/>
                    <a:pt x="331" y="313"/>
                  </a:cubicBezTo>
                  <a:cubicBezTo>
                    <a:pt x="338" y="303"/>
                    <a:pt x="342" y="291"/>
                    <a:pt x="344" y="278"/>
                  </a:cubicBezTo>
                  <a:cubicBezTo>
                    <a:pt x="346" y="265"/>
                    <a:pt x="345" y="249"/>
                    <a:pt x="341" y="234"/>
                  </a:cubicBezTo>
                  <a:close/>
                  <a:moveTo>
                    <a:pt x="365" y="289"/>
                  </a:moveTo>
                  <a:cubicBezTo>
                    <a:pt x="366" y="282"/>
                    <a:pt x="366" y="274"/>
                    <a:pt x="365" y="266"/>
                  </a:cubicBezTo>
                  <a:cubicBezTo>
                    <a:pt x="366" y="268"/>
                    <a:pt x="368" y="270"/>
                    <a:pt x="369" y="272"/>
                  </a:cubicBezTo>
                  <a:cubicBezTo>
                    <a:pt x="370" y="283"/>
                    <a:pt x="370" y="293"/>
                    <a:pt x="368" y="304"/>
                  </a:cubicBezTo>
                  <a:cubicBezTo>
                    <a:pt x="366" y="309"/>
                    <a:pt x="364" y="315"/>
                    <a:pt x="364" y="320"/>
                  </a:cubicBezTo>
                  <a:cubicBezTo>
                    <a:pt x="361" y="319"/>
                    <a:pt x="358" y="317"/>
                    <a:pt x="355" y="316"/>
                  </a:cubicBezTo>
                  <a:cubicBezTo>
                    <a:pt x="361" y="308"/>
                    <a:pt x="364" y="299"/>
                    <a:pt x="365" y="289"/>
                  </a:cubicBezTo>
                  <a:close/>
                  <a:moveTo>
                    <a:pt x="373" y="281"/>
                  </a:moveTo>
                  <a:cubicBezTo>
                    <a:pt x="379" y="294"/>
                    <a:pt x="384" y="306"/>
                    <a:pt x="394" y="316"/>
                  </a:cubicBezTo>
                  <a:cubicBezTo>
                    <a:pt x="390" y="317"/>
                    <a:pt x="386" y="317"/>
                    <a:pt x="382" y="318"/>
                  </a:cubicBezTo>
                  <a:cubicBezTo>
                    <a:pt x="377" y="320"/>
                    <a:pt x="373" y="321"/>
                    <a:pt x="369" y="323"/>
                  </a:cubicBezTo>
                  <a:cubicBezTo>
                    <a:pt x="369" y="323"/>
                    <a:pt x="369" y="323"/>
                    <a:pt x="369" y="323"/>
                  </a:cubicBezTo>
                  <a:cubicBezTo>
                    <a:pt x="370" y="314"/>
                    <a:pt x="372" y="305"/>
                    <a:pt x="373" y="296"/>
                  </a:cubicBezTo>
                  <a:cubicBezTo>
                    <a:pt x="374" y="291"/>
                    <a:pt x="373" y="286"/>
                    <a:pt x="373" y="281"/>
                  </a:cubicBezTo>
                  <a:close/>
                  <a:moveTo>
                    <a:pt x="479" y="440"/>
                  </a:moveTo>
                  <a:cubicBezTo>
                    <a:pt x="483" y="439"/>
                    <a:pt x="486" y="438"/>
                    <a:pt x="489" y="437"/>
                  </a:cubicBezTo>
                  <a:cubicBezTo>
                    <a:pt x="495" y="437"/>
                    <a:pt x="500" y="438"/>
                    <a:pt x="505" y="439"/>
                  </a:cubicBezTo>
                  <a:cubicBezTo>
                    <a:pt x="524" y="443"/>
                    <a:pt x="529" y="461"/>
                    <a:pt x="527" y="478"/>
                  </a:cubicBezTo>
                  <a:cubicBezTo>
                    <a:pt x="527" y="479"/>
                    <a:pt x="528" y="480"/>
                    <a:pt x="528" y="479"/>
                  </a:cubicBezTo>
                  <a:cubicBezTo>
                    <a:pt x="532" y="464"/>
                    <a:pt x="530" y="445"/>
                    <a:pt x="516" y="437"/>
                  </a:cubicBezTo>
                  <a:cubicBezTo>
                    <a:pt x="517" y="437"/>
                    <a:pt x="518" y="437"/>
                    <a:pt x="519" y="438"/>
                  </a:cubicBezTo>
                  <a:cubicBezTo>
                    <a:pt x="520" y="438"/>
                    <a:pt x="520" y="438"/>
                    <a:pt x="521" y="439"/>
                  </a:cubicBezTo>
                  <a:cubicBezTo>
                    <a:pt x="524" y="441"/>
                    <a:pt x="526" y="444"/>
                    <a:pt x="528" y="447"/>
                  </a:cubicBezTo>
                  <a:cubicBezTo>
                    <a:pt x="534" y="458"/>
                    <a:pt x="533" y="470"/>
                    <a:pt x="532" y="482"/>
                  </a:cubicBezTo>
                  <a:cubicBezTo>
                    <a:pt x="532" y="483"/>
                    <a:pt x="533" y="483"/>
                    <a:pt x="533" y="482"/>
                  </a:cubicBezTo>
                  <a:cubicBezTo>
                    <a:pt x="535" y="472"/>
                    <a:pt x="537" y="462"/>
                    <a:pt x="534" y="452"/>
                  </a:cubicBezTo>
                  <a:cubicBezTo>
                    <a:pt x="539" y="461"/>
                    <a:pt x="539" y="472"/>
                    <a:pt x="539" y="482"/>
                  </a:cubicBezTo>
                  <a:cubicBezTo>
                    <a:pt x="540" y="483"/>
                    <a:pt x="542" y="484"/>
                    <a:pt x="543" y="482"/>
                  </a:cubicBezTo>
                  <a:cubicBezTo>
                    <a:pt x="546" y="465"/>
                    <a:pt x="546" y="445"/>
                    <a:pt x="533" y="432"/>
                  </a:cubicBezTo>
                  <a:cubicBezTo>
                    <a:pt x="519" y="418"/>
                    <a:pt x="498" y="419"/>
                    <a:pt x="481" y="424"/>
                  </a:cubicBezTo>
                  <a:cubicBezTo>
                    <a:pt x="478" y="425"/>
                    <a:pt x="475" y="426"/>
                    <a:pt x="472" y="427"/>
                  </a:cubicBezTo>
                  <a:cubicBezTo>
                    <a:pt x="483" y="420"/>
                    <a:pt x="494" y="416"/>
                    <a:pt x="507" y="417"/>
                  </a:cubicBezTo>
                  <a:cubicBezTo>
                    <a:pt x="553" y="418"/>
                    <a:pt x="559" y="472"/>
                    <a:pt x="545" y="505"/>
                  </a:cubicBezTo>
                  <a:cubicBezTo>
                    <a:pt x="531" y="538"/>
                    <a:pt x="492" y="555"/>
                    <a:pt x="459" y="535"/>
                  </a:cubicBezTo>
                  <a:cubicBezTo>
                    <a:pt x="444" y="525"/>
                    <a:pt x="433" y="508"/>
                    <a:pt x="430" y="490"/>
                  </a:cubicBezTo>
                  <a:cubicBezTo>
                    <a:pt x="432" y="465"/>
                    <a:pt x="455" y="448"/>
                    <a:pt x="479" y="440"/>
                  </a:cubicBezTo>
                  <a:close/>
                  <a:moveTo>
                    <a:pt x="531" y="182"/>
                  </a:moveTo>
                  <a:cubicBezTo>
                    <a:pt x="544" y="170"/>
                    <a:pt x="565" y="167"/>
                    <a:pt x="581" y="176"/>
                  </a:cubicBezTo>
                  <a:cubicBezTo>
                    <a:pt x="597" y="184"/>
                    <a:pt x="605" y="202"/>
                    <a:pt x="600" y="220"/>
                  </a:cubicBezTo>
                  <a:cubicBezTo>
                    <a:pt x="595" y="235"/>
                    <a:pt x="581" y="243"/>
                    <a:pt x="567" y="247"/>
                  </a:cubicBezTo>
                  <a:cubicBezTo>
                    <a:pt x="567" y="242"/>
                    <a:pt x="564" y="236"/>
                    <a:pt x="562" y="233"/>
                  </a:cubicBezTo>
                  <a:cubicBezTo>
                    <a:pt x="558" y="226"/>
                    <a:pt x="551" y="222"/>
                    <a:pt x="544" y="219"/>
                  </a:cubicBezTo>
                  <a:cubicBezTo>
                    <a:pt x="543" y="218"/>
                    <a:pt x="542" y="220"/>
                    <a:pt x="543" y="220"/>
                  </a:cubicBezTo>
                  <a:cubicBezTo>
                    <a:pt x="550" y="224"/>
                    <a:pt x="557" y="229"/>
                    <a:pt x="560" y="236"/>
                  </a:cubicBezTo>
                  <a:cubicBezTo>
                    <a:pt x="561" y="239"/>
                    <a:pt x="561" y="242"/>
                    <a:pt x="562" y="245"/>
                  </a:cubicBezTo>
                  <a:cubicBezTo>
                    <a:pt x="561" y="241"/>
                    <a:pt x="558" y="236"/>
                    <a:pt x="556" y="233"/>
                  </a:cubicBezTo>
                  <a:cubicBezTo>
                    <a:pt x="550" y="226"/>
                    <a:pt x="541" y="223"/>
                    <a:pt x="533" y="220"/>
                  </a:cubicBezTo>
                  <a:cubicBezTo>
                    <a:pt x="533" y="220"/>
                    <a:pt x="532" y="221"/>
                    <a:pt x="533" y="221"/>
                  </a:cubicBezTo>
                  <a:cubicBezTo>
                    <a:pt x="539" y="224"/>
                    <a:pt x="545" y="227"/>
                    <a:pt x="550" y="233"/>
                  </a:cubicBezTo>
                  <a:cubicBezTo>
                    <a:pt x="552" y="235"/>
                    <a:pt x="553" y="236"/>
                    <a:pt x="554" y="238"/>
                  </a:cubicBezTo>
                  <a:cubicBezTo>
                    <a:pt x="550" y="235"/>
                    <a:pt x="545" y="231"/>
                    <a:pt x="541" y="229"/>
                  </a:cubicBezTo>
                  <a:cubicBezTo>
                    <a:pt x="534" y="225"/>
                    <a:pt x="525" y="223"/>
                    <a:pt x="516" y="223"/>
                  </a:cubicBezTo>
                  <a:cubicBezTo>
                    <a:pt x="514" y="208"/>
                    <a:pt x="518" y="193"/>
                    <a:pt x="531" y="182"/>
                  </a:cubicBezTo>
                  <a:close/>
                  <a:moveTo>
                    <a:pt x="568" y="292"/>
                  </a:moveTo>
                  <a:cubicBezTo>
                    <a:pt x="532" y="286"/>
                    <a:pt x="495" y="292"/>
                    <a:pt x="478" y="324"/>
                  </a:cubicBezTo>
                  <a:cubicBezTo>
                    <a:pt x="483" y="308"/>
                    <a:pt x="497" y="294"/>
                    <a:pt x="513" y="289"/>
                  </a:cubicBezTo>
                  <a:cubicBezTo>
                    <a:pt x="514" y="288"/>
                    <a:pt x="514" y="287"/>
                    <a:pt x="513" y="287"/>
                  </a:cubicBezTo>
                  <a:cubicBezTo>
                    <a:pt x="496" y="290"/>
                    <a:pt x="477" y="307"/>
                    <a:pt x="472" y="325"/>
                  </a:cubicBezTo>
                  <a:cubicBezTo>
                    <a:pt x="472" y="321"/>
                    <a:pt x="473" y="317"/>
                    <a:pt x="474" y="314"/>
                  </a:cubicBezTo>
                  <a:cubicBezTo>
                    <a:pt x="477" y="305"/>
                    <a:pt x="483" y="299"/>
                    <a:pt x="490" y="293"/>
                  </a:cubicBezTo>
                  <a:cubicBezTo>
                    <a:pt x="491" y="292"/>
                    <a:pt x="489" y="291"/>
                    <a:pt x="489" y="291"/>
                  </a:cubicBezTo>
                  <a:cubicBezTo>
                    <a:pt x="480" y="298"/>
                    <a:pt x="470" y="310"/>
                    <a:pt x="468" y="323"/>
                  </a:cubicBezTo>
                  <a:cubicBezTo>
                    <a:pt x="447" y="295"/>
                    <a:pt x="450" y="250"/>
                    <a:pt x="491" y="239"/>
                  </a:cubicBezTo>
                  <a:cubicBezTo>
                    <a:pt x="524" y="230"/>
                    <a:pt x="557" y="261"/>
                    <a:pt x="568" y="292"/>
                  </a:cubicBezTo>
                  <a:close/>
                  <a:moveTo>
                    <a:pt x="413" y="175"/>
                  </a:moveTo>
                  <a:cubicBezTo>
                    <a:pt x="428" y="161"/>
                    <a:pt x="454" y="158"/>
                    <a:pt x="472" y="169"/>
                  </a:cubicBezTo>
                  <a:cubicBezTo>
                    <a:pt x="492" y="182"/>
                    <a:pt x="497" y="204"/>
                    <a:pt x="494" y="225"/>
                  </a:cubicBezTo>
                  <a:cubicBezTo>
                    <a:pt x="466" y="223"/>
                    <a:pt x="440" y="241"/>
                    <a:pt x="436" y="268"/>
                  </a:cubicBezTo>
                  <a:cubicBezTo>
                    <a:pt x="436" y="260"/>
                    <a:pt x="438" y="253"/>
                    <a:pt x="442" y="245"/>
                  </a:cubicBezTo>
                  <a:cubicBezTo>
                    <a:pt x="447" y="237"/>
                    <a:pt x="454" y="230"/>
                    <a:pt x="463" y="225"/>
                  </a:cubicBezTo>
                  <a:cubicBezTo>
                    <a:pt x="463" y="224"/>
                    <a:pt x="463" y="223"/>
                    <a:pt x="462" y="223"/>
                  </a:cubicBezTo>
                  <a:cubicBezTo>
                    <a:pt x="449" y="229"/>
                    <a:pt x="438" y="241"/>
                    <a:pt x="433" y="254"/>
                  </a:cubicBezTo>
                  <a:cubicBezTo>
                    <a:pt x="433" y="251"/>
                    <a:pt x="434" y="249"/>
                    <a:pt x="434" y="246"/>
                  </a:cubicBezTo>
                  <a:cubicBezTo>
                    <a:pt x="437" y="237"/>
                    <a:pt x="442" y="229"/>
                    <a:pt x="450" y="223"/>
                  </a:cubicBezTo>
                  <a:cubicBezTo>
                    <a:pt x="451" y="222"/>
                    <a:pt x="450" y="221"/>
                    <a:pt x="450" y="222"/>
                  </a:cubicBezTo>
                  <a:cubicBezTo>
                    <a:pt x="434" y="231"/>
                    <a:pt x="424" y="252"/>
                    <a:pt x="428" y="270"/>
                  </a:cubicBezTo>
                  <a:cubicBezTo>
                    <a:pt x="392" y="256"/>
                    <a:pt x="381" y="204"/>
                    <a:pt x="413" y="175"/>
                  </a:cubicBezTo>
                  <a:close/>
                  <a:moveTo>
                    <a:pt x="452" y="310"/>
                  </a:moveTo>
                  <a:cubicBezTo>
                    <a:pt x="438" y="308"/>
                    <a:pt x="424" y="298"/>
                    <a:pt x="411" y="286"/>
                  </a:cubicBezTo>
                  <a:cubicBezTo>
                    <a:pt x="419" y="288"/>
                    <a:pt x="428" y="287"/>
                    <a:pt x="433" y="282"/>
                  </a:cubicBezTo>
                  <a:cubicBezTo>
                    <a:pt x="438" y="283"/>
                    <a:pt x="442" y="283"/>
                    <a:pt x="447" y="283"/>
                  </a:cubicBezTo>
                  <a:cubicBezTo>
                    <a:pt x="446" y="292"/>
                    <a:pt x="448" y="301"/>
                    <a:pt x="452" y="310"/>
                  </a:cubicBezTo>
                  <a:close/>
                  <a:moveTo>
                    <a:pt x="424" y="279"/>
                  </a:moveTo>
                  <a:cubicBezTo>
                    <a:pt x="425" y="280"/>
                    <a:pt x="426" y="280"/>
                    <a:pt x="428" y="280"/>
                  </a:cubicBezTo>
                  <a:cubicBezTo>
                    <a:pt x="426" y="281"/>
                    <a:pt x="424" y="282"/>
                    <a:pt x="421" y="283"/>
                  </a:cubicBezTo>
                  <a:cubicBezTo>
                    <a:pt x="417" y="284"/>
                    <a:pt x="412" y="284"/>
                    <a:pt x="408" y="283"/>
                  </a:cubicBezTo>
                  <a:cubicBezTo>
                    <a:pt x="406" y="281"/>
                    <a:pt x="405" y="279"/>
                    <a:pt x="403" y="277"/>
                  </a:cubicBezTo>
                  <a:cubicBezTo>
                    <a:pt x="410" y="280"/>
                    <a:pt x="417" y="280"/>
                    <a:pt x="424" y="279"/>
                  </a:cubicBezTo>
                  <a:close/>
                  <a:moveTo>
                    <a:pt x="361" y="222"/>
                  </a:moveTo>
                  <a:cubicBezTo>
                    <a:pt x="371" y="237"/>
                    <a:pt x="379" y="254"/>
                    <a:pt x="389" y="268"/>
                  </a:cubicBezTo>
                  <a:cubicBezTo>
                    <a:pt x="404" y="288"/>
                    <a:pt x="428" y="316"/>
                    <a:pt x="455" y="316"/>
                  </a:cubicBezTo>
                  <a:cubicBezTo>
                    <a:pt x="456" y="318"/>
                    <a:pt x="457" y="320"/>
                    <a:pt x="459" y="322"/>
                  </a:cubicBezTo>
                  <a:cubicBezTo>
                    <a:pt x="459" y="326"/>
                    <a:pt x="459" y="331"/>
                    <a:pt x="457" y="334"/>
                  </a:cubicBezTo>
                  <a:cubicBezTo>
                    <a:pt x="457" y="335"/>
                    <a:pt x="457" y="335"/>
                    <a:pt x="457" y="335"/>
                  </a:cubicBezTo>
                  <a:cubicBezTo>
                    <a:pt x="444" y="323"/>
                    <a:pt x="425" y="316"/>
                    <a:pt x="406" y="316"/>
                  </a:cubicBezTo>
                  <a:cubicBezTo>
                    <a:pt x="397" y="307"/>
                    <a:pt x="388" y="297"/>
                    <a:pt x="383" y="285"/>
                  </a:cubicBezTo>
                  <a:cubicBezTo>
                    <a:pt x="377" y="272"/>
                    <a:pt x="370" y="259"/>
                    <a:pt x="361" y="246"/>
                  </a:cubicBezTo>
                  <a:cubicBezTo>
                    <a:pt x="353" y="234"/>
                    <a:pt x="342" y="222"/>
                    <a:pt x="331" y="211"/>
                  </a:cubicBezTo>
                  <a:cubicBezTo>
                    <a:pt x="324" y="201"/>
                    <a:pt x="315" y="193"/>
                    <a:pt x="303" y="189"/>
                  </a:cubicBezTo>
                  <a:cubicBezTo>
                    <a:pt x="308" y="182"/>
                    <a:pt x="313" y="175"/>
                    <a:pt x="318" y="168"/>
                  </a:cubicBezTo>
                  <a:cubicBezTo>
                    <a:pt x="328" y="182"/>
                    <a:pt x="352" y="209"/>
                    <a:pt x="361" y="222"/>
                  </a:cubicBezTo>
                  <a:close/>
                  <a:moveTo>
                    <a:pt x="177" y="345"/>
                  </a:moveTo>
                  <a:cubicBezTo>
                    <a:pt x="153" y="341"/>
                    <a:pt x="127" y="334"/>
                    <a:pt x="103" y="344"/>
                  </a:cubicBezTo>
                  <a:cubicBezTo>
                    <a:pt x="112" y="319"/>
                    <a:pt x="125" y="295"/>
                    <a:pt x="141" y="272"/>
                  </a:cubicBezTo>
                  <a:cubicBezTo>
                    <a:pt x="142" y="271"/>
                    <a:pt x="141" y="269"/>
                    <a:pt x="139" y="269"/>
                  </a:cubicBezTo>
                  <a:cubicBezTo>
                    <a:pt x="139" y="268"/>
                    <a:pt x="139" y="266"/>
                    <a:pt x="137" y="266"/>
                  </a:cubicBezTo>
                  <a:cubicBezTo>
                    <a:pt x="107" y="264"/>
                    <a:pt x="89" y="237"/>
                    <a:pt x="69" y="218"/>
                  </a:cubicBezTo>
                  <a:cubicBezTo>
                    <a:pt x="53" y="203"/>
                    <a:pt x="34" y="190"/>
                    <a:pt x="14" y="179"/>
                  </a:cubicBezTo>
                  <a:cubicBezTo>
                    <a:pt x="63" y="161"/>
                    <a:pt x="90" y="108"/>
                    <a:pt x="141" y="93"/>
                  </a:cubicBezTo>
                  <a:cubicBezTo>
                    <a:pt x="143" y="93"/>
                    <a:pt x="144" y="90"/>
                    <a:pt x="142" y="88"/>
                  </a:cubicBezTo>
                  <a:cubicBezTo>
                    <a:pt x="124" y="72"/>
                    <a:pt x="111" y="53"/>
                    <a:pt x="102" y="31"/>
                  </a:cubicBezTo>
                  <a:cubicBezTo>
                    <a:pt x="127" y="37"/>
                    <a:pt x="150" y="34"/>
                    <a:pt x="176" y="30"/>
                  </a:cubicBezTo>
                  <a:cubicBezTo>
                    <a:pt x="203" y="27"/>
                    <a:pt x="236" y="26"/>
                    <a:pt x="255" y="51"/>
                  </a:cubicBezTo>
                  <a:cubicBezTo>
                    <a:pt x="257" y="53"/>
                    <a:pt x="260" y="52"/>
                    <a:pt x="261" y="49"/>
                  </a:cubicBezTo>
                  <a:cubicBezTo>
                    <a:pt x="261" y="41"/>
                    <a:pt x="263" y="35"/>
                    <a:pt x="267" y="29"/>
                  </a:cubicBezTo>
                  <a:cubicBezTo>
                    <a:pt x="277" y="50"/>
                    <a:pt x="296" y="63"/>
                    <a:pt x="312" y="80"/>
                  </a:cubicBezTo>
                  <a:cubicBezTo>
                    <a:pt x="328" y="98"/>
                    <a:pt x="337" y="117"/>
                    <a:pt x="326" y="140"/>
                  </a:cubicBezTo>
                  <a:cubicBezTo>
                    <a:pt x="319" y="154"/>
                    <a:pt x="310" y="168"/>
                    <a:pt x="302" y="182"/>
                  </a:cubicBezTo>
                  <a:cubicBezTo>
                    <a:pt x="303" y="162"/>
                    <a:pt x="300" y="142"/>
                    <a:pt x="294" y="123"/>
                  </a:cubicBezTo>
                  <a:cubicBezTo>
                    <a:pt x="287" y="103"/>
                    <a:pt x="276" y="83"/>
                    <a:pt x="258" y="71"/>
                  </a:cubicBezTo>
                  <a:cubicBezTo>
                    <a:pt x="258" y="70"/>
                    <a:pt x="257" y="71"/>
                    <a:pt x="258" y="72"/>
                  </a:cubicBezTo>
                  <a:cubicBezTo>
                    <a:pt x="292" y="96"/>
                    <a:pt x="300" y="144"/>
                    <a:pt x="298" y="184"/>
                  </a:cubicBezTo>
                  <a:cubicBezTo>
                    <a:pt x="283" y="157"/>
                    <a:pt x="263" y="135"/>
                    <a:pt x="241" y="115"/>
                  </a:cubicBezTo>
                  <a:cubicBezTo>
                    <a:pt x="241" y="88"/>
                    <a:pt x="231" y="62"/>
                    <a:pt x="207" y="49"/>
                  </a:cubicBezTo>
                  <a:cubicBezTo>
                    <a:pt x="206" y="49"/>
                    <a:pt x="205" y="50"/>
                    <a:pt x="206" y="50"/>
                  </a:cubicBezTo>
                  <a:cubicBezTo>
                    <a:pt x="218" y="56"/>
                    <a:pt x="227" y="67"/>
                    <a:pt x="232" y="80"/>
                  </a:cubicBezTo>
                  <a:cubicBezTo>
                    <a:pt x="236" y="91"/>
                    <a:pt x="236" y="102"/>
                    <a:pt x="238" y="113"/>
                  </a:cubicBezTo>
                  <a:cubicBezTo>
                    <a:pt x="228" y="105"/>
                    <a:pt x="217" y="97"/>
                    <a:pt x="206" y="89"/>
                  </a:cubicBezTo>
                  <a:cubicBezTo>
                    <a:pt x="206" y="89"/>
                    <a:pt x="206" y="89"/>
                    <a:pt x="206" y="89"/>
                  </a:cubicBezTo>
                  <a:cubicBezTo>
                    <a:pt x="204" y="67"/>
                    <a:pt x="190" y="49"/>
                    <a:pt x="170" y="40"/>
                  </a:cubicBezTo>
                  <a:cubicBezTo>
                    <a:pt x="169" y="39"/>
                    <a:pt x="168" y="41"/>
                    <a:pt x="169" y="41"/>
                  </a:cubicBezTo>
                  <a:cubicBezTo>
                    <a:pt x="188" y="49"/>
                    <a:pt x="201" y="67"/>
                    <a:pt x="204" y="87"/>
                  </a:cubicBezTo>
                  <a:cubicBezTo>
                    <a:pt x="189" y="77"/>
                    <a:pt x="173" y="68"/>
                    <a:pt x="158" y="59"/>
                  </a:cubicBezTo>
                  <a:cubicBezTo>
                    <a:pt x="157" y="58"/>
                    <a:pt x="157" y="59"/>
                    <a:pt x="157" y="59"/>
                  </a:cubicBezTo>
                  <a:cubicBezTo>
                    <a:pt x="211" y="93"/>
                    <a:pt x="267" y="131"/>
                    <a:pt x="296" y="189"/>
                  </a:cubicBezTo>
                  <a:cubicBezTo>
                    <a:pt x="276" y="189"/>
                    <a:pt x="255" y="192"/>
                    <a:pt x="235" y="191"/>
                  </a:cubicBezTo>
                  <a:cubicBezTo>
                    <a:pt x="232" y="191"/>
                    <a:pt x="230" y="191"/>
                    <a:pt x="228" y="191"/>
                  </a:cubicBezTo>
                  <a:cubicBezTo>
                    <a:pt x="218" y="157"/>
                    <a:pt x="199" y="127"/>
                    <a:pt x="171" y="104"/>
                  </a:cubicBezTo>
                  <a:cubicBezTo>
                    <a:pt x="171" y="103"/>
                    <a:pt x="170" y="104"/>
                    <a:pt x="171" y="105"/>
                  </a:cubicBezTo>
                  <a:cubicBezTo>
                    <a:pt x="197" y="128"/>
                    <a:pt x="215" y="158"/>
                    <a:pt x="224" y="191"/>
                  </a:cubicBezTo>
                  <a:cubicBezTo>
                    <a:pt x="208" y="190"/>
                    <a:pt x="192" y="189"/>
                    <a:pt x="176" y="187"/>
                  </a:cubicBezTo>
                  <a:cubicBezTo>
                    <a:pt x="170" y="160"/>
                    <a:pt x="146" y="135"/>
                    <a:pt x="123" y="121"/>
                  </a:cubicBezTo>
                  <a:cubicBezTo>
                    <a:pt x="122" y="121"/>
                    <a:pt x="122" y="122"/>
                    <a:pt x="122" y="122"/>
                  </a:cubicBezTo>
                  <a:cubicBezTo>
                    <a:pt x="135" y="130"/>
                    <a:pt x="146" y="140"/>
                    <a:pt x="155" y="152"/>
                  </a:cubicBezTo>
                  <a:cubicBezTo>
                    <a:pt x="163" y="163"/>
                    <a:pt x="168" y="174"/>
                    <a:pt x="173" y="186"/>
                  </a:cubicBezTo>
                  <a:cubicBezTo>
                    <a:pt x="172" y="186"/>
                    <a:pt x="171" y="186"/>
                    <a:pt x="170" y="186"/>
                  </a:cubicBezTo>
                  <a:cubicBezTo>
                    <a:pt x="128" y="181"/>
                    <a:pt x="84" y="174"/>
                    <a:pt x="42" y="179"/>
                  </a:cubicBezTo>
                  <a:cubicBezTo>
                    <a:pt x="42" y="179"/>
                    <a:pt x="41" y="180"/>
                    <a:pt x="42" y="180"/>
                  </a:cubicBezTo>
                  <a:cubicBezTo>
                    <a:pt x="86" y="176"/>
                    <a:pt x="128" y="183"/>
                    <a:pt x="171" y="189"/>
                  </a:cubicBezTo>
                  <a:cubicBezTo>
                    <a:pt x="169" y="190"/>
                    <a:pt x="167" y="193"/>
                    <a:pt x="165" y="196"/>
                  </a:cubicBezTo>
                  <a:cubicBezTo>
                    <a:pt x="159" y="202"/>
                    <a:pt x="153" y="207"/>
                    <a:pt x="146" y="212"/>
                  </a:cubicBezTo>
                  <a:cubicBezTo>
                    <a:pt x="133" y="220"/>
                    <a:pt x="119" y="225"/>
                    <a:pt x="103" y="228"/>
                  </a:cubicBezTo>
                  <a:cubicBezTo>
                    <a:pt x="103" y="228"/>
                    <a:pt x="103" y="229"/>
                    <a:pt x="104" y="229"/>
                  </a:cubicBezTo>
                  <a:cubicBezTo>
                    <a:pt x="117" y="228"/>
                    <a:pt x="129" y="224"/>
                    <a:pt x="141" y="218"/>
                  </a:cubicBezTo>
                  <a:cubicBezTo>
                    <a:pt x="146" y="215"/>
                    <a:pt x="151" y="211"/>
                    <a:pt x="156" y="208"/>
                  </a:cubicBezTo>
                  <a:cubicBezTo>
                    <a:pt x="159" y="205"/>
                    <a:pt x="162" y="203"/>
                    <a:pt x="165" y="200"/>
                  </a:cubicBezTo>
                  <a:cubicBezTo>
                    <a:pt x="167" y="197"/>
                    <a:pt x="171" y="191"/>
                    <a:pt x="175" y="191"/>
                  </a:cubicBezTo>
                  <a:cubicBezTo>
                    <a:pt x="175" y="190"/>
                    <a:pt x="176" y="190"/>
                    <a:pt x="176" y="189"/>
                  </a:cubicBezTo>
                  <a:cubicBezTo>
                    <a:pt x="192" y="192"/>
                    <a:pt x="208" y="194"/>
                    <a:pt x="224" y="195"/>
                  </a:cubicBezTo>
                  <a:cubicBezTo>
                    <a:pt x="211" y="217"/>
                    <a:pt x="191" y="234"/>
                    <a:pt x="167" y="244"/>
                  </a:cubicBezTo>
                  <a:cubicBezTo>
                    <a:pt x="166" y="244"/>
                    <a:pt x="167" y="245"/>
                    <a:pt x="167" y="245"/>
                  </a:cubicBezTo>
                  <a:cubicBezTo>
                    <a:pt x="192" y="235"/>
                    <a:pt x="213" y="219"/>
                    <a:pt x="227" y="196"/>
                  </a:cubicBezTo>
                  <a:cubicBezTo>
                    <a:pt x="227" y="196"/>
                    <a:pt x="227" y="195"/>
                    <a:pt x="227" y="195"/>
                  </a:cubicBezTo>
                  <a:cubicBezTo>
                    <a:pt x="229" y="195"/>
                    <a:pt x="231" y="196"/>
                    <a:pt x="233" y="196"/>
                  </a:cubicBezTo>
                  <a:cubicBezTo>
                    <a:pt x="254" y="197"/>
                    <a:pt x="274" y="195"/>
                    <a:pt x="295" y="194"/>
                  </a:cubicBezTo>
                  <a:cubicBezTo>
                    <a:pt x="287" y="212"/>
                    <a:pt x="275" y="229"/>
                    <a:pt x="261" y="242"/>
                  </a:cubicBezTo>
                  <a:cubicBezTo>
                    <a:pt x="247" y="255"/>
                    <a:pt x="230" y="265"/>
                    <a:pt x="212" y="273"/>
                  </a:cubicBezTo>
                  <a:cubicBezTo>
                    <a:pt x="180" y="289"/>
                    <a:pt x="145" y="302"/>
                    <a:pt x="120" y="329"/>
                  </a:cubicBezTo>
                  <a:cubicBezTo>
                    <a:pt x="119" y="330"/>
                    <a:pt x="120" y="331"/>
                    <a:pt x="121" y="330"/>
                  </a:cubicBezTo>
                  <a:cubicBezTo>
                    <a:pt x="149" y="302"/>
                    <a:pt x="188" y="289"/>
                    <a:pt x="223" y="271"/>
                  </a:cubicBezTo>
                  <a:cubicBezTo>
                    <a:pt x="225" y="270"/>
                    <a:pt x="227" y="269"/>
                    <a:pt x="230" y="267"/>
                  </a:cubicBezTo>
                  <a:cubicBezTo>
                    <a:pt x="226" y="288"/>
                    <a:pt x="220" y="307"/>
                    <a:pt x="207" y="324"/>
                  </a:cubicBezTo>
                  <a:cubicBezTo>
                    <a:pt x="207" y="325"/>
                    <a:pt x="208" y="325"/>
                    <a:pt x="209" y="325"/>
                  </a:cubicBezTo>
                  <a:cubicBezTo>
                    <a:pt x="221" y="308"/>
                    <a:pt x="231" y="287"/>
                    <a:pt x="232" y="266"/>
                  </a:cubicBezTo>
                  <a:cubicBezTo>
                    <a:pt x="244" y="259"/>
                    <a:pt x="254" y="252"/>
                    <a:pt x="264" y="243"/>
                  </a:cubicBezTo>
                  <a:cubicBezTo>
                    <a:pt x="264" y="243"/>
                    <a:pt x="264" y="243"/>
                    <a:pt x="264" y="243"/>
                  </a:cubicBezTo>
                  <a:cubicBezTo>
                    <a:pt x="270" y="244"/>
                    <a:pt x="272" y="274"/>
                    <a:pt x="272" y="278"/>
                  </a:cubicBezTo>
                  <a:cubicBezTo>
                    <a:pt x="272" y="290"/>
                    <a:pt x="271" y="301"/>
                    <a:pt x="269" y="312"/>
                  </a:cubicBezTo>
                  <a:cubicBezTo>
                    <a:pt x="269" y="313"/>
                    <a:pt x="270" y="313"/>
                    <a:pt x="270" y="312"/>
                  </a:cubicBezTo>
                  <a:cubicBezTo>
                    <a:pt x="273" y="299"/>
                    <a:pt x="275" y="285"/>
                    <a:pt x="274" y="271"/>
                  </a:cubicBezTo>
                  <a:cubicBezTo>
                    <a:pt x="273" y="264"/>
                    <a:pt x="273" y="258"/>
                    <a:pt x="271" y="252"/>
                  </a:cubicBezTo>
                  <a:cubicBezTo>
                    <a:pt x="270" y="248"/>
                    <a:pt x="270" y="244"/>
                    <a:pt x="266" y="241"/>
                  </a:cubicBezTo>
                  <a:cubicBezTo>
                    <a:pt x="276" y="232"/>
                    <a:pt x="285" y="221"/>
                    <a:pt x="292" y="209"/>
                  </a:cubicBezTo>
                  <a:cubicBezTo>
                    <a:pt x="292" y="210"/>
                    <a:pt x="293" y="209"/>
                    <a:pt x="293" y="208"/>
                  </a:cubicBezTo>
                  <a:cubicBezTo>
                    <a:pt x="294" y="211"/>
                    <a:pt x="298" y="216"/>
                    <a:pt x="300" y="219"/>
                  </a:cubicBezTo>
                  <a:cubicBezTo>
                    <a:pt x="302" y="222"/>
                    <a:pt x="303" y="226"/>
                    <a:pt x="305" y="230"/>
                  </a:cubicBezTo>
                  <a:cubicBezTo>
                    <a:pt x="308" y="238"/>
                    <a:pt x="310" y="246"/>
                    <a:pt x="310" y="255"/>
                  </a:cubicBezTo>
                  <a:cubicBezTo>
                    <a:pt x="311" y="271"/>
                    <a:pt x="308" y="285"/>
                    <a:pt x="302" y="300"/>
                  </a:cubicBezTo>
                  <a:cubicBezTo>
                    <a:pt x="301" y="301"/>
                    <a:pt x="303" y="301"/>
                    <a:pt x="303" y="301"/>
                  </a:cubicBezTo>
                  <a:cubicBezTo>
                    <a:pt x="312" y="285"/>
                    <a:pt x="314" y="266"/>
                    <a:pt x="312" y="248"/>
                  </a:cubicBezTo>
                  <a:cubicBezTo>
                    <a:pt x="311" y="239"/>
                    <a:pt x="309" y="231"/>
                    <a:pt x="305" y="223"/>
                  </a:cubicBezTo>
                  <a:cubicBezTo>
                    <a:pt x="303" y="218"/>
                    <a:pt x="299" y="208"/>
                    <a:pt x="294" y="206"/>
                  </a:cubicBezTo>
                  <a:cubicBezTo>
                    <a:pt x="296" y="202"/>
                    <a:pt x="297" y="199"/>
                    <a:pt x="299" y="195"/>
                  </a:cubicBezTo>
                  <a:cubicBezTo>
                    <a:pt x="299" y="195"/>
                    <a:pt x="299" y="196"/>
                    <a:pt x="299" y="196"/>
                  </a:cubicBezTo>
                  <a:cubicBezTo>
                    <a:pt x="334" y="205"/>
                    <a:pt x="342" y="254"/>
                    <a:pt x="335" y="284"/>
                  </a:cubicBezTo>
                  <a:cubicBezTo>
                    <a:pt x="328" y="311"/>
                    <a:pt x="311" y="333"/>
                    <a:pt x="286" y="346"/>
                  </a:cubicBezTo>
                  <a:cubicBezTo>
                    <a:pt x="289" y="340"/>
                    <a:pt x="291" y="334"/>
                    <a:pt x="291" y="327"/>
                  </a:cubicBezTo>
                  <a:cubicBezTo>
                    <a:pt x="291" y="323"/>
                    <a:pt x="287" y="322"/>
                    <a:pt x="285" y="324"/>
                  </a:cubicBezTo>
                  <a:cubicBezTo>
                    <a:pt x="254" y="348"/>
                    <a:pt x="214" y="350"/>
                    <a:pt x="177" y="345"/>
                  </a:cubicBezTo>
                  <a:close/>
                  <a:moveTo>
                    <a:pt x="283" y="355"/>
                  </a:moveTo>
                  <a:cubicBezTo>
                    <a:pt x="300" y="348"/>
                    <a:pt x="314" y="337"/>
                    <a:pt x="325" y="323"/>
                  </a:cubicBezTo>
                  <a:cubicBezTo>
                    <a:pt x="339" y="320"/>
                    <a:pt x="351" y="323"/>
                    <a:pt x="364" y="326"/>
                  </a:cubicBezTo>
                  <a:cubicBezTo>
                    <a:pt x="364" y="326"/>
                    <a:pt x="364" y="326"/>
                    <a:pt x="364" y="326"/>
                  </a:cubicBezTo>
                  <a:cubicBezTo>
                    <a:pt x="364" y="326"/>
                    <a:pt x="364" y="326"/>
                    <a:pt x="364" y="326"/>
                  </a:cubicBezTo>
                  <a:cubicBezTo>
                    <a:pt x="339" y="330"/>
                    <a:pt x="324" y="353"/>
                    <a:pt x="320" y="376"/>
                  </a:cubicBezTo>
                  <a:cubicBezTo>
                    <a:pt x="319" y="389"/>
                    <a:pt x="320" y="417"/>
                    <a:pt x="332" y="427"/>
                  </a:cubicBezTo>
                  <a:cubicBezTo>
                    <a:pt x="331" y="428"/>
                    <a:pt x="329" y="428"/>
                    <a:pt x="328" y="429"/>
                  </a:cubicBezTo>
                  <a:cubicBezTo>
                    <a:pt x="315" y="411"/>
                    <a:pt x="309" y="389"/>
                    <a:pt x="312" y="367"/>
                  </a:cubicBezTo>
                  <a:cubicBezTo>
                    <a:pt x="313" y="366"/>
                    <a:pt x="311" y="366"/>
                    <a:pt x="311" y="367"/>
                  </a:cubicBezTo>
                  <a:cubicBezTo>
                    <a:pt x="307" y="389"/>
                    <a:pt x="311" y="412"/>
                    <a:pt x="325" y="430"/>
                  </a:cubicBezTo>
                  <a:cubicBezTo>
                    <a:pt x="325" y="431"/>
                    <a:pt x="324" y="431"/>
                    <a:pt x="324" y="431"/>
                  </a:cubicBezTo>
                  <a:cubicBezTo>
                    <a:pt x="314" y="419"/>
                    <a:pt x="308" y="406"/>
                    <a:pt x="307" y="391"/>
                  </a:cubicBezTo>
                  <a:cubicBezTo>
                    <a:pt x="307" y="390"/>
                    <a:pt x="305" y="390"/>
                    <a:pt x="305" y="391"/>
                  </a:cubicBezTo>
                  <a:cubicBezTo>
                    <a:pt x="306" y="406"/>
                    <a:pt x="311" y="421"/>
                    <a:pt x="321" y="433"/>
                  </a:cubicBezTo>
                  <a:cubicBezTo>
                    <a:pt x="316" y="436"/>
                    <a:pt x="311" y="440"/>
                    <a:pt x="307" y="445"/>
                  </a:cubicBezTo>
                  <a:cubicBezTo>
                    <a:pt x="280" y="423"/>
                    <a:pt x="266" y="387"/>
                    <a:pt x="283" y="355"/>
                  </a:cubicBezTo>
                  <a:close/>
                  <a:moveTo>
                    <a:pt x="282" y="432"/>
                  </a:moveTo>
                  <a:cubicBezTo>
                    <a:pt x="282" y="432"/>
                    <a:pt x="282" y="432"/>
                    <a:pt x="282" y="432"/>
                  </a:cubicBezTo>
                  <a:cubicBezTo>
                    <a:pt x="282" y="432"/>
                    <a:pt x="282" y="432"/>
                    <a:pt x="282" y="432"/>
                  </a:cubicBezTo>
                  <a:cubicBezTo>
                    <a:pt x="282" y="432"/>
                    <a:pt x="282" y="432"/>
                    <a:pt x="282" y="432"/>
                  </a:cubicBezTo>
                  <a:close/>
                  <a:moveTo>
                    <a:pt x="241" y="483"/>
                  </a:moveTo>
                  <a:cubicBezTo>
                    <a:pt x="229" y="475"/>
                    <a:pt x="220" y="461"/>
                    <a:pt x="216" y="447"/>
                  </a:cubicBezTo>
                  <a:cubicBezTo>
                    <a:pt x="207" y="412"/>
                    <a:pt x="236" y="391"/>
                    <a:pt x="267" y="385"/>
                  </a:cubicBezTo>
                  <a:cubicBezTo>
                    <a:pt x="267" y="386"/>
                    <a:pt x="267" y="386"/>
                    <a:pt x="267" y="386"/>
                  </a:cubicBezTo>
                  <a:cubicBezTo>
                    <a:pt x="262" y="415"/>
                    <a:pt x="267" y="455"/>
                    <a:pt x="291" y="472"/>
                  </a:cubicBezTo>
                  <a:cubicBezTo>
                    <a:pt x="292" y="472"/>
                    <a:pt x="292" y="472"/>
                    <a:pt x="292" y="472"/>
                  </a:cubicBezTo>
                  <a:cubicBezTo>
                    <a:pt x="292" y="473"/>
                    <a:pt x="292" y="473"/>
                    <a:pt x="292" y="474"/>
                  </a:cubicBezTo>
                  <a:cubicBezTo>
                    <a:pt x="271" y="465"/>
                    <a:pt x="261" y="439"/>
                    <a:pt x="260" y="417"/>
                  </a:cubicBezTo>
                  <a:cubicBezTo>
                    <a:pt x="260" y="416"/>
                    <a:pt x="259" y="416"/>
                    <a:pt x="259" y="417"/>
                  </a:cubicBezTo>
                  <a:cubicBezTo>
                    <a:pt x="259" y="437"/>
                    <a:pt x="268" y="472"/>
                    <a:pt x="291" y="477"/>
                  </a:cubicBezTo>
                  <a:cubicBezTo>
                    <a:pt x="291" y="480"/>
                    <a:pt x="290" y="483"/>
                    <a:pt x="290" y="486"/>
                  </a:cubicBezTo>
                  <a:cubicBezTo>
                    <a:pt x="273" y="489"/>
                    <a:pt x="256" y="493"/>
                    <a:pt x="241" y="483"/>
                  </a:cubicBezTo>
                  <a:close/>
                  <a:moveTo>
                    <a:pt x="263" y="640"/>
                  </a:moveTo>
                  <a:cubicBezTo>
                    <a:pt x="247" y="649"/>
                    <a:pt x="226" y="645"/>
                    <a:pt x="213" y="633"/>
                  </a:cubicBezTo>
                  <a:cubicBezTo>
                    <a:pt x="183" y="606"/>
                    <a:pt x="191" y="564"/>
                    <a:pt x="225" y="548"/>
                  </a:cubicBezTo>
                  <a:cubicBezTo>
                    <a:pt x="225" y="564"/>
                    <a:pt x="233" y="579"/>
                    <a:pt x="245" y="589"/>
                  </a:cubicBezTo>
                  <a:cubicBezTo>
                    <a:pt x="254" y="596"/>
                    <a:pt x="263" y="600"/>
                    <a:pt x="273" y="602"/>
                  </a:cubicBezTo>
                  <a:cubicBezTo>
                    <a:pt x="273" y="602"/>
                    <a:pt x="272" y="603"/>
                    <a:pt x="272" y="604"/>
                  </a:cubicBezTo>
                  <a:cubicBezTo>
                    <a:pt x="270" y="607"/>
                    <a:pt x="269" y="609"/>
                    <a:pt x="267" y="611"/>
                  </a:cubicBezTo>
                  <a:cubicBezTo>
                    <a:pt x="263" y="615"/>
                    <a:pt x="258" y="618"/>
                    <a:pt x="252" y="620"/>
                  </a:cubicBezTo>
                  <a:cubicBezTo>
                    <a:pt x="251" y="620"/>
                    <a:pt x="252" y="622"/>
                    <a:pt x="253" y="622"/>
                  </a:cubicBezTo>
                  <a:cubicBezTo>
                    <a:pt x="259" y="620"/>
                    <a:pt x="264" y="618"/>
                    <a:pt x="268" y="614"/>
                  </a:cubicBezTo>
                  <a:cubicBezTo>
                    <a:pt x="271" y="611"/>
                    <a:pt x="276" y="606"/>
                    <a:pt x="277" y="602"/>
                  </a:cubicBezTo>
                  <a:cubicBezTo>
                    <a:pt x="278" y="602"/>
                    <a:pt x="278" y="602"/>
                    <a:pt x="279" y="602"/>
                  </a:cubicBezTo>
                  <a:cubicBezTo>
                    <a:pt x="277" y="606"/>
                    <a:pt x="275" y="611"/>
                    <a:pt x="271" y="615"/>
                  </a:cubicBezTo>
                  <a:cubicBezTo>
                    <a:pt x="267" y="619"/>
                    <a:pt x="262" y="623"/>
                    <a:pt x="256" y="626"/>
                  </a:cubicBezTo>
                  <a:cubicBezTo>
                    <a:pt x="256" y="626"/>
                    <a:pt x="256" y="627"/>
                    <a:pt x="256" y="627"/>
                  </a:cubicBezTo>
                  <a:cubicBezTo>
                    <a:pt x="267" y="623"/>
                    <a:pt x="280" y="614"/>
                    <a:pt x="283" y="602"/>
                  </a:cubicBezTo>
                  <a:cubicBezTo>
                    <a:pt x="285" y="602"/>
                    <a:pt x="287" y="602"/>
                    <a:pt x="288" y="602"/>
                  </a:cubicBezTo>
                  <a:cubicBezTo>
                    <a:pt x="284" y="617"/>
                    <a:pt x="278" y="632"/>
                    <a:pt x="263" y="640"/>
                  </a:cubicBezTo>
                  <a:close/>
                  <a:moveTo>
                    <a:pt x="249" y="582"/>
                  </a:moveTo>
                  <a:cubicBezTo>
                    <a:pt x="234" y="569"/>
                    <a:pt x="228" y="548"/>
                    <a:pt x="237" y="530"/>
                  </a:cubicBezTo>
                  <a:cubicBezTo>
                    <a:pt x="243" y="516"/>
                    <a:pt x="256" y="507"/>
                    <a:pt x="267" y="498"/>
                  </a:cubicBezTo>
                  <a:cubicBezTo>
                    <a:pt x="267" y="498"/>
                    <a:pt x="267" y="498"/>
                    <a:pt x="268" y="498"/>
                  </a:cubicBezTo>
                  <a:cubicBezTo>
                    <a:pt x="271" y="498"/>
                    <a:pt x="275" y="497"/>
                    <a:pt x="279" y="496"/>
                  </a:cubicBezTo>
                  <a:cubicBezTo>
                    <a:pt x="264" y="504"/>
                    <a:pt x="253" y="517"/>
                    <a:pt x="247" y="532"/>
                  </a:cubicBezTo>
                  <a:cubicBezTo>
                    <a:pt x="247" y="533"/>
                    <a:pt x="248" y="533"/>
                    <a:pt x="248" y="533"/>
                  </a:cubicBezTo>
                  <a:cubicBezTo>
                    <a:pt x="256" y="515"/>
                    <a:pt x="271" y="502"/>
                    <a:pt x="289" y="496"/>
                  </a:cubicBezTo>
                  <a:cubicBezTo>
                    <a:pt x="290" y="497"/>
                    <a:pt x="290" y="498"/>
                    <a:pt x="290" y="499"/>
                  </a:cubicBezTo>
                  <a:cubicBezTo>
                    <a:pt x="286" y="498"/>
                    <a:pt x="279" y="503"/>
                    <a:pt x="277" y="505"/>
                  </a:cubicBezTo>
                  <a:cubicBezTo>
                    <a:pt x="269" y="511"/>
                    <a:pt x="263" y="518"/>
                    <a:pt x="258" y="526"/>
                  </a:cubicBezTo>
                  <a:cubicBezTo>
                    <a:pt x="258" y="527"/>
                    <a:pt x="259" y="528"/>
                    <a:pt x="259" y="527"/>
                  </a:cubicBezTo>
                  <a:cubicBezTo>
                    <a:pt x="263" y="522"/>
                    <a:pt x="268" y="517"/>
                    <a:pt x="272" y="513"/>
                  </a:cubicBezTo>
                  <a:cubicBezTo>
                    <a:pt x="275" y="510"/>
                    <a:pt x="277" y="508"/>
                    <a:pt x="280" y="506"/>
                  </a:cubicBezTo>
                  <a:cubicBezTo>
                    <a:pt x="282" y="505"/>
                    <a:pt x="288" y="502"/>
                    <a:pt x="290" y="502"/>
                  </a:cubicBezTo>
                  <a:cubicBezTo>
                    <a:pt x="291" y="514"/>
                    <a:pt x="296" y="526"/>
                    <a:pt x="304" y="536"/>
                  </a:cubicBezTo>
                  <a:cubicBezTo>
                    <a:pt x="307" y="541"/>
                    <a:pt x="311" y="545"/>
                    <a:pt x="315" y="549"/>
                  </a:cubicBezTo>
                  <a:cubicBezTo>
                    <a:pt x="312" y="557"/>
                    <a:pt x="307" y="564"/>
                    <a:pt x="299" y="569"/>
                  </a:cubicBezTo>
                  <a:cubicBezTo>
                    <a:pt x="298" y="569"/>
                    <a:pt x="299" y="571"/>
                    <a:pt x="300" y="570"/>
                  </a:cubicBezTo>
                  <a:cubicBezTo>
                    <a:pt x="308" y="566"/>
                    <a:pt x="314" y="559"/>
                    <a:pt x="318" y="551"/>
                  </a:cubicBezTo>
                  <a:cubicBezTo>
                    <a:pt x="318" y="552"/>
                    <a:pt x="319" y="552"/>
                    <a:pt x="319" y="552"/>
                  </a:cubicBezTo>
                  <a:cubicBezTo>
                    <a:pt x="314" y="563"/>
                    <a:pt x="306" y="572"/>
                    <a:pt x="297" y="579"/>
                  </a:cubicBezTo>
                  <a:cubicBezTo>
                    <a:pt x="296" y="580"/>
                    <a:pt x="297" y="581"/>
                    <a:pt x="297" y="580"/>
                  </a:cubicBezTo>
                  <a:cubicBezTo>
                    <a:pt x="308" y="574"/>
                    <a:pt x="317" y="565"/>
                    <a:pt x="322" y="554"/>
                  </a:cubicBezTo>
                  <a:cubicBezTo>
                    <a:pt x="324" y="556"/>
                    <a:pt x="326" y="557"/>
                    <a:pt x="328" y="559"/>
                  </a:cubicBezTo>
                  <a:cubicBezTo>
                    <a:pt x="322" y="571"/>
                    <a:pt x="314" y="583"/>
                    <a:pt x="301" y="590"/>
                  </a:cubicBezTo>
                  <a:cubicBezTo>
                    <a:pt x="284" y="599"/>
                    <a:pt x="263" y="594"/>
                    <a:pt x="249" y="582"/>
                  </a:cubicBezTo>
                  <a:close/>
                  <a:moveTo>
                    <a:pt x="344" y="673"/>
                  </a:moveTo>
                  <a:cubicBezTo>
                    <a:pt x="310" y="669"/>
                    <a:pt x="301" y="641"/>
                    <a:pt x="294" y="613"/>
                  </a:cubicBezTo>
                  <a:cubicBezTo>
                    <a:pt x="295" y="609"/>
                    <a:pt x="296" y="606"/>
                    <a:pt x="297" y="602"/>
                  </a:cubicBezTo>
                  <a:cubicBezTo>
                    <a:pt x="297" y="601"/>
                    <a:pt x="297" y="600"/>
                    <a:pt x="297" y="600"/>
                  </a:cubicBezTo>
                  <a:cubicBezTo>
                    <a:pt x="298" y="599"/>
                    <a:pt x="300" y="599"/>
                    <a:pt x="301" y="598"/>
                  </a:cubicBezTo>
                  <a:cubicBezTo>
                    <a:pt x="297" y="618"/>
                    <a:pt x="307" y="639"/>
                    <a:pt x="320" y="653"/>
                  </a:cubicBezTo>
                  <a:cubicBezTo>
                    <a:pt x="320" y="653"/>
                    <a:pt x="321" y="652"/>
                    <a:pt x="321" y="652"/>
                  </a:cubicBezTo>
                  <a:cubicBezTo>
                    <a:pt x="306" y="635"/>
                    <a:pt x="305" y="616"/>
                    <a:pt x="306" y="596"/>
                  </a:cubicBezTo>
                  <a:cubicBezTo>
                    <a:pt x="307" y="596"/>
                    <a:pt x="308" y="595"/>
                    <a:pt x="309" y="595"/>
                  </a:cubicBezTo>
                  <a:cubicBezTo>
                    <a:pt x="304" y="611"/>
                    <a:pt x="311" y="629"/>
                    <a:pt x="319" y="643"/>
                  </a:cubicBezTo>
                  <a:cubicBezTo>
                    <a:pt x="319" y="644"/>
                    <a:pt x="320" y="643"/>
                    <a:pt x="320" y="642"/>
                  </a:cubicBezTo>
                  <a:cubicBezTo>
                    <a:pt x="315" y="633"/>
                    <a:pt x="312" y="623"/>
                    <a:pt x="311" y="612"/>
                  </a:cubicBezTo>
                  <a:cubicBezTo>
                    <a:pt x="311" y="605"/>
                    <a:pt x="312" y="598"/>
                    <a:pt x="314" y="591"/>
                  </a:cubicBezTo>
                  <a:cubicBezTo>
                    <a:pt x="323" y="584"/>
                    <a:pt x="331" y="574"/>
                    <a:pt x="334" y="562"/>
                  </a:cubicBezTo>
                  <a:cubicBezTo>
                    <a:pt x="346" y="567"/>
                    <a:pt x="359" y="570"/>
                    <a:pt x="372" y="568"/>
                  </a:cubicBezTo>
                  <a:cubicBezTo>
                    <a:pt x="376" y="567"/>
                    <a:pt x="380" y="567"/>
                    <a:pt x="384" y="566"/>
                  </a:cubicBezTo>
                  <a:cubicBezTo>
                    <a:pt x="380" y="581"/>
                    <a:pt x="384" y="596"/>
                    <a:pt x="392" y="606"/>
                  </a:cubicBezTo>
                  <a:cubicBezTo>
                    <a:pt x="392" y="610"/>
                    <a:pt x="390" y="616"/>
                    <a:pt x="389" y="618"/>
                  </a:cubicBezTo>
                  <a:cubicBezTo>
                    <a:pt x="388" y="623"/>
                    <a:pt x="386" y="628"/>
                    <a:pt x="384" y="632"/>
                  </a:cubicBezTo>
                  <a:cubicBezTo>
                    <a:pt x="383" y="633"/>
                    <a:pt x="385" y="634"/>
                    <a:pt x="385" y="633"/>
                  </a:cubicBezTo>
                  <a:cubicBezTo>
                    <a:pt x="389" y="627"/>
                    <a:pt x="394" y="618"/>
                    <a:pt x="395" y="609"/>
                  </a:cubicBezTo>
                  <a:cubicBezTo>
                    <a:pt x="396" y="610"/>
                    <a:pt x="396" y="610"/>
                    <a:pt x="396" y="610"/>
                  </a:cubicBezTo>
                  <a:cubicBezTo>
                    <a:pt x="396" y="615"/>
                    <a:pt x="395" y="621"/>
                    <a:pt x="394" y="624"/>
                  </a:cubicBezTo>
                  <a:cubicBezTo>
                    <a:pt x="393" y="630"/>
                    <a:pt x="391" y="636"/>
                    <a:pt x="387" y="640"/>
                  </a:cubicBezTo>
                  <a:cubicBezTo>
                    <a:pt x="387" y="641"/>
                    <a:pt x="388" y="642"/>
                    <a:pt x="388" y="641"/>
                  </a:cubicBezTo>
                  <a:cubicBezTo>
                    <a:pt x="394" y="633"/>
                    <a:pt x="399" y="623"/>
                    <a:pt x="400" y="613"/>
                  </a:cubicBezTo>
                  <a:cubicBezTo>
                    <a:pt x="402" y="615"/>
                    <a:pt x="403" y="616"/>
                    <a:pt x="405" y="616"/>
                  </a:cubicBezTo>
                  <a:cubicBezTo>
                    <a:pt x="402" y="648"/>
                    <a:pt x="379" y="678"/>
                    <a:pt x="344" y="673"/>
                  </a:cubicBezTo>
                  <a:close/>
                  <a:moveTo>
                    <a:pt x="448" y="609"/>
                  </a:moveTo>
                  <a:cubicBezTo>
                    <a:pt x="415" y="620"/>
                    <a:pt x="384" y="601"/>
                    <a:pt x="389" y="564"/>
                  </a:cubicBezTo>
                  <a:cubicBezTo>
                    <a:pt x="408" y="557"/>
                    <a:pt x="427" y="543"/>
                    <a:pt x="434" y="524"/>
                  </a:cubicBezTo>
                  <a:cubicBezTo>
                    <a:pt x="437" y="528"/>
                    <a:pt x="440" y="532"/>
                    <a:pt x="444" y="535"/>
                  </a:cubicBezTo>
                  <a:cubicBezTo>
                    <a:pt x="452" y="542"/>
                    <a:pt x="462" y="547"/>
                    <a:pt x="472" y="550"/>
                  </a:cubicBezTo>
                  <a:cubicBezTo>
                    <a:pt x="475" y="559"/>
                    <a:pt x="471" y="571"/>
                    <a:pt x="466" y="579"/>
                  </a:cubicBezTo>
                  <a:cubicBezTo>
                    <a:pt x="466" y="580"/>
                    <a:pt x="467" y="581"/>
                    <a:pt x="467" y="580"/>
                  </a:cubicBezTo>
                  <a:cubicBezTo>
                    <a:pt x="472" y="573"/>
                    <a:pt x="480" y="561"/>
                    <a:pt x="477" y="551"/>
                  </a:cubicBezTo>
                  <a:cubicBezTo>
                    <a:pt x="478" y="551"/>
                    <a:pt x="478" y="551"/>
                    <a:pt x="478" y="551"/>
                  </a:cubicBezTo>
                  <a:cubicBezTo>
                    <a:pt x="478" y="553"/>
                    <a:pt x="478" y="556"/>
                    <a:pt x="478" y="557"/>
                  </a:cubicBezTo>
                  <a:cubicBezTo>
                    <a:pt x="478" y="561"/>
                    <a:pt x="478" y="565"/>
                    <a:pt x="477" y="568"/>
                  </a:cubicBezTo>
                  <a:cubicBezTo>
                    <a:pt x="475" y="575"/>
                    <a:pt x="472" y="582"/>
                    <a:pt x="467" y="587"/>
                  </a:cubicBezTo>
                  <a:cubicBezTo>
                    <a:pt x="466" y="587"/>
                    <a:pt x="467" y="588"/>
                    <a:pt x="467" y="588"/>
                  </a:cubicBezTo>
                  <a:cubicBezTo>
                    <a:pt x="474" y="584"/>
                    <a:pt x="478" y="575"/>
                    <a:pt x="480" y="568"/>
                  </a:cubicBezTo>
                  <a:cubicBezTo>
                    <a:pt x="482" y="563"/>
                    <a:pt x="483" y="557"/>
                    <a:pt x="483" y="552"/>
                  </a:cubicBezTo>
                  <a:cubicBezTo>
                    <a:pt x="484" y="552"/>
                    <a:pt x="486" y="552"/>
                    <a:pt x="487" y="552"/>
                  </a:cubicBezTo>
                  <a:cubicBezTo>
                    <a:pt x="484" y="579"/>
                    <a:pt x="476" y="600"/>
                    <a:pt x="448" y="609"/>
                  </a:cubicBezTo>
                  <a:close/>
                  <a:moveTo>
                    <a:pt x="467" y="611"/>
                  </a:moveTo>
                  <a:cubicBezTo>
                    <a:pt x="472" y="608"/>
                    <a:pt x="476" y="604"/>
                    <a:pt x="480" y="600"/>
                  </a:cubicBezTo>
                  <a:cubicBezTo>
                    <a:pt x="493" y="586"/>
                    <a:pt x="493" y="570"/>
                    <a:pt x="495" y="552"/>
                  </a:cubicBezTo>
                  <a:cubicBezTo>
                    <a:pt x="508" y="551"/>
                    <a:pt x="521" y="547"/>
                    <a:pt x="532" y="538"/>
                  </a:cubicBezTo>
                  <a:cubicBezTo>
                    <a:pt x="531" y="548"/>
                    <a:pt x="534" y="557"/>
                    <a:pt x="538" y="565"/>
                  </a:cubicBezTo>
                  <a:cubicBezTo>
                    <a:pt x="539" y="570"/>
                    <a:pt x="540" y="575"/>
                    <a:pt x="540" y="579"/>
                  </a:cubicBezTo>
                  <a:cubicBezTo>
                    <a:pt x="540" y="587"/>
                    <a:pt x="539" y="593"/>
                    <a:pt x="536" y="600"/>
                  </a:cubicBezTo>
                  <a:cubicBezTo>
                    <a:pt x="536" y="600"/>
                    <a:pt x="537" y="601"/>
                    <a:pt x="537" y="600"/>
                  </a:cubicBezTo>
                  <a:cubicBezTo>
                    <a:pt x="541" y="593"/>
                    <a:pt x="545" y="584"/>
                    <a:pt x="544" y="575"/>
                  </a:cubicBezTo>
                  <a:cubicBezTo>
                    <a:pt x="545" y="579"/>
                    <a:pt x="546" y="583"/>
                    <a:pt x="545" y="588"/>
                  </a:cubicBezTo>
                  <a:cubicBezTo>
                    <a:pt x="544" y="594"/>
                    <a:pt x="541" y="599"/>
                    <a:pt x="539" y="604"/>
                  </a:cubicBezTo>
                  <a:cubicBezTo>
                    <a:pt x="538" y="605"/>
                    <a:pt x="539" y="605"/>
                    <a:pt x="540" y="605"/>
                  </a:cubicBezTo>
                  <a:cubicBezTo>
                    <a:pt x="544" y="599"/>
                    <a:pt x="550" y="589"/>
                    <a:pt x="550" y="580"/>
                  </a:cubicBezTo>
                  <a:cubicBezTo>
                    <a:pt x="551" y="581"/>
                    <a:pt x="553" y="582"/>
                    <a:pt x="554" y="583"/>
                  </a:cubicBezTo>
                  <a:cubicBezTo>
                    <a:pt x="550" y="631"/>
                    <a:pt x="498" y="645"/>
                    <a:pt x="467" y="611"/>
                  </a:cubicBezTo>
                  <a:close/>
                  <a:moveTo>
                    <a:pt x="536" y="534"/>
                  </a:moveTo>
                  <a:cubicBezTo>
                    <a:pt x="540" y="531"/>
                    <a:pt x="543" y="528"/>
                    <a:pt x="545" y="524"/>
                  </a:cubicBezTo>
                  <a:cubicBezTo>
                    <a:pt x="558" y="506"/>
                    <a:pt x="564" y="480"/>
                    <a:pt x="561" y="457"/>
                  </a:cubicBezTo>
                  <a:cubicBezTo>
                    <a:pt x="562" y="456"/>
                    <a:pt x="563" y="456"/>
                    <a:pt x="564" y="455"/>
                  </a:cubicBezTo>
                  <a:cubicBezTo>
                    <a:pt x="566" y="461"/>
                    <a:pt x="567" y="467"/>
                    <a:pt x="567" y="474"/>
                  </a:cubicBezTo>
                  <a:cubicBezTo>
                    <a:pt x="567" y="482"/>
                    <a:pt x="565" y="490"/>
                    <a:pt x="562" y="498"/>
                  </a:cubicBezTo>
                  <a:cubicBezTo>
                    <a:pt x="562" y="499"/>
                    <a:pt x="563" y="499"/>
                    <a:pt x="563" y="498"/>
                  </a:cubicBezTo>
                  <a:cubicBezTo>
                    <a:pt x="568" y="487"/>
                    <a:pt x="574" y="467"/>
                    <a:pt x="569" y="454"/>
                  </a:cubicBezTo>
                  <a:cubicBezTo>
                    <a:pt x="569" y="454"/>
                    <a:pt x="569" y="454"/>
                    <a:pt x="570" y="453"/>
                  </a:cubicBezTo>
                  <a:cubicBezTo>
                    <a:pt x="574" y="462"/>
                    <a:pt x="576" y="473"/>
                    <a:pt x="573" y="482"/>
                  </a:cubicBezTo>
                  <a:cubicBezTo>
                    <a:pt x="573" y="483"/>
                    <a:pt x="574" y="483"/>
                    <a:pt x="574" y="482"/>
                  </a:cubicBezTo>
                  <a:cubicBezTo>
                    <a:pt x="577" y="472"/>
                    <a:pt x="577" y="462"/>
                    <a:pt x="573" y="453"/>
                  </a:cubicBezTo>
                  <a:cubicBezTo>
                    <a:pt x="580" y="452"/>
                    <a:pt x="586" y="452"/>
                    <a:pt x="592" y="454"/>
                  </a:cubicBezTo>
                  <a:cubicBezTo>
                    <a:pt x="592" y="454"/>
                    <a:pt x="592" y="454"/>
                    <a:pt x="593" y="454"/>
                  </a:cubicBezTo>
                  <a:cubicBezTo>
                    <a:pt x="608" y="463"/>
                    <a:pt x="618" y="481"/>
                    <a:pt x="616" y="499"/>
                  </a:cubicBezTo>
                  <a:cubicBezTo>
                    <a:pt x="616" y="500"/>
                    <a:pt x="618" y="500"/>
                    <a:pt x="618" y="499"/>
                  </a:cubicBezTo>
                  <a:cubicBezTo>
                    <a:pt x="619" y="490"/>
                    <a:pt x="618" y="479"/>
                    <a:pt x="613" y="470"/>
                  </a:cubicBezTo>
                  <a:cubicBezTo>
                    <a:pt x="616" y="473"/>
                    <a:pt x="618" y="477"/>
                    <a:pt x="621" y="481"/>
                  </a:cubicBezTo>
                  <a:cubicBezTo>
                    <a:pt x="627" y="492"/>
                    <a:pt x="632" y="506"/>
                    <a:pt x="627" y="519"/>
                  </a:cubicBezTo>
                  <a:cubicBezTo>
                    <a:pt x="627" y="520"/>
                    <a:pt x="628" y="520"/>
                    <a:pt x="628" y="519"/>
                  </a:cubicBezTo>
                  <a:cubicBezTo>
                    <a:pt x="633" y="508"/>
                    <a:pt x="631" y="496"/>
                    <a:pt x="627" y="485"/>
                  </a:cubicBezTo>
                  <a:cubicBezTo>
                    <a:pt x="626" y="483"/>
                    <a:pt x="625" y="481"/>
                    <a:pt x="624" y="479"/>
                  </a:cubicBezTo>
                  <a:cubicBezTo>
                    <a:pt x="635" y="497"/>
                    <a:pt x="637" y="518"/>
                    <a:pt x="634" y="539"/>
                  </a:cubicBezTo>
                  <a:cubicBezTo>
                    <a:pt x="630" y="564"/>
                    <a:pt x="608" y="580"/>
                    <a:pt x="583" y="581"/>
                  </a:cubicBezTo>
                  <a:cubicBezTo>
                    <a:pt x="554" y="583"/>
                    <a:pt x="542" y="559"/>
                    <a:pt x="536" y="534"/>
                  </a:cubicBezTo>
                  <a:close/>
                  <a:moveTo>
                    <a:pt x="638" y="679"/>
                  </a:moveTo>
                  <a:cubicBezTo>
                    <a:pt x="624" y="689"/>
                    <a:pt x="605" y="687"/>
                    <a:pt x="591" y="678"/>
                  </a:cubicBezTo>
                  <a:cubicBezTo>
                    <a:pt x="560" y="656"/>
                    <a:pt x="568" y="619"/>
                    <a:pt x="584" y="590"/>
                  </a:cubicBezTo>
                  <a:cubicBezTo>
                    <a:pt x="585" y="590"/>
                    <a:pt x="587" y="590"/>
                    <a:pt x="588" y="590"/>
                  </a:cubicBezTo>
                  <a:cubicBezTo>
                    <a:pt x="581" y="600"/>
                    <a:pt x="580" y="619"/>
                    <a:pt x="582" y="629"/>
                  </a:cubicBezTo>
                  <a:cubicBezTo>
                    <a:pt x="583" y="629"/>
                    <a:pt x="584" y="629"/>
                    <a:pt x="583" y="628"/>
                  </a:cubicBezTo>
                  <a:cubicBezTo>
                    <a:pt x="582" y="618"/>
                    <a:pt x="584" y="608"/>
                    <a:pt x="588" y="599"/>
                  </a:cubicBezTo>
                  <a:cubicBezTo>
                    <a:pt x="590" y="594"/>
                    <a:pt x="593" y="591"/>
                    <a:pt x="596" y="588"/>
                  </a:cubicBezTo>
                  <a:cubicBezTo>
                    <a:pt x="597" y="588"/>
                    <a:pt x="597" y="588"/>
                    <a:pt x="598" y="588"/>
                  </a:cubicBezTo>
                  <a:cubicBezTo>
                    <a:pt x="590" y="598"/>
                    <a:pt x="587" y="613"/>
                    <a:pt x="586" y="625"/>
                  </a:cubicBezTo>
                  <a:cubicBezTo>
                    <a:pt x="586" y="625"/>
                    <a:pt x="588" y="625"/>
                    <a:pt x="588" y="625"/>
                  </a:cubicBezTo>
                  <a:cubicBezTo>
                    <a:pt x="589" y="615"/>
                    <a:pt x="591" y="606"/>
                    <a:pt x="596" y="598"/>
                  </a:cubicBezTo>
                  <a:cubicBezTo>
                    <a:pt x="599" y="592"/>
                    <a:pt x="603" y="588"/>
                    <a:pt x="607" y="584"/>
                  </a:cubicBezTo>
                  <a:cubicBezTo>
                    <a:pt x="613" y="582"/>
                    <a:pt x="618" y="579"/>
                    <a:pt x="623" y="575"/>
                  </a:cubicBezTo>
                  <a:cubicBezTo>
                    <a:pt x="624" y="591"/>
                    <a:pt x="632" y="606"/>
                    <a:pt x="643" y="617"/>
                  </a:cubicBezTo>
                  <a:cubicBezTo>
                    <a:pt x="646" y="629"/>
                    <a:pt x="646" y="640"/>
                    <a:pt x="643" y="651"/>
                  </a:cubicBezTo>
                  <a:cubicBezTo>
                    <a:pt x="643" y="652"/>
                    <a:pt x="645" y="653"/>
                    <a:pt x="645" y="652"/>
                  </a:cubicBezTo>
                  <a:cubicBezTo>
                    <a:pt x="648" y="644"/>
                    <a:pt x="649" y="636"/>
                    <a:pt x="649" y="627"/>
                  </a:cubicBezTo>
                  <a:cubicBezTo>
                    <a:pt x="649" y="626"/>
                    <a:pt x="649" y="624"/>
                    <a:pt x="648" y="622"/>
                  </a:cubicBezTo>
                  <a:cubicBezTo>
                    <a:pt x="650" y="623"/>
                    <a:pt x="651" y="624"/>
                    <a:pt x="652" y="625"/>
                  </a:cubicBezTo>
                  <a:cubicBezTo>
                    <a:pt x="652" y="625"/>
                    <a:pt x="652" y="625"/>
                    <a:pt x="652" y="626"/>
                  </a:cubicBezTo>
                  <a:cubicBezTo>
                    <a:pt x="656" y="645"/>
                    <a:pt x="656" y="667"/>
                    <a:pt x="638" y="679"/>
                  </a:cubicBezTo>
                  <a:close/>
                  <a:moveTo>
                    <a:pt x="703" y="626"/>
                  </a:moveTo>
                  <a:cubicBezTo>
                    <a:pt x="666" y="637"/>
                    <a:pt x="638" y="608"/>
                    <a:pt x="629" y="576"/>
                  </a:cubicBezTo>
                  <a:cubicBezTo>
                    <a:pt x="643" y="570"/>
                    <a:pt x="648" y="557"/>
                    <a:pt x="650" y="544"/>
                  </a:cubicBezTo>
                  <a:cubicBezTo>
                    <a:pt x="651" y="555"/>
                    <a:pt x="649" y="566"/>
                    <a:pt x="639" y="574"/>
                  </a:cubicBezTo>
                  <a:cubicBezTo>
                    <a:pt x="639" y="575"/>
                    <a:pt x="640" y="576"/>
                    <a:pt x="640" y="575"/>
                  </a:cubicBezTo>
                  <a:cubicBezTo>
                    <a:pt x="648" y="568"/>
                    <a:pt x="654" y="556"/>
                    <a:pt x="654" y="545"/>
                  </a:cubicBezTo>
                  <a:cubicBezTo>
                    <a:pt x="655" y="546"/>
                    <a:pt x="656" y="547"/>
                    <a:pt x="657" y="547"/>
                  </a:cubicBezTo>
                  <a:cubicBezTo>
                    <a:pt x="657" y="550"/>
                    <a:pt x="657" y="554"/>
                    <a:pt x="656" y="557"/>
                  </a:cubicBezTo>
                  <a:cubicBezTo>
                    <a:pt x="654" y="564"/>
                    <a:pt x="651" y="569"/>
                    <a:pt x="645" y="573"/>
                  </a:cubicBezTo>
                  <a:cubicBezTo>
                    <a:pt x="645" y="573"/>
                    <a:pt x="646" y="574"/>
                    <a:pt x="646" y="574"/>
                  </a:cubicBezTo>
                  <a:cubicBezTo>
                    <a:pt x="653" y="569"/>
                    <a:pt x="661" y="559"/>
                    <a:pt x="662" y="549"/>
                  </a:cubicBezTo>
                  <a:cubicBezTo>
                    <a:pt x="678" y="555"/>
                    <a:pt x="701" y="551"/>
                    <a:pt x="716" y="541"/>
                  </a:cubicBezTo>
                  <a:cubicBezTo>
                    <a:pt x="714" y="544"/>
                    <a:pt x="712" y="546"/>
                    <a:pt x="709" y="548"/>
                  </a:cubicBezTo>
                  <a:cubicBezTo>
                    <a:pt x="702" y="552"/>
                    <a:pt x="695" y="556"/>
                    <a:pt x="686" y="556"/>
                  </a:cubicBezTo>
                  <a:cubicBezTo>
                    <a:pt x="686" y="556"/>
                    <a:pt x="686" y="557"/>
                    <a:pt x="686" y="557"/>
                  </a:cubicBezTo>
                  <a:cubicBezTo>
                    <a:pt x="697" y="559"/>
                    <a:pt x="714" y="552"/>
                    <a:pt x="722" y="542"/>
                  </a:cubicBezTo>
                  <a:cubicBezTo>
                    <a:pt x="722" y="543"/>
                    <a:pt x="723" y="543"/>
                    <a:pt x="724" y="544"/>
                  </a:cubicBezTo>
                  <a:cubicBezTo>
                    <a:pt x="717" y="553"/>
                    <a:pt x="708" y="558"/>
                    <a:pt x="696" y="561"/>
                  </a:cubicBezTo>
                  <a:cubicBezTo>
                    <a:pt x="696" y="561"/>
                    <a:pt x="696" y="562"/>
                    <a:pt x="696" y="562"/>
                  </a:cubicBezTo>
                  <a:cubicBezTo>
                    <a:pt x="708" y="561"/>
                    <a:pt x="719" y="556"/>
                    <a:pt x="727" y="547"/>
                  </a:cubicBezTo>
                  <a:cubicBezTo>
                    <a:pt x="747" y="572"/>
                    <a:pt x="736" y="616"/>
                    <a:pt x="703" y="626"/>
                  </a:cubicBezTo>
                  <a:close/>
                  <a:moveTo>
                    <a:pt x="726" y="622"/>
                  </a:moveTo>
                  <a:cubicBezTo>
                    <a:pt x="744" y="605"/>
                    <a:pt x="750" y="576"/>
                    <a:pt x="740" y="554"/>
                  </a:cubicBezTo>
                  <a:cubicBezTo>
                    <a:pt x="748" y="564"/>
                    <a:pt x="754" y="574"/>
                    <a:pt x="754" y="587"/>
                  </a:cubicBezTo>
                  <a:cubicBezTo>
                    <a:pt x="753" y="588"/>
                    <a:pt x="756" y="588"/>
                    <a:pt x="757" y="587"/>
                  </a:cubicBezTo>
                  <a:cubicBezTo>
                    <a:pt x="757" y="576"/>
                    <a:pt x="755" y="566"/>
                    <a:pt x="750" y="556"/>
                  </a:cubicBezTo>
                  <a:cubicBezTo>
                    <a:pt x="757" y="565"/>
                    <a:pt x="762" y="574"/>
                    <a:pt x="763" y="586"/>
                  </a:cubicBezTo>
                  <a:cubicBezTo>
                    <a:pt x="764" y="589"/>
                    <a:pt x="768" y="590"/>
                    <a:pt x="768" y="586"/>
                  </a:cubicBezTo>
                  <a:cubicBezTo>
                    <a:pt x="767" y="576"/>
                    <a:pt x="765" y="565"/>
                    <a:pt x="760" y="555"/>
                  </a:cubicBezTo>
                  <a:cubicBezTo>
                    <a:pt x="772" y="562"/>
                    <a:pt x="786" y="565"/>
                    <a:pt x="801" y="563"/>
                  </a:cubicBezTo>
                  <a:cubicBezTo>
                    <a:pt x="803" y="563"/>
                    <a:pt x="805" y="562"/>
                    <a:pt x="808" y="561"/>
                  </a:cubicBezTo>
                  <a:cubicBezTo>
                    <a:pt x="808" y="562"/>
                    <a:pt x="808" y="563"/>
                    <a:pt x="808" y="564"/>
                  </a:cubicBezTo>
                  <a:cubicBezTo>
                    <a:pt x="808" y="566"/>
                    <a:pt x="807" y="569"/>
                    <a:pt x="807" y="571"/>
                  </a:cubicBezTo>
                  <a:cubicBezTo>
                    <a:pt x="806" y="574"/>
                    <a:pt x="805" y="577"/>
                    <a:pt x="804" y="580"/>
                  </a:cubicBezTo>
                  <a:cubicBezTo>
                    <a:pt x="802" y="587"/>
                    <a:pt x="799" y="594"/>
                    <a:pt x="792" y="600"/>
                  </a:cubicBezTo>
                  <a:cubicBezTo>
                    <a:pt x="792" y="600"/>
                    <a:pt x="793" y="601"/>
                    <a:pt x="793" y="601"/>
                  </a:cubicBezTo>
                  <a:cubicBezTo>
                    <a:pt x="798" y="597"/>
                    <a:pt x="803" y="591"/>
                    <a:pt x="807" y="584"/>
                  </a:cubicBezTo>
                  <a:cubicBezTo>
                    <a:pt x="804" y="592"/>
                    <a:pt x="799" y="600"/>
                    <a:pt x="794" y="608"/>
                  </a:cubicBezTo>
                  <a:cubicBezTo>
                    <a:pt x="794" y="609"/>
                    <a:pt x="794" y="609"/>
                    <a:pt x="795" y="609"/>
                  </a:cubicBezTo>
                  <a:cubicBezTo>
                    <a:pt x="801" y="602"/>
                    <a:pt x="807" y="594"/>
                    <a:pt x="811" y="585"/>
                  </a:cubicBezTo>
                  <a:cubicBezTo>
                    <a:pt x="804" y="603"/>
                    <a:pt x="798" y="620"/>
                    <a:pt x="779" y="629"/>
                  </a:cubicBezTo>
                  <a:cubicBezTo>
                    <a:pt x="761" y="638"/>
                    <a:pt x="741" y="634"/>
                    <a:pt x="726" y="622"/>
                  </a:cubicBezTo>
                  <a:close/>
                  <a:moveTo>
                    <a:pt x="875" y="664"/>
                  </a:moveTo>
                  <a:cubicBezTo>
                    <a:pt x="873" y="691"/>
                    <a:pt x="850" y="717"/>
                    <a:pt x="821" y="708"/>
                  </a:cubicBezTo>
                  <a:cubicBezTo>
                    <a:pt x="794" y="699"/>
                    <a:pt x="777" y="663"/>
                    <a:pt x="781" y="637"/>
                  </a:cubicBezTo>
                  <a:cubicBezTo>
                    <a:pt x="782" y="636"/>
                    <a:pt x="784" y="636"/>
                    <a:pt x="785" y="635"/>
                  </a:cubicBezTo>
                  <a:cubicBezTo>
                    <a:pt x="784" y="640"/>
                    <a:pt x="784" y="646"/>
                    <a:pt x="785" y="650"/>
                  </a:cubicBezTo>
                  <a:cubicBezTo>
                    <a:pt x="786" y="660"/>
                    <a:pt x="790" y="668"/>
                    <a:pt x="795" y="676"/>
                  </a:cubicBezTo>
                  <a:cubicBezTo>
                    <a:pt x="796" y="677"/>
                    <a:pt x="797" y="676"/>
                    <a:pt x="796" y="676"/>
                  </a:cubicBezTo>
                  <a:cubicBezTo>
                    <a:pt x="790" y="665"/>
                    <a:pt x="784" y="644"/>
                    <a:pt x="791" y="632"/>
                  </a:cubicBezTo>
                  <a:cubicBezTo>
                    <a:pt x="791" y="631"/>
                    <a:pt x="792" y="631"/>
                    <a:pt x="793" y="630"/>
                  </a:cubicBezTo>
                  <a:cubicBezTo>
                    <a:pt x="792" y="634"/>
                    <a:pt x="791" y="638"/>
                    <a:pt x="791" y="642"/>
                  </a:cubicBezTo>
                  <a:cubicBezTo>
                    <a:pt x="791" y="651"/>
                    <a:pt x="792" y="663"/>
                    <a:pt x="798" y="670"/>
                  </a:cubicBezTo>
                  <a:cubicBezTo>
                    <a:pt x="798" y="670"/>
                    <a:pt x="800" y="670"/>
                    <a:pt x="799" y="669"/>
                  </a:cubicBezTo>
                  <a:cubicBezTo>
                    <a:pt x="794" y="662"/>
                    <a:pt x="795" y="652"/>
                    <a:pt x="795" y="644"/>
                  </a:cubicBezTo>
                  <a:cubicBezTo>
                    <a:pt x="795" y="636"/>
                    <a:pt x="798" y="630"/>
                    <a:pt x="801" y="623"/>
                  </a:cubicBezTo>
                  <a:cubicBezTo>
                    <a:pt x="805" y="619"/>
                    <a:pt x="808" y="615"/>
                    <a:pt x="811" y="610"/>
                  </a:cubicBezTo>
                  <a:cubicBezTo>
                    <a:pt x="814" y="620"/>
                    <a:pt x="821" y="630"/>
                    <a:pt x="829" y="636"/>
                  </a:cubicBezTo>
                  <a:cubicBezTo>
                    <a:pt x="830" y="636"/>
                    <a:pt x="831" y="635"/>
                    <a:pt x="830" y="635"/>
                  </a:cubicBezTo>
                  <a:cubicBezTo>
                    <a:pt x="823" y="626"/>
                    <a:pt x="815" y="617"/>
                    <a:pt x="813" y="607"/>
                  </a:cubicBezTo>
                  <a:cubicBezTo>
                    <a:pt x="813" y="605"/>
                    <a:pt x="814" y="604"/>
                    <a:pt x="815" y="603"/>
                  </a:cubicBezTo>
                  <a:cubicBezTo>
                    <a:pt x="816" y="606"/>
                    <a:pt x="817" y="608"/>
                    <a:pt x="818" y="611"/>
                  </a:cubicBezTo>
                  <a:cubicBezTo>
                    <a:pt x="823" y="619"/>
                    <a:pt x="830" y="630"/>
                    <a:pt x="839" y="632"/>
                  </a:cubicBezTo>
                  <a:cubicBezTo>
                    <a:pt x="840" y="632"/>
                    <a:pt x="841" y="631"/>
                    <a:pt x="840" y="630"/>
                  </a:cubicBezTo>
                  <a:cubicBezTo>
                    <a:pt x="832" y="626"/>
                    <a:pt x="828" y="619"/>
                    <a:pt x="823" y="612"/>
                  </a:cubicBezTo>
                  <a:cubicBezTo>
                    <a:pt x="820" y="606"/>
                    <a:pt x="818" y="601"/>
                    <a:pt x="817" y="595"/>
                  </a:cubicBezTo>
                  <a:cubicBezTo>
                    <a:pt x="826" y="613"/>
                    <a:pt x="846" y="627"/>
                    <a:pt x="866" y="632"/>
                  </a:cubicBezTo>
                  <a:cubicBezTo>
                    <a:pt x="867" y="635"/>
                    <a:pt x="867" y="638"/>
                    <a:pt x="867" y="640"/>
                  </a:cubicBezTo>
                  <a:cubicBezTo>
                    <a:pt x="866" y="650"/>
                    <a:pt x="863" y="659"/>
                    <a:pt x="857" y="667"/>
                  </a:cubicBezTo>
                  <a:cubicBezTo>
                    <a:pt x="856" y="668"/>
                    <a:pt x="858" y="669"/>
                    <a:pt x="859" y="668"/>
                  </a:cubicBezTo>
                  <a:cubicBezTo>
                    <a:pt x="864" y="662"/>
                    <a:pt x="869" y="651"/>
                    <a:pt x="871" y="642"/>
                  </a:cubicBezTo>
                  <a:cubicBezTo>
                    <a:pt x="871" y="654"/>
                    <a:pt x="868" y="665"/>
                    <a:pt x="861" y="676"/>
                  </a:cubicBezTo>
                  <a:cubicBezTo>
                    <a:pt x="860" y="677"/>
                    <a:pt x="862" y="677"/>
                    <a:pt x="862" y="676"/>
                  </a:cubicBezTo>
                  <a:cubicBezTo>
                    <a:pt x="867" y="670"/>
                    <a:pt x="871" y="663"/>
                    <a:pt x="873" y="656"/>
                  </a:cubicBezTo>
                  <a:cubicBezTo>
                    <a:pt x="874" y="658"/>
                    <a:pt x="874" y="660"/>
                    <a:pt x="875" y="663"/>
                  </a:cubicBezTo>
                  <a:cubicBezTo>
                    <a:pt x="875" y="663"/>
                    <a:pt x="875" y="664"/>
                    <a:pt x="875" y="664"/>
                  </a:cubicBezTo>
                  <a:close/>
                  <a:moveTo>
                    <a:pt x="978" y="685"/>
                  </a:moveTo>
                  <a:cubicBezTo>
                    <a:pt x="969" y="696"/>
                    <a:pt x="953" y="702"/>
                    <a:pt x="939" y="701"/>
                  </a:cubicBezTo>
                  <a:cubicBezTo>
                    <a:pt x="907" y="699"/>
                    <a:pt x="887" y="672"/>
                    <a:pt x="880" y="643"/>
                  </a:cubicBezTo>
                  <a:cubicBezTo>
                    <a:pt x="887" y="646"/>
                    <a:pt x="895" y="645"/>
                    <a:pt x="901" y="644"/>
                  </a:cubicBezTo>
                  <a:cubicBezTo>
                    <a:pt x="910" y="642"/>
                    <a:pt x="926" y="636"/>
                    <a:pt x="929" y="626"/>
                  </a:cubicBezTo>
                  <a:cubicBezTo>
                    <a:pt x="929" y="626"/>
                    <a:pt x="929" y="626"/>
                    <a:pt x="929" y="626"/>
                  </a:cubicBezTo>
                  <a:cubicBezTo>
                    <a:pt x="924" y="641"/>
                    <a:pt x="912" y="650"/>
                    <a:pt x="897" y="653"/>
                  </a:cubicBezTo>
                  <a:cubicBezTo>
                    <a:pt x="896" y="653"/>
                    <a:pt x="896" y="654"/>
                    <a:pt x="897" y="654"/>
                  </a:cubicBezTo>
                  <a:cubicBezTo>
                    <a:pt x="911" y="652"/>
                    <a:pt x="925" y="645"/>
                    <a:pt x="931" y="632"/>
                  </a:cubicBezTo>
                  <a:cubicBezTo>
                    <a:pt x="927" y="644"/>
                    <a:pt x="918" y="651"/>
                    <a:pt x="907" y="655"/>
                  </a:cubicBezTo>
                  <a:cubicBezTo>
                    <a:pt x="906" y="656"/>
                    <a:pt x="907" y="657"/>
                    <a:pt x="907" y="657"/>
                  </a:cubicBezTo>
                  <a:cubicBezTo>
                    <a:pt x="920" y="653"/>
                    <a:pt x="932" y="644"/>
                    <a:pt x="936" y="630"/>
                  </a:cubicBezTo>
                  <a:cubicBezTo>
                    <a:pt x="950" y="638"/>
                    <a:pt x="966" y="640"/>
                    <a:pt x="982" y="637"/>
                  </a:cubicBezTo>
                  <a:cubicBezTo>
                    <a:pt x="982" y="638"/>
                    <a:pt x="982" y="638"/>
                    <a:pt x="982" y="638"/>
                  </a:cubicBezTo>
                  <a:cubicBezTo>
                    <a:pt x="983" y="641"/>
                    <a:pt x="983" y="645"/>
                    <a:pt x="982" y="648"/>
                  </a:cubicBezTo>
                  <a:cubicBezTo>
                    <a:pt x="981" y="653"/>
                    <a:pt x="980" y="659"/>
                    <a:pt x="978" y="664"/>
                  </a:cubicBezTo>
                  <a:cubicBezTo>
                    <a:pt x="977" y="665"/>
                    <a:pt x="979" y="665"/>
                    <a:pt x="979" y="665"/>
                  </a:cubicBezTo>
                  <a:cubicBezTo>
                    <a:pt x="981" y="660"/>
                    <a:pt x="984" y="655"/>
                    <a:pt x="985" y="650"/>
                  </a:cubicBezTo>
                  <a:cubicBezTo>
                    <a:pt x="985" y="647"/>
                    <a:pt x="986" y="645"/>
                    <a:pt x="986" y="643"/>
                  </a:cubicBezTo>
                  <a:cubicBezTo>
                    <a:pt x="986" y="641"/>
                    <a:pt x="986" y="639"/>
                    <a:pt x="986" y="637"/>
                  </a:cubicBezTo>
                  <a:cubicBezTo>
                    <a:pt x="986" y="637"/>
                    <a:pt x="986" y="637"/>
                    <a:pt x="986" y="636"/>
                  </a:cubicBezTo>
                  <a:cubicBezTo>
                    <a:pt x="987" y="648"/>
                    <a:pt x="985" y="660"/>
                    <a:pt x="981" y="670"/>
                  </a:cubicBezTo>
                  <a:cubicBezTo>
                    <a:pt x="980" y="671"/>
                    <a:pt x="982" y="672"/>
                    <a:pt x="982" y="671"/>
                  </a:cubicBezTo>
                  <a:cubicBezTo>
                    <a:pt x="986" y="663"/>
                    <a:pt x="991" y="652"/>
                    <a:pt x="991" y="642"/>
                  </a:cubicBezTo>
                  <a:cubicBezTo>
                    <a:pt x="994" y="656"/>
                    <a:pt x="986" y="676"/>
                    <a:pt x="978" y="685"/>
                  </a:cubicBezTo>
                  <a:close/>
                  <a:moveTo>
                    <a:pt x="1016" y="598"/>
                  </a:moveTo>
                  <a:cubicBezTo>
                    <a:pt x="1004" y="632"/>
                    <a:pt x="956" y="636"/>
                    <a:pt x="931" y="614"/>
                  </a:cubicBezTo>
                  <a:cubicBezTo>
                    <a:pt x="954" y="602"/>
                    <a:pt x="960" y="562"/>
                    <a:pt x="946" y="542"/>
                  </a:cubicBezTo>
                  <a:cubicBezTo>
                    <a:pt x="947" y="541"/>
                    <a:pt x="948" y="541"/>
                    <a:pt x="948" y="541"/>
                  </a:cubicBezTo>
                  <a:cubicBezTo>
                    <a:pt x="962" y="560"/>
                    <a:pt x="959" y="585"/>
                    <a:pt x="950" y="605"/>
                  </a:cubicBezTo>
                  <a:cubicBezTo>
                    <a:pt x="950" y="606"/>
                    <a:pt x="951" y="607"/>
                    <a:pt x="952" y="606"/>
                  </a:cubicBezTo>
                  <a:cubicBezTo>
                    <a:pt x="961" y="584"/>
                    <a:pt x="966" y="560"/>
                    <a:pt x="952" y="539"/>
                  </a:cubicBezTo>
                  <a:cubicBezTo>
                    <a:pt x="953" y="539"/>
                    <a:pt x="953" y="539"/>
                    <a:pt x="953" y="538"/>
                  </a:cubicBezTo>
                  <a:cubicBezTo>
                    <a:pt x="963" y="552"/>
                    <a:pt x="965" y="569"/>
                    <a:pt x="964" y="586"/>
                  </a:cubicBezTo>
                  <a:cubicBezTo>
                    <a:pt x="964" y="587"/>
                    <a:pt x="965" y="587"/>
                    <a:pt x="965" y="586"/>
                  </a:cubicBezTo>
                  <a:cubicBezTo>
                    <a:pt x="967" y="568"/>
                    <a:pt x="967" y="551"/>
                    <a:pt x="957" y="536"/>
                  </a:cubicBezTo>
                  <a:cubicBezTo>
                    <a:pt x="957" y="536"/>
                    <a:pt x="958" y="535"/>
                    <a:pt x="958" y="535"/>
                  </a:cubicBezTo>
                  <a:cubicBezTo>
                    <a:pt x="966" y="545"/>
                    <a:pt x="969" y="556"/>
                    <a:pt x="972" y="568"/>
                  </a:cubicBezTo>
                  <a:cubicBezTo>
                    <a:pt x="972" y="569"/>
                    <a:pt x="973" y="569"/>
                    <a:pt x="973" y="568"/>
                  </a:cubicBezTo>
                  <a:cubicBezTo>
                    <a:pt x="972" y="556"/>
                    <a:pt x="969" y="543"/>
                    <a:pt x="961" y="533"/>
                  </a:cubicBezTo>
                  <a:cubicBezTo>
                    <a:pt x="978" y="536"/>
                    <a:pt x="993" y="537"/>
                    <a:pt x="1005" y="550"/>
                  </a:cubicBezTo>
                  <a:cubicBezTo>
                    <a:pt x="1018" y="563"/>
                    <a:pt x="1022" y="581"/>
                    <a:pt x="1016" y="598"/>
                  </a:cubicBezTo>
                  <a:close/>
                </a:path>
              </a:pathLst>
            </a:custGeom>
            <a:solidFill>
              <a:srgbClr val="6B8A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ï$ḻiḋê"/>
            <p:cNvSpPr/>
            <p:nvPr/>
          </p:nvSpPr>
          <p:spPr bwMode="auto">
            <a:xfrm>
              <a:off x="4193093" y="4107638"/>
              <a:ext cx="270865" cy="356581"/>
            </a:xfrm>
            <a:custGeom>
              <a:avLst/>
              <a:gdLst>
                <a:gd name="T0" fmla="*/ 36 w 38"/>
                <a:gd name="T1" fmla="*/ 50 h 50"/>
                <a:gd name="T2" fmla="*/ 37 w 38"/>
                <a:gd name="T3" fmla="*/ 47 h 50"/>
                <a:gd name="T4" fmla="*/ 12 w 38"/>
                <a:gd name="T5" fmla="*/ 28 h 50"/>
                <a:gd name="T6" fmla="*/ 2 w 38"/>
                <a:gd name="T7" fmla="*/ 1 h 50"/>
                <a:gd name="T8" fmla="*/ 0 w 38"/>
                <a:gd name="T9" fmla="*/ 2 h 50"/>
                <a:gd name="T10" fmla="*/ 36 w 38"/>
                <a:gd name="T11" fmla="*/ 50 h 50"/>
              </a:gdLst>
              <a:ahLst/>
              <a:cxnLst>
                <a:cxn ang="0">
                  <a:pos x="T0" y="T1"/>
                </a:cxn>
                <a:cxn ang="0">
                  <a:pos x="T2" y="T3"/>
                </a:cxn>
                <a:cxn ang="0">
                  <a:pos x="T4" y="T5"/>
                </a:cxn>
                <a:cxn ang="0">
                  <a:pos x="T6" y="T7"/>
                </a:cxn>
                <a:cxn ang="0">
                  <a:pos x="T8" y="T9"/>
                </a:cxn>
                <a:cxn ang="0">
                  <a:pos x="T10" y="T11"/>
                </a:cxn>
              </a:cxnLst>
              <a:rect l="0" t="0" r="r" b="b"/>
              <a:pathLst>
                <a:path w="38" h="50">
                  <a:moveTo>
                    <a:pt x="36" y="50"/>
                  </a:moveTo>
                  <a:cubicBezTo>
                    <a:pt x="37" y="50"/>
                    <a:pt x="38" y="48"/>
                    <a:pt x="37" y="47"/>
                  </a:cubicBezTo>
                  <a:cubicBezTo>
                    <a:pt x="27" y="42"/>
                    <a:pt x="19" y="37"/>
                    <a:pt x="12" y="28"/>
                  </a:cubicBezTo>
                  <a:cubicBezTo>
                    <a:pt x="7" y="20"/>
                    <a:pt x="4" y="11"/>
                    <a:pt x="2" y="1"/>
                  </a:cubicBezTo>
                  <a:cubicBezTo>
                    <a:pt x="2" y="0"/>
                    <a:pt x="0" y="1"/>
                    <a:pt x="0" y="2"/>
                  </a:cubicBezTo>
                  <a:cubicBezTo>
                    <a:pt x="2" y="20"/>
                    <a:pt x="15" y="48"/>
                    <a:pt x="36" y="50"/>
                  </a:cubicBezTo>
                  <a:close/>
                </a:path>
              </a:pathLst>
            </a:custGeom>
            <a:solidFill>
              <a:srgbClr val="6B8A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667" name="组合 666"/>
          <p:cNvGrpSpPr/>
          <p:nvPr/>
        </p:nvGrpSpPr>
        <p:grpSpPr>
          <a:xfrm>
            <a:off x="4119560" y="4152354"/>
            <a:ext cx="3161150" cy="1447110"/>
            <a:chOff x="8707919" y="4585130"/>
            <a:chExt cx="3215092" cy="1726496"/>
          </a:xfrm>
        </p:grpSpPr>
        <p:sp>
          <p:nvSpPr>
            <p:cNvPr id="668" name="矩形 667"/>
            <p:cNvSpPr/>
            <p:nvPr/>
          </p:nvSpPr>
          <p:spPr>
            <a:xfrm>
              <a:off x="8707919" y="4585130"/>
              <a:ext cx="2423502" cy="550797"/>
            </a:xfrm>
            <a:prstGeom prst="rect">
              <a:avLst/>
            </a:prstGeom>
          </p:spPr>
          <p:txBody>
            <a:bodyPr wrap="none">
              <a:spAutoFit/>
            </a:bodyPr>
            <a:lstStyle/>
            <a:p>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669" name="矩形 668"/>
            <p:cNvSpPr/>
            <p:nvPr/>
          </p:nvSpPr>
          <p:spPr>
            <a:xfrm>
              <a:off x="8707919" y="5086101"/>
              <a:ext cx="3215092" cy="1225525"/>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a:t>
              </a:r>
              <a:endParaRPr lang="zh-CN" altLang="en-US" sz="1050" dirty="0">
                <a:solidFill>
                  <a:srgbClr val="E6E4E4">
                    <a:lumMod val="50000"/>
                  </a:srgbClr>
                </a:solidFill>
                <a:latin typeface="等线" panose="02010600030101010101" pitchFamily="2" charset="-122"/>
              </a:endParaRPr>
            </a:p>
          </p:txBody>
        </p:sp>
      </p:grpSp>
      <p:grpSp>
        <p:nvGrpSpPr>
          <p:cNvPr id="670" name="组合 669"/>
          <p:cNvGrpSpPr/>
          <p:nvPr/>
        </p:nvGrpSpPr>
        <p:grpSpPr>
          <a:xfrm>
            <a:off x="7522317" y="4152354"/>
            <a:ext cx="3333707" cy="1447110"/>
            <a:chOff x="8707918" y="4585130"/>
            <a:chExt cx="3390594" cy="1726496"/>
          </a:xfrm>
        </p:grpSpPr>
        <p:sp>
          <p:nvSpPr>
            <p:cNvPr id="671" name="矩形 670"/>
            <p:cNvSpPr/>
            <p:nvPr/>
          </p:nvSpPr>
          <p:spPr>
            <a:xfrm>
              <a:off x="8707919" y="4585130"/>
              <a:ext cx="2423502" cy="550797"/>
            </a:xfrm>
            <a:prstGeom prst="rect">
              <a:avLst/>
            </a:prstGeom>
          </p:spPr>
          <p:txBody>
            <a:bodyPr wrap="none">
              <a:spAutoFit/>
            </a:bodyPr>
            <a:lstStyle/>
            <a:p>
              <a:r>
                <a:rPr lang="zh-CN" altLang="en-US" sz="2400" dirty="0">
                  <a:solidFill>
                    <a:schemeClr val="bg2">
                      <a:lumMod val="25000"/>
                    </a:schemeClr>
                  </a:solidFill>
                  <a:latin typeface="思源黑体 CN Bold" panose="020B0800000000000000" pitchFamily="34" charset="-122"/>
                  <a:ea typeface="思源黑体 CN Bold" panose="020B0800000000000000" pitchFamily="34" charset="-122"/>
                </a:rPr>
                <a:t>输入你的标题</a:t>
              </a:r>
            </a:p>
          </p:txBody>
        </p:sp>
        <p:sp>
          <p:nvSpPr>
            <p:cNvPr id="672" name="矩形 671"/>
            <p:cNvSpPr/>
            <p:nvPr/>
          </p:nvSpPr>
          <p:spPr>
            <a:xfrm>
              <a:off x="8707918" y="5086101"/>
              <a:ext cx="3390594" cy="1225525"/>
            </a:xfrm>
            <a:prstGeom prst="rect">
              <a:avLst/>
            </a:prstGeom>
          </p:spPr>
          <p:txBody>
            <a:bodyPr wrap="square">
              <a:spAutoFit/>
            </a:bodyPr>
            <a:lstStyle/>
            <a:p>
              <a:pPr lvl="0">
                <a:lnSpc>
                  <a:spcPct val="130000"/>
                </a:lnSpc>
              </a:pPr>
              <a:r>
                <a:rPr lang="zh-CN" altLang="en-US" sz="1600" spc="300" dirty="0">
                  <a:solidFill>
                    <a:srgbClr val="000000"/>
                  </a:solidFill>
                  <a:latin typeface="思源黑体 CN Regular" panose="020B0500000000000000" pitchFamily="34" charset="-122"/>
                  <a:ea typeface="思源黑体 CN Regular" panose="020B0500000000000000" pitchFamily="34" charset="-122"/>
                  <a:sym typeface="+mn-ea"/>
                </a:rPr>
                <a:t>双击在此添加你的文本信息内容双击在此添加你的文本信息内容</a:t>
              </a:r>
              <a:endParaRPr lang="zh-CN" altLang="en-US" sz="1050" dirty="0">
                <a:solidFill>
                  <a:srgbClr val="E6E4E4">
                    <a:lumMod val="50000"/>
                  </a:srgbClr>
                </a:solidFill>
                <a:latin typeface="等线" panose="02010600030101010101" pitchFamily="2" charset="-122"/>
              </a:endParaRPr>
            </a:p>
          </p:txBody>
        </p:sp>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8918" y="1560678"/>
            <a:ext cx="3072291" cy="2194493"/>
          </a:xfrm>
          <a:prstGeom prst="rect">
            <a:avLst/>
          </a:prstGeom>
        </p:spPr>
      </p:pic>
      <p:pic>
        <p:nvPicPr>
          <p:cNvPr id="107" name="图片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820" y="1560678"/>
            <a:ext cx="3072291" cy="219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9" presetClass="entr" presetSubtype="0" fill="hold" grpId="0" nodeType="afterEffect">
                                  <p:stCondLst>
                                    <p:cond delay="0"/>
                                  </p:stCondLst>
                                  <p:iterate type="lt">
                                    <p:tmPct val="0"/>
                                  </p:iterate>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ppt_x</p:attrName>
                                        </p:attrNameLst>
                                      </p:cBhvr>
                                      <p:tavLst>
                                        <p:tav tm="0">
                                          <p:val>
                                            <p:strVal val="#ppt_x-.2"/>
                                          </p:val>
                                        </p:tav>
                                        <p:tav tm="100000">
                                          <p:val>
                                            <p:strVal val="#ppt_x"/>
                                          </p:val>
                                        </p:tav>
                                      </p:tavLst>
                                    </p:anim>
                                    <p:anim calcmode="lin" valueType="num">
                                      <p:cBhvr>
                                        <p:cTn id="18"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9" dur="500"/>
                                        <p:tgtEl>
                                          <p:spTgt spid="49"/>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down)">
                                      <p:cBhvr>
                                        <p:cTn id="23" dur="500"/>
                                        <p:tgtEl>
                                          <p:spTgt spid="118"/>
                                        </p:tgtEl>
                                      </p:cBhvr>
                                    </p:animEffect>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barn(inVertical)">
                                      <p:cBhvr>
                                        <p:cTn id="27" dur="500"/>
                                        <p:tgtEl>
                                          <p:spTgt spid="107"/>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667"/>
                                        </p:tgtEl>
                                        <p:attrNameLst>
                                          <p:attrName>style.visibility</p:attrName>
                                        </p:attrNameLst>
                                      </p:cBhvr>
                                      <p:to>
                                        <p:strVal val="visible"/>
                                      </p:to>
                                    </p:set>
                                    <p:anim calcmode="lin" valueType="num">
                                      <p:cBhvr additive="base">
                                        <p:cTn id="31" dur="500" fill="hold"/>
                                        <p:tgtEl>
                                          <p:spTgt spid="667"/>
                                        </p:tgtEl>
                                        <p:attrNameLst>
                                          <p:attrName>ppt_x</p:attrName>
                                        </p:attrNameLst>
                                      </p:cBhvr>
                                      <p:tavLst>
                                        <p:tav tm="0">
                                          <p:val>
                                            <p:strVal val="#ppt_x"/>
                                          </p:val>
                                        </p:tav>
                                        <p:tav tm="100000">
                                          <p:val>
                                            <p:strVal val="#ppt_x"/>
                                          </p:val>
                                        </p:tav>
                                      </p:tavLst>
                                    </p:anim>
                                    <p:anim calcmode="lin" valueType="num">
                                      <p:cBhvr additive="base">
                                        <p:cTn id="32" dur="500" fill="hold"/>
                                        <p:tgtEl>
                                          <p:spTgt spid="66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670"/>
                                        </p:tgtEl>
                                        <p:attrNameLst>
                                          <p:attrName>style.visibility</p:attrName>
                                        </p:attrNameLst>
                                      </p:cBhvr>
                                      <p:to>
                                        <p:strVal val="visible"/>
                                      </p:to>
                                    </p:set>
                                    <p:anim calcmode="lin" valueType="num">
                                      <p:cBhvr additive="base">
                                        <p:cTn id="40" dur="500" fill="hold"/>
                                        <p:tgtEl>
                                          <p:spTgt spid="670"/>
                                        </p:tgtEl>
                                        <p:attrNameLst>
                                          <p:attrName>ppt_x</p:attrName>
                                        </p:attrNameLst>
                                      </p:cBhvr>
                                      <p:tavLst>
                                        <p:tav tm="0">
                                          <p:val>
                                            <p:strVal val="#ppt_x"/>
                                          </p:val>
                                        </p:tav>
                                        <p:tav tm="100000">
                                          <p:val>
                                            <p:strVal val="#ppt_x"/>
                                          </p:val>
                                        </p:tav>
                                      </p:tavLst>
                                    </p:anim>
                                    <p:anim calcmode="lin" valueType="num">
                                      <p:cBhvr additive="base">
                                        <p:cTn id="41" dur="500" fill="hold"/>
                                        <p:tgtEl>
                                          <p:spTgt spid="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3280229"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280228" y="0"/>
            <a:ext cx="1799772" cy="701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2972" y="707571"/>
            <a:ext cx="10726057" cy="5442858"/>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同心圆 34"/>
          <p:cNvSpPr/>
          <p:nvPr/>
        </p:nvSpPr>
        <p:spPr>
          <a:xfrm>
            <a:off x="8070852" y="1487487"/>
            <a:ext cx="375920" cy="38227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同心圆 35"/>
          <p:cNvSpPr/>
          <p:nvPr/>
        </p:nvSpPr>
        <p:spPr>
          <a:xfrm>
            <a:off x="8652512" y="1549717"/>
            <a:ext cx="273050" cy="27305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同心圆 36"/>
          <p:cNvSpPr/>
          <p:nvPr/>
        </p:nvSpPr>
        <p:spPr>
          <a:xfrm>
            <a:off x="7581902" y="1549717"/>
            <a:ext cx="273050" cy="27305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文本框 59"/>
          <p:cNvSpPr txBox="1"/>
          <p:nvPr/>
        </p:nvSpPr>
        <p:spPr>
          <a:xfrm>
            <a:off x="6655437" y="3558222"/>
            <a:ext cx="4542790" cy="645160"/>
          </a:xfrm>
          <a:prstGeom prst="rect">
            <a:avLst/>
          </a:prstGeom>
          <a:noFill/>
        </p:spPr>
        <p:txBody>
          <a:bodyPr wrap="square" rtlCol="0">
            <a:spAutoFit/>
          </a:bodyPr>
          <a:lstStyle/>
          <a:p>
            <a:pPr algn="l"/>
            <a:r>
              <a:rPr lang="zh-CN" altLang="en-US" sz="3600" b="1"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mn-lt"/>
              </a:rPr>
              <a:t>输入您的标题</a:t>
            </a:r>
          </a:p>
        </p:txBody>
      </p:sp>
      <p:sp>
        <p:nvSpPr>
          <p:cNvPr id="61" name="文本框 60"/>
          <p:cNvSpPr txBox="1"/>
          <p:nvPr/>
        </p:nvSpPr>
        <p:spPr>
          <a:xfrm>
            <a:off x="5892802" y="4297997"/>
            <a:ext cx="4731385" cy="584775"/>
          </a:xfrm>
          <a:prstGeom prst="rect">
            <a:avLst/>
          </a:prstGeom>
          <a:noFill/>
        </p:spPr>
        <p:txBody>
          <a:bodyPr wrap="square" rtlCol="0">
            <a:spAutoFit/>
          </a:bodyPr>
          <a:lstStyle/>
          <a:p>
            <a:pPr algn="ctr"/>
            <a:r>
              <a:rPr lang="zh-CN" altLang="en-US" sz="1600" dirty="0">
                <a:solidFill>
                  <a:srgbClr val="000000">
                    <a:lumMod val="75000"/>
                    <a:lumOff val="25000"/>
                  </a:srgbClr>
                </a:solidFill>
                <a:latin typeface="思源黑体 CN Regular" panose="020B0500000000000000" pitchFamily="34" charset="-122"/>
                <a:ea typeface="思源黑体 CN Regular" panose="020B0500000000000000" pitchFamily="34" charset="-122"/>
                <a:cs typeface="+mn-ea"/>
                <a:sym typeface="+mn-lt"/>
              </a:rPr>
              <a:t>单击此处输入你的文本内容单击此处输入你的文本内容单击此处输入你的文本内容</a:t>
            </a:r>
          </a:p>
        </p:txBody>
      </p:sp>
      <p:sp>
        <p:nvSpPr>
          <p:cNvPr id="62" name="矩形 61"/>
          <p:cNvSpPr/>
          <p:nvPr/>
        </p:nvSpPr>
        <p:spPr>
          <a:xfrm>
            <a:off x="7112002" y="2382837"/>
            <a:ext cx="2292350" cy="72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75000"/>
                    <a:lumOff val="25000"/>
                  </a:schemeClr>
                </a:solidFill>
                <a:latin typeface="思源黑体 CN Regular" panose="020B0500000000000000" pitchFamily="34" charset="-122"/>
                <a:ea typeface="思源黑体 CN Regular" panose="020B0500000000000000" pitchFamily="34" charset="-122"/>
                <a:cs typeface="+mn-ea"/>
                <a:sym typeface="+mn-lt"/>
              </a:rPr>
              <a:t>PART.02</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8953" t="55622" r="55491" b="17702"/>
          <a:stretch>
            <a:fillRect/>
          </a:stretch>
        </p:blipFill>
        <p:spPr>
          <a:xfrm>
            <a:off x="2393321" y="1344374"/>
            <a:ext cx="1557915" cy="1626151"/>
          </a:xfrm>
          <a:prstGeom prst="rect">
            <a:avLst/>
          </a:prstGeom>
        </p:spPr>
      </p:pic>
      <p:grpSp>
        <p:nvGrpSpPr>
          <p:cNvPr id="2" name="组合 1"/>
          <p:cNvGrpSpPr/>
          <p:nvPr/>
        </p:nvGrpSpPr>
        <p:grpSpPr>
          <a:xfrm>
            <a:off x="-479436" y="235591"/>
            <a:ext cx="6096012" cy="7204795"/>
            <a:chOff x="-479436" y="235591"/>
            <a:chExt cx="6096012" cy="7204795"/>
          </a:xfrm>
        </p:grpSpPr>
        <p:pic>
          <p:nvPicPr>
            <p:cNvPr id="64" name="图片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36" y="1344374"/>
              <a:ext cx="6096012" cy="6096012"/>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36049" t="19172" r="36708" b="57521"/>
            <a:stretch>
              <a:fillRect/>
            </a:stretch>
          </p:blipFill>
          <p:spPr>
            <a:xfrm rot="3133107">
              <a:off x="287038" y="355541"/>
              <a:ext cx="1660708" cy="1420807"/>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0"/>
                            </p:stCondLst>
                            <p:childTnLst>
                              <p:par>
                                <p:cTn id="38" presetID="53" presetClass="entr" presetSubtype="16"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1000"/>
                            </p:stCondLst>
                            <p:childTnLst>
                              <p:par>
                                <p:cTn id="48" presetID="12" presetClass="entr" presetSubtype="4" fill="hold" grpId="1"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p:tgtEl>
                                          <p:spTgt spid="61"/>
                                        </p:tgtEl>
                                        <p:attrNameLst>
                                          <p:attrName>ppt_y</p:attrName>
                                        </p:attrNameLst>
                                      </p:cBhvr>
                                      <p:tavLst>
                                        <p:tav tm="0">
                                          <p:val>
                                            <p:strVal val="#ppt_y+#ppt_h*1.125000"/>
                                          </p:val>
                                        </p:tav>
                                        <p:tav tm="100000">
                                          <p:val>
                                            <p:strVal val="#ppt_y"/>
                                          </p:val>
                                        </p:tav>
                                      </p:tavLst>
                                    </p:anim>
                                    <p:animEffect transition="in" filter="wipe(up)">
                                      <p:cBhvr>
                                        <p:cTn id="51" dur="500"/>
                                        <p:tgtEl>
                                          <p:spTgt spid="61"/>
                                        </p:tgtEl>
                                      </p:cBhvr>
                                    </p:animEffect>
                                  </p:childTnLst>
                                </p:cTn>
                              </p:par>
                            </p:childTnLst>
                          </p:cTn>
                        </p:par>
                        <p:par>
                          <p:cTn id="52" fill="hold">
                            <p:stCondLst>
                              <p:cond delay="1500"/>
                            </p:stCondLst>
                            <p:childTnLst>
                              <p:par>
                                <p:cTn id="53" presetID="16" presetClass="entr" presetSubtype="21"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5" grpId="0" animBg="1"/>
      <p:bldP spid="41" grpId="0" bldLvl="0" animBg="1"/>
      <p:bldP spid="42" grpId="0" bldLvl="0" animBg="1"/>
      <p:bldP spid="43" grpId="0" bldLvl="0" animBg="1"/>
      <p:bldP spid="60" grpId="0"/>
      <p:bldP spid="61" grpId="0"/>
      <p:bldP spid="61" grpId="1"/>
      <p:bldP spid="6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马卡龙配色冰凉夏日PPT模板flash"/>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3.xml><?xml version="1.0" encoding="utf-8"?>
<p:tagLst xmlns:a="http://schemas.openxmlformats.org/drawingml/2006/main" xmlns:r="http://schemas.openxmlformats.org/officeDocument/2006/relationships" xmlns:p="http://schemas.openxmlformats.org/presentationml/2006/main">
  <p:tag name="ISLIDE.VECTOR" val="661b9c5b-5b1c-40e7-ade5-0edbfea61106"/>
</p:tagLst>
</file>

<file path=ppt/tags/tag4.xml><?xml version="1.0" encoding="utf-8"?>
<p:tagLst xmlns:a="http://schemas.openxmlformats.org/drawingml/2006/main" xmlns:r="http://schemas.openxmlformats.org/officeDocument/2006/relationships" xmlns:p="http://schemas.openxmlformats.org/presentationml/2006/main">
  <p:tag name="ISLIDE.VECTOR" val="661b9c5b-5b1c-40e7-ade5-0edbfea61106"/>
</p:tagLst>
</file>

<file path=ppt/tags/tag5.xml><?xml version="1.0" encoding="utf-8"?>
<p:tagLst xmlns:a="http://schemas.openxmlformats.org/drawingml/2006/main" xmlns:r="http://schemas.openxmlformats.org/officeDocument/2006/relationships" xmlns:p="http://schemas.openxmlformats.org/presentationml/2006/main">
  <p:tag name="ISLIDE.VECTOR" val="661b9c5b-5b1c-40e7-ade5-0edbfea61106"/>
</p:tagLst>
</file>

<file path=ppt/tags/tag6.xml><?xml version="1.0" encoding="utf-8"?>
<p:tagLst xmlns:a="http://schemas.openxmlformats.org/drawingml/2006/main" xmlns:r="http://schemas.openxmlformats.org/officeDocument/2006/relationships" xmlns:p="http://schemas.openxmlformats.org/presentationml/2006/main">
  <p:tag name="ISLIDE.VECTOR" val="661b9c5b-5b1c-40e7-ade5-0edbfea61106"/>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6E4E4"/>
    </a:lt2>
    <a:accent1>
      <a:srgbClr val="C9EAF3"/>
    </a:accent1>
    <a:accent2>
      <a:srgbClr val="FFD1CC"/>
    </a:accent2>
    <a:accent3>
      <a:srgbClr val="FFCEAE"/>
    </a:accent3>
    <a:accent4>
      <a:srgbClr val="BCF5FF"/>
    </a:accent4>
    <a:accent5>
      <a:srgbClr val="5B9BD4"/>
    </a:accent5>
    <a:accent6>
      <a:srgbClr val="6DAC4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1305</Words>
  <Application>Microsoft Office PowerPoint</Application>
  <PresentationFormat>宽屏</PresentationFormat>
  <Paragraphs>217</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等线</vt:lpstr>
      <vt:lpstr>等线 Light</vt:lpstr>
      <vt:lpstr>思源黑体 CN Bold</vt:lpstr>
      <vt:lpstr>思源黑体 CN Heavy</vt:lpstr>
      <vt:lpstr>思源黑体 CN Regular</vt:lpstr>
      <vt:lpstr>微软雅黑</vt:lpstr>
      <vt:lpstr>字魂17号-萌趣果冻体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77</cp:revision>
  <dcterms:created xsi:type="dcterms:W3CDTF">2019-06-01T12:53:00Z</dcterms:created>
  <dcterms:modified xsi:type="dcterms:W3CDTF">2021-01-04T15:13:58Z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