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9" r:id="rId2"/>
    <p:sldId id="257" r:id="rId3"/>
    <p:sldId id="258" r:id="rId4"/>
    <p:sldId id="268" r:id="rId5"/>
    <p:sldId id="269" r:id="rId6"/>
    <p:sldId id="270" r:id="rId7"/>
    <p:sldId id="267" r:id="rId8"/>
    <p:sldId id="271" r:id="rId9"/>
    <p:sldId id="272" r:id="rId10"/>
    <p:sldId id="266" r:id="rId11"/>
    <p:sldId id="273" r:id="rId12"/>
    <p:sldId id="274" r:id="rId13"/>
    <p:sldId id="265" r:id="rId14"/>
    <p:sldId id="275" r:id="rId15"/>
    <p:sldId id="278" r:id="rId16"/>
    <p:sldId id="276" r:id="rId17"/>
    <p:sldId id="27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CBE"/>
    <a:srgbClr val="EFAC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showGuides="1">
      <p:cViewPr varScale="1">
        <p:scale>
          <a:sx n="112" d="100"/>
          <a:sy n="112" d="100"/>
        </p:scale>
        <p:origin x="738" y="10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013BE3C9-E5B4-4F30-9295-85C8EC88E094}" type="datetimeFigureOut">
              <a:rPr lang="zh-CN" altLang="en-US" smtClean="0"/>
              <a:t>2021/1/4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9CCB75DE-99AE-41B4-889D-48EEFE5DF59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CCB75DE-99AE-41B4-889D-48EEFE5DF590}"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79E92EC3-C4BF-4EE2-A504-F8421AF86511}" type="datetimeFigureOut">
              <a:rPr lang="zh-CN" altLang="en-US" smtClean="0"/>
              <a:t>2021/1/4</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E266D8DD-0233-4E0D-ABB6-EF79033D848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3" name="矩形 2"/>
          <p:cNvSpPr/>
          <p:nvPr/>
        </p:nvSpPr>
        <p:spPr>
          <a:xfrm>
            <a:off x="576061" y="474352"/>
            <a:ext cx="2529989" cy="371503"/>
          </a:xfrm>
          <a:prstGeom prst="rect">
            <a:avLst/>
          </a:prstGeom>
          <a:solidFill>
            <a:srgbClr val="EFACB3"/>
          </a:solidFill>
          <a:ln>
            <a:no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矩形 3"/>
          <p:cNvSpPr/>
          <p:nvPr/>
        </p:nvSpPr>
        <p:spPr>
          <a:xfrm>
            <a:off x="3260306" y="2059313"/>
            <a:ext cx="5638082"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自我介绍模板</a:t>
            </a:r>
          </a:p>
        </p:txBody>
      </p:sp>
      <p:sp>
        <p:nvSpPr>
          <p:cNvPr id="5" name="矩形 4"/>
          <p:cNvSpPr/>
          <p:nvPr/>
        </p:nvSpPr>
        <p:spPr>
          <a:xfrm>
            <a:off x="2581612" y="3320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6" name="矩形 5"/>
          <p:cNvSpPr/>
          <p:nvPr/>
        </p:nvSpPr>
        <p:spPr>
          <a:xfrm>
            <a:off x="4251317" y="4287792"/>
            <a:ext cx="3621827" cy="923330"/>
          </a:xfrm>
          <a:prstGeom prst="rect">
            <a:avLst/>
          </a:prstGeom>
        </p:spPr>
        <p:txBody>
          <a:bodyPr wrap="square">
            <a:spAutoFit/>
          </a:bodyPr>
          <a:lstStyle/>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汇报人：办公资源</a:t>
            </a:r>
            <a:endPar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a:p>
            <a:pPr algn="ctr"/>
            <a:endPar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时间</a:t>
            </a:r>
            <a:r>
              <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pic>
        <p:nvPicPr>
          <p:cNvPr id="15" name="图形 14"/>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8970" y="3621129"/>
            <a:ext cx="14122400" cy="456760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750"/>
                                        <p:tgtEl>
                                          <p:spTgt spid="6"/>
                                        </p:tgtEl>
                                      </p:cBhvr>
                                    </p:animEffect>
                                  </p:childTnLst>
                                </p:cTn>
                              </p:par>
                            </p:childTnLst>
                          </p:cTn>
                        </p:par>
                        <p:par>
                          <p:cTn id="23" fill="hold">
                            <p:stCondLst>
                              <p:cond delay="4000"/>
                            </p:stCondLst>
                            <p:childTnLst>
                              <p:par>
                                <p:cTn id="24" presetID="53" presetClass="entr" presetSubtype="16"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par>
                          <p:cTn id="29" fill="hold">
                            <p:stCondLst>
                              <p:cond delay="4500"/>
                            </p:stCondLst>
                            <p:childTnLst>
                              <p:par>
                                <p:cTn id="30" presetID="32" presetClass="emph" presetSubtype="0" fill="hold" nodeType="afterEffect">
                                  <p:stCondLst>
                                    <p:cond delay="0"/>
                                  </p:stCondLst>
                                  <p:childTnLst>
                                    <p:animRot by="120000">
                                      <p:cBhvr>
                                        <p:cTn id="31" dur="100" fill="hold">
                                          <p:stCondLst>
                                            <p:cond delay="0"/>
                                          </p:stCondLst>
                                        </p:cTn>
                                        <p:tgtEl>
                                          <p:spTgt spid="15"/>
                                        </p:tgtEl>
                                        <p:attrNameLst>
                                          <p:attrName>r</p:attrName>
                                        </p:attrNameLst>
                                      </p:cBhvr>
                                    </p:animRot>
                                    <p:animRot by="-240000">
                                      <p:cBhvr>
                                        <p:cTn id="32" dur="200" fill="hold">
                                          <p:stCondLst>
                                            <p:cond delay="200"/>
                                          </p:stCondLst>
                                        </p:cTn>
                                        <p:tgtEl>
                                          <p:spTgt spid="15"/>
                                        </p:tgtEl>
                                        <p:attrNameLst>
                                          <p:attrName>r</p:attrName>
                                        </p:attrNameLst>
                                      </p:cBhvr>
                                    </p:animRot>
                                    <p:animRot by="240000">
                                      <p:cBhvr>
                                        <p:cTn id="33" dur="200" fill="hold">
                                          <p:stCondLst>
                                            <p:cond delay="400"/>
                                          </p:stCondLst>
                                        </p:cTn>
                                        <p:tgtEl>
                                          <p:spTgt spid="15"/>
                                        </p:tgtEl>
                                        <p:attrNameLst>
                                          <p:attrName>r</p:attrName>
                                        </p:attrNameLst>
                                      </p:cBhvr>
                                    </p:animRot>
                                    <p:animRot by="-240000">
                                      <p:cBhvr>
                                        <p:cTn id="34" dur="200" fill="hold">
                                          <p:stCondLst>
                                            <p:cond delay="600"/>
                                          </p:stCondLst>
                                        </p:cTn>
                                        <p:tgtEl>
                                          <p:spTgt spid="15"/>
                                        </p:tgtEl>
                                        <p:attrNameLst>
                                          <p:attrName>r</p:attrName>
                                        </p:attrNameLst>
                                      </p:cBhvr>
                                    </p:animRot>
                                    <p:animRot by="120000">
                                      <p:cBhvr>
                                        <p:cTn id="35" dur="200" fill="hold">
                                          <p:stCondLst>
                                            <p:cond delay="80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矩形 1"/>
          <p:cNvSpPr/>
          <p:nvPr/>
        </p:nvSpPr>
        <p:spPr>
          <a:xfrm>
            <a:off x="4185862" y="2638331"/>
            <a:ext cx="3820277" cy="1200329"/>
          </a:xfrm>
          <a:prstGeom prst="rect">
            <a:avLst/>
          </a:prstGeom>
        </p:spPr>
        <p:txBody>
          <a:bodyPr wrap="none">
            <a:spAutoFit/>
          </a:bodyPr>
          <a:lstStyle/>
          <a:p>
            <a:pPr font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成长经历</a:t>
            </a:r>
            <a:endParaRPr lang="en-US" altLang="zh-CN"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2" name="组合 11"/>
          <p:cNvGrpSpPr/>
          <p:nvPr/>
        </p:nvGrpSpPr>
        <p:grpSpPr>
          <a:xfrm>
            <a:off x="6313538" y="1873455"/>
            <a:ext cx="6505293" cy="6002586"/>
            <a:chOff x="6313538" y="1873455"/>
            <a:chExt cx="6505293" cy="6002586"/>
          </a:xfrm>
        </p:grpSpPr>
        <p:sp>
          <p:nvSpPr>
            <p:cNvPr id="9" name="任意多边形: 形状 8"/>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0" name="图形 9"/>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1" name="任意多边形: 形状 10"/>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图形 9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2" name="组合 1"/>
          <p:cNvGrpSpPr/>
          <p:nvPr/>
        </p:nvGrpSpPr>
        <p:grpSpPr>
          <a:xfrm>
            <a:off x="4037975" y="1525168"/>
            <a:ext cx="4116050" cy="3807663"/>
            <a:chOff x="3670006" y="1691338"/>
            <a:chExt cx="4608513" cy="4263231"/>
          </a:xfrm>
          <a:solidFill>
            <a:srgbClr val="EFACB3"/>
          </a:solidFill>
        </p:grpSpPr>
        <p:sp>
          <p:nvSpPr>
            <p:cNvPr id="3" name="Freeform 5"/>
            <p:cNvSpPr/>
            <p:nvPr/>
          </p:nvSpPr>
          <p:spPr bwMode="auto">
            <a:xfrm>
              <a:off x="4405659" y="1691338"/>
              <a:ext cx="1828455" cy="1353840"/>
            </a:xfrm>
            <a:custGeom>
              <a:avLst/>
              <a:gdLst>
                <a:gd name="T0" fmla="*/ 264 w 651"/>
                <a:gd name="T1" fmla="*/ 482 h 482"/>
                <a:gd name="T2" fmla="*/ 264 w 651"/>
                <a:gd name="T3" fmla="*/ 482 h 482"/>
                <a:gd name="T4" fmla="*/ 215 w 651"/>
                <a:gd name="T5" fmla="*/ 299 h 482"/>
                <a:gd name="T6" fmla="*/ 397 w 651"/>
                <a:gd name="T7" fmla="*/ 250 h 482"/>
                <a:gd name="T8" fmla="*/ 464 w 651"/>
                <a:gd name="T9" fmla="*/ 365 h 482"/>
                <a:gd name="T10" fmla="*/ 464 w 651"/>
                <a:gd name="T11" fmla="*/ 365 h 482"/>
                <a:gd name="T12" fmla="*/ 651 w 651"/>
                <a:gd name="T13" fmla="*/ 365 h 482"/>
                <a:gd name="T14" fmla="*/ 557 w 651"/>
                <a:gd name="T15" fmla="*/ 140 h 482"/>
                <a:gd name="T16" fmla="*/ 491 w 651"/>
                <a:gd name="T17" fmla="*/ 88 h 482"/>
                <a:gd name="T18" fmla="*/ 53 w 651"/>
                <a:gd name="T19" fmla="*/ 206 h 482"/>
                <a:gd name="T20" fmla="*/ 21 w 651"/>
                <a:gd name="T21" fmla="*/ 450 h 482"/>
                <a:gd name="T22" fmla="*/ 264 w 651"/>
                <a:gd name="T23" fmla="*/ 482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1" h="482">
                  <a:moveTo>
                    <a:pt x="264" y="482"/>
                  </a:moveTo>
                  <a:cubicBezTo>
                    <a:pt x="264" y="482"/>
                    <a:pt x="264" y="482"/>
                    <a:pt x="264" y="482"/>
                  </a:cubicBezTo>
                  <a:cubicBezTo>
                    <a:pt x="200" y="445"/>
                    <a:pt x="178" y="363"/>
                    <a:pt x="215" y="299"/>
                  </a:cubicBezTo>
                  <a:cubicBezTo>
                    <a:pt x="252" y="235"/>
                    <a:pt x="333" y="213"/>
                    <a:pt x="397" y="250"/>
                  </a:cubicBezTo>
                  <a:cubicBezTo>
                    <a:pt x="440" y="275"/>
                    <a:pt x="464" y="319"/>
                    <a:pt x="464" y="365"/>
                  </a:cubicBezTo>
                  <a:cubicBezTo>
                    <a:pt x="464" y="365"/>
                    <a:pt x="464" y="365"/>
                    <a:pt x="464" y="365"/>
                  </a:cubicBezTo>
                  <a:cubicBezTo>
                    <a:pt x="651" y="365"/>
                    <a:pt x="651" y="365"/>
                    <a:pt x="651" y="365"/>
                  </a:cubicBezTo>
                  <a:cubicBezTo>
                    <a:pt x="651" y="282"/>
                    <a:pt x="618" y="200"/>
                    <a:pt x="557" y="140"/>
                  </a:cubicBezTo>
                  <a:cubicBezTo>
                    <a:pt x="538" y="120"/>
                    <a:pt x="516" y="103"/>
                    <a:pt x="491" y="88"/>
                  </a:cubicBezTo>
                  <a:cubicBezTo>
                    <a:pt x="337" y="0"/>
                    <a:pt x="142" y="52"/>
                    <a:pt x="53" y="206"/>
                  </a:cubicBezTo>
                  <a:cubicBezTo>
                    <a:pt x="9" y="283"/>
                    <a:pt x="0" y="371"/>
                    <a:pt x="21" y="450"/>
                  </a:cubicBezTo>
                  <a:cubicBezTo>
                    <a:pt x="104" y="428"/>
                    <a:pt x="191" y="440"/>
                    <a:pt x="264" y="482"/>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4" name="Freeform 6"/>
            <p:cNvSpPr/>
            <p:nvPr/>
          </p:nvSpPr>
          <p:spPr bwMode="auto">
            <a:xfrm>
              <a:off x="3670006" y="2894488"/>
              <a:ext cx="1477240" cy="1802351"/>
            </a:xfrm>
            <a:custGeom>
              <a:avLst/>
              <a:gdLst>
                <a:gd name="T0" fmla="*/ 433 w 526"/>
                <a:gd name="T1" fmla="*/ 448 h 642"/>
                <a:gd name="T2" fmla="*/ 433 w 526"/>
                <a:gd name="T3" fmla="*/ 448 h 642"/>
                <a:gd name="T4" fmla="*/ 433 w 526"/>
                <a:gd name="T5" fmla="*/ 448 h 642"/>
                <a:gd name="T6" fmla="*/ 250 w 526"/>
                <a:gd name="T7" fmla="*/ 399 h 642"/>
                <a:gd name="T8" fmla="*/ 299 w 526"/>
                <a:gd name="T9" fmla="*/ 216 h 642"/>
                <a:gd name="T10" fmla="*/ 432 w 526"/>
                <a:gd name="T11" fmla="*/ 215 h 642"/>
                <a:gd name="T12" fmla="*/ 432 w 526"/>
                <a:gd name="T13" fmla="*/ 215 h 642"/>
                <a:gd name="T14" fmla="*/ 526 w 526"/>
                <a:gd name="T15" fmla="*/ 54 h 642"/>
                <a:gd name="T16" fmla="*/ 283 w 526"/>
                <a:gd name="T17" fmla="*/ 22 h 642"/>
                <a:gd name="T18" fmla="*/ 206 w 526"/>
                <a:gd name="T19" fmla="*/ 54 h 642"/>
                <a:gd name="T20" fmla="*/ 89 w 526"/>
                <a:gd name="T21" fmla="*/ 492 h 642"/>
                <a:gd name="T22" fmla="*/ 285 w 526"/>
                <a:gd name="T23" fmla="*/ 642 h 642"/>
                <a:gd name="T24" fmla="*/ 433 w 526"/>
                <a:gd name="T25" fmla="*/ 448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6" h="642">
                  <a:moveTo>
                    <a:pt x="433" y="448"/>
                  </a:moveTo>
                  <a:cubicBezTo>
                    <a:pt x="433" y="448"/>
                    <a:pt x="433" y="448"/>
                    <a:pt x="433" y="448"/>
                  </a:cubicBezTo>
                  <a:cubicBezTo>
                    <a:pt x="433" y="448"/>
                    <a:pt x="433" y="448"/>
                    <a:pt x="433" y="448"/>
                  </a:cubicBezTo>
                  <a:cubicBezTo>
                    <a:pt x="369" y="485"/>
                    <a:pt x="287" y="463"/>
                    <a:pt x="250" y="399"/>
                  </a:cubicBezTo>
                  <a:cubicBezTo>
                    <a:pt x="213" y="335"/>
                    <a:pt x="235" y="253"/>
                    <a:pt x="299" y="216"/>
                  </a:cubicBezTo>
                  <a:cubicBezTo>
                    <a:pt x="342" y="191"/>
                    <a:pt x="392" y="193"/>
                    <a:pt x="432" y="215"/>
                  </a:cubicBezTo>
                  <a:cubicBezTo>
                    <a:pt x="432" y="215"/>
                    <a:pt x="432" y="215"/>
                    <a:pt x="432" y="215"/>
                  </a:cubicBezTo>
                  <a:cubicBezTo>
                    <a:pt x="526" y="54"/>
                    <a:pt x="526" y="54"/>
                    <a:pt x="526" y="54"/>
                  </a:cubicBezTo>
                  <a:cubicBezTo>
                    <a:pt x="453" y="12"/>
                    <a:pt x="366" y="0"/>
                    <a:pt x="283" y="22"/>
                  </a:cubicBezTo>
                  <a:cubicBezTo>
                    <a:pt x="257" y="29"/>
                    <a:pt x="231" y="40"/>
                    <a:pt x="206" y="54"/>
                  </a:cubicBezTo>
                  <a:cubicBezTo>
                    <a:pt x="53" y="143"/>
                    <a:pt x="0" y="339"/>
                    <a:pt x="89" y="492"/>
                  </a:cubicBezTo>
                  <a:cubicBezTo>
                    <a:pt x="133" y="569"/>
                    <a:pt x="205" y="621"/>
                    <a:pt x="285" y="642"/>
                  </a:cubicBezTo>
                  <a:cubicBezTo>
                    <a:pt x="307" y="559"/>
                    <a:pt x="361" y="490"/>
                    <a:pt x="433" y="448"/>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5" name="Freeform 7"/>
            <p:cNvSpPr/>
            <p:nvPr/>
          </p:nvSpPr>
          <p:spPr bwMode="auto">
            <a:xfrm>
              <a:off x="4440069" y="4152218"/>
              <a:ext cx="1538940" cy="1676578"/>
            </a:xfrm>
            <a:custGeom>
              <a:avLst/>
              <a:gdLst>
                <a:gd name="T0" fmla="*/ 454 w 548"/>
                <a:gd name="T1" fmla="*/ 277 h 597"/>
                <a:gd name="T2" fmla="*/ 454 w 548"/>
                <a:gd name="T3" fmla="*/ 277 h 597"/>
                <a:gd name="T4" fmla="*/ 320 w 548"/>
                <a:gd name="T5" fmla="*/ 411 h 597"/>
                <a:gd name="T6" fmla="*/ 186 w 548"/>
                <a:gd name="T7" fmla="*/ 277 h 597"/>
                <a:gd name="T8" fmla="*/ 252 w 548"/>
                <a:gd name="T9" fmla="*/ 161 h 597"/>
                <a:gd name="T10" fmla="*/ 252 w 548"/>
                <a:gd name="T11" fmla="*/ 161 h 597"/>
                <a:gd name="T12" fmla="*/ 159 w 548"/>
                <a:gd name="T13" fmla="*/ 0 h 597"/>
                <a:gd name="T14" fmla="*/ 11 w 548"/>
                <a:gd name="T15" fmla="*/ 194 h 597"/>
                <a:gd name="T16" fmla="*/ 0 w 548"/>
                <a:gd name="T17" fmla="*/ 277 h 597"/>
                <a:gd name="T18" fmla="*/ 320 w 548"/>
                <a:gd name="T19" fmla="*/ 597 h 597"/>
                <a:gd name="T20" fmla="*/ 548 w 548"/>
                <a:gd name="T21" fmla="*/ 502 h 597"/>
                <a:gd name="T22" fmla="*/ 454 w 548"/>
                <a:gd name="T23" fmla="*/ 27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8" h="597">
                  <a:moveTo>
                    <a:pt x="454" y="277"/>
                  </a:moveTo>
                  <a:cubicBezTo>
                    <a:pt x="454" y="277"/>
                    <a:pt x="454" y="277"/>
                    <a:pt x="454" y="277"/>
                  </a:cubicBezTo>
                  <a:cubicBezTo>
                    <a:pt x="454" y="351"/>
                    <a:pt x="394" y="411"/>
                    <a:pt x="320" y="411"/>
                  </a:cubicBezTo>
                  <a:cubicBezTo>
                    <a:pt x="246" y="411"/>
                    <a:pt x="186" y="351"/>
                    <a:pt x="186" y="277"/>
                  </a:cubicBezTo>
                  <a:cubicBezTo>
                    <a:pt x="186" y="228"/>
                    <a:pt x="213" y="185"/>
                    <a:pt x="252" y="161"/>
                  </a:cubicBezTo>
                  <a:cubicBezTo>
                    <a:pt x="252" y="161"/>
                    <a:pt x="252" y="161"/>
                    <a:pt x="252" y="161"/>
                  </a:cubicBezTo>
                  <a:cubicBezTo>
                    <a:pt x="159" y="0"/>
                    <a:pt x="159" y="0"/>
                    <a:pt x="159" y="0"/>
                  </a:cubicBezTo>
                  <a:cubicBezTo>
                    <a:pt x="87" y="42"/>
                    <a:pt x="33" y="111"/>
                    <a:pt x="11" y="194"/>
                  </a:cubicBezTo>
                  <a:cubicBezTo>
                    <a:pt x="3" y="220"/>
                    <a:pt x="0" y="248"/>
                    <a:pt x="0" y="277"/>
                  </a:cubicBezTo>
                  <a:cubicBezTo>
                    <a:pt x="0" y="454"/>
                    <a:pt x="143" y="597"/>
                    <a:pt x="320" y="597"/>
                  </a:cubicBezTo>
                  <a:cubicBezTo>
                    <a:pt x="409" y="597"/>
                    <a:pt x="490" y="561"/>
                    <a:pt x="548" y="502"/>
                  </a:cubicBezTo>
                  <a:cubicBezTo>
                    <a:pt x="487" y="442"/>
                    <a:pt x="454" y="360"/>
                    <a:pt x="454" y="277"/>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6" name="Freeform 8"/>
            <p:cNvSpPr/>
            <p:nvPr/>
          </p:nvSpPr>
          <p:spPr bwMode="auto">
            <a:xfrm>
              <a:off x="5714411" y="4601916"/>
              <a:ext cx="1828455" cy="1352653"/>
            </a:xfrm>
            <a:custGeom>
              <a:avLst/>
              <a:gdLst>
                <a:gd name="T0" fmla="*/ 387 w 651"/>
                <a:gd name="T1" fmla="*/ 0 h 482"/>
                <a:gd name="T2" fmla="*/ 387 w 651"/>
                <a:gd name="T3" fmla="*/ 0 h 482"/>
                <a:gd name="T4" fmla="*/ 387 w 651"/>
                <a:gd name="T5" fmla="*/ 0 h 482"/>
                <a:gd name="T6" fmla="*/ 436 w 651"/>
                <a:gd name="T7" fmla="*/ 183 h 482"/>
                <a:gd name="T8" fmla="*/ 253 w 651"/>
                <a:gd name="T9" fmla="*/ 232 h 482"/>
                <a:gd name="T10" fmla="*/ 186 w 651"/>
                <a:gd name="T11" fmla="*/ 117 h 482"/>
                <a:gd name="T12" fmla="*/ 186 w 651"/>
                <a:gd name="T13" fmla="*/ 117 h 482"/>
                <a:gd name="T14" fmla="*/ 0 w 651"/>
                <a:gd name="T15" fmla="*/ 117 h 482"/>
                <a:gd name="T16" fmla="*/ 94 w 651"/>
                <a:gd name="T17" fmla="*/ 342 h 482"/>
                <a:gd name="T18" fmla="*/ 160 w 651"/>
                <a:gd name="T19" fmla="*/ 393 h 482"/>
                <a:gd name="T20" fmla="*/ 598 w 651"/>
                <a:gd name="T21" fmla="*/ 276 h 482"/>
                <a:gd name="T22" fmla="*/ 629 w 651"/>
                <a:gd name="T23" fmla="*/ 32 h 482"/>
                <a:gd name="T24" fmla="*/ 387 w 651"/>
                <a:gd name="T25"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1" h="482">
                  <a:moveTo>
                    <a:pt x="387" y="0"/>
                  </a:moveTo>
                  <a:cubicBezTo>
                    <a:pt x="387" y="0"/>
                    <a:pt x="387" y="0"/>
                    <a:pt x="387" y="0"/>
                  </a:cubicBezTo>
                  <a:cubicBezTo>
                    <a:pt x="387" y="0"/>
                    <a:pt x="387" y="0"/>
                    <a:pt x="387" y="0"/>
                  </a:cubicBezTo>
                  <a:cubicBezTo>
                    <a:pt x="451" y="37"/>
                    <a:pt x="473" y="119"/>
                    <a:pt x="436" y="183"/>
                  </a:cubicBezTo>
                  <a:cubicBezTo>
                    <a:pt x="399" y="247"/>
                    <a:pt x="317" y="269"/>
                    <a:pt x="253" y="232"/>
                  </a:cubicBezTo>
                  <a:cubicBezTo>
                    <a:pt x="211" y="207"/>
                    <a:pt x="187" y="163"/>
                    <a:pt x="186" y="117"/>
                  </a:cubicBezTo>
                  <a:cubicBezTo>
                    <a:pt x="186" y="117"/>
                    <a:pt x="186" y="117"/>
                    <a:pt x="186" y="117"/>
                  </a:cubicBezTo>
                  <a:cubicBezTo>
                    <a:pt x="0" y="117"/>
                    <a:pt x="0" y="117"/>
                    <a:pt x="0" y="117"/>
                  </a:cubicBezTo>
                  <a:cubicBezTo>
                    <a:pt x="0" y="200"/>
                    <a:pt x="33" y="282"/>
                    <a:pt x="94" y="342"/>
                  </a:cubicBezTo>
                  <a:cubicBezTo>
                    <a:pt x="113" y="362"/>
                    <a:pt x="135" y="379"/>
                    <a:pt x="160" y="393"/>
                  </a:cubicBezTo>
                  <a:cubicBezTo>
                    <a:pt x="313" y="482"/>
                    <a:pt x="509" y="429"/>
                    <a:pt x="598" y="276"/>
                  </a:cubicBezTo>
                  <a:cubicBezTo>
                    <a:pt x="642" y="199"/>
                    <a:pt x="651" y="111"/>
                    <a:pt x="629" y="32"/>
                  </a:cubicBezTo>
                  <a:cubicBezTo>
                    <a:pt x="547" y="54"/>
                    <a:pt x="460" y="41"/>
                    <a:pt x="387" y="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7" name="Freeform 9"/>
            <p:cNvSpPr/>
            <p:nvPr/>
          </p:nvSpPr>
          <p:spPr bwMode="auto">
            <a:xfrm>
              <a:off x="5970703" y="1818298"/>
              <a:ext cx="1538940" cy="1676578"/>
            </a:xfrm>
            <a:custGeom>
              <a:avLst/>
              <a:gdLst>
                <a:gd name="T0" fmla="*/ 94 w 548"/>
                <a:gd name="T1" fmla="*/ 320 h 597"/>
                <a:gd name="T2" fmla="*/ 228 w 548"/>
                <a:gd name="T3" fmla="*/ 186 h 597"/>
                <a:gd name="T4" fmla="*/ 362 w 548"/>
                <a:gd name="T5" fmla="*/ 320 h 597"/>
                <a:gd name="T6" fmla="*/ 295 w 548"/>
                <a:gd name="T7" fmla="*/ 436 h 597"/>
                <a:gd name="T8" fmla="*/ 296 w 548"/>
                <a:gd name="T9" fmla="*/ 436 h 597"/>
                <a:gd name="T10" fmla="*/ 389 w 548"/>
                <a:gd name="T11" fmla="*/ 597 h 597"/>
                <a:gd name="T12" fmla="*/ 537 w 548"/>
                <a:gd name="T13" fmla="*/ 403 h 597"/>
                <a:gd name="T14" fmla="*/ 548 w 548"/>
                <a:gd name="T15" fmla="*/ 320 h 597"/>
                <a:gd name="T16" fmla="*/ 228 w 548"/>
                <a:gd name="T17" fmla="*/ 0 h 597"/>
                <a:gd name="T18" fmla="*/ 0 w 548"/>
                <a:gd name="T19" fmla="*/ 95 h 597"/>
                <a:gd name="T20" fmla="*/ 94 w 548"/>
                <a:gd name="T21" fmla="*/ 32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8" h="597">
                  <a:moveTo>
                    <a:pt x="94" y="320"/>
                  </a:moveTo>
                  <a:cubicBezTo>
                    <a:pt x="94" y="246"/>
                    <a:pt x="154" y="186"/>
                    <a:pt x="228" y="186"/>
                  </a:cubicBezTo>
                  <a:cubicBezTo>
                    <a:pt x="302" y="186"/>
                    <a:pt x="362" y="246"/>
                    <a:pt x="362" y="320"/>
                  </a:cubicBezTo>
                  <a:cubicBezTo>
                    <a:pt x="362" y="369"/>
                    <a:pt x="335" y="412"/>
                    <a:pt x="295" y="436"/>
                  </a:cubicBezTo>
                  <a:cubicBezTo>
                    <a:pt x="296" y="436"/>
                    <a:pt x="296" y="436"/>
                    <a:pt x="296" y="436"/>
                  </a:cubicBezTo>
                  <a:cubicBezTo>
                    <a:pt x="389" y="597"/>
                    <a:pt x="389" y="597"/>
                    <a:pt x="389" y="597"/>
                  </a:cubicBezTo>
                  <a:cubicBezTo>
                    <a:pt x="461" y="555"/>
                    <a:pt x="515" y="486"/>
                    <a:pt x="537" y="403"/>
                  </a:cubicBezTo>
                  <a:cubicBezTo>
                    <a:pt x="544" y="377"/>
                    <a:pt x="548" y="349"/>
                    <a:pt x="548" y="320"/>
                  </a:cubicBezTo>
                  <a:cubicBezTo>
                    <a:pt x="548" y="143"/>
                    <a:pt x="405" y="0"/>
                    <a:pt x="228" y="0"/>
                  </a:cubicBezTo>
                  <a:cubicBezTo>
                    <a:pt x="139" y="0"/>
                    <a:pt x="58" y="36"/>
                    <a:pt x="0" y="95"/>
                  </a:cubicBezTo>
                  <a:cubicBezTo>
                    <a:pt x="61" y="155"/>
                    <a:pt x="94" y="237"/>
                    <a:pt x="94" y="32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8" name="Freeform 10"/>
            <p:cNvSpPr/>
            <p:nvPr/>
          </p:nvSpPr>
          <p:spPr bwMode="auto">
            <a:xfrm>
              <a:off x="6801279" y="2950255"/>
              <a:ext cx="1477240" cy="1802351"/>
            </a:xfrm>
            <a:custGeom>
              <a:avLst/>
              <a:gdLst>
                <a:gd name="T0" fmla="*/ 437 w 526"/>
                <a:gd name="T1" fmla="*/ 150 h 642"/>
                <a:gd name="T2" fmla="*/ 241 w 526"/>
                <a:gd name="T3" fmla="*/ 0 h 642"/>
                <a:gd name="T4" fmla="*/ 93 w 526"/>
                <a:gd name="T5" fmla="*/ 194 h 642"/>
                <a:gd name="T6" fmla="*/ 93 w 526"/>
                <a:gd name="T7" fmla="*/ 194 h 642"/>
                <a:gd name="T8" fmla="*/ 276 w 526"/>
                <a:gd name="T9" fmla="*/ 243 h 642"/>
                <a:gd name="T10" fmla="*/ 227 w 526"/>
                <a:gd name="T11" fmla="*/ 426 h 642"/>
                <a:gd name="T12" fmla="*/ 94 w 526"/>
                <a:gd name="T13" fmla="*/ 426 h 642"/>
                <a:gd name="T14" fmla="*/ 94 w 526"/>
                <a:gd name="T15" fmla="*/ 426 h 642"/>
                <a:gd name="T16" fmla="*/ 0 w 526"/>
                <a:gd name="T17" fmla="*/ 588 h 642"/>
                <a:gd name="T18" fmla="*/ 242 w 526"/>
                <a:gd name="T19" fmla="*/ 620 h 642"/>
                <a:gd name="T20" fmla="*/ 320 w 526"/>
                <a:gd name="T21" fmla="*/ 588 h 642"/>
                <a:gd name="T22" fmla="*/ 437 w 526"/>
                <a:gd name="T23" fmla="*/ 15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6" h="642">
                  <a:moveTo>
                    <a:pt x="437" y="150"/>
                  </a:moveTo>
                  <a:cubicBezTo>
                    <a:pt x="393" y="73"/>
                    <a:pt x="321" y="21"/>
                    <a:pt x="241" y="0"/>
                  </a:cubicBezTo>
                  <a:cubicBezTo>
                    <a:pt x="219" y="83"/>
                    <a:pt x="165" y="152"/>
                    <a:pt x="93" y="194"/>
                  </a:cubicBezTo>
                  <a:cubicBezTo>
                    <a:pt x="93" y="194"/>
                    <a:pt x="93" y="194"/>
                    <a:pt x="93" y="194"/>
                  </a:cubicBezTo>
                  <a:cubicBezTo>
                    <a:pt x="157" y="157"/>
                    <a:pt x="239" y="179"/>
                    <a:pt x="276" y="243"/>
                  </a:cubicBezTo>
                  <a:cubicBezTo>
                    <a:pt x="313" y="307"/>
                    <a:pt x="291" y="389"/>
                    <a:pt x="227" y="426"/>
                  </a:cubicBezTo>
                  <a:cubicBezTo>
                    <a:pt x="184" y="451"/>
                    <a:pt x="133" y="449"/>
                    <a:pt x="94" y="426"/>
                  </a:cubicBezTo>
                  <a:cubicBezTo>
                    <a:pt x="94" y="426"/>
                    <a:pt x="94" y="426"/>
                    <a:pt x="94" y="426"/>
                  </a:cubicBezTo>
                  <a:cubicBezTo>
                    <a:pt x="0" y="588"/>
                    <a:pt x="0" y="588"/>
                    <a:pt x="0" y="588"/>
                  </a:cubicBezTo>
                  <a:cubicBezTo>
                    <a:pt x="73" y="629"/>
                    <a:pt x="160" y="642"/>
                    <a:pt x="242" y="620"/>
                  </a:cubicBezTo>
                  <a:cubicBezTo>
                    <a:pt x="269" y="613"/>
                    <a:pt x="295" y="602"/>
                    <a:pt x="320" y="588"/>
                  </a:cubicBezTo>
                  <a:cubicBezTo>
                    <a:pt x="473" y="499"/>
                    <a:pt x="526" y="303"/>
                    <a:pt x="437" y="15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9" name="Freeform 11"/>
            <p:cNvSpPr>
              <a:spLocks noEditPoints="1"/>
            </p:cNvSpPr>
            <p:nvPr/>
          </p:nvSpPr>
          <p:spPr bwMode="auto">
            <a:xfrm>
              <a:off x="4883834" y="2716507"/>
              <a:ext cx="2182043" cy="2214080"/>
            </a:xfrm>
            <a:custGeom>
              <a:avLst/>
              <a:gdLst>
                <a:gd name="T0" fmla="*/ 682 w 777"/>
                <a:gd name="T1" fmla="*/ 116 h 788"/>
                <a:gd name="T2" fmla="*/ 615 w 777"/>
                <a:gd name="T3" fmla="*/ 134 h 788"/>
                <a:gd name="T4" fmla="*/ 481 w 777"/>
                <a:gd name="T5" fmla="*/ 0 h 788"/>
                <a:gd name="T6" fmla="*/ 481 w 777"/>
                <a:gd name="T7" fmla="*/ 0 h 788"/>
                <a:gd name="T8" fmla="*/ 294 w 777"/>
                <a:gd name="T9" fmla="*/ 0 h 788"/>
                <a:gd name="T10" fmla="*/ 294 w 777"/>
                <a:gd name="T11" fmla="*/ 0 h 788"/>
                <a:gd name="T12" fmla="*/ 276 w 777"/>
                <a:gd name="T13" fmla="*/ 68 h 788"/>
                <a:gd name="T14" fmla="*/ 94 w 777"/>
                <a:gd name="T15" fmla="*/ 117 h 788"/>
                <a:gd name="T16" fmla="*/ 94 w 777"/>
                <a:gd name="T17" fmla="*/ 117 h 788"/>
                <a:gd name="T18" fmla="*/ 0 w 777"/>
                <a:gd name="T19" fmla="*/ 278 h 788"/>
                <a:gd name="T20" fmla="*/ 0 w 777"/>
                <a:gd name="T21" fmla="*/ 278 h 788"/>
                <a:gd name="T22" fmla="*/ 50 w 777"/>
                <a:gd name="T23" fmla="*/ 328 h 788"/>
                <a:gd name="T24" fmla="*/ 1 w 777"/>
                <a:gd name="T25" fmla="*/ 511 h 788"/>
                <a:gd name="T26" fmla="*/ 1 w 777"/>
                <a:gd name="T27" fmla="*/ 511 h 788"/>
                <a:gd name="T28" fmla="*/ 94 w 777"/>
                <a:gd name="T29" fmla="*/ 672 h 788"/>
                <a:gd name="T30" fmla="*/ 94 w 777"/>
                <a:gd name="T31" fmla="*/ 672 h 788"/>
                <a:gd name="T32" fmla="*/ 162 w 777"/>
                <a:gd name="T33" fmla="*/ 654 h 788"/>
                <a:gd name="T34" fmla="*/ 296 w 777"/>
                <a:gd name="T35" fmla="*/ 788 h 788"/>
                <a:gd name="T36" fmla="*/ 296 w 777"/>
                <a:gd name="T37" fmla="*/ 788 h 788"/>
                <a:gd name="T38" fmla="*/ 482 w 777"/>
                <a:gd name="T39" fmla="*/ 788 h 788"/>
                <a:gd name="T40" fmla="*/ 482 w 777"/>
                <a:gd name="T41" fmla="*/ 788 h 788"/>
                <a:gd name="T42" fmla="*/ 500 w 777"/>
                <a:gd name="T43" fmla="*/ 720 h 788"/>
                <a:gd name="T44" fmla="*/ 683 w 777"/>
                <a:gd name="T45" fmla="*/ 671 h 788"/>
                <a:gd name="T46" fmla="*/ 683 w 777"/>
                <a:gd name="T47" fmla="*/ 671 h 788"/>
                <a:gd name="T48" fmla="*/ 777 w 777"/>
                <a:gd name="T49" fmla="*/ 509 h 788"/>
                <a:gd name="T50" fmla="*/ 777 w 777"/>
                <a:gd name="T51" fmla="*/ 509 h 788"/>
                <a:gd name="T52" fmla="*/ 727 w 777"/>
                <a:gd name="T53" fmla="*/ 460 h 788"/>
                <a:gd name="T54" fmla="*/ 776 w 777"/>
                <a:gd name="T55" fmla="*/ 277 h 788"/>
                <a:gd name="T56" fmla="*/ 776 w 777"/>
                <a:gd name="T57" fmla="*/ 277 h 788"/>
                <a:gd name="T58" fmla="*/ 683 w 777"/>
                <a:gd name="T59" fmla="*/ 116 h 788"/>
                <a:gd name="T60" fmla="*/ 682 w 777"/>
                <a:gd name="T61" fmla="*/ 116 h 788"/>
                <a:gd name="T62" fmla="*/ 388 w 777"/>
                <a:gd name="T63" fmla="*/ 671 h 788"/>
                <a:gd name="T64" fmla="*/ 111 w 777"/>
                <a:gd name="T65" fmla="*/ 394 h 788"/>
                <a:gd name="T66" fmla="*/ 388 w 777"/>
                <a:gd name="T67" fmla="*/ 117 h 788"/>
                <a:gd name="T68" fmla="*/ 665 w 777"/>
                <a:gd name="T69" fmla="*/ 394 h 788"/>
                <a:gd name="T70" fmla="*/ 388 w 777"/>
                <a:gd name="T71" fmla="*/ 671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7" h="788">
                  <a:moveTo>
                    <a:pt x="682" y="116"/>
                  </a:moveTo>
                  <a:cubicBezTo>
                    <a:pt x="663" y="127"/>
                    <a:pt x="640" y="134"/>
                    <a:pt x="615" y="134"/>
                  </a:cubicBezTo>
                  <a:cubicBezTo>
                    <a:pt x="541" y="134"/>
                    <a:pt x="481" y="74"/>
                    <a:pt x="481" y="0"/>
                  </a:cubicBezTo>
                  <a:cubicBezTo>
                    <a:pt x="481" y="0"/>
                    <a:pt x="481" y="0"/>
                    <a:pt x="481" y="0"/>
                  </a:cubicBezTo>
                  <a:cubicBezTo>
                    <a:pt x="294" y="0"/>
                    <a:pt x="294" y="0"/>
                    <a:pt x="294" y="0"/>
                  </a:cubicBezTo>
                  <a:cubicBezTo>
                    <a:pt x="294" y="0"/>
                    <a:pt x="294" y="0"/>
                    <a:pt x="294" y="0"/>
                  </a:cubicBezTo>
                  <a:cubicBezTo>
                    <a:pt x="295" y="23"/>
                    <a:pt x="289" y="46"/>
                    <a:pt x="276" y="68"/>
                  </a:cubicBezTo>
                  <a:cubicBezTo>
                    <a:pt x="239" y="132"/>
                    <a:pt x="158" y="154"/>
                    <a:pt x="94" y="117"/>
                  </a:cubicBezTo>
                  <a:cubicBezTo>
                    <a:pt x="94" y="117"/>
                    <a:pt x="94" y="117"/>
                    <a:pt x="94" y="117"/>
                  </a:cubicBezTo>
                  <a:cubicBezTo>
                    <a:pt x="0" y="278"/>
                    <a:pt x="0" y="278"/>
                    <a:pt x="0" y="278"/>
                  </a:cubicBezTo>
                  <a:cubicBezTo>
                    <a:pt x="0" y="278"/>
                    <a:pt x="0" y="278"/>
                    <a:pt x="0" y="278"/>
                  </a:cubicBezTo>
                  <a:cubicBezTo>
                    <a:pt x="20" y="290"/>
                    <a:pt x="38" y="306"/>
                    <a:pt x="50" y="328"/>
                  </a:cubicBezTo>
                  <a:cubicBezTo>
                    <a:pt x="87" y="392"/>
                    <a:pt x="65" y="474"/>
                    <a:pt x="1" y="511"/>
                  </a:cubicBezTo>
                  <a:cubicBezTo>
                    <a:pt x="1" y="511"/>
                    <a:pt x="1" y="511"/>
                    <a:pt x="1" y="511"/>
                  </a:cubicBezTo>
                  <a:cubicBezTo>
                    <a:pt x="94" y="672"/>
                    <a:pt x="94" y="672"/>
                    <a:pt x="94" y="672"/>
                  </a:cubicBezTo>
                  <a:cubicBezTo>
                    <a:pt x="94" y="672"/>
                    <a:pt x="94" y="672"/>
                    <a:pt x="94" y="672"/>
                  </a:cubicBezTo>
                  <a:cubicBezTo>
                    <a:pt x="114" y="661"/>
                    <a:pt x="137" y="654"/>
                    <a:pt x="162" y="654"/>
                  </a:cubicBezTo>
                  <a:cubicBezTo>
                    <a:pt x="236" y="654"/>
                    <a:pt x="296" y="714"/>
                    <a:pt x="296" y="788"/>
                  </a:cubicBezTo>
                  <a:cubicBezTo>
                    <a:pt x="296" y="788"/>
                    <a:pt x="296" y="788"/>
                    <a:pt x="296" y="788"/>
                  </a:cubicBezTo>
                  <a:cubicBezTo>
                    <a:pt x="482" y="788"/>
                    <a:pt x="482" y="788"/>
                    <a:pt x="482" y="788"/>
                  </a:cubicBezTo>
                  <a:cubicBezTo>
                    <a:pt x="482" y="788"/>
                    <a:pt x="482" y="788"/>
                    <a:pt x="482" y="788"/>
                  </a:cubicBezTo>
                  <a:cubicBezTo>
                    <a:pt x="482" y="765"/>
                    <a:pt x="488" y="741"/>
                    <a:pt x="500" y="720"/>
                  </a:cubicBezTo>
                  <a:cubicBezTo>
                    <a:pt x="537" y="656"/>
                    <a:pt x="619" y="634"/>
                    <a:pt x="683" y="671"/>
                  </a:cubicBezTo>
                  <a:cubicBezTo>
                    <a:pt x="683" y="671"/>
                    <a:pt x="683" y="671"/>
                    <a:pt x="683" y="671"/>
                  </a:cubicBezTo>
                  <a:cubicBezTo>
                    <a:pt x="777" y="509"/>
                    <a:pt x="777" y="509"/>
                    <a:pt x="777" y="509"/>
                  </a:cubicBezTo>
                  <a:cubicBezTo>
                    <a:pt x="777" y="509"/>
                    <a:pt x="777" y="509"/>
                    <a:pt x="777" y="509"/>
                  </a:cubicBezTo>
                  <a:cubicBezTo>
                    <a:pt x="757" y="498"/>
                    <a:pt x="739" y="481"/>
                    <a:pt x="727" y="460"/>
                  </a:cubicBezTo>
                  <a:cubicBezTo>
                    <a:pt x="690" y="396"/>
                    <a:pt x="712" y="314"/>
                    <a:pt x="776" y="277"/>
                  </a:cubicBezTo>
                  <a:cubicBezTo>
                    <a:pt x="776" y="277"/>
                    <a:pt x="776" y="277"/>
                    <a:pt x="776" y="277"/>
                  </a:cubicBezTo>
                  <a:cubicBezTo>
                    <a:pt x="683" y="116"/>
                    <a:pt x="683" y="116"/>
                    <a:pt x="683" y="116"/>
                  </a:cubicBezTo>
                  <a:lnTo>
                    <a:pt x="682" y="116"/>
                  </a:lnTo>
                  <a:close/>
                  <a:moveTo>
                    <a:pt x="388" y="671"/>
                  </a:moveTo>
                  <a:cubicBezTo>
                    <a:pt x="235" y="671"/>
                    <a:pt x="111" y="547"/>
                    <a:pt x="111" y="394"/>
                  </a:cubicBezTo>
                  <a:cubicBezTo>
                    <a:pt x="111" y="241"/>
                    <a:pt x="235" y="117"/>
                    <a:pt x="388" y="117"/>
                  </a:cubicBezTo>
                  <a:cubicBezTo>
                    <a:pt x="541" y="117"/>
                    <a:pt x="665" y="241"/>
                    <a:pt x="665" y="394"/>
                  </a:cubicBezTo>
                  <a:cubicBezTo>
                    <a:pt x="665" y="547"/>
                    <a:pt x="541" y="671"/>
                    <a:pt x="388" y="671"/>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0" name="矩形 9"/>
            <p:cNvSpPr/>
            <p:nvPr/>
          </p:nvSpPr>
          <p:spPr>
            <a:xfrm>
              <a:off x="4930872" y="2486767"/>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1" name="矩形 10"/>
            <p:cNvSpPr/>
            <p:nvPr/>
          </p:nvSpPr>
          <p:spPr>
            <a:xfrm>
              <a:off x="6179868" y="2481278"/>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矩形 11"/>
            <p:cNvSpPr/>
            <p:nvPr/>
          </p:nvSpPr>
          <p:spPr>
            <a:xfrm>
              <a:off x="6852346" y="3565191"/>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3" name="矩形 12"/>
            <p:cNvSpPr/>
            <p:nvPr/>
          </p:nvSpPr>
          <p:spPr>
            <a:xfrm>
              <a:off x="6215036" y="4704199"/>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矩形 13"/>
            <p:cNvSpPr/>
            <p:nvPr/>
          </p:nvSpPr>
          <p:spPr>
            <a:xfrm>
              <a:off x="4926487" y="469203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05</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5" name="矩形 14"/>
            <p:cNvSpPr/>
            <p:nvPr/>
          </p:nvSpPr>
          <p:spPr>
            <a:xfrm>
              <a:off x="4249883" y="360450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06</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6" name="组合 15"/>
            <p:cNvGrpSpPr/>
            <p:nvPr/>
          </p:nvGrpSpPr>
          <p:grpSpPr>
            <a:xfrm>
              <a:off x="5636767" y="3559806"/>
              <a:ext cx="625486" cy="623224"/>
              <a:chOff x="5287961" y="2994026"/>
              <a:chExt cx="879478" cy="876297"/>
            </a:xfrm>
            <a:grpFill/>
          </p:grpSpPr>
          <p:sp>
            <p:nvSpPr>
              <p:cNvPr id="17" name="Freeform 75"/>
              <p:cNvSpPr>
                <a:spLocks noEditPoints="1"/>
              </p:cNvSpPr>
              <p:nvPr/>
            </p:nvSpPr>
            <p:spPr bwMode="auto">
              <a:xfrm>
                <a:off x="5287961" y="3076574"/>
                <a:ext cx="796925" cy="793749"/>
              </a:xfrm>
              <a:custGeom>
                <a:avLst/>
                <a:gdLst>
                  <a:gd name="T0" fmla="*/ 105 w 211"/>
                  <a:gd name="T1" fmla="*/ 211 h 211"/>
                  <a:gd name="T2" fmla="*/ 211 w 211"/>
                  <a:gd name="T3" fmla="*/ 106 h 211"/>
                  <a:gd name="T4" fmla="*/ 198 w 211"/>
                  <a:gd name="T5" fmla="*/ 56 h 211"/>
                  <a:gd name="T6" fmla="*/ 196 w 211"/>
                  <a:gd name="T7" fmla="*/ 56 h 211"/>
                  <a:gd name="T8" fmla="*/ 194 w 211"/>
                  <a:gd name="T9" fmla="*/ 56 h 211"/>
                  <a:gd name="T10" fmla="*/ 181 w 211"/>
                  <a:gd name="T11" fmla="*/ 55 h 211"/>
                  <a:gd name="T12" fmla="*/ 171 w 211"/>
                  <a:gd name="T13" fmla="*/ 65 h 211"/>
                  <a:gd name="T14" fmla="*/ 183 w 211"/>
                  <a:gd name="T15" fmla="*/ 106 h 211"/>
                  <a:gd name="T16" fmla="*/ 105 w 211"/>
                  <a:gd name="T17" fmla="*/ 183 h 211"/>
                  <a:gd name="T18" fmla="*/ 28 w 211"/>
                  <a:gd name="T19" fmla="*/ 106 h 211"/>
                  <a:gd name="T20" fmla="*/ 105 w 211"/>
                  <a:gd name="T21" fmla="*/ 28 h 211"/>
                  <a:gd name="T22" fmla="*/ 146 w 211"/>
                  <a:gd name="T23" fmla="*/ 40 h 211"/>
                  <a:gd name="T24" fmla="*/ 155 w 211"/>
                  <a:gd name="T25" fmla="*/ 31 h 211"/>
                  <a:gd name="T26" fmla="*/ 154 w 211"/>
                  <a:gd name="T27" fmla="*/ 16 h 211"/>
                  <a:gd name="T28" fmla="*/ 154 w 211"/>
                  <a:gd name="T29" fmla="*/ 12 h 211"/>
                  <a:gd name="T30" fmla="*/ 105 w 211"/>
                  <a:gd name="T31" fmla="*/ 0 h 211"/>
                  <a:gd name="T32" fmla="*/ 0 w 211"/>
                  <a:gd name="T33" fmla="*/ 106 h 211"/>
                  <a:gd name="T34" fmla="*/ 105 w 211"/>
                  <a:gd name="T35" fmla="*/ 211 h 211"/>
                  <a:gd name="T36" fmla="*/ 105 w 211"/>
                  <a:gd name="T37" fmla="*/ 211 h 211"/>
                  <a:gd name="T38" fmla="*/ 105 w 211"/>
                  <a:gd name="T3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 h="211">
                    <a:moveTo>
                      <a:pt x="105" y="211"/>
                    </a:moveTo>
                    <a:cubicBezTo>
                      <a:pt x="164" y="211"/>
                      <a:pt x="211" y="164"/>
                      <a:pt x="211" y="106"/>
                    </a:cubicBezTo>
                    <a:cubicBezTo>
                      <a:pt x="211" y="88"/>
                      <a:pt x="206" y="71"/>
                      <a:pt x="198" y="56"/>
                    </a:cubicBezTo>
                    <a:cubicBezTo>
                      <a:pt x="198" y="56"/>
                      <a:pt x="197" y="56"/>
                      <a:pt x="196" y="56"/>
                    </a:cubicBezTo>
                    <a:cubicBezTo>
                      <a:pt x="195" y="56"/>
                      <a:pt x="195" y="56"/>
                      <a:pt x="194" y="56"/>
                    </a:cubicBezTo>
                    <a:cubicBezTo>
                      <a:pt x="181" y="55"/>
                      <a:pt x="181" y="55"/>
                      <a:pt x="181" y="55"/>
                    </a:cubicBezTo>
                    <a:cubicBezTo>
                      <a:pt x="171" y="65"/>
                      <a:pt x="171" y="65"/>
                      <a:pt x="171" y="65"/>
                    </a:cubicBezTo>
                    <a:cubicBezTo>
                      <a:pt x="179" y="77"/>
                      <a:pt x="183" y="91"/>
                      <a:pt x="183" y="106"/>
                    </a:cubicBezTo>
                    <a:cubicBezTo>
                      <a:pt x="183" y="149"/>
                      <a:pt x="148" y="183"/>
                      <a:pt x="105" y="183"/>
                    </a:cubicBezTo>
                    <a:cubicBezTo>
                      <a:pt x="62" y="183"/>
                      <a:pt x="28" y="149"/>
                      <a:pt x="28" y="106"/>
                    </a:cubicBezTo>
                    <a:cubicBezTo>
                      <a:pt x="28" y="63"/>
                      <a:pt x="62" y="28"/>
                      <a:pt x="105" y="28"/>
                    </a:cubicBezTo>
                    <a:cubicBezTo>
                      <a:pt x="120" y="28"/>
                      <a:pt x="134" y="32"/>
                      <a:pt x="146" y="40"/>
                    </a:cubicBezTo>
                    <a:cubicBezTo>
                      <a:pt x="155" y="31"/>
                      <a:pt x="155" y="31"/>
                      <a:pt x="155" y="31"/>
                    </a:cubicBezTo>
                    <a:cubicBezTo>
                      <a:pt x="154" y="16"/>
                      <a:pt x="154" y="16"/>
                      <a:pt x="154" y="16"/>
                    </a:cubicBezTo>
                    <a:cubicBezTo>
                      <a:pt x="154" y="14"/>
                      <a:pt x="154" y="13"/>
                      <a:pt x="154" y="12"/>
                    </a:cubicBezTo>
                    <a:cubicBezTo>
                      <a:pt x="139" y="5"/>
                      <a:pt x="123" y="0"/>
                      <a:pt x="105" y="0"/>
                    </a:cubicBezTo>
                    <a:cubicBezTo>
                      <a:pt x="47" y="0"/>
                      <a:pt x="0" y="48"/>
                      <a:pt x="0" y="106"/>
                    </a:cubicBezTo>
                    <a:cubicBezTo>
                      <a:pt x="0" y="164"/>
                      <a:pt x="47" y="211"/>
                      <a:pt x="105" y="211"/>
                    </a:cubicBezTo>
                    <a:close/>
                    <a:moveTo>
                      <a:pt x="105" y="211"/>
                    </a:moveTo>
                    <a:cubicBezTo>
                      <a:pt x="105" y="211"/>
                      <a:pt x="105" y="211"/>
                      <a:pt x="105" y="2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8" name="Freeform 76"/>
              <p:cNvSpPr>
                <a:spLocks noEditPoints="1"/>
              </p:cNvSpPr>
              <p:nvPr/>
            </p:nvSpPr>
            <p:spPr bwMode="auto">
              <a:xfrm>
                <a:off x="5487989" y="3279776"/>
                <a:ext cx="392113" cy="392113"/>
              </a:xfrm>
              <a:custGeom>
                <a:avLst/>
                <a:gdLst>
                  <a:gd name="T0" fmla="*/ 52 w 104"/>
                  <a:gd name="T1" fmla="*/ 25 h 104"/>
                  <a:gd name="T2" fmla="*/ 54 w 104"/>
                  <a:gd name="T3" fmla="*/ 25 h 104"/>
                  <a:gd name="T4" fmla="*/ 74 w 104"/>
                  <a:gd name="T5" fmla="*/ 5 h 104"/>
                  <a:gd name="T6" fmla="*/ 74 w 104"/>
                  <a:gd name="T7" fmla="*/ 5 h 104"/>
                  <a:gd name="T8" fmla="*/ 52 w 104"/>
                  <a:gd name="T9" fmla="*/ 0 h 104"/>
                  <a:gd name="T10" fmla="*/ 0 w 104"/>
                  <a:gd name="T11" fmla="*/ 52 h 104"/>
                  <a:gd name="T12" fmla="*/ 52 w 104"/>
                  <a:gd name="T13" fmla="*/ 104 h 104"/>
                  <a:gd name="T14" fmla="*/ 104 w 104"/>
                  <a:gd name="T15" fmla="*/ 52 h 104"/>
                  <a:gd name="T16" fmla="*/ 99 w 104"/>
                  <a:gd name="T17" fmla="*/ 30 h 104"/>
                  <a:gd name="T18" fmla="*/ 99 w 104"/>
                  <a:gd name="T19" fmla="*/ 30 h 104"/>
                  <a:gd name="T20" fmla="*/ 79 w 104"/>
                  <a:gd name="T21" fmla="*/ 50 h 104"/>
                  <a:gd name="T22" fmla="*/ 79 w 104"/>
                  <a:gd name="T23" fmla="*/ 52 h 104"/>
                  <a:gd name="T24" fmla="*/ 52 w 104"/>
                  <a:gd name="T25" fmla="*/ 79 h 104"/>
                  <a:gd name="T26" fmla="*/ 25 w 104"/>
                  <a:gd name="T27" fmla="*/ 52 h 104"/>
                  <a:gd name="T28" fmla="*/ 52 w 104"/>
                  <a:gd name="T29" fmla="*/ 25 h 104"/>
                  <a:gd name="T30" fmla="*/ 52 w 104"/>
                  <a:gd name="T31" fmla="*/ 25 h 104"/>
                  <a:gd name="T32" fmla="*/ 52 w 104"/>
                  <a:gd name="T33" fmla="*/ 2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52" y="25"/>
                    </a:moveTo>
                    <a:cubicBezTo>
                      <a:pt x="53" y="25"/>
                      <a:pt x="54" y="25"/>
                      <a:pt x="54" y="25"/>
                    </a:cubicBezTo>
                    <a:cubicBezTo>
                      <a:pt x="74" y="5"/>
                      <a:pt x="74" y="5"/>
                      <a:pt x="74" y="5"/>
                    </a:cubicBezTo>
                    <a:cubicBezTo>
                      <a:pt x="74" y="5"/>
                      <a:pt x="74" y="5"/>
                      <a:pt x="74" y="5"/>
                    </a:cubicBezTo>
                    <a:cubicBezTo>
                      <a:pt x="68" y="2"/>
                      <a:pt x="60" y="0"/>
                      <a:pt x="52" y="0"/>
                    </a:cubicBezTo>
                    <a:cubicBezTo>
                      <a:pt x="24" y="0"/>
                      <a:pt x="0" y="23"/>
                      <a:pt x="0" y="52"/>
                    </a:cubicBezTo>
                    <a:cubicBezTo>
                      <a:pt x="0" y="81"/>
                      <a:pt x="24" y="104"/>
                      <a:pt x="52" y="104"/>
                    </a:cubicBezTo>
                    <a:cubicBezTo>
                      <a:pt x="81" y="104"/>
                      <a:pt x="104" y="81"/>
                      <a:pt x="104" y="52"/>
                    </a:cubicBezTo>
                    <a:cubicBezTo>
                      <a:pt x="104" y="44"/>
                      <a:pt x="102" y="37"/>
                      <a:pt x="99" y="30"/>
                    </a:cubicBezTo>
                    <a:cubicBezTo>
                      <a:pt x="99" y="30"/>
                      <a:pt x="99" y="30"/>
                      <a:pt x="99" y="30"/>
                    </a:cubicBezTo>
                    <a:cubicBezTo>
                      <a:pt x="79" y="50"/>
                      <a:pt x="79" y="50"/>
                      <a:pt x="79" y="50"/>
                    </a:cubicBezTo>
                    <a:cubicBezTo>
                      <a:pt x="79" y="50"/>
                      <a:pt x="79" y="51"/>
                      <a:pt x="79" y="52"/>
                    </a:cubicBezTo>
                    <a:cubicBezTo>
                      <a:pt x="79" y="67"/>
                      <a:pt x="67" y="79"/>
                      <a:pt x="52" y="79"/>
                    </a:cubicBezTo>
                    <a:cubicBezTo>
                      <a:pt x="37" y="79"/>
                      <a:pt x="25" y="67"/>
                      <a:pt x="25" y="52"/>
                    </a:cubicBezTo>
                    <a:cubicBezTo>
                      <a:pt x="25" y="37"/>
                      <a:pt x="37" y="25"/>
                      <a:pt x="52" y="25"/>
                    </a:cubicBezTo>
                    <a:close/>
                    <a:moveTo>
                      <a:pt x="52" y="25"/>
                    </a:moveTo>
                    <a:cubicBezTo>
                      <a:pt x="52" y="25"/>
                      <a:pt x="52" y="25"/>
                      <a:pt x="52"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9" name="Freeform 77"/>
              <p:cNvSpPr>
                <a:spLocks noEditPoints="1"/>
              </p:cNvSpPr>
              <p:nvPr/>
            </p:nvSpPr>
            <p:spPr bwMode="auto">
              <a:xfrm>
                <a:off x="5722939" y="2994026"/>
                <a:ext cx="444500" cy="441325"/>
              </a:xfrm>
              <a:custGeom>
                <a:avLst/>
                <a:gdLst>
                  <a:gd name="T0" fmla="*/ 99 w 118"/>
                  <a:gd name="T1" fmla="*/ 32 h 117"/>
                  <a:gd name="T2" fmla="*/ 105 w 118"/>
                  <a:gd name="T3" fmla="*/ 26 h 117"/>
                  <a:gd name="T4" fmla="*/ 105 w 118"/>
                  <a:gd name="T5" fmla="*/ 17 h 117"/>
                  <a:gd name="T6" fmla="*/ 101 w 118"/>
                  <a:gd name="T7" fmla="*/ 13 h 117"/>
                  <a:gd name="T8" fmla="*/ 96 w 118"/>
                  <a:gd name="T9" fmla="*/ 11 h 117"/>
                  <a:gd name="T10" fmla="*/ 92 w 118"/>
                  <a:gd name="T11" fmla="*/ 13 h 117"/>
                  <a:gd name="T12" fmla="*/ 85 w 118"/>
                  <a:gd name="T13" fmla="*/ 19 h 117"/>
                  <a:gd name="T14" fmla="*/ 84 w 118"/>
                  <a:gd name="T15" fmla="*/ 2 h 117"/>
                  <a:gd name="T16" fmla="*/ 82 w 118"/>
                  <a:gd name="T17" fmla="*/ 0 h 117"/>
                  <a:gd name="T18" fmla="*/ 80 w 118"/>
                  <a:gd name="T19" fmla="*/ 1 h 117"/>
                  <a:gd name="T20" fmla="*/ 54 w 118"/>
                  <a:gd name="T21" fmla="*/ 26 h 117"/>
                  <a:gd name="T22" fmla="*/ 51 w 118"/>
                  <a:gd name="T23" fmla="*/ 35 h 117"/>
                  <a:gd name="T24" fmla="*/ 51 w 118"/>
                  <a:gd name="T25" fmla="*/ 36 h 117"/>
                  <a:gd name="T26" fmla="*/ 52 w 118"/>
                  <a:gd name="T27" fmla="*/ 52 h 117"/>
                  <a:gd name="T28" fmla="*/ 43 w 118"/>
                  <a:gd name="T29" fmla="*/ 62 h 117"/>
                  <a:gd name="T30" fmla="*/ 26 w 118"/>
                  <a:gd name="T31" fmla="*/ 78 h 117"/>
                  <a:gd name="T32" fmla="*/ 26 w 118"/>
                  <a:gd name="T33" fmla="*/ 79 h 117"/>
                  <a:gd name="T34" fmla="*/ 10 w 118"/>
                  <a:gd name="T35" fmla="*/ 95 h 117"/>
                  <a:gd name="T36" fmla="*/ 2 w 118"/>
                  <a:gd name="T37" fmla="*/ 102 h 117"/>
                  <a:gd name="T38" fmla="*/ 1 w 118"/>
                  <a:gd name="T39" fmla="*/ 106 h 117"/>
                  <a:gd name="T40" fmla="*/ 0 w 118"/>
                  <a:gd name="T41" fmla="*/ 111 h 117"/>
                  <a:gd name="T42" fmla="*/ 6 w 118"/>
                  <a:gd name="T43" fmla="*/ 117 h 117"/>
                  <a:gd name="T44" fmla="*/ 6 w 118"/>
                  <a:gd name="T45" fmla="*/ 117 h 117"/>
                  <a:gd name="T46" fmla="*/ 12 w 118"/>
                  <a:gd name="T47" fmla="*/ 117 h 117"/>
                  <a:gd name="T48" fmla="*/ 16 w 118"/>
                  <a:gd name="T49" fmla="*/ 115 h 117"/>
                  <a:gd name="T50" fmla="*/ 66 w 118"/>
                  <a:gd name="T51" fmla="*/ 65 h 117"/>
                  <a:gd name="T52" fmla="*/ 81 w 118"/>
                  <a:gd name="T53" fmla="*/ 66 h 117"/>
                  <a:gd name="T54" fmla="*/ 82 w 118"/>
                  <a:gd name="T55" fmla="*/ 66 h 117"/>
                  <a:gd name="T56" fmla="*/ 83 w 118"/>
                  <a:gd name="T57" fmla="*/ 66 h 117"/>
                  <a:gd name="T58" fmla="*/ 91 w 118"/>
                  <a:gd name="T59" fmla="*/ 63 h 117"/>
                  <a:gd name="T60" fmla="*/ 116 w 118"/>
                  <a:gd name="T61" fmla="*/ 37 h 117"/>
                  <a:gd name="T62" fmla="*/ 115 w 118"/>
                  <a:gd name="T63" fmla="*/ 33 h 117"/>
                  <a:gd name="T64" fmla="*/ 99 w 118"/>
                  <a:gd name="T65" fmla="*/ 32 h 117"/>
                  <a:gd name="T66" fmla="*/ 99 w 118"/>
                  <a:gd name="T67" fmla="*/ 32 h 117"/>
                  <a:gd name="T68" fmla="*/ 99 w 118"/>
                  <a:gd name="T6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8" h="117">
                    <a:moveTo>
                      <a:pt x="99" y="32"/>
                    </a:moveTo>
                    <a:cubicBezTo>
                      <a:pt x="105" y="26"/>
                      <a:pt x="105" y="26"/>
                      <a:pt x="105" y="26"/>
                    </a:cubicBezTo>
                    <a:cubicBezTo>
                      <a:pt x="108" y="24"/>
                      <a:pt x="108" y="20"/>
                      <a:pt x="105" y="17"/>
                    </a:cubicBezTo>
                    <a:cubicBezTo>
                      <a:pt x="101" y="13"/>
                      <a:pt x="101" y="13"/>
                      <a:pt x="101" y="13"/>
                    </a:cubicBezTo>
                    <a:cubicBezTo>
                      <a:pt x="100" y="12"/>
                      <a:pt x="98" y="11"/>
                      <a:pt x="96" y="11"/>
                    </a:cubicBezTo>
                    <a:cubicBezTo>
                      <a:pt x="95" y="11"/>
                      <a:pt x="93" y="12"/>
                      <a:pt x="92" y="13"/>
                    </a:cubicBezTo>
                    <a:cubicBezTo>
                      <a:pt x="85" y="19"/>
                      <a:pt x="85" y="19"/>
                      <a:pt x="85" y="19"/>
                    </a:cubicBezTo>
                    <a:cubicBezTo>
                      <a:pt x="84" y="2"/>
                      <a:pt x="84" y="2"/>
                      <a:pt x="84" y="2"/>
                    </a:cubicBezTo>
                    <a:cubicBezTo>
                      <a:pt x="84" y="1"/>
                      <a:pt x="83" y="0"/>
                      <a:pt x="82" y="0"/>
                    </a:cubicBezTo>
                    <a:cubicBezTo>
                      <a:pt x="81" y="0"/>
                      <a:pt x="80" y="0"/>
                      <a:pt x="80" y="1"/>
                    </a:cubicBezTo>
                    <a:cubicBezTo>
                      <a:pt x="54" y="26"/>
                      <a:pt x="54" y="26"/>
                      <a:pt x="54" y="26"/>
                    </a:cubicBezTo>
                    <a:cubicBezTo>
                      <a:pt x="52" y="29"/>
                      <a:pt x="51" y="32"/>
                      <a:pt x="51" y="35"/>
                    </a:cubicBezTo>
                    <a:cubicBezTo>
                      <a:pt x="51" y="36"/>
                      <a:pt x="51" y="36"/>
                      <a:pt x="51" y="36"/>
                    </a:cubicBezTo>
                    <a:cubicBezTo>
                      <a:pt x="52" y="52"/>
                      <a:pt x="52" y="52"/>
                      <a:pt x="52" y="52"/>
                    </a:cubicBezTo>
                    <a:cubicBezTo>
                      <a:pt x="43" y="62"/>
                      <a:pt x="43" y="62"/>
                      <a:pt x="43" y="62"/>
                    </a:cubicBezTo>
                    <a:cubicBezTo>
                      <a:pt x="26" y="78"/>
                      <a:pt x="26" y="78"/>
                      <a:pt x="26" y="78"/>
                    </a:cubicBezTo>
                    <a:cubicBezTo>
                      <a:pt x="26" y="79"/>
                      <a:pt x="26" y="79"/>
                      <a:pt x="26" y="79"/>
                    </a:cubicBezTo>
                    <a:cubicBezTo>
                      <a:pt x="10" y="95"/>
                      <a:pt x="10" y="95"/>
                      <a:pt x="10" y="95"/>
                    </a:cubicBezTo>
                    <a:cubicBezTo>
                      <a:pt x="2" y="102"/>
                      <a:pt x="2" y="102"/>
                      <a:pt x="2" y="102"/>
                    </a:cubicBezTo>
                    <a:cubicBezTo>
                      <a:pt x="1" y="103"/>
                      <a:pt x="1" y="104"/>
                      <a:pt x="1" y="106"/>
                    </a:cubicBezTo>
                    <a:cubicBezTo>
                      <a:pt x="0" y="111"/>
                      <a:pt x="0" y="111"/>
                      <a:pt x="0" y="111"/>
                    </a:cubicBezTo>
                    <a:cubicBezTo>
                      <a:pt x="0" y="115"/>
                      <a:pt x="3" y="117"/>
                      <a:pt x="6" y="117"/>
                    </a:cubicBezTo>
                    <a:cubicBezTo>
                      <a:pt x="6" y="117"/>
                      <a:pt x="6" y="117"/>
                      <a:pt x="6" y="117"/>
                    </a:cubicBezTo>
                    <a:cubicBezTo>
                      <a:pt x="12" y="117"/>
                      <a:pt x="12" y="117"/>
                      <a:pt x="12" y="117"/>
                    </a:cubicBezTo>
                    <a:cubicBezTo>
                      <a:pt x="14" y="117"/>
                      <a:pt x="15" y="116"/>
                      <a:pt x="16" y="115"/>
                    </a:cubicBezTo>
                    <a:cubicBezTo>
                      <a:pt x="66" y="65"/>
                      <a:pt x="66" y="65"/>
                      <a:pt x="66" y="65"/>
                    </a:cubicBezTo>
                    <a:cubicBezTo>
                      <a:pt x="81" y="66"/>
                      <a:pt x="81" y="66"/>
                      <a:pt x="81" y="66"/>
                    </a:cubicBezTo>
                    <a:cubicBezTo>
                      <a:pt x="82" y="66"/>
                      <a:pt x="82" y="66"/>
                      <a:pt x="82" y="66"/>
                    </a:cubicBezTo>
                    <a:cubicBezTo>
                      <a:pt x="82" y="66"/>
                      <a:pt x="82" y="66"/>
                      <a:pt x="83" y="66"/>
                    </a:cubicBezTo>
                    <a:cubicBezTo>
                      <a:pt x="86" y="66"/>
                      <a:pt x="89" y="65"/>
                      <a:pt x="91" y="63"/>
                    </a:cubicBezTo>
                    <a:cubicBezTo>
                      <a:pt x="116" y="37"/>
                      <a:pt x="116" y="37"/>
                      <a:pt x="116" y="37"/>
                    </a:cubicBezTo>
                    <a:cubicBezTo>
                      <a:pt x="118" y="36"/>
                      <a:pt x="117" y="33"/>
                      <a:pt x="115" y="33"/>
                    </a:cubicBezTo>
                    <a:lnTo>
                      <a:pt x="99" y="32"/>
                    </a:lnTo>
                    <a:close/>
                    <a:moveTo>
                      <a:pt x="99" y="32"/>
                    </a:moveTo>
                    <a:cubicBezTo>
                      <a:pt x="99" y="32"/>
                      <a:pt x="99" y="32"/>
                      <a:pt x="99"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grpSp>
      </p:grpSp>
      <p:sp>
        <p:nvSpPr>
          <p:cNvPr id="20" name="AutoShape 36"/>
          <p:cNvSpPr>
            <a:spLocks noChangeArrowheads="1"/>
          </p:cNvSpPr>
          <p:nvPr/>
        </p:nvSpPr>
        <p:spPr bwMode="auto">
          <a:xfrm>
            <a:off x="1151712" y="2242255"/>
            <a:ext cx="2426419"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1" name="AutoShape 37"/>
          <p:cNvSpPr>
            <a:spLocks noChangeArrowheads="1"/>
          </p:cNvSpPr>
          <p:nvPr/>
        </p:nvSpPr>
        <p:spPr bwMode="auto">
          <a:xfrm>
            <a:off x="2188305" y="1943982"/>
            <a:ext cx="1391412"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2" name="AutoShape 38"/>
          <p:cNvSpPr/>
          <p:nvPr/>
        </p:nvSpPr>
        <p:spPr bwMode="auto">
          <a:xfrm>
            <a:off x="3689191" y="1985233"/>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3" name="AutoShape 39"/>
          <p:cNvSpPr>
            <a:spLocks noChangeArrowheads="1"/>
          </p:cNvSpPr>
          <p:nvPr/>
        </p:nvSpPr>
        <p:spPr bwMode="auto">
          <a:xfrm>
            <a:off x="8601175" y="2242255"/>
            <a:ext cx="2468275"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4" name="AutoShape 40"/>
          <p:cNvSpPr>
            <a:spLocks noChangeArrowheads="1"/>
          </p:cNvSpPr>
          <p:nvPr/>
        </p:nvSpPr>
        <p:spPr bwMode="auto">
          <a:xfrm>
            <a:off x="8593243" y="1943982"/>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5" name="AutoShape 41"/>
          <p:cNvSpPr/>
          <p:nvPr/>
        </p:nvSpPr>
        <p:spPr bwMode="auto">
          <a:xfrm>
            <a:off x="8307662" y="1985233"/>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6" name="AutoShape 42"/>
          <p:cNvSpPr>
            <a:spLocks noChangeArrowheads="1"/>
          </p:cNvSpPr>
          <p:nvPr/>
        </p:nvSpPr>
        <p:spPr bwMode="auto">
          <a:xfrm>
            <a:off x="1153297" y="3482944"/>
            <a:ext cx="2426418"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7" name="AutoShape 43"/>
          <p:cNvSpPr>
            <a:spLocks noChangeArrowheads="1"/>
          </p:cNvSpPr>
          <p:nvPr/>
        </p:nvSpPr>
        <p:spPr bwMode="auto">
          <a:xfrm>
            <a:off x="2193065" y="3184671"/>
            <a:ext cx="1392999"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8" name="AutoShape 44"/>
          <p:cNvSpPr/>
          <p:nvPr/>
        </p:nvSpPr>
        <p:spPr bwMode="auto">
          <a:xfrm>
            <a:off x="3690777" y="3225922"/>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9" name="AutoShape 45"/>
          <p:cNvSpPr>
            <a:spLocks noChangeArrowheads="1"/>
          </p:cNvSpPr>
          <p:nvPr/>
        </p:nvSpPr>
        <p:spPr bwMode="auto">
          <a:xfrm>
            <a:off x="8572619" y="3482944"/>
            <a:ext cx="246608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0" name="AutoShape 46"/>
          <p:cNvSpPr>
            <a:spLocks noChangeArrowheads="1"/>
          </p:cNvSpPr>
          <p:nvPr/>
        </p:nvSpPr>
        <p:spPr bwMode="auto">
          <a:xfrm>
            <a:off x="8564685" y="3184670"/>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1" name="AutoShape 47"/>
          <p:cNvSpPr/>
          <p:nvPr/>
        </p:nvSpPr>
        <p:spPr bwMode="auto">
          <a:xfrm>
            <a:off x="8279105" y="3225922"/>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2" name="AutoShape 48"/>
          <p:cNvSpPr>
            <a:spLocks noChangeArrowheads="1"/>
          </p:cNvSpPr>
          <p:nvPr/>
        </p:nvSpPr>
        <p:spPr bwMode="auto">
          <a:xfrm>
            <a:off x="1153297" y="4714113"/>
            <a:ext cx="2426418"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3" name="AutoShape 49"/>
          <p:cNvSpPr>
            <a:spLocks noChangeArrowheads="1"/>
          </p:cNvSpPr>
          <p:nvPr/>
        </p:nvSpPr>
        <p:spPr bwMode="auto">
          <a:xfrm>
            <a:off x="2189891" y="4415840"/>
            <a:ext cx="1389825" cy="241157"/>
          </a:xfrm>
          <a:custGeom>
            <a:avLst/>
            <a:gdLst>
              <a:gd name="T0" fmla="*/ 2147483646 w 21600"/>
              <a:gd name="T1" fmla="*/ 15043636 h 21600"/>
              <a:gd name="T2" fmla="*/ 2147483646 w 21600"/>
              <a:gd name="T3" fmla="*/ 15043636 h 21600"/>
              <a:gd name="T4" fmla="*/ 2147483646 w 21600"/>
              <a:gd name="T5" fmla="*/ 15043636 h 21600"/>
              <a:gd name="T6" fmla="*/ 2147483646 w 21600"/>
              <a:gd name="T7" fmla="*/ 1504363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4" name="AutoShape 50"/>
          <p:cNvSpPr/>
          <p:nvPr/>
        </p:nvSpPr>
        <p:spPr bwMode="auto">
          <a:xfrm>
            <a:off x="3690777" y="4457091"/>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5" name="AutoShape 51"/>
          <p:cNvSpPr>
            <a:spLocks noChangeArrowheads="1"/>
          </p:cNvSpPr>
          <p:nvPr/>
        </p:nvSpPr>
        <p:spPr bwMode="auto">
          <a:xfrm>
            <a:off x="8572619" y="4714113"/>
            <a:ext cx="246608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6" name="AutoShape 52"/>
          <p:cNvSpPr>
            <a:spLocks noChangeArrowheads="1"/>
          </p:cNvSpPr>
          <p:nvPr/>
        </p:nvSpPr>
        <p:spPr bwMode="auto">
          <a:xfrm>
            <a:off x="8564685" y="4415840"/>
            <a:ext cx="1429490" cy="269716"/>
          </a:xfrm>
          <a:custGeom>
            <a:avLst/>
            <a:gdLst>
              <a:gd name="T0" fmla="*/ 2147483646 w 21600"/>
              <a:gd name="T1" fmla="*/ 21039105 h 21600"/>
              <a:gd name="T2" fmla="*/ 2147483646 w 21600"/>
              <a:gd name="T3" fmla="*/ 21039105 h 21600"/>
              <a:gd name="T4" fmla="*/ 2147483646 w 21600"/>
              <a:gd name="T5" fmla="*/ 21039105 h 21600"/>
              <a:gd name="T6" fmla="*/ 2147483646 w 21600"/>
              <a:gd name="T7" fmla="*/ 210391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7" name="AutoShape 53"/>
          <p:cNvSpPr/>
          <p:nvPr/>
        </p:nvSpPr>
        <p:spPr bwMode="auto">
          <a:xfrm>
            <a:off x="8279105" y="4457091"/>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46" name="文本框 45"/>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250" fill="hold"/>
                                        <p:tgtEl>
                                          <p:spTgt spid="21"/>
                                        </p:tgtEl>
                                        <p:attrNameLst>
                                          <p:attrName>ppt_x</p:attrName>
                                        </p:attrNameLst>
                                      </p:cBhvr>
                                      <p:tavLst>
                                        <p:tav tm="0">
                                          <p:val>
                                            <p:strVal val="0-#ppt_w/2"/>
                                          </p:val>
                                        </p:tav>
                                        <p:tav tm="100000">
                                          <p:val>
                                            <p:strVal val="#ppt_x"/>
                                          </p:val>
                                        </p:tav>
                                      </p:tavLst>
                                    </p:anim>
                                    <p:anim calcmode="lin" valueType="num">
                                      <p:cBhvr>
                                        <p:cTn id="13" dur="250" fill="hold"/>
                                        <p:tgtEl>
                                          <p:spTgt spid="2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250" fill="hold"/>
                                        <p:tgtEl>
                                          <p:spTgt spid="20"/>
                                        </p:tgtEl>
                                        <p:attrNameLst>
                                          <p:attrName>ppt_x</p:attrName>
                                        </p:attrNameLst>
                                      </p:cBhvr>
                                      <p:tavLst>
                                        <p:tav tm="0">
                                          <p:val>
                                            <p:strVal val="0-#ppt_w/2"/>
                                          </p:val>
                                        </p:tav>
                                        <p:tav tm="100000">
                                          <p:val>
                                            <p:strVal val="#ppt_x"/>
                                          </p:val>
                                        </p:tav>
                                      </p:tavLst>
                                    </p:anim>
                                    <p:anim calcmode="lin" valueType="num">
                                      <p:cBhvr>
                                        <p:cTn id="18" dur="25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250"/>
                                        <p:tgtEl>
                                          <p:spTgt spid="22"/>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p:cTn id="26" dur="250" fill="hold"/>
                                        <p:tgtEl>
                                          <p:spTgt spid="24"/>
                                        </p:tgtEl>
                                        <p:attrNameLst>
                                          <p:attrName>ppt_x</p:attrName>
                                        </p:attrNameLst>
                                      </p:cBhvr>
                                      <p:tavLst>
                                        <p:tav tm="0">
                                          <p:val>
                                            <p:strVal val="1+#ppt_w/2"/>
                                          </p:val>
                                        </p:tav>
                                        <p:tav tm="100000">
                                          <p:val>
                                            <p:strVal val="#ppt_x"/>
                                          </p:val>
                                        </p:tav>
                                      </p:tavLst>
                                    </p:anim>
                                    <p:anim calcmode="lin" valueType="num">
                                      <p:cBhvr>
                                        <p:cTn id="27" dur="25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250" fill="hold"/>
                                        <p:tgtEl>
                                          <p:spTgt spid="23"/>
                                        </p:tgtEl>
                                        <p:attrNameLst>
                                          <p:attrName>ppt_x</p:attrName>
                                        </p:attrNameLst>
                                      </p:cBhvr>
                                      <p:tavLst>
                                        <p:tav tm="0">
                                          <p:val>
                                            <p:strVal val="1+#ppt_w/2"/>
                                          </p:val>
                                        </p:tav>
                                        <p:tav tm="100000">
                                          <p:val>
                                            <p:strVal val="#ppt_x"/>
                                          </p:val>
                                        </p:tav>
                                      </p:tavLst>
                                    </p:anim>
                                    <p:anim calcmode="lin" valueType="num">
                                      <p:cBhvr>
                                        <p:cTn id="32" dur="250" fill="hold"/>
                                        <p:tgtEl>
                                          <p:spTgt spid="2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9"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250"/>
                                        <p:tgtEl>
                                          <p:spTgt spid="25"/>
                                        </p:tgtEl>
                                      </p:cBhvr>
                                    </p:animEffect>
                                  </p:childTnLst>
                                </p:cTn>
                              </p:par>
                            </p:childTnLst>
                          </p:cTn>
                        </p:par>
                        <p:par>
                          <p:cTn id="37" fill="hold">
                            <p:stCondLst>
                              <p:cond delay="3500"/>
                            </p:stCondLst>
                            <p:childTnLst>
                              <p:par>
                                <p:cTn id="38" presetID="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250" fill="hold"/>
                                        <p:tgtEl>
                                          <p:spTgt spid="27"/>
                                        </p:tgtEl>
                                        <p:attrNameLst>
                                          <p:attrName>ppt_x</p:attrName>
                                        </p:attrNameLst>
                                      </p:cBhvr>
                                      <p:tavLst>
                                        <p:tav tm="0">
                                          <p:val>
                                            <p:strVal val="0-#ppt_w/2"/>
                                          </p:val>
                                        </p:tav>
                                        <p:tav tm="100000">
                                          <p:val>
                                            <p:strVal val="#ppt_x"/>
                                          </p:val>
                                        </p:tav>
                                      </p:tavLst>
                                    </p:anim>
                                    <p:anim calcmode="lin" valueType="num">
                                      <p:cBhvr>
                                        <p:cTn id="41" dur="250" fill="hold"/>
                                        <p:tgtEl>
                                          <p:spTgt spid="27"/>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250" fill="hold"/>
                                        <p:tgtEl>
                                          <p:spTgt spid="26"/>
                                        </p:tgtEl>
                                        <p:attrNameLst>
                                          <p:attrName>ppt_x</p:attrName>
                                        </p:attrNameLst>
                                      </p:cBhvr>
                                      <p:tavLst>
                                        <p:tav tm="0">
                                          <p:val>
                                            <p:strVal val="0-#ppt_w/2"/>
                                          </p:val>
                                        </p:tav>
                                        <p:tav tm="100000">
                                          <p:val>
                                            <p:strVal val="#ppt_x"/>
                                          </p:val>
                                        </p:tav>
                                      </p:tavLst>
                                    </p:anim>
                                    <p:anim calcmode="lin" valueType="num">
                                      <p:cBhvr>
                                        <p:cTn id="46" dur="250" fill="hold"/>
                                        <p:tgtEl>
                                          <p:spTgt spid="26"/>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9" presetClass="entr" presetSubtype="0" fill="hold"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dissolve">
                                      <p:cBhvr>
                                        <p:cTn id="50" dur="250"/>
                                        <p:tgtEl>
                                          <p:spTgt spid="28"/>
                                        </p:tgtEl>
                                      </p:cBhvr>
                                    </p:animEffect>
                                  </p:childTnLst>
                                </p:cTn>
                              </p:par>
                            </p:childTnLst>
                          </p:cTn>
                        </p:par>
                        <p:par>
                          <p:cTn id="51" fill="hold">
                            <p:stCondLst>
                              <p:cond delay="5000"/>
                            </p:stCondLst>
                            <p:childTnLst>
                              <p:par>
                                <p:cTn id="52" presetID="2" presetClass="entr" presetSubtype="2"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p:cTn id="54" dur="250" fill="hold"/>
                                        <p:tgtEl>
                                          <p:spTgt spid="30"/>
                                        </p:tgtEl>
                                        <p:attrNameLst>
                                          <p:attrName>ppt_x</p:attrName>
                                        </p:attrNameLst>
                                      </p:cBhvr>
                                      <p:tavLst>
                                        <p:tav tm="0">
                                          <p:val>
                                            <p:strVal val="1+#ppt_w/2"/>
                                          </p:val>
                                        </p:tav>
                                        <p:tav tm="100000">
                                          <p:val>
                                            <p:strVal val="#ppt_x"/>
                                          </p:val>
                                        </p:tav>
                                      </p:tavLst>
                                    </p:anim>
                                    <p:anim calcmode="lin" valueType="num">
                                      <p:cBhvr>
                                        <p:cTn id="55" dur="250" fill="hold"/>
                                        <p:tgtEl>
                                          <p:spTgt spid="30"/>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 presetClass="entr" presetSubtype="2"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250" fill="hold"/>
                                        <p:tgtEl>
                                          <p:spTgt spid="29"/>
                                        </p:tgtEl>
                                        <p:attrNameLst>
                                          <p:attrName>ppt_x</p:attrName>
                                        </p:attrNameLst>
                                      </p:cBhvr>
                                      <p:tavLst>
                                        <p:tav tm="0">
                                          <p:val>
                                            <p:strVal val="1+#ppt_w/2"/>
                                          </p:val>
                                        </p:tav>
                                        <p:tav tm="100000">
                                          <p:val>
                                            <p:strVal val="#ppt_x"/>
                                          </p:val>
                                        </p:tav>
                                      </p:tavLst>
                                    </p:anim>
                                    <p:anim calcmode="lin" valueType="num">
                                      <p:cBhvr>
                                        <p:cTn id="60" dur="250" fill="hold"/>
                                        <p:tgtEl>
                                          <p:spTgt spid="29"/>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9" presetClass="entr" presetSubtype="0" fill="hold" nodeType="after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dissolve">
                                      <p:cBhvr>
                                        <p:cTn id="64" dur="250"/>
                                        <p:tgtEl>
                                          <p:spTgt spid="31"/>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250" fill="hold"/>
                                        <p:tgtEl>
                                          <p:spTgt spid="33"/>
                                        </p:tgtEl>
                                        <p:attrNameLst>
                                          <p:attrName>ppt_x</p:attrName>
                                        </p:attrNameLst>
                                      </p:cBhvr>
                                      <p:tavLst>
                                        <p:tav tm="0">
                                          <p:val>
                                            <p:strVal val="0-#ppt_w/2"/>
                                          </p:val>
                                        </p:tav>
                                        <p:tav tm="100000">
                                          <p:val>
                                            <p:strVal val="#ppt_x"/>
                                          </p:val>
                                        </p:tav>
                                      </p:tavLst>
                                    </p:anim>
                                    <p:anim calcmode="lin" valueType="num">
                                      <p:cBhvr>
                                        <p:cTn id="69" dur="250" fill="hold"/>
                                        <p:tgtEl>
                                          <p:spTgt spid="33"/>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 presetClass="entr" presetSubtype="8" fill="hold" grpId="0" nodeType="after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250" fill="hold"/>
                                        <p:tgtEl>
                                          <p:spTgt spid="32"/>
                                        </p:tgtEl>
                                        <p:attrNameLst>
                                          <p:attrName>ppt_x</p:attrName>
                                        </p:attrNameLst>
                                      </p:cBhvr>
                                      <p:tavLst>
                                        <p:tav tm="0">
                                          <p:val>
                                            <p:strVal val="0-#ppt_w/2"/>
                                          </p:val>
                                        </p:tav>
                                        <p:tav tm="100000">
                                          <p:val>
                                            <p:strVal val="#ppt_x"/>
                                          </p:val>
                                        </p:tav>
                                      </p:tavLst>
                                    </p:anim>
                                    <p:anim calcmode="lin" valueType="num">
                                      <p:cBhvr>
                                        <p:cTn id="74" dur="250" fill="hold"/>
                                        <p:tgtEl>
                                          <p:spTgt spid="32"/>
                                        </p:tgtEl>
                                        <p:attrNameLst>
                                          <p:attrName>ppt_y</p:attrName>
                                        </p:attrNameLst>
                                      </p:cBhvr>
                                      <p:tavLst>
                                        <p:tav tm="0">
                                          <p:val>
                                            <p:strVal val="#ppt_y"/>
                                          </p:val>
                                        </p:tav>
                                        <p:tav tm="100000">
                                          <p:val>
                                            <p:strVal val="#ppt_y"/>
                                          </p:val>
                                        </p:tav>
                                      </p:tavLst>
                                    </p:anim>
                                  </p:childTnLst>
                                </p:cTn>
                              </p:par>
                            </p:childTnLst>
                          </p:cTn>
                        </p:par>
                        <p:par>
                          <p:cTn id="75" fill="hold">
                            <p:stCondLst>
                              <p:cond delay="7500"/>
                            </p:stCondLst>
                            <p:childTnLst>
                              <p:par>
                                <p:cTn id="76" presetID="9" presetClass="entr" presetSubtype="0" fill="hold"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dissolve">
                                      <p:cBhvr>
                                        <p:cTn id="78" dur="250"/>
                                        <p:tgtEl>
                                          <p:spTgt spid="34"/>
                                        </p:tgtEl>
                                      </p:cBhvr>
                                    </p:animEffect>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36"/>
                                        </p:tgtEl>
                                        <p:attrNameLst>
                                          <p:attrName>style.visibility</p:attrName>
                                        </p:attrNameLst>
                                      </p:cBhvr>
                                      <p:to>
                                        <p:strVal val="visible"/>
                                      </p:to>
                                    </p:set>
                                    <p:anim calcmode="lin" valueType="num">
                                      <p:cBhvr>
                                        <p:cTn id="82" dur="250" fill="hold"/>
                                        <p:tgtEl>
                                          <p:spTgt spid="36"/>
                                        </p:tgtEl>
                                        <p:attrNameLst>
                                          <p:attrName>ppt_x</p:attrName>
                                        </p:attrNameLst>
                                      </p:cBhvr>
                                      <p:tavLst>
                                        <p:tav tm="0">
                                          <p:val>
                                            <p:strVal val="1+#ppt_w/2"/>
                                          </p:val>
                                        </p:tav>
                                        <p:tav tm="100000">
                                          <p:val>
                                            <p:strVal val="#ppt_x"/>
                                          </p:val>
                                        </p:tav>
                                      </p:tavLst>
                                    </p:anim>
                                    <p:anim calcmode="lin" valueType="num">
                                      <p:cBhvr>
                                        <p:cTn id="83" dur="250" fill="hold"/>
                                        <p:tgtEl>
                                          <p:spTgt spid="36"/>
                                        </p:tgtEl>
                                        <p:attrNameLst>
                                          <p:attrName>ppt_y</p:attrName>
                                        </p:attrNameLst>
                                      </p:cBhvr>
                                      <p:tavLst>
                                        <p:tav tm="0">
                                          <p:val>
                                            <p:strVal val="#ppt_y"/>
                                          </p:val>
                                        </p:tav>
                                        <p:tav tm="100000">
                                          <p:val>
                                            <p:strVal val="#ppt_y"/>
                                          </p:val>
                                        </p:tav>
                                      </p:tavLst>
                                    </p:anim>
                                  </p:childTnLst>
                                </p:cTn>
                              </p:par>
                            </p:childTnLst>
                          </p:cTn>
                        </p:par>
                        <p:par>
                          <p:cTn id="84" fill="hold">
                            <p:stCondLst>
                              <p:cond delay="8500"/>
                            </p:stCondLst>
                            <p:childTnLst>
                              <p:par>
                                <p:cTn id="85" presetID="2" presetClass="entr" presetSubtype="2"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250" fill="hold"/>
                                        <p:tgtEl>
                                          <p:spTgt spid="35"/>
                                        </p:tgtEl>
                                        <p:attrNameLst>
                                          <p:attrName>ppt_x</p:attrName>
                                        </p:attrNameLst>
                                      </p:cBhvr>
                                      <p:tavLst>
                                        <p:tav tm="0">
                                          <p:val>
                                            <p:strVal val="1+#ppt_w/2"/>
                                          </p:val>
                                        </p:tav>
                                        <p:tav tm="100000">
                                          <p:val>
                                            <p:strVal val="#ppt_x"/>
                                          </p:val>
                                        </p:tav>
                                      </p:tavLst>
                                    </p:anim>
                                    <p:anim calcmode="lin" valueType="num">
                                      <p:cBhvr>
                                        <p:cTn id="88" dur="250" fill="hold"/>
                                        <p:tgtEl>
                                          <p:spTgt spid="35"/>
                                        </p:tgtEl>
                                        <p:attrNameLst>
                                          <p:attrName>ppt_y</p:attrName>
                                        </p:attrNameLst>
                                      </p:cBhvr>
                                      <p:tavLst>
                                        <p:tav tm="0">
                                          <p:val>
                                            <p:strVal val="#ppt_y"/>
                                          </p:val>
                                        </p:tav>
                                        <p:tav tm="100000">
                                          <p:val>
                                            <p:strVal val="#ppt_y"/>
                                          </p:val>
                                        </p:tav>
                                      </p:tavLst>
                                    </p:anim>
                                  </p:childTnLst>
                                </p:cTn>
                              </p:par>
                            </p:childTnLst>
                          </p:cTn>
                        </p:par>
                        <p:par>
                          <p:cTn id="89" fill="hold">
                            <p:stCondLst>
                              <p:cond delay="9000"/>
                            </p:stCondLst>
                            <p:childTnLst>
                              <p:par>
                                <p:cTn id="90" presetID="9" presetClass="entr" presetSubtype="0" fill="hold" nodeType="after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dissolve">
                                      <p:cBhvr>
                                        <p:cTn id="92" dur="2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9" grpId="0"/>
      <p:bldP spid="30" grpId="0"/>
      <p:bldP spid="32" grpId="0"/>
      <p:bldP spid="33"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4" name="ïślïḓè"/>
          <p:cNvSpPr/>
          <p:nvPr/>
        </p:nvSpPr>
        <p:spPr bwMode="auto">
          <a:xfrm>
            <a:off x="660401" y="2575858"/>
            <a:ext cx="10858499" cy="2112682"/>
          </a:xfrm>
          <a:custGeom>
            <a:avLst/>
            <a:gdLst>
              <a:gd name="connsiteX0" fmla="*/ 1046871 w 10858499"/>
              <a:gd name="connsiteY0" fmla="*/ 0 h 2112682"/>
              <a:gd name="connsiteX1" fmla="*/ 2085811 w 10858499"/>
              <a:gd name="connsiteY1" fmla="*/ 1056341 h 2112682"/>
              <a:gd name="connsiteX2" fmla="*/ 2079702 w 10858499"/>
              <a:gd name="connsiteY2" fmla="*/ 1056341 h 2112682"/>
              <a:gd name="connsiteX3" fmla="*/ 2793477 w 10858499"/>
              <a:gd name="connsiteY3" fmla="*/ 1784576 h 2112682"/>
              <a:gd name="connsiteX4" fmla="*/ 3515184 w 10858499"/>
              <a:gd name="connsiteY4" fmla="*/ 1056341 h 2112682"/>
              <a:gd name="connsiteX5" fmla="*/ 3514157 w 10858499"/>
              <a:gd name="connsiteY5" fmla="*/ 1056341 h 2112682"/>
              <a:gd name="connsiteX6" fmla="*/ 3509076 w 10858499"/>
              <a:gd name="connsiteY6" fmla="*/ 1056341 h 2112682"/>
              <a:gd name="connsiteX7" fmla="*/ 4555946 w 10858499"/>
              <a:gd name="connsiteY7" fmla="*/ 0 h 2112682"/>
              <a:gd name="connsiteX8" fmla="*/ 5594886 w 10858499"/>
              <a:gd name="connsiteY8" fmla="*/ 1056341 h 2112682"/>
              <a:gd name="connsiteX9" fmla="*/ 5588778 w 10858499"/>
              <a:gd name="connsiteY9" fmla="*/ 1056341 h 2112682"/>
              <a:gd name="connsiteX10" fmla="*/ 6302553 w 10858499"/>
              <a:gd name="connsiteY10" fmla="*/ 1784576 h 2112682"/>
              <a:gd name="connsiteX11" fmla="*/ 7024260 w 10858499"/>
              <a:gd name="connsiteY11" fmla="*/ 1056341 h 2112682"/>
              <a:gd name="connsiteX12" fmla="*/ 7023232 w 10858499"/>
              <a:gd name="connsiteY12" fmla="*/ 1056341 h 2112682"/>
              <a:gd name="connsiteX13" fmla="*/ 7018151 w 10858499"/>
              <a:gd name="connsiteY13" fmla="*/ 1056341 h 2112682"/>
              <a:gd name="connsiteX14" fmla="*/ 8065022 w 10858499"/>
              <a:gd name="connsiteY14" fmla="*/ 0 h 2112682"/>
              <a:gd name="connsiteX15" fmla="*/ 9103962 w 10858499"/>
              <a:gd name="connsiteY15" fmla="*/ 1056341 h 2112682"/>
              <a:gd name="connsiteX16" fmla="*/ 9097852 w 10858499"/>
              <a:gd name="connsiteY16" fmla="*/ 1056341 h 2112682"/>
              <a:gd name="connsiteX17" fmla="*/ 9811628 w 10858499"/>
              <a:gd name="connsiteY17" fmla="*/ 1784576 h 2112682"/>
              <a:gd name="connsiteX18" fmla="*/ 10533335 w 10858499"/>
              <a:gd name="connsiteY18" fmla="*/ 1056341 h 2112682"/>
              <a:gd name="connsiteX19" fmla="*/ 10858499 w 10858499"/>
              <a:gd name="connsiteY19" fmla="*/ 1056341 h 2112682"/>
              <a:gd name="connsiteX20" fmla="*/ 9811628 w 10858499"/>
              <a:gd name="connsiteY20" fmla="*/ 2112682 h 2112682"/>
              <a:gd name="connsiteX21" fmla="*/ 8772688 w 10858499"/>
              <a:gd name="connsiteY21" fmla="*/ 1056341 h 2112682"/>
              <a:gd name="connsiteX22" fmla="*/ 8777769 w 10858499"/>
              <a:gd name="connsiteY22" fmla="*/ 1056341 h 2112682"/>
              <a:gd name="connsiteX23" fmla="*/ 8778797 w 10858499"/>
              <a:gd name="connsiteY23" fmla="*/ 1056341 h 2112682"/>
              <a:gd name="connsiteX24" fmla="*/ 8065022 w 10858499"/>
              <a:gd name="connsiteY24" fmla="*/ 330611 h 2112682"/>
              <a:gd name="connsiteX25" fmla="*/ 7343316 w 10858499"/>
              <a:gd name="connsiteY25" fmla="*/ 1056341 h 2112682"/>
              <a:gd name="connsiteX26" fmla="*/ 7349424 w 10858499"/>
              <a:gd name="connsiteY26" fmla="*/ 1056341 h 2112682"/>
              <a:gd name="connsiteX27" fmla="*/ 6302553 w 10858499"/>
              <a:gd name="connsiteY27" fmla="*/ 2112682 h 2112682"/>
              <a:gd name="connsiteX28" fmla="*/ 5263613 w 10858499"/>
              <a:gd name="connsiteY28" fmla="*/ 1056341 h 2112682"/>
              <a:gd name="connsiteX29" fmla="*/ 5268694 w 10858499"/>
              <a:gd name="connsiteY29" fmla="*/ 1056341 h 2112682"/>
              <a:gd name="connsiteX30" fmla="*/ 5269722 w 10858499"/>
              <a:gd name="connsiteY30" fmla="*/ 1056341 h 2112682"/>
              <a:gd name="connsiteX31" fmla="*/ 4555946 w 10858499"/>
              <a:gd name="connsiteY31" fmla="*/ 330611 h 2112682"/>
              <a:gd name="connsiteX32" fmla="*/ 3834240 w 10858499"/>
              <a:gd name="connsiteY32" fmla="*/ 1056341 h 2112682"/>
              <a:gd name="connsiteX33" fmla="*/ 3840348 w 10858499"/>
              <a:gd name="connsiteY33" fmla="*/ 1056341 h 2112682"/>
              <a:gd name="connsiteX34" fmla="*/ 2793477 w 10858499"/>
              <a:gd name="connsiteY34" fmla="*/ 2112682 h 2112682"/>
              <a:gd name="connsiteX35" fmla="*/ 1754538 w 10858499"/>
              <a:gd name="connsiteY35" fmla="*/ 1056341 h 2112682"/>
              <a:gd name="connsiteX36" fmla="*/ 1759618 w 10858499"/>
              <a:gd name="connsiteY36" fmla="*/ 1056341 h 2112682"/>
              <a:gd name="connsiteX37" fmla="*/ 1760646 w 10858499"/>
              <a:gd name="connsiteY37" fmla="*/ 1056341 h 2112682"/>
              <a:gd name="connsiteX38" fmla="*/ 1046871 w 10858499"/>
              <a:gd name="connsiteY38" fmla="*/ 330611 h 2112682"/>
              <a:gd name="connsiteX39" fmla="*/ 325164 w 10858499"/>
              <a:gd name="connsiteY39" fmla="*/ 1056341 h 2112682"/>
              <a:gd name="connsiteX40" fmla="*/ 0 w 10858499"/>
              <a:gd name="connsiteY40" fmla="*/ 1056341 h 2112682"/>
              <a:gd name="connsiteX41" fmla="*/ 1046871 w 10858499"/>
              <a:gd name="connsiteY41" fmla="*/ 0 h 211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858499" h="2112682">
                <a:moveTo>
                  <a:pt x="1046871" y="0"/>
                </a:moveTo>
                <a:cubicBezTo>
                  <a:pt x="1617891" y="0"/>
                  <a:pt x="2085811" y="475757"/>
                  <a:pt x="2085811" y="1056341"/>
                </a:cubicBezTo>
                <a:lnTo>
                  <a:pt x="2079702" y="1056341"/>
                </a:lnTo>
                <a:cubicBezTo>
                  <a:pt x="2079702" y="1456470"/>
                  <a:pt x="2396936" y="1784576"/>
                  <a:pt x="2793477" y="1784576"/>
                </a:cubicBezTo>
                <a:cubicBezTo>
                  <a:pt x="3190019" y="1784576"/>
                  <a:pt x="3515184" y="1456470"/>
                  <a:pt x="3515184" y="1056341"/>
                </a:cubicBezTo>
                <a:lnTo>
                  <a:pt x="3514157" y="1056341"/>
                </a:lnTo>
                <a:cubicBezTo>
                  <a:pt x="3509076" y="1056341"/>
                  <a:pt x="3509076" y="1056341"/>
                  <a:pt x="3509076" y="1056341"/>
                </a:cubicBezTo>
                <a:cubicBezTo>
                  <a:pt x="3509076" y="475757"/>
                  <a:pt x="3976995" y="0"/>
                  <a:pt x="4555946" y="0"/>
                </a:cubicBezTo>
                <a:cubicBezTo>
                  <a:pt x="5126967" y="0"/>
                  <a:pt x="5594886" y="475757"/>
                  <a:pt x="5594886" y="1056341"/>
                </a:cubicBezTo>
                <a:lnTo>
                  <a:pt x="5588778" y="1056341"/>
                </a:lnTo>
                <a:cubicBezTo>
                  <a:pt x="5588778" y="1456470"/>
                  <a:pt x="5906011" y="1784576"/>
                  <a:pt x="6302553" y="1784576"/>
                </a:cubicBezTo>
                <a:cubicBezTo>
                  <a:pt x="6699095" y="1784576"/>
                  <a:pt x="7024260" y="1456470"/>
                  <a:pt x="7024260" y="1056341"/>
                </a:cubicBezTo>
                <a:lnTo>
                  <a:pt x="7023232" y="1056341"/>
                </a:lnTo>
                <a:cubicBezTo>
                  <a:pt x="7018151" y="1056341"/>
                  <a:pt x="7018151" y="1056341"/>
                  <a:pt x="7018151" y="1056341"/>
                </a:cubicBezTo>
                <a:cubicBezTo>
                  <a:pt x="7018151" y="475757"/>
                  <a:pt x="7486071" y="0"/>
                  <a:pt x="8065022" y="0"/>
                </a:cubicBezTo>
                <a:cubicBezTo>
                  <a:pt x="8636042" y="0"/>
                  <a:pt x="9103962" y="475757"/>
                  <a:pt x="9103962" y="1056341"/>
                </a:cubicBezTo>
                <a:lnTo>
                  <a:pt x="9097852" y="1056341"/>
                </a:lnTo>
                <a:cubicBezTo>
                  <a:pt x="9097852" y="1456470"/>
                  <a:pt x="9415086" y="1784576"/>
                  <a:pt x="9811628" y="1784576"/>
                </a:cubicBezTo>
                <a:cubicBezTo>
                  <a:pt x="10208170" y="1784576"/>
                  <a:pt x="10533335" y="1456470"/>
                  <a:pt x="10533335" y="1056341"/>
                </a:cubicBezTo>
                <a:cubicBezTo>
                  <a:pt x="10533335" y="1056341"/>
                  <a:pt x="10533335" y="1056341"/>
                  <a:pt x="10858499" y="1056341"/>
                </a:cubicBezTo>
                <a:cubicBezTo>
                  <a:pt x="10858499" y="1640530"/>
                  <a:pt x="10390579" y="2112682"/>
                  <a:pt x="9811628" y="2112682"/>
                </a:cubicBezTo>
                <a:cubicBezTo>
                  <a:pt x="9240608" y="2112682"/>
                  <a:pt x="8772688" y="1640530"/>
                  <a:pt x="8772688" y="1056341"/>
                </a:cubicBezTo>
                <a:cubicBezTo>
                  <a:pt x="8772688" y="1056341"/>
                  <a:pt x="8772688" y="1056341"/>
                  <a:pt x="8777769" y="1056341"/>
                </a:cubicBezTo>
                <a:lnTo>
                  <a:pt x="8778797" y="1056341"/>
                </a:lnTo>
                <a:cubicBezTo>
                  <a:pt x="8778797" y="653158"/>
                  <a:pt x="8461564" y="330611"/>
                  <a:pt x="8065022" y="330611"/>
                </a:cubicBezTo>
                <a:cubicBezTo>
                  <a:pt x="7660549" y="330611"/>
                  <a:pt x="7343316" y="653158"/>
                  <a:pt x="7343316" y="1056341"/>
                </a:cubicBezTo>
                <a:lnTo>
                  <a:pt x="7349424" y="1056341"/>
                </a:lnTo>
                <a:cubicBezTo>
                  <a:pt x="7349424" y="1640530"/>
                  <a:pt x="6881505" y="2112682"/>
                  <a:pt x="6302553" y="2112682"/>
                </a:cubicBezTo>
                <a:cubicBezTo>
                  <a:pt x="5731533" y="2112682"/>
                  <a:pt x="5263613" y="1640530"/>
                  <a:pt x="5263613" y="1056341"/>
                </a:cubicBezTo>
                <a:cubicBezTo>
                  <a:pt x="5263613" y="1056341"/>
                  <a:pt x="5263613" y="1056341"/>
                  <a:pt x="5268694" y="1056341"/>
                </a:cubicBezTo>
                <a:lnTo>
                  <a:pt x="5269722" y="1056341"/>
                </a:lnTo>
                <a:cubicBezTo>
                  <a:pt x="5269722" y="653158"/>
                  <a:pt x="4952488" y="330611"/>
                  <a:pt x="4555946" y="330611"/>
                </a:cubicBezTo>
                <a:cubicBezTo>
                  <a:pt x="4151473" y="330611"/>
                  <a:pt x="3834240" y="653158"/>
                  <a:pt x="3834240" y="1056341"/>
                </a:cubicBezTo>
                <a:lnTo>
                  <a:pt x="3840348" y="1056341"/>
                </a:lnTo>
                <a:cubicBezTo>
                  <a:pt x="3840348" y="1640530"/>
                  <a:pt x="3372429" y="2112682"/>
                  <a:pt x="2793477" y="2112682"/>
                </a:cubicBezTo>
                <a:cubicBezTo>
                  <a:pt x="2222457" y="2112682"/>
                  <a:pt x="1754538" y="1640530"/>
                  <a:pt x="1754538" y="1056341"/>
                </a:cubicBezTo>
                <a:cubicBezTo>
                  <a:pt x="1754538" y="1056341"/>
                  <a:pt x="1754538" y="1056341"/>
                  <a:pt x="1759618" y="1056341"/>
                </a:cubicBezTo>
                <a:lnTo>
                  <a:pt x="1760646" y="1056341"/>
                </a:lnTo>
                <a:cubicBezTo>
                  <a:pt x="1760646" y="653158"/>
                  <a:pt x="1443412" y="330611"/>
                  <a:pt x="1046871" y="330611"/>
                </a:cubicBezTo>
                <a:cubicBezTo>
                  <a:pt x="642398" y="330611"/>
                  <a:pt x="325164" y="653158"/>
                  <a:pt x="325164" y="1056341"/>
                </a:cubicBezTo>
                <a:cubicBezTo>
                  <a:pt x="0" y="1056341"/>
                  <a:pt x="0" y="1056341"/>
                  <a:pt x="0" y="1056341"/>
                </a:cubicBezTo>
                <a:cubicBezTo>
                  <a:pt x="0" y="475757"/>
                  <a:pt x="467919" y="0"/>
                  <a:pt x="1046871" y="0"/>
                </a:cubicBezTo>
                <a:close/>
              </a:path>
            </a:pathLst>
          </a:custGeom>
          <a:pattFill prst="pct10">
            <a:fgClr>
              <a:schemeClr val="tx1"/>
            </a:fgClr>
            <a:bgClr>
              <a:schemeClr val="bg1"/>
            </a:bgClr>
          </a:pattFill>
          <a:ln>
            <a:solidFill>
              <a:schemeClr val="bg1">
                <a:lumMod val="95000"/>
              </a:schemeClr>
            </a:solid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5" name="íṩḷïdê"/>
          <p:cNvSpPr/>
          <p:nvPr/>
        </p:nvSpPr>
        <p:spPr>
          <a:xfrm>
            <a:off x="3135124"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02</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6" name="ïṩľíḋè"/>
          <p:cNvSpPr/>
          <p:nvPr/>
        </p:nvSpPr>
        <p:spPr>
          <a:xfrm>
            <a:off x="6644200"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04</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7" name="íṥḻîdè"/>
          <p:cNvSpPr/>
          <p:nvPr/>
        </p:nvSpPr>
        <p:spPr>
          <a:xfrm>
            <a:off x="10153275"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06</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8" name="îśḻiḋé"/>
          <p:cNvSpPr/>
          <p:nvPr/>
        </p:nvSpPr>
        <p:spPr>
          <a:xfrm>
            <a:off x="1380586"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01</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9" name="íṣľiḋe"/>
          <p:cNvSpPr/>
          <p:nvPr/>
        </p:nvSpPr>
        <p:spPr>
          <a:xfrm>
            <a:off x="4889662"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03</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0" name="ïšlíḍè"/>
          <p:cNvSpPr/>
          <p:nvPr/>
        </p:nvSpPr>
        <p:spPr>
          <a:xfrm>
            <a:off x="8398738"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05</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1" name="ïṥ1iďé"/>
          <p:cNvSpPr txBox="1"/>
          <p:nvPr/>
        </p:nvSpPr>
        <p:spPr>
          <a:xfrm>
            <a:off x="826037"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iSļiḓe"/>
          <p:cNvSpPr/>
          <p:nvPr/>
        </p:nvSpPr>
        <p:spPr bwMode="auto">
          <a:xfrm>
            <a:off x="826037"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3" name="îślîḋè"/>
          <p:cNvSpPr txBox="1"/>
          <p:nvPr/>
        </p:nvSpPr>
        <p:spPr>
          <a:xfrm>
            <a:off x="4335113"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íslíḍè"/>
          <p:cNvSpPr/>
          <p:nvPr/>
        </p:nvSpPr>
        <p:spPr bwMode="auto">
          <a:xfrm>
            <a:off x="4335113"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5" name="íŝliḍè"/>
          <p:cNvSpPr txBox="1"/>
          <p:nvPr/>
        </p:nvSpPr>
        <p:spPr>
          <a:xfrm>
            <a:off x="7844189"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6" name="işlíḓè"/>
          <p:cNvSpPr/>
          <p:nvPr/>
        </p:nvSpPr>
        <p:spPr bwMode="auto">
          <a:xfrm>
            <a:off x="7844189"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7" name="íṩlide"/>
          <p:cNvSpPr txBox="1"/>
          <p:nvPr/>
        </p:nvSpPr>
        <p:spPr>
          <a:xfrm>
            <a:off x="2580575"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8" name="ï$ḻíḍê"/>
          <p:cNvSpPr/>
          <p:nvPr/>
        </p:nvSpPr>
        <p:spPr bwMode="auto">
          <a:xfrm>
            <a:off x="2580575"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9" name="ïsḷîdè"/>
          <p:cNvSpPr txBox="1"/>
          <p:nvPr/>
        </p:nvSpPr>
        <p:spPr>
          <a:xfrm>
            <a:off x="6089651"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iṥ1îďè"/>
          <p:cNvSpPr/>
          <p:nvPr/>
        </p:nvSpPr>
        <p:spPr bwMode="auto">
          <a:xfrm>
            <a:off x="6089651"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1" name="íşļidê"/>
          <p:cNvSpPr txBox="1"/>
          <p:nvPr/>
        </p:nvSpPr>
        <p:spPr>
          <a:xfrm>
            <a:off x="9598726"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 name="ïśļïḋé"/>
          <p:cNvSpPr/>
          <p:nvPr/>
        </p:nvSpPr>
        <p:spPr bwMode="auto">
          <a:xfrm>
            <a:off x="9598726"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9" name="文本框 28"/>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300" fill="hold"/>
                                        <p:tgtEl>
                                          <p:spTgt spid="8"/>
                                        </p:tgtEl>
                                        <p:attrNameLst>
                                          <p:attrName>ppt_x</p:attrName>
                                        </p:attrNameLst>
                                      </p:cBhvr>
                                      <p:tavLst>
                                        <p:tav tm="0">
                                          <p:val>
                                            <p:strVal val="#ppt_x"/>
                                          </p:val>
                                        </p:tav>
                                        <p:tav tm="100000">
                                          <p:val>
                                            <p:strVal val="#ppt_x"/>
                                          </p:val>
                                        </p:tav>
                                      </p:tavLst>
                                    </p:anim>
                                    <p:anim calcmode="lin" valueType="num">
                                      <p:cBhvr additive="base">
                                        <p:cTn id="13" dur="300" fill="hold"/>
                                        <p:tgtEl>
                                          <p:spTgt spid="8"/>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300" fill="hold"/>
                                        <p:tgtEl>
                                          <p:spTgt spid="9"/>
                                        </p:tgtEl>
                                        <p:attrNameLst>
                                          <p:attrName>ppt_x</p:attrName>
                                        </p:attrNameLst>
                                      </p:cBhvr>
                                      <p:tavLst>
                                        <p:tav tm="0">
                                          <p:val>
                                            <p:strVal val="#ppt_x"/>
                                          </p:val>
                                        </p:tav>
                                        <p:tav tm="100000">
                                          <p:val>
                                            <p:strVal val="#ppt_x"/>
                                          </p:val>
                                        </p:tav>
                                      </p:tavLst>
                                    </p:anim>
                                    <p:anim calcmode="lin" valueType="num">
                                      <p:cBhvr additive="base">
                                        <p:cTn id="17" dur="300" fill="hold"/>
                                        <p:tgtEl>
                                          <p:spTgt spid="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300" fill="hold"/>
                                        <p:tgtEl>
                                          <p:spTgt spid="10"/>
                                        </p:tgtEl>
                                        <p:attrNameLst>
                                          <p:attrName>ppt_x</p:attrName>
                                        </p:attrNameLst>
                                      </p:cBhvr>
                                      <p:tavLst>
                                        <p:tav tm="0">
                                          <p:val>
                                            <p:strVal val="#ppt_x"/>
                                          </p:val>
                                        </p:tav>
                                        <p:tav tm="100000">
                                          <p:val>
                                            <p:strVal val="#ppt_x"/>
                                          </p:val>
                                        </p:tav>
                                      </p:tavLst>
                                    </p:anim>
                                    <p:anim calcmode="lin" valueType="num">
                                      <p:cBhvr additive="base">
                                        <p:cTn id="21" dur="3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300" fill="hold"/>
                                        <p:tgtEl>
                                          <p:spTgt spid="5"/>
                                        </p:tgtEl>
                                        <p:attrNameLst>
                                          <p:attrName>ppt_x</p:attrName>
                                        </p:attrNameLst>
                                      </p:cBhvr>
                                      <p:tavLst>
                                        <p:tav tm="0">
                                          <p:val>
                                            <p:strVal val="#ppt_x"/>
                                          </p:val>
                                        </p:tav>
                                        <p:tav tm="100000">
                                          <p:val>
                                            <p:strVal val="#ppt_x"/>
                                          </p:val>
                                        </p:tav>
                                      </p:tavLst>
                                    </p:anim>
                                    <p:anim calcmode="lin" valueType="num">
                                      <p:cBhvr additive="base">
                                        <p:cTn id="27" dur="300" fill="hold"/>
                                        <p:tgtEl>
                                          <p:spTgt spid="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300" fill="hold"/>
                                        <p:tgtEl>
                                          <p:spTgt spid="6"/>
                                        </p:tgtEl>
                                        <p:attrNameLst>
                                          <p:attrName>ppt_x</p:attrName>
                                        </p:attrNameLst>
                                      </p:cBhvr>
                                      <p:tavLst>
                                        <p:tav tm="0">
                                          <p:val>
                                            <p:strVal val="#ppt_x"/>
                                          </p:val>
                                        </p:tav>
                                        <p:tav tm="100000">
                                          <p:val>
                                            <p:strVal val="#ppt_x"/>
                                          </p:val>
                                        </p:tav>
                                      </p:tavLst>
                                    </p:anim>
                                    <p:anim calcmode="lin" valueType="num">
                                      <p:cBhvr additive="base">
                                        <p:cTn id="31" dur="300" fill="hold"/>
                                        <p:tgtEl>
                                          <p:spTgt spid="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300" fill="hold"/>
                                        <p:tgtEl>
                                          <p:spTgt spid="7"/>
                                        </p:tgtEl>
                                        <p:attrNameLst>
                                          <p:attrName>ppt_x</p:attrName>
                                        </p:attrNameLst>
                                      </p:cBhvr>
                                      <p:tavLst>
                                        <p:tav tm="0">
                                          <p:val>
                                            <p:strVal val="#ppt_x"/>
                                          </p:val>
                                        </p:tav>
                                        <p:tav tm="100000">
                                          <p:val>
                                            <p:strVal val="#ppt_x"/>
                                          </p:val>
                                        </p:tav>
                                      </p:tavLst>
                                    </p:anim>
                                    <p:anim calcmode="lin" valueType="num">
                                      <p:cBhvr additive="base">
                                        <p:cTn id="35" dur="3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14" name="组合 13"/>
          <p:cNvGrpSpPr/>
          <p:nvPr/>
        </p:nvGrpSpPr>
        <p:grpSpPr>
          <a:xfrm>
            <a:off x="6313538" y="1873455"/>
            <a:ext cx="6505293" cy="6002586"/>
            <a:chOff x="6313538" y="1873455"/>
            <a:chExt cx="6505293" cy="6002586"/>
          </a:xfrm>
        </p:grpSpPr>
        <p:sp>
          <p:nvSpPr>
            <p:cNvPr id="7" name="任意多边形: 形状 6"/>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8" name="图形 7"/>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2" name="矩形 1"/>
          <p:cNvSpPr/>
          <p:nvPr/>
        </p:nvSpPr>
        <p:spPr>
          <a:xfrm>
            <a:off x="4185862" y="2638331"/>
            <a:ext cx="3820277" cy="1200329"/>
          </a:xfrm>
          <a:prstGeom prst="rect">
            <a:avLst/>
          </a:prstGeom>
        </p:spPr>
        <p:txBody>
          <a:bodyPr wrap="none">
            <a:spAutoFit/>
          </a:bodyPr>
          <a:lstStyle/>
          <a:p>
            <a:pPr font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我的荣誉</a:t>
            </a:r>
            <a:endParaRPr lang="en-US" altLang="zh-CN"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2" name="任意多边形: 形状 11"/>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grpSp>
        <p:nvGrpSpPr>
          <p:cNvPr id="4" name="ï$lîdè"/>
          <p:cNvGrpSpPr/>
          <p:nvPr/>
        </p:nvGrpSpPr>
        <p:grpSpPr>
          <a:xfrm>
            <a:off x="4394200" y="2142209"/>
            <a:ext cx="3403603" cy="2475425"/>
            <a:chOff x="4379297" y="1952067"/>
            <a:chExt cx="3054959" cy="2221859"/>
          </a:xfrm>
          <a:solidFill>
            <a:srgbClr val="EFACB3"/>
          </a:solidFill>
        </p:grpSpPr>
        <p:sp>
          <p:nvSpPr>
            <p:cNvPr id="5" name="îṩļíḓé"/>
            <p:cNvSpPr/>
            <p:nvPr/>
          </p:nvSpPr>
          <p:spPr>
            <a:xfrm rot="10800000">
              <a:off x="5947546" y="1952067"/>
              <a:ext cx="1486710" cy="148671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6" name="iṥḷîḑé"/>
            <p:cNvSpPr/>
            <p:nvPr/>
          </p:nvSpPr>
          <p:spPr>
            <a:xfrm>
              <a:off x="4379297" y="2687216"/>
              <a:ext cx="1486710" cy="148671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7" name="iŝ1íḑè"/>
            <p:cNvSpPr txBox="1"/>
            <p:nvPr/>
          </p:nvSpPr>
          <p:spPr>
            <a:xfrm>
              <a:off x="6128208" y="2381048"/>
              <a:ext cx="1179384" cy="577461"/>
            </a:xfrm>
            <a:prstGeom prst="rect">
              <a:avLst/>
            </a:prstGeom>
            <a:grp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文字</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8" name="í$1íḓé"/>
            <p:cNvSpPr txBox="1"/>
            <p:nvPr/>
          </p:nvSpPr>
          <p:spPr>
            <a:xfrm>
              <a:off x="4508819" y="3116197"/>
              <a:ext cx="1238371" cy="577461"/>
            </a:xfrm>
            <a:prstGeom prst="rect">
              <a:avLst/>
            </a:prstGeom>
            <a:grp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文字</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9" name="组合 8"/>
          <p:cNvGrpSpPr/>
          <p:nvPr/>
        </p:nvGrpSpPr>
        <p:grpSpPr>
          <a:xfrm>
            <a:off x="1162292" y="1631404"/>
            <a:ext cx="9992578" cy="3383417"/>
            <a:chOff x="1162292" y="1631404"/>
            <a:chExt cx="9992578" cy="3383417"/>
          </a:xfrm>
        </p:grpSpPr>
        <p:sp>
          <p:nvSpPr>
            <p:cNvPr id="10" name="iṡḷiďe"/>
            <p:cNvSpPr/>
            <p:nvPr/>
          </p:nvSpPr>
          <p:spPr>
            <a:xfrm>
              <a:off x="1162292" y="3207671"/>
              <a:ext cx="2809070" cy="523971"/>
            </a:xfrm>
            <a:prstGeom prst="rect">
              <a:avLst/>
            </a:prstGeom>
            <a:noFill/>
            <a:ln>
              <a:noFill/>
            </a:ln>
          </p:spPr>
          <p:txBody>
            <a:bodyPr wrap="square" lIns="91440" tIns="45720" rIns="91440" bIns="45720" anchor="t" anchorCtr="0">
              <a:normAutofit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1" name="îṥḷíḋê"/>
            <p:cNvSpPr/>
            <p:nvPr/>
          </p:nvSpPr>
          <p:spPr>
            <a:xfrm>
              <a:off x="1162292" y="2801922"/>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îṧḷíḓè"/>
            <p:cNvSpPr/>
            <p:nvPr/>
          </p:nvSpPr>
          <p:spPr>
            <a:xfrm>
              <a:off x="1162292" y="4483745"/>
              <a:ext cx="2809070" cy="523971"/>
            </a:xfrm>
            <a:prstGeom prst="rect">
              <a:avLst/>
            </a:prstGeom>
            <a:noFill/>
            <a:ln>
              <a:noFill/>
            </a:ln>
          </p:spPr>
          <p:txBody>
            <a:bodyPr wrap="square" lIns="91440" tIns="45720" rIns="91440" bIns="45720" anchor="t" anchorCtr="0">
              <a:normAutofit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3" name="iṥļide"/>
            <p:cNvSpPr/>
            <p:nvPr/>
          </p:nvSpPr>
          <p:spPr>
            <a:xfrm>
              <a:off x="1162292" y="4077996"/>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5" name="ïsḷïḋè"/>
            <p:cNvSpPr/>
            <p:nvPr/>
          </p:nvSpPr>
          <p:spPr>
            <a:xfrm>
              <a:off x="1162292" y="1631404"/>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6" name="îṣļîḋe"/>
            <p:cNvSpPr/>
            <p:nvPr/>
          </p:nvSpPr>
          <p:spPr>
            <a:xfrm>
              <a:off x="8212948" y="3207671"/>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7" name="îšḷïḓé"/>
            <p:cNvSpPr/>
            <p:nvPr/>
          </p:nvSpPr>
          <p:spPr>
            <a:xfrm>
              <a:off x="8212948" y="2805015"/>
              <a:ext cx="2941922" cy="39287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8" name="iSḻîdè"/>
            <p:cNvSpPr/>
            <p:nvPr/>
          </p:nvSpPr>
          <p:spPr>
            <a:xfrm>
              <a:off x="8212948" y="4490850"/>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9"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iṣļídê"/>
            <p:cNvSpPr/>
            <p:nvPr/>
          </p:nvSpPr>
          <p:spPr>
            <a:xfrm>
              <a:off x="8212948" y="2037151"/>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1" name="isľîdé"/>
            <p:cNvSpPr/>
            <p:nvPr/>
          </p:nvSpPr>
          <p:spPr>
            <a:xfrm>
              <a:off x="8212948" y="1631404"/>
              <a:ext cx="2941922" cy="40574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28" name="文本框 27"/>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45493" y="1173534"/>
            <a:ext cx="7101015" cy="3693319"/>
          </a:xfrm>
          <a:prstGeom prst="rect">
            <a:avLst/>
          </a:prstGeom>
        </p:spPr>
        <p:txBody>
          <a:bodyPr wrap="square">
            <a:spAutoFit/>
          </a:bodyPr>
          <a:lstStyle/>
          <a:p>
            <a:pPr algn="ctr"/>
            <a:r>
              <a:rPr lang="zh-CN" altLang="en-US" b="1"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版权声明</a:t>
            </a:r>
            <a:endParaRPr lang="en-US" altLang="zh-CN" b="1"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感谢您下载办公资源网平台上提供的PPT作品,为了您和办公资源以及原创作者的利益,请勿复制、传播、销售,否则将承担法律责任!办公资源将对作品进行维权,按照传播下载次数进行十倍的索取赔偿!</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1. 在办公资源出售的PPT模板是免版税类(RF: Royalty-Free)正版受《中国人民共和国著作法》和《世界版权公约》的保护,作品的所有权、版权和著作权归办公资源所有,您下载的是PPT模板素材的使用权.</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pPr algn="ct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2. 不得将办公资源的PPT模板、PPT素材,本身用于再出售,或者出租、出借、转让、分销、发布或者作为礼物供他人使用,不得转授权、出卖、转让本协议或者本协议中的权利.</a:t>
            </a:r>
            <a:endParaRPr lang="en-US" altLang="zh-CN"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5" name="任意多边形: 形状 4"/>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形 1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2" name="圆角矩形 18"/>
          <p:cNvSpPr>
            <a:spLocks noChangeAspect="1"/>
          </p:cNvSpPr>
          <p:nvPr/>
        </p:nvSpPr>
        <p:spPr>
          <a:xfrm>
            <a:off x="7036212" y="1918552"/>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3" name="圆角矩形 19"/>
          <p:cNvSpPr>
            <a:spLocks noChangeAspect="1"/>
          </p:cNvSpPr>
          <p:nvPr/>
        </p:nvSpPr>
        <p:spPr>
          <a:xfrm>
            <a:off x="7036212" y="2907429"/>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4" name="圆角矩形 20"/>
          <p:cNvSpPr>
            <a:spLocks noChangeAspect="1"/>
          </p:cNvSpPr>
          <p:nvPr/>
        </p:nvSpPr>
        <p:spPr>
          <a:xfrm>
            <a:off x="7036212" y="3890413"/>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5" name="圆角矩形 21"/>
          <p:cNvSpPr>
            <a:spLocks noChangeAspect="1"/>
          </p:cNvSpPr>
          <p:nvPr/>
        </p:nvSpPr>
        <p:spPr>
          <a:xfrm>
            <a:off x="7036212" y="4873398"/>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6" name="文本框 5"/>
          <p:cNvSpPr txBox="1"/>
          <p:nvPr/>
        </p:nvSpPr>
        <p:spPr>
          <a:xfrm>
            <a:off x="7711396" y="1918552"/>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7" name="文本框 6"/>
          <p:cNvSpPr txBox="1"/>
          <p:nvPr/>
        </p:nvSpPr>
        <p:spPr>
          <a:xfrm>
            <a:off x="7711396" y="2907429"/>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8" name="文本框 7"/>
          <p:cNvSpPr txBox="1"/>
          <p:nvPr/>
        </p:nvSpPr>
        <p:spPr>
          <a:xfrm>
            <a:off x="7711396" y="3890414"/>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9" name="文本框 8"/>
          <p:cNvSpPr txBox="1"/>
          <p:nvPr/>
        </p:nvSpPr>
        <p:spPr>
          <a:xfrm>
            <a:off x="7711396" y="4873398"/>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0" name="KSO_Shape"/>
          <p:cNvSpPr>
            <a:spLocks noChangeAspect="1"/>
          </p:cNvSpPr>
          <p:nvPr/>
        </p:nvSpPr>
        <p:spPr bwMode="auto">
          <a:xfrm>
            <a:off x="7126191" y="2008531"/>
            <a:ext cx="359917" cy="359917"/>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ysClr val="window" lastClr="FFFFFF"/>
          </a:solidFill>
          <a:ln>
            <a:noFill/>
          </a:ln>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1" name="KSO_Shape"/>
          <p:cNvSpPr>
            <a:spLocks noChangeAspect="1"/>
          </p:cNvSpPr>
          <p:nvPr/>
        </p:nvSpPr>
        <p:spPr>
          <a:xfrm>
            <a:off x="7126191" y="3031000"/>
            <a:ext cx="359917" cy="292732"/>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ysClr val="window" lastClr="FFFFFF"/>
          </a:solidFill>
          <a:ln w="12700" cap="flat" cmpd="sng" algn="ctr">
            <a:noFill/>
            <a:prstDash val="solid"/>
            <a:miter lim="800000"/>
          </a:ln>
          <a:effectLst/>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2" name="KSO_Shape"/>
          <p:cNvSpPr>
            <a:spLocks noChangeAspect="1"/>
          </p:cNvSpPr>
          <p:nvPr/>
        </p:nvSpPr>
        <p:spPr>
          <a:xfrm>
            <a:off x="7126191" y="3992690"/>
            <a:ext cx="359917" cy="335322"/>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ysClr val="window" lastClr="FFFFFF"/>
          </a:solidFill>
          <a:ln w="12700" cap="flat" cmpd="sng" algn="ctr">
            <a:noFill/>
            <a:prstDash val="solid"/>
            <a:miter lim="800000"/>
          </a:ln>
          <a:effectLst/>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3" name="KSO_Shape"/>
          <p:cNvSpPr>
            <a:spLocks noChangeAspect="1" noChangeArrowheads="1"/>
          </p:cNvSpPr>
          <p:nvPr/>
        </p:nvSpPr>
        <p:spPr bwMode="auto">
          <a:xfrm>
            <a:off x="7126191" y="4965776"/>
            <a:ext cx="359917" cy="355118"/>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solidFill>
            <a:sysClr val="window" lastClr="FFFFFF"/>
          </a:solidFill>
          <a:ln>
            <a:noFill/>
          </a:ln>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4" name="矩形 13"/>
          <p:cNvSpPr/>
          <p:nvPr/>
        </p:nvSpPr>
        <p:spPr>
          <a:xfrm>
            <a:off x="1201744" y="1786301"/>
            <a:ext cx="5333476" cy="3676325"/>
          </a:xfrm>
          <a:prstGeom prst="rect">
            <a:avLst/>
          </a:prstGeom>
          <a:pattFill prst="pct10">
            <a:fgClr>
              <a:srgbClr val="EFACB3"/>
            </a:fgClr>
            <a:bgClr>
              <a:schemeClr val="bg1"/>
            </a:bgClr>
          </a:patt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000" dirty="0">
              <a:solidFill>
                <a:prstClr val="white"/>
              </a:solidFill>
              <a:latin typeface="宋体" panose="02010600030101010101" pitchFamily="2" charset="-122"/>
              <a:ea typeface="宋体" panose="02010600030101010101" pitchFamily="2" charset="-122"/>
            </a:endParaRPr>
          </a:p>
        </p:txBody>
      </p:sp>
      <p:sp>
        <p:nvSpPr>
          <p:cNvPr id="23" name="文本框 22"/>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50"/>
                                        <p:tgtEl>
                                          <p:spTgt spid="3"/>
                                        </p:tgtEl>
                                      </p:cBhvr>
                                    </p:animEffect>
                                    <p:anim calcmode="lin" valueType="num">
                                      <p:cBhvr>
                                        <p:cTn id="14" dur="250" fill="hold"/>
                                        <p:tgtEl>
                                          <p:spTgt spid="3"/>
                                        </p:tgtEl>
                                        <p:attrNameLst>
                                          <p:attrName>ppt_x</p:attrName>
                                        </p:attrNameLst>
                                      </p:cBhvr>
                                      <p:tavLst>
                                        <p:tav tm="0">
                                          <p:val>
                                            <p:strVal val="#ppt_x"/>
                                          </p:val>
                                        </p:tav>
                                        <p:tav tm="100000">
                                          <p:val>
                                            <p:strVal val="#ppt_x"/>
                                          </p:val>
                                        </p:tav>
                                      </p:tavLst>
                                    </p:anim>
                                    <p:anim calcmode="lin" valueType="num">
                                      <p:cBhvr>
                                        <p:cTn id="15" dur="25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50"/>
                                        <p:tgtEl>
                                          <p:spTgt spid="4"/>
                                        </p:tgtEl>
                                      </p:cBhvr>
                                    </p:animEffect>
                                    <p:anim calcmode="lin" valueType="num">
                                      <p:cBhvr>
                                        <p:cTn id="20" dur="250" fill="hold"/>
                                        <p:tgtEl>
                                          <p:spTgt spid="4"/>
                                        </p:tgtEl>
                                        <p:attrNameLst>
                                          <p:attrName>ppt_x</p:attrName>
                                        </p:attrNameLst>
                                      </p:cBhvr>
                                      <p:tavLst>
                                        <p:tav tm="0">
                                          <p:val>
                                            <p:strVal val="#ppt_x"/>
                                          </p:val>
                                        </p:tav>
                                        <p:tav tm="100000">
                                          <p:val>
                                            <p:strVal val="#ppt_x"/>
                                          </p:val>
                                        </p:tav>
                                      </p:tavLst>
                                    </p:anim>
                                    <p:anim calcmode="lin" valueType="num">
                                      <p:cBhvr>
                                        <p:cTn id="21" dur="25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50"/>
                                        <p:tgtEl>
                                          <p:spTgt spid="5"/>
                                        </p:tgtEl>
                                      </p:cBhvr>
                                    </p:animEffect>
                                    <p:anim calcmode="lin" valueType="num">
                                      <p:cBhvr>
                                        <p:cTn id="26" dur="250" fill="hold"/>
                                        <p:tgtEl>
                                          <p:spTgt spid="5"/>
                                        </p:tgtEl>
                                        <p:attrNameLst>
                                          <p:attrName>ppt_x</p:attrName>
                                        </p:attrNameLst>
                                      </p:cBhvr>
                                      <p:tavLst>
                                        <p:tav tm="0">
                                          <p:val>
                                            <p:strVal val="#ppt_x"/>
                                          </p:val>
                                        </p:tav>
                                        <p:tav tm="100000">
                                          <p:val>
                                            <p:strVal val="#ppt_x"/>
                                          </p:val>
                                        </p:tav>
                                      </p:tavLst>
                                    </p:anim>
                                    <p:anim calcmode="lin" valueType="num">
                                      <p:cBhvr>
                                        <p:cTn id="27" dur="250" fill="hold"/>
                                        <p:tgtEl>
                                          <p:spTgt spid="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50"/>
                                        <p:tgtEl>
                                          <p:spTgt spid="6"/>
                                        </p:tgtEl>
                                      </p:cBhvr>
                                    </p:animEffect>
                                    <p:anim calcmode="lin" valueType="num">
                                      <p:cBhvr>
                                        <p:cTn id="32" dur="250" fill="hold"/>
                                        <p:tgtEl>
                                          <p:spTgt spid="6"/>
                                        </p:tgtEl>
                                        <p:attrNameLst>
                                          <p:attrName>ppt_x</p:attrName>
                                        </p:attrNameLst>
                                      </p:cBhvr>
                                      <p:tavLst>
                                        <p:tav tm="0">
                                          <p:val>
                                            <p:strVal val="#ppt_x"/>
                                          </p:val>
                                        </p:tav>
                                        <p:tav tm="100000">
                                          <p:val>
                                            <p:strVal val="#ppt_x"/>
                                          </p:val>
                                        </p:tav>
                                      </p:tavLst>
                                    </p:anim>
                                    <p:anim calcmode="lin" valueType="num">
                                      <p:cBhvr>
                                        <p:cTn id="33" dur="25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250"/>
                                        <p:tgtEl>
                                          <p:spTgt spid="7"/>
                                        </p:tgtEl>
                                      </p:cBhvr>
                                    </p:animEffect>
                                    <p:anim calcmode="lin" valueType="num">
                                      <p:cBhvr>
                                        <p:cTn id="38" dur="250" fill="hold"/>
                                        <p:tgtEl>
                                          <p:spTgt spid="7"/>
                                        </p:tgtEl>
                                        <p:attrNameLst>
                                          <p:attrName>ppt_x</p:attrName>
                                        </p:attrNameLst>
                                      </p:cBhvr>
                                      <p:tavLst>
                                        <p:tav tm="0">
                                          <p:val>
                                            <p:strVal val="#ppt_x"/>
                                          </p:val>
                                        </p:tav>
                                        <p:tav tm="100000">
                                          <p:val>
                                            <p:strVal val="#ppt_x"/>
                                          </p:val>
                                        </p:tav>
                                      </p:tavLst>
                                    </p:anim>
                                    <p:anim calcmode="lin" valueType="num">
                                      <p:cBhvr>
                                        <p:cTn id="39" dur="250" fill="hold"/>
                                        <p:tgtEl>
                                          <p:spTgt spid="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50"/>
                                        <p:tgtEl>
                                          <p:spTgt spid="8"/>
                                        </p:tgtEl>
                                      </p:cBhvr>
                                    </p:animEffect>
                                    <p:anim calcmode="lin" valueType="num">
                                      <p:cBhvr>
                                        <p:cTn id="44" dur="250" fill="hold"/>
                                        <p:tgtEl>
                                          <p:spTgt spid="8"/>
                                        </p:tgtEl>
                                        <p:attrNameLst>
                                          <p:attrName>ppt_x</p:attrName>
                                        </p:attrNameLst>
                                      </p:cBhvr>
                                      <p:tavLst>
                                        <p:tav tm="0">
                                          <p:val>
                                            <p:strVal val="#ppt_x"/>
                                          </p:val>
                                        </p:tav>
                                        <p:tav tm="100000">
                                          <p:val>
                                            <p:strVal val="#ppt_x"/>
                                          </p:val>
                                        </p:tav>
                                      </p:tavLst>
                                    </p:anim>
                                    <p:anim calcmode="lin" valueType="num">
                                      <p:cBhvr>
                                        <p:cTn id="45" dur="250" fill="hold"/>
                                        <p:tgtEl>
                                          <p:spTgt spid="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250"/>
                                        <p:tgtEl>
                                          <p:spTgt spid="10"/>
                                        </p:tgtEl>
                                      </p:cBhvr>
                                    </p:animEffect>
                                    <p:anim calcmode="lin" valueType="num">
                                      <p:cBhvr>
                                        <p:cTn id="56" dur="250" fill="hold"/>
                                        <p:tgtEl>
                                          <p:spTgt spid="10"/>
                                        </p:tgtEl>
                                        <p:attrNameLst>
                                          <p:attrName>ppt_x</p:attrName>
                                        </p:attrNameLst>
                                      </p:cBhvr>
                                      <p:tavLst>
                                        <p:tav tm="0">
                                          <p:val>
                                            <p:strVal val="#ppt_x"/>
                                          </p:val>
                                        </p:tav>
                                        <p:tav tm="100000">
                                          <p:val>
                                            <p:strVal val="#ppt_x"/>
                                          </p:val>
                                        </p:tav>
                                      </p:tavLst>
                                    </p:anim>
                                    <p:anim calcmode="lin" valueType="num">
                                      <p:cBhvr>
                                        <p:cTn id="57" dur="250" fill="hold"/>
                                        <p:tgtEl>
                                          <p:spTgt spid="10"/>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50"/>
                                        <p:tgtEl>
                                          <p:spTgt spid="11"/>
                                        </p:tgtEl>
                                      </p:cBhvr>
                                    </p:animEffect>
                                    <p:anim calcmode="lin" valueType="num">
                                      <p:cBhvr>
                                        <p:cTn id="62" dur="250" fill="hold"/>
                                        <p:tgtEl>
                                          <p:spTgt spid="11"/>
                                        </p:tgtEl>
                                        <p:attrNameLst>
                                          <p:attrName>ppt_x</p:attrName>
                                        </p:attrNameLst>
                                      </p:cBhvr>
                                      <p:tavLst>
                                        <p:tav tm="0">
                                          <p:val>
                                            <p:strVal val="#ppt_x"/>
                                          </p:val>
                                        </p:tav>
                                        <p:tav tm="100000">
                                          <p:val>
                                            <p:strVal val="#ppt_x"/>
                                          </p:val>
                                        </p:tav>
                                      </p:tavLst>
                                    </p:anim>
                                    <p:anim calcmode="lin" valueType="num">
                                      <p:cBhvr>
                                        <p:cTn id="63" dur="250" fill="hold"/>
                                        <p:tgtEl>
                                          <p:spTgt spid="1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250"/>
                                        <p:tgtEl>
                                          <p:spTgt spid="12"/>
                                        </p:tgtEl>
                                      </p:cBhvr>
                                    </p:animEffect>
                                    <p:anim calcmode="lin" valueType="num">
                                      <p:cBhvr>
                                        <p:cTn id="68" dur="250" fill="hold"/>
                                        <p:tgtEl>
                                          <p:spTgt spid="12"/>
                                        </p:tgtEl>
                                        <p:attrNameLst>
                                          <p:attrName>ppt_x</p:attrName>
                                        </p:attrNameLst>
                                      </p:cBhvr>
                                      <p:tavLst>
                                        <p:tav tm="0">
                                          <p:val>
                                            <p:strVal val="#ppt_x"/>
                                          </p:val>
                                        </p:tav>
                                        <p:tav tm="100000">
                                          <p:val>
                                            <p:strVal val="#ppt_x"/>
                                          </p:val>
                                        </p:tav>
                                      </p:tavLst>
                                    </p:anim>
                                    <p:anim calcmode="lin" valueType="num">
                                      <p:cBhvr>
                                        <p:cTn id="69" dur="250" fill="hold"/>
                                        <p:tgtEl>
                                          <p:spTgt spid="12"/>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250"/>
                                        <p:tgtEl>
                                          <p:spTgt spid="13"/>
                                        </p:tgtEl>
                                      </p:cBhvr>
                                    </p:animEffect>
                                    <p:anim calcmode="lin" valueType="num">
                                      <p:cBhvr>
                                        <p:cTn id="74" dur="250" fill="hold"/>
                                        <p:tgtEl>
                                          <p:spTgt spid="13"/>
                                        </p:tgtEl>
                                        <p:attrNameLst>
                                          <p:attrName>ppt_x</p:attrName>
                                        </p:attrNameLst>
                                      </p:cBhvr>
                                      <p:tavLst>
                                        <p:tav tm="0">
                                          <p:val>
                                            <p:strVal val="#ppt_x"/>
                                          </p:val>
                                        </p:tav>
                                        <p:tav tm="100000">
                                          <p:val>
                                            <p:strVal val="#ppt_x"/>
                                          </p:val>
                                        </p:tav>
                                      </p:tavLst>
                                    </p:anim>
                                    <p:anim calcmode="lin" valueType="num">
                                      <p:cBhvr>
                                        <p:cTn id="75" dur="250" fill="hold"/>
                                        <p:tgtEl>
                                          <p:spTgt spid="13"/>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accel="50000" decel="50000"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1000" fill="hold"/>
                                        <p:tgtEl>
                                          <p:spTgt spid="14"/>
                                        </p:tgtEl>
                                        <p:attrNameLst>
                                          <p:attrName>ppt_x</p:attrName>
                                        </p:attrNameLst>
                                      </p:cBhvr>
                                      <p:tavLst>
                                        <p:tav tm="0">
                                          <p:val>
                                            <p:strVal val="0-#ppt_w/2"/>
                                          </p:val>
                                        </p:tav>
                                        <p:tav tm="100000">
                                          <p:val>
                                            <p:strVal val="#ppt_x"/>
                                          </p:val>
                                        </p:tav>
                                      </p:tavLst>
                                    </p:anim>
                                    <p:anim calcmode="lin" valueType="num">
                                      <p:cBhvr additive="base">
                                        <p:cTn id="80"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3" name="矩形 2"/>
          <p:cNvSpPr/>
          <p:nvPr/>
        </p:nvSpPr>
        <p:spPr>
          <a:xfrm>
            <a:off x="576061" y="474352"/>
            <a:ext cx="2529989" cy="371503"/>
          </a:xfrm>
          <a:prstGeom prst="rect">
            <a:avLst/>
          </a:prstGeom>
          <a:solidFill>
            <a:srgbClr val="EFACB3"/>
          </a:solidFill>
          <a:ln>
            <a:no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矩形 3"/>
          <p:cNvSpPr/>
          <p:nvPr/>
        </p:nvSpPr>
        <p:spPr>
          <a:xfrm>
            <a:off x="4185861" y="2186313"/>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sp>
        <p:nvSpPr>
          <p:cNvPr id="5" name="矩形 4"/>
          <p:cNvSpPr/>
          <p:nvPr/>
        </p:nvSpPr>
        <p:spPr>
          <a:xfrm>
            <a:off x="2581612" y="3447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pic>
        <p:nvPicPr>
          <p:cNvPr id="13" name="图形 12"/>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0600" y="3608411"/>
            <a:ext cx="14122400" cy="4567609"/>
          </a:xfrm>
          <a:prstGeom prst="rect">
            <a:avLst/>
          </a:prstGeom>
        </p:spPr>
      </p:pic>
      <p:sp>
        <p:nvSpPr>
          <p:cNvPr id="6" name="矩形 5"/>
          <p:cNvSpPr/>
          <p:nvPr/>
        </p:nvSpPr>
        <p:spPr>
          <a:xfrm>
            <a:off x="4185861" y="4414792"/>
            <a:ext cx="3858642" cy="369332"/>
          </a:xfrm>
          <a:prstGeom prst="rect">
            <a:avLst/>
          </a:prstGeom>
        </p:spPr>
        <p:txBody>
          <a:bodyPr wrap="square">
            <a:spAutoFit/>
          </a:bodyPr>
          <a:lstStyle/>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汇报人：办公资源   时间</a:t>
            </a:r>
            <a:r>
              <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750"/>
                                        <p:tgtEl>
                                          <p:spTgt spid="6"/>
                                        </p:tgtEl>
                                      </p:cBhvr>
                                    </p:animEffect>
                                  </p:childTnLst>
                                </p:cTn>
                              </p:par>
                            </p:childTnLst>
                          </p:cTn>
                        </p:par>
                        <p:par>
                          <p:cTn id="23" fill="hold">
                            <p:stCondLst>
                              <p:cond delay="4000"/>
                            </p:stCondLst>
                            <p:childTnLst>
                              <p:par>
                                <p:cTn id="24" presetID="53" presetClass="entr" presetSubtype="16"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4500"/>
                            </p:stCondLst>
                            <p:childTnLst>
                              <p:par>
                                <p:cTn id="30" presetID="32" presetClass="emph" presetSubtype="0" fill="hold" nodeType="afterEffect">
                                  <p:stCondLst>
                                    <p:cond delay="0"/>
                                  </p:stCondLst>
                                  <p:childTnLst>
                                    <p:animRot by="120000">
                                      <p:cBhvr>
                                        <p:cTn id="31" dur="100" fill="hold">
                                          <p:stCondLst>
                                            <p:cond delay="0"/>
                                          </p:stCondLst>
                                        </p:cTn>
                                        <p:tgtEl>
                                          <p:spTgt spid="13"/>
                                        </p:tgtEl>
                                        <p:attrNameLst>
                                          <p:attrName>r</p:attrName>
                                        </p:attrNameLst>
                                      </p:cBhvr>
                                    </p:animRot>
                                    <p:animRot by="-240000">
                                      <p:cBhvr>
                                        <p:cTn id="32" dur="200" fill="hold">
                                          <p:stCondLst>
                                            <p:cond delay="200"/>
                                          </p:stCondLst>
                                        </p:cTn>
                                        <p:tgtEl>
                                          <p:spTgt spid="13"/>
                                        </p:tgtEl>
                                        <p:attrNameLst>
                                          <p:attrName>r</p:attrName>
                                        </p:attrNameLst>
                                      </p:cBhvr>
                                    </p:animRot>
                                    <p:animRot by="240000">
                                      <p:cBhvr>
                                        <p:cTn id="33" dur="200" fill="hold">
                                          <p:stCondLst>
                                            <p:cond delay="400"/>
                                          </p:stCondLst>
                                        </p:cTn>
                                        <p:tgtEl>
                                          <p:spTgt spid="13"/>
                                        </p:tgtEl>
                                        <p:attrNameLst>
                                          <p:attrName>r</p:attrName>
                                        </p:attrNameLst>
                                      </p:cBhvr>
                                    </p:animRot>
                                    <p:animRot by="-240000">
                                      <p:cBhvr>
                                        <p:cTn id="34" dur="200" fill="hold">
                                          <p:stCondLst>
                                            <p:cond delay="600"/>
                                          </p:stCondLst>
                                        </p:cTn>
                                        <p:tgtEl>
                                          <p:spTgt spid="13"/>
                                        </p:tgtEl>
                                        <p:attrNameLst>
                                          <p:attrName>r</p:attrName>
                                        </p:attrNameLst>
                                      </p:cBhvr>
                                    </p:animRot>
                                    <p:animRot by="120000">
                                      <p:cBhvr>
                                        <p:cTn id="35" dur="200" fill="hold">
                                          <p:stCondLst>
                                            <p:cond delay="80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形 2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2" name="组合 1"/>
          <p:cNvGrpSpPr/>
          <p:nvPr/>
        </p:nvGrpSpPr>
        <p:grpSpPr>
          <a:xfrm>
            <a:off x="3898654" y="1382688"/>
            <a:ext cx="2503249" cy="1568378"/>
            <a:chOff x="4341763" y="1653052"/>
            <a:chExt cx="2503249" cy="1568378"/>
          </a:xfrm>
        </p:grpSpPr>
        <p:sp>
          <p:nvSpPr>
            <p:cNvPr id="3" name="矩形 2"/>
            <p:cNvSpPr/>
            <p:nvPr/>
          </p:nvSpPr>
          <p:spPr>
            <a:xfrm>
              <a:off x="4341763" y="2364542"/>
              <a:ext cx="2503249" cy="461665"/>
            </a:xfrm>
            <a:prstGeom prst="rect">
              <a:avLst/>
            </a:prstGeom>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endParaRPr kumimoji="0" lang="en-US" altLang="zh-CN"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文本框 3"/>
            <p:cNvSpPr txBox="1"/>
            <p:nvPr/>
          </p:nvSpPr>
          <p:spPr>
            <a:xfrm>
              <a:off x="4402723" y="1653052"/>
              <a:ext cx="130459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01</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5" name="矩形 4"/>
            <p:cNvSpPr/>
            <p:nvPr/>
          </p:nvSpPr>
          <p:spPr>
            <a:xfrm>
              <a:off x="4382158" y="2755853"/>
              <a:ext cx="2417521" cy="465577"/>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6" name="组合 5"/>
          <p:cNvGrpSpPr/>
          <p:nvPr/>
        </p:nvGrpSpPr>
        <p:grpSpPr>
          <a:xfrm>
            <a:off x="3921514" y="3344089"/>
            <a:ext cx="2575547" cy="1521904"/>
            <a:chOff x="4364623" y="3423953"/>
            <a:chExt cx="2575547" cy="1521904"/>
          </a:xfrm>
        </p:grpSpPr>
        <p:sp>
          <p:nvSpPr>
            <p:cNvPr id="7" name="矩形 6"/>
            <p:cNvSpPr/>
            <p:nvPr/>
          </p:nvSpPr>
          <p:spPr>
            <a:xfrm>
              <a:off x="4364623" y="4088502"/>
              <a:ext cx="2574744" cy="461665"/>
            </a:xfrm>
            <a:prstGeom prst="rect">
              <a:avLst/>
            </a:prstGeom>
          </p:spPr>
          <p:txBody>
            <a:bodyPr wrap="square">
              <a:spAutoFit/>
            </a:bodyPr>
            <a:lstStyle/>
            <a:p>
              <a:pPr fontAlgn="ct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成长经历</a:t>
              </a:r>
              <a:endParaRPr lang="en-US" altLang="zh-CN"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8" name="文本框 7"/>
            <p:cNvSpPr txBox="1"/>
            <p:nvPr/>
          </p:nvSpPr>
          <p:spPr>
            <a:xfrm>
              <a:off x="4364623" y="3423953"/>
              <a:ext cx="85792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03</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9" name="矩形 8"/>
            <p:cNvSpPr/>
            <p:nvPr/>
          </p:nvSpPr>
          <p:spPr>
            <a:xfrm>
              <a:off x="4403355" y="4476305"/>
              <a:ext cx="2536815" cy="469552"/>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10" name="组合 9"/>
          <p:cNvGrpSpPr/>
          <p:nvPr/>
        </p:nvGrpSpPr>
        <p:grpSpPr>
          <a:xfrm>
            <a:off x="6880060" y="1382688"/>
            <a:ext cx="2509806" cy="1568378"/>
            <a:chOff x="7323169" y="1653052"/>
            <a:chExt cx="2509806" cy="1568378"/>
          </a:xfrm>
        </p:grpSpPr>
        <p:sp>
          <p:nvSpPr>
            <p:cNvPr id="11" name="矩形 10"/>
            <p:cNvSpPr/>
            <p:nvPr/>
          </p:nvSpPr>
          <p:spPr>
            <a:xfrm>
              <a:off x="7361657" y="2355222"/>
              <a:ext cx="2471318" cy="461665"/>
            </a:xfrm>
            <a:prstGeom prst="rect">
              <a:avLst/>
            </a:prstGeom>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defRPr/>
              </a:pP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个人</a:t>
              </a:r>
              <a:r>
                <a:rPr kumimoji="0" lang="zh-CN" altLang="en-US"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爱好</a:t>
              </a:r>
              <a:endParaRPr kumimoji="0" lang="en-US" altLang="zh-CN"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2" name="文本框 11"/>
            <p:cNvSpPr txBox="1"/>
            <p:nvPr/>
          </p:nvSpPr>
          <p:spPr>
            <a:xfrm>
              <a:off x="7323169" y="1653052"/>
              <a:ext cx="119621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02</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13" name="矩形 12"/>
            <p:cNvSpPr/>
            <p:nvPr/>
          </p:nvSpPr>
          <p:spPr>
            <a:xfrm>
              <a:off x="7388699" y="2755853"/>
              <a:ext cx="2417521" cy="465577"/>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14" name="组合 13"/>
          <p:cNvGrpSpPr/>
          <p:nvPr/>
        </p:nvGrpSpPr>
        <p:grpSpPr>
          <a:xfrm>
            <a:off x="6917024" y="3303348"/>
            <a:ext cx="2594749" cy="1562645"/>
            <a:chOff x="7360133" y="3383212"/>
            <a:chExt cx="2594749" cy="1562645"/>
          </a:xfrm>
        </p:grpSpPr>
        <p:sp>
          <p:nvSpPr>
            <p:cNvPr id="15" name="矩形 14"/>
            <p:cNvSpPr/>
            <p:nvPr/>
          </p:nvSpPr>
          <p:spPr>
            <a:xfrm>
              <a:off x="7380138" y="4096403"/>
              <a:ext cx="2574744" cy="461665"/>
            </a:xfrm>
            <a:prstGeom prst="rect">
              <a:avLst/>
            </a:prstGeom>
          </p:spPr>
          <p:txBody>
            <a:bodyPr wrap="square">
              <a:spAutoFit/>
            </a:bodyPr>
            <a:lstStyle/>
            <a:p>
              <a:pPr fontAlgn="ct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我的荣誉</a:t>
              </a:r>
              <a:endParaRPr lang="en-US" altLang="zh-CN"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6" name="文本框 15"/>
            <p:cNvSpPr txBox="1"/>
            <p:nvPr/>
          </p:nvSpPr>
          <p:spPr>
            <a:xfrm>
              <a:off x="7360133" y="3383212"/>
              <a:ext cx="85792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04</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17" name="矩形 16"/>
            <p:cNvSpPr/>
            <p:nvPr/>
          </p:nvSpPr>
          <p:spPr>
            <a:xfrm>
              <a:off x="7409896" y="4476305"/>
              <a:ext cx="2536815" cy="469552"/>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23" name="组合 22"/>
          <p:cNvGrpSpPr/>
          <p:nvPr/>
        </p:nvGrpSpPr>
        <p:grpSpPr>
          <a:xfrm>
            <a:off x="-990600" y="558199"/>
            <a:ext cx="11687617" cy="7617821"/>
            <a:chOff x="-990600" y="558199"/>
            <a:chExt cx="11687617" cy="7617821"/>
          </a:xfrm>
        </p:grpSpPr>
        <p:sp>
          <p:nvSpPr>
            <p:cNvPr id="19" name="任意多边形: 形状 18"/>
            <p:cNvSpPr/>
            <p:nvPr/>
          </p:nvSpPr>
          <p:spPr>
            <a:xfrm>
              <a:off x="1814457" y="558199"/>
              <a:ext cx="8882560" cy="5868038"/>
            </a:xfrm>
            <a:custGeom>
              <a:avLst/>
              <a:gdLst>
                <a:gd name="connsiteX0" fmla="*/ 748614 w 9089705"/>
                <a:gd name="connsiteY0" fmla="*/ 5347749 h 5868038"/>
                <a:gd name="connsiteX1" fmla="*/ 3814543 w 9089705"/>
                <a:gd name="connsiteY1" fmla="*/ 5864116 h 5868038"/>
                <a:gd name="connsiteX2" fmla="*/ 7278505 w 9089705"/>
                <a:gd name="connsiteY2" fmla="*/ 5541387 h 5868038"/>
                <a:gd name="connsiteX3" fmla="*/ 8816849 w 9089705"/>
                <a:gd name="connsiteY3" fmla="*/ 4766836 h 5868038"/>
                <a:gd name="connsiteX4" fmla="*/ 9075033 w 9089705"/>
                <a:gd name="connsiteY4" fmla="*/ 4067589 h 5868038"/>
                <a:gd name="connsiteX5" fmla="*/ 8633969 w 9089705"/>
                <a:gd name="connsiteY5" fmla="*/ 2970309 h 5868038"/>
                <a:gd name="connsiteX6" fmla="*/ 8827607 w 9089705"/>
                <a:gd name="connsiteY6" fmla="*/ 1829999 h 5868038"/>
                <a:gd name="connsiteX7" fmla="*/ 8311240 w 9089705"/>
                <a:gd name="connsiteY7" fmla="*/ 1001660 h 5868038"/>
                <a:gd name="connsiteX8" fmla="*/ 7074110 w 9089705"/>
                <a:gd name="connsiteY8" fmla="*/ 270140 h 5868038"/>
                <a:gd name="connsiteX9" fmla="*/ 5180764 w 9089705"/>
                <a:gd name="connsiteY9" fmla="*/ 194836 h 5868038"/>
                <a:gd name="connsiteX10" fmla="*/ 3276661 w 9089705"/>
                <a:gd name="connsiteY10" fmla="*/ 11956 h 5868038"/>
                <a:gd name="connsiteX11" fmla="*/ 1447861 w 9089705"/>
                <a:gd name="connsiteY11" fmla="*/ 571354 h 5868038"/>
                <a:gd name="connsiteX12" fmla="*/ 554976 w 9089705"/>
                <a:gd name="connsiteY12" fmla="*/ 356201 h 5868038"/>
                <a:gd name="connsiteX13" fmla="*/ 243004 w 9089705"/>
                <a:gd name="connsiteY13" fmla="*/ 366959 h 5868038"/>
                <a:gd name="connsiteX0-1" fmla="*/ 763536 w 9104627"/>
                <a:gd name="connsiteY0-2" fmla="*/ 5347749 h 5868038"/>
                <a:gd name="connsiteX1-3" fmla="*/ 3829465 w 9104627"/>
                <a:gd name="connsiteY1-4" fmla="*/ 5864116 h 5868038"/>
                <a:gd name="connsiteX2-5" fmla="*/ 7293427 w 9104627"/>
                <a:gd name="connsiteY2-6" fmla="*/ 5541387 h 5868038"/>
                <a:gd name="connsiteX3-7" fmla="*/ 8831771 w 9104627"/>
                <a:gd name="connsiteY3-8" fmla="*/ 4766836 h 5868038"/>
                <a:gd name="connsiteX4-9" fmla="*/ 9089955 w 9104627"/>
                <a:gd name="connsiteY4-10" fmla="*/ 4067589 h 5868038"/>
                <a:gd name="connsiteX5-11" fmla="*/ 8648891 w 9104627"/>
                <a:gd name="connsiteY5-12" fmla="*/ 2970309 h 5868038"/>
                <a:gd name="connsiteX6-13" fmla="*/ 8842529 w 9104627"/>
                <a:gd name="connsiteY6-14" fmla="*/ 1829999 h 5868038"/>
                <a:gd name="connsiteX7-15" fmla="*/ 8326162 w 9104627"/>
                <a:gd name="connsiteY7-16" fmla="*/ 1001660 h 5868038"/>
                <a:gd name="connsiteX8-17" fmla="*/ 7089032 w 9104627"/>
                <a:gd name="connsiteY8-18" fmla="*/ 270140 h 5868038"/>
                <a:gd name="connsiteX9-19" fmla="*/ 5195686 w 9104627"/>
                <a:gd name="connsiteY9-20" fmla="*/ 194836 h 5868038"/>
                <a:gd name="connsiteX10-21" fmla="*/ 3291583 w 9104627"/>
                <a:gd name="connsiteY10-22" fmla="*/ 11956 h 5868038"/>
                <a:gd name="connsiteX11-23" fmla="*/ 1462783 w 9104627"/>
                <a:gd name="connsiteY11-24" fmla="*/ 571354 h 5868038"/>
                <a:gd name="connsiteX12-25" fmla="*/ 569898 w 9104627"/>
                <a:gd name="connsiteY12-26" fmla="*/ 356201 h 5868038"/>
                <a:gd name="connsiteX13-27" fmla="*/ 239996 w 9104627"/>
                <a:gd name="connsiteY13-28" fmla="*/ 366959 h 5868038"/>
                <a:gd name="connsiteX0-29" fmla="*/ 728839 w 9069930"/>
                <a:gd name="connsiteY0-30" fmla="*/ 5347749 h 5868038"/>
                <a:gd name="connsiteX1-31" fmla="*/ 3794768 w 9069930"/>
                <a:gd name="connsiteY1-32" fmla="*/ 5864116 h 5868038"/>
                <a:gd name="connsiteX2-33" fmla="*/ 7258730 w 9069930"/>
                <a:gd name="connsiteY2-34" fmla="*/ 5541387 h 5868038"/>
                <a:gd name="connsiteX3-35" fmla="*/ 8797074 w 9069930"/>
                <a:gd name="connsiteY3-36" fmla="*/ 4766836 h 5868038"/>
                <a:gd name="connsiteX4-37" fmla="*/ 9055258 w 9069930"/>
                <a:gd name="connsiteY4-38" fmla="*/ 4067589 h 5868038"/>
                <a:gd name="connsiteX5-39" fmla="*/ 8614194 w 9069930"/>
                <a:gd name="connsiteY5-40" fmla="*/ 2970309 h 5868038"/>
                <a:gd name="connsiteX6-41" fmla="*/ 8807832 w 9069930"/>
                <a:gd name="connsiteY6-42" fmla="*/ 1829999 h 5868038"/>
                <a:gd name="connsiteX7-43" fmla="*/ 8291465 w 9069930"/>
                <a:gd name="connsiteY7-44" fmla="*/ 1001660 h 5868038"/>
                <a:gd name="connsiteX8-45" fmla="*/ 7054335 w 9069930"/>
                <a:gd name="connsiteY8-46" fmla="*/ 270140 h 5868038"/>
                <a:gd name="connsiteX9-47" fmla="*/ 5160989 w 9069930"/>
                <a:gd name="connsiteY9-48" fmla="*/ 194836 h 5868038"/>
                <a:gd name="connsiteX10-49" fmla="*/ 3256886 w 9069930"/>
                <a:gd name="connsiteY10-50" fmla="*/ 11956 h 5868038"/>
                <a:gd name="connsiteX11-51" fmla="*/ 1428086 w 9069930"/>
                <a:gd name="connsiteY11-52" fmla="*/ 571354 h 5868038"/>
                <a:gd name="connsiteX12-53" fmla="*/ 535201 w 9069930"/>
                <a:gd name="connsiteY12-54" fmla="*/ 356201 h 5868038"/>
                <a:gd name="connsiteX13-55" fmla="*/ 247134 w 9069930"/>
                <a:gd name="connsiteY13-56" fmla="*/ 683712 h 5868038"/>
                <a:gd name="connsiteX0-57" fmla="*/ 481705 w 8822796"/>
                <a:gd name="connsiteY0-58" fmla="*/ 5347749 h 5868038"/>
                <a:gd name="connsiteX1-59" fmla="*/ 3547634 w 8822796"/>
                <a:gd name="connsiteY1-60" fmla="*/ 5864116 h 5868038"/>
                <a:gd name="connsiteX2-61" fmla="*/ 7011596 w 8822796"/>
                <a:gd name="connsiteY2-62" fmla="*/ 5541387 h 5868038"/>
                <a:gd name="connsiteX3-63" fmla="*/ 8549940 w 8822796"/>
                <a:gd name="connsiteY3-64" fmla="*/ 4766836 h 5868038"/>
                <a:gd name="connsiteX4-65" fmla="*/ 8808124 w 8822796"/>
                <a:gd name="connsiteY4-66" fmla="*/ 4067589 h 5868038"/>
                <a:gd name="connsiteX5-67" fmla="*/ 8367060 w 8822796"/>
                <a:gd name="connsiteY5-68" fmla="*/ 2970309 h 5868038"/>
                <a:gd name="connsiteX6-69" fmla="*/ 8560698 w 8822796"/>
                <a:gd name="connsiteY6-70" fmla="*/ 1829999 h 5868038"/>
                <a:gd name="connsiteX7-71" fmla="*/ 8044331 w 8822796"/>
                <a:gd name="connsiteY7-72" fmla="*/ 1001660 h 5868038"/>
                <a:gd name="connsiteX8-73" fmla="*/ 6807201 w 8822796"/>
                <a:gd name="connsiteY8-74" fmla="*/ 270140 h 5868038"/>
                <a:gd name="connsiteX9-75" fmla="*/ 4913855 w 8822796"/>
                <a:gd name="connsiteY9-76" fmla="*/ 194836 h 5868038"/>
                <a:gd name="connsiteX10-77" fmla="*/ 3009752 w 8822796"/>
                <a:gd name="connsiteY10-78" fmla="*/ 11956 h 5868038"/>
                <a:gd name="connsiteX11-79" fmla="*/ 1180952 w 8822796"/>
                <a:gd name="connsiteY11-80" fmla="*/ 571354 h 5868038"/>
                <a:gd name="connsiteX12-81" fmla="*/ 288067 w 8822796"/>
                <a:gd name="connsiteY12-82" fmla="*/ 356201 h 5868038"/>
                <a:gd name="connsiteX13-83" fmla="*/ 0 w 8822796"/>
                <a:gd name="connsiteY13-84" fmla="*/ 683712 h 5868038"/>
                <a:gd name="connsiteX0-85" fmla="*/ 499634 w 8840725"/>
                <a:gd name="connsiteY0-86" fmla="*/ 5347749 h 5868038"/>
                <a:gd name="connsiteX1-87" fmla="*/ 3565563 w 8840725"/>
                <a:gd name="connsiteY1-88" fmla="*/ 5864116 h 5868038"/>
                <a:gd name="connsiteX2-89" fmla="*/ 7029525 w 8840725"/>
                <a:gd name="connsiteY2-90" fmla="*/ 5541387 h 5868038"/>
                <a:gd name="connsiteX3-91" fmla="*/ 8567869 w 8840725"/>
                <a:gd name="connsiteY3-92" fmla="*/ 4766836 h 5868038"/>
                <a:gd name="connsiteX4-93" fmla="*/ 8826053 w 8840725"/>
                <a:gd name="connsiteY4-94" fmla="*/ 4067589 h 5868038"/>
                <a:gd name="connsiteX5-95" fmla="*/ 8384989 w 8840725"/>
                <a:gd name="connsiteY5-96" fmla="*/ 2970309 h 5868038"/>
                <a:gd name="connsiteX6-97" fmla="*/ 8578627 w 8840725"/>
                <a:gd name="connsiteY6-98" fmla="*/ 1829999 h 5868038"/>
                <a:gd name="connsiteX7-99" fmla="*/ 8062260 w 8840725"/>
                <a:gd name="connsiteY7-100" fmla="*/ 1001660 h 5868038"/>
                <a:gd name="connsiteX8-101" fmla="*/ 6825130 w 8840725"/>
                <a:gd name="connsiteY8-102" fmla="*/ 270140 h 5868038"/>
                <a:gd name="connsiteX9-103" fmla="*/ 4931784 w 8840725"/>
                <a:gd name="connsiteY9-104" fmla="*/ 194836 h 5868038"/>
                <a:gd name="connsiteX10-105" fmla="*/ 3027681 w 8840725"/>
                <a:gd name="connsiteY10-106" fmla="*/ 11956 h 5868038"/>
                <a:gd name="connsiteX11-107" fmla="*/ 1198881 w 8840725"/>
                <a:gd name="connsiteY11-108" fmla="*/ 571354 h 5868038"/>
                <a:gd name="connsiteX12-109" fmla="*/ 305996 w 8840725"/>
                <a:gd name="connsiteY12-110" fmla="*/ 356201 h 5868038"/>
                <a:gd name="connsiteX13-111" fmla="*/ 0 w 8840725"/>
                <a:gd name="connsiteY13-112" fmla="*/ 384888 h 5868038"/>
                <a:gd name="connsiteX0-113" fmla="*/ 499634 w 8840725"/>
                <a:gd name="connsiteY0-114" fmla="*/ 5347749 h 5868038"/>
                <a:gd name="connsiteX1-115" fmla="*/ 3565563 w 8840725"/>
                <a:gd name="connsiteY1-116" fmla="*/ 5864116 h 5868038"/>
                <a:gd name="connsiteX2-117" fmla="*/ 7029525 w 8840725"/>
                <a:gd name="connsiteY2-118" fmla="*/ 5541387 h 5868038"/>
                <a:gd name="connsiteX3-119" fmla="*/ 8567869 w 8840725"/>
                <a:gd name="connsiteY3-120" fmla="*/ 4766836 h 5868038"/>
                <a:gd name="connsiteX4-121" fmla="*/ 8826053 w 8840725"/>
                <a:gd name="connsiteY4-122" fmla="*/ 4067589 h 5868038"/>
                <a:gd name="connsiteX5-123" fmla="*/ 8384989 w 8840725"/>
                <a:gd name="connsiteY5-124" fmla="*/ 2970309 h 5868038"/>
                <a:gd name="connsiteX6-125" fmla="*/ 8578627 w 8840725"/>
                <a:gd name="connsiteY6-126" fmla="*/ 1829999 h 5868038"/>
                <a:gd name="connsiteX7-127" fmla="*/ 8062260 w 8840725"/>
                <a:gd name="connsiteY7-128" fmla="*/ 1001660 h 5868038"/>
                <a:gd name="connsiteX8-129" fmla="*/ 6825130 w 8840725"/>
                <a:gd name="connsiteY8-130" fmla="*/ 270140 h 5868038"/>
                <a:gd name="connsiteX9-131" fmla="*/ 4931784 w 8840725"/>
                <a:gd name="connsiteY9-132" fmla="*/ 194836 h 5868038"/>
                <a:gd name="connsiteX10-133" fmla="*/ 3027681 w 8840725"/>
                <a:gd name="connsiteY10-134" fmla="*/ 11956 h 5868038"/>
                <a:gd name="connsiteX11-135" fmla="*/ 1198881 w 8840725"/>
                <a:gd name="connsiteY11-136" fmla="*/ 571354 h 5868038"/>
                <a:gd name="connsiteX12-137" fmla="*/ 305996 w 8840725"/>
                <a:gd name="connsiteY12-138" fmla="*/ 356201 h 5868038"/>
                <a:gd name="connsiteX13-139" fmla="*/ 0 w 8840725"/>
                <a:gd name="connsiteY13-140" fmla="*/ 384888 h 5868038"/>
                <a:gd name="connsiteX0-141" fmla="*/ 392057 w 8733148"/>
                <a:gd name="connsiteY0-142" fmla="*/ 5347749 h 5868038"/>
                <a:gd name="connsiteX1-143" fmla="*/ 3457986 w 8733148"/>
                <a:gd name="connsiteY1-144" fmla="*/ 5864116 h 5868038"/>
                <a:gd name="connsiteX2-145" fmla="*/ 6921948 w 8733148"/>
                <a:gd name="connsiteY2-146" fmla="*/ 5541387 h 5868038"/>
                <a:gd name="connsiteX3-147" fmla="*/ 8460292 w 8733148"/>
                <a:gd name="connsiteY3-148" fmla="*/ 4766836 h 5868038"/>
                <a:gd name="connsiteX4-149" fmla="*/ 8718476 w 8733148"/>
                <a:gd name="connsiteY4-150" fmla="*/ 4067589 h 5868038"/>
                <a:gd name="connsiteX5-151" fmla="*/ 8277412 w 8733148"/>
                <a:gd name="connsiteY5-152" fmla="*/ 2970309 h 5868038"/>
                <a:gd name="connsiteX6-153" fmla="*/ 8471050 w 8733148"/>
                <a:gd name="connsiteY6-154" fmla="*/ 1829999 h 5868038"/>
                <a:gd name="connsiteX7-155" fmla="*/ 7954683 w 8733148"/>
                <a:gd name="connsiteY7-156" fmla="*/ 1001660 h 5868038"/>
                <a:gd name="connsiteX8-157" fmla="*/ 6717553 w 8733148"/>
                <a:gd name="connsiteY8-158" fmla="*/ 270140 h 5868038"/>
                <a:gd name="connsiteX9-159" fmla="*/ 4824207 w 8733148"/>
                <a:gd name="connsiteY9-160" fmla="*/ 194836 h 5868038"/>
                <a:gd name="connsiteX10-161" fmla="*/ 2920104 w 8733148"/>
                <a:gd name="connsiteY10-162" fmla="*/ 11956 h 5868038"/>
                <a:gd name="connsiteX11-163" fmla="*/ 1091304 w 8733148"/>
                <a:gd name="connsiteY11-164" fmla="*/ 571354 h 5868038"/>
                <a:gd name="connsiteX12-165" fmla="*/ 198419 w 8733148"/>
                <a:gd name="connsiteY12-166" fmla="*/ 356201 h 5868038"/>
                <a:gd name="connsiteX13-167" fmla="*/ 0 w 8733148"/>
                <a:gd name="connsiteY13-168" fmla="*/ 384888 h 5868038"/>
                <a:gd name="connsiteX0-169" fmla="*/ 392057 w 8733148"/>
                <a:gd name="connsiteY0-170" fmla="*/ 5347749 h 5868038"/>
                <a:gd name="connsiteX1-171" fmla="*/ 3457986 w 8733148"/>
                <a:gd name="connsiteY1-172" fmla="*/ 5864116 h 5868038"/>
                <a:gd name="connsiteX2-173" fmla="*/ 6921948 w 8733148"/>
                <a:gd name="connsiteY2-174" fmla="*/ 5541387 h 5868038"/>
                <a:gd name="connsiteX3-175" fmla="*/ 8460292 w 8733148"/>
                <a:gd name="connsiteY3-176" fmla="*/ 4766836 h 5868038"/>
                <a:gd name="connsiteX4-177" fmla="*/ 8718476 w 8733148"/>
                <a:gd name="connsiteY4-178" fmla="*/ 4067589 h 5868038"/>
                <a:gd name="connsiteX5-179" fmla="*/ 8277412 w 8733148"/>
                <a:gd name="connsiteY5-180" fmla="*/ 2970309 h 5868038"/>
                <a:gd name="connsiteX6-181" fmla="*/ 8471050 w 8733148"/>
                <a:gd name="connsiteY6-182" fmla="*/ 1829999 h 5868038"/>
                <a:gd name="connsiteX7-183" fmla="*/ 7954683 w 8733148"/>
                <a:gd name="connsiteY7-184" fmla="*/ 1001660 h 5868038"/>
                <a:gd name="connsiteX8-185" fmla="*/ 6717553 w 8733148"/>
                <a:gd name="connsiteY8-186" fmla="*/ 270140 h 5868038"/>
                <a:gd name="connsiteX9-187" fmla="*/ 4824207 w 8733148"/>
                <a:gd name="connsiteY9-188" fmla="*/ 194836 h 5868038"/>
                <a:gd name="connsiteX10-189" fmla="*/ 2920104 w 8733148"/>
                <a:gd name="connsiteY10-190" fmla="*/ 11956 h 5868038"/>
                <a:gd name="connsiteX11-191" fmla="*/ 1091304 w 8733148"/>
                <a:gd name="connsiteY11-192" fmla="*/ 571354 h 5868038"/>
                <a:gd name="connsiteX12-193" fmla="*/ 198419 w 8733148"/>
                <a:gd name="connsiteY12-194" fmla="*/ 356201 h 5868038"/>
                <a:gd name="connsiteX13-195" fmla="*/ 0 w 8733148"/>
                <a:gd name="connsiteY13-196" fmla="*/ 384888 h 5868038"/>
                <a:gd name="connsiteX0-197" fmla="*/ 541469 w 8882560"/>
                <a:gd name="connsiteY0-198" fmla="*/ 5347749 h 5868038"/>
                <a:gd name="connsiteX1-199" fmla="*/ 3607398 w 8882560"/>
                <a:gd name="connsiteY1-200" fmla="*/ 5864116 h 5868038"/>
                <a:gd name="connsiteX2-201" fmla="*/ 7071360 w 8882560"/>
                <a:gd name="connsiteY2-202" fmla="*/ 5541387 h 5868038"/>
                <a:gd name="connsiteX3-203" fmla="*/ 8609704 w 8882560"/>
                <a:gd name="connsiteY3-204" fmla="*/ 4766836 h 5868038"/>
                <a:gd name="connsiteX4-205" fmla="*/ 8867888 w 8882560"/>
                <a:gd name="connsiteY4-206" fmla="*/ 4067589 h 5868038"/>
                <a:gd name="connsiteX5-207" fmla="*/ 8426824 w 8882560"/>
                <a:gd name="connsiteY5-208" fmla="*/ 2970309 h 5868038"/>
                <a:gd name="connsiteX6-209" fmla="*/ 8620462 w 8882560"/>
                <a:gd name="connsiteY6-210" fmla="*/ 1829999 h 5868038"/>
                <a:gd name="connsiteX7-211" fmla="*/ 8104095 w 8882560"/>
                <a:gd name="connsiteY7-212" fmla="*/ 1001660 h 5868038"/>
                <a:gd name="connsiteX8-213" fmla="*/ 6866965 w 8882560"/>
                <a:gd name="connsiteY8-214" fmla="*/ 270140 h 5868038"/>
                <a:gd name="connsiteX9-215" fmla="*/ 4973619 w 8882560"/>
                <a:gd name="connsiteY9-216" fmla="*/ 194836 h 5868038"/>
                <a:gd name="connsiteX10-217" fmla="*/ 3069516 w 8882560"/>
                <a:gd name="connsiteY10-218" fmla="*/ 11956 h 5868038"/>
                <a:gd name="connsiteX11-219" fmla="*/ 1240716 w 8882560"/>
                <a:gd name="connsiteY11-220" fmla="*/ 571354 h 5868038"/>
                <a:gd name="connsiteX12-221" fmla="*/ 347831 w 8882560"/>
                <a:gd name="connsiteY12-222" fmla="*/ 356201 h 5868038"/>
                <a:gd name="connsiteX13-223" fmla="*/ 0 w 8882560"/>
                <a:gd name="connsiteY13-224" fmla="*/ 349029 h 5868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8882560" h="5868038">
                  <a:moveTo>
                    <a:pt x="541469" y="5347749"/>
                  </a:moveTo>
                  <a:cubicBezTo>
                    <a:pt x="1530276" y="5589796"/>
                    <a:pt x="2519083" y="5831843"/>
                    <a:pt x="3607398" y="5864116"/>
                  </a:cubicBezTo>
                  <a:cubicBezTo>
                    <a:pt x="4695713" y="5896389"/>
                    <a:pt x="6237642" y="5724267"/>
                    <a:pt x="7071360" y="5541387"/>
                  </a:cubicBezTo>
                  <a:cubicBezTo>
                    <a:pt x="7905078" y="5358507"/>
                    <a:pt x="8310283" y="5012469"/>
                    <a:pt x="8609704" y="4766836"/>
                  </a:cubicBezTo>
                  <a:cubicBezTo>
                    <a:pt x="8909125" y="4521203"/>
                    <a:pt x="8898368" y="4367010"/>
                    <a:pt x="8867888" y="4067589"/>
                  </a:cubicBezTo>
                  <a:cubicBezTo>
                    <a:pt x="8837408" y="3768168"/>
                    <a:pt x="8468062" y="3343241"/>
                    <a:pt x="8426824" y="2970309"/>
                  </a:cubicBezTo>
                  <a:cubicBezTo>
                    <a:pt x="8385586" y="2597377"/>
                    <a:pt x="8674250" y="2158107"/>
                    <a:pt x="8620462" y="1829999"/>
                  </a:cubicBezTo>
                  <a:cubicBezTo>
                    <a:pt x="8566674" y="1501891"/>
                    <a:pt x="8396344" y="1261636"/>
                    <a:pt x="8104095" y="1001660"/>
                  </a:cubicBezTo>
                  <a:cubicBezTo>
                    <a:pt x="7811846" y="741684"/>
                    <a:pt x="7388711" y="404611"/>
                    <a:pt x="6866965" y="270140"/>
                  </a:cubicBezTo>
                  <a:cubicBezTo>
                    <a:pt x="6345219" y="135669"/>
                    <a:pt x="5606527" y="237867"/>
                    <a:pt x="4973619" y="194836"/>
                  </a:cubicBezTo>
                  <a:cubicBezTo>
                    <a:pt x="4340711" y="151805"/>
                    <a:pt x="3691667" y="-50797"/>
                    <a:pt x="3069516" y="11956"/>
                  </a:cubicBezTo>
                  <a:cubicBezTo>
                    <a:pt x="2447366" y="74709"/>
                    <a:pt x="1694330" y="513980"/>
                    <a:pt x="1240716" y="571354"/>
                  </a:cubicBezTo>
                  <a:cubicBezTo>
                    <a:pt x="787102" y="628728"/>
                    <a:pt x="554617" y="393255"/>
                    <a:pt x="347831" y="356201"/>
                  </a:cubicBezTo>
                  <a:cubicBezTo>
                    <a:pt x="141045" y="319147"/>
                    <a:pt x="172121" y="317353"/>
                    <a:pt x="0" y="349029"/>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25" name="图形 24"/>
            <p:cNvPicPr>
              <a:picLocks noChangeAspect="1"/>
            </p:cNvPicPr>
            <p:nvPr/>
          </p:nvPicPr>
          <p:blipFill rotWithShape="1">
            <a:blip r:embed="rId4">
              <a:extLst>
                <a:ext uri="{96DAC541-7B7A-43D3-8B79-37D633B846F1}">
                  <asvg:svgBlip xmlns:asvg="http://schemas.microsoft.com/office/drawing/2016/SVG/main" r:embed="rId5"/>
                </a:ext>
              </a:extLst>
            </a:blip>
            <a:srcRect l="1" r="74779"/>
            <a:stretch>
              <a:fillRect/>
            </a:stretch>
          </p:blipFill>
          <p:spPr>
            <a:xfrm>
              <a:off x="-990600" y="3608411"/>
              <a:ext cx="3561678" cy="4567609"/>
            </a:xfrm>
            <a:prstGeom prst="rect">
              <a:avLst/>
            </a:prstGeom>
          </p:spPr>
        </p:pic>
      </p:grpSp>
      <p:sp>
        <p:nvSpPr>
          <p:cNvPr id="21" name="文本框 20"/>
          <p:cNvSpPr txBox="1"/>
          <p:nvPr/>
        </p:nvSpPr>
        <p:spPr>
          <a:xfrm>
            <a:off x="680747" y="570222"/>
            <a:ext cx="3808325" cy="769441"/>
          </a:xfrm>
          <a:prstGeom prst="rect">
            <a:avLst/>
          </a:prstGeom>
          <a:noFill/>
        </p:spPr>
        <p:txBody>
          <a:bodyPr wrap="squar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750" fill="hold"/>
                                        <p:tgtEl>
                                          <p:spTgt spid="2"/>
                                        </p:tgtEl>
                                        <p:attrNameLst>
                                          <p:attrName>ppt_x</p:attrName>
                                        </p:attrNameLst>
                                      </p:cBhvr>
                                      <p:tavLst>
                                        <p:tav tm="0">
                                          <p:val>
                                            <p:strVal val="#ppt_x"/>
                                          </p:val>
                                        </p:tav>
                                        <p:tav tm="100000">
                                          <p:val>
                                            <p:strVal val="#ppt_x"/>
                                          </p:val>
                                        </p:tav>
                                      </p:tavLst>
                                    </p:anim>
                                    <p:anim calcmode="lin" valueType="num">
                                      <p:cBhvr additive="base">
                                        <p:cTn id="21" dur="75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750" fill="hold"/>
                                        <p:tgtEl>
                                          <p:spTgt spid="10"/>
                                        </p:tgtEl>
                                        <p:attrNameLst>
                                          <p:attrName>ppt_x</p:attrName>
                                        </p:attrNameLst>
                                      </p:cBhvr>
                                      <p:tavLst>
                                        <p:tav tm="0">
                                          <p:val>
                                            <p:strVal val="#ppt_x"/>
                                          </p:val>
                                        </p:tav>
                                        <p:tav tm="100000">
                                          <p:val>
                                            <p:strVal val="#ppt_x"/>
                                          </p:val>
                                        </p:tav>
                                      </p:tavLst>
                                    </p:anim>
                                    <p:anim calcmode="lin" valueType="num">
                                      <p:cBhvr additive="base">
                                        <p:cTn id="25" dur="75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750" fill="hold"/>
                                        <p:tgtEl>
                                          <p:spTgt spid="6"/>
                                        </p:tgtEl>
                                        <p:attrNameLst>
                                          <p:attrName>ppt_x</p:attrName>
                                        </p:attrNameLst>
                                      </p:cBhvr>
                                      <p:tavLst>
                                        <p:tav tm="0">
                                          <p:val>
                                            <p:strVal val="#ppt_x"/>
                                          </p:val>
                                        </p:tav>
                                        <p:tav tm="100000">
                                          <p:val>
                                            <p:strVal val="#ppt_x"/>
                                          </p:val>
                                        </p:tav>
                                      </p:tavLst>
                                    </p:anim>
                                    <p:anim calcmode="lin" valueType="num">
                                      <p:cBhvr additive="base">
                                        <p:cTn id="29" dur="750" fill="hold"/>
                                        <p:tgtEl>
                                          <p:spTgt spid="6"/>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750" fill="hold"/>
                                        <p:tgtEl>
                                          <p:spTgt spid="14"/>
                                        </p:tgtEl>
                                        <p:attrNameLst>
                                          <p:attrName>ppt_x</p:attrName>
                                        </p:attrNameLst>
                                      </p:cBhvr>
                                      <p:tavLst>
                                        <p:tav tm="0">
                                          <p:val>
                                            <p:strVal val="#ppt_x"/>
                                          </p:val>
                                        </p:tav>
                                        <p:tav tm="100000">
                                          <p:val>
                                            <p:strVal val="#ppt_x"/>
                                          </p:val>
                                        </p:tav>
                                      </p:tavLst>
                                    </p:anim>
                                    <p:anim calcmode="lin" valueType="num">
                                      <p:cBhvr additive="base">
                                        <p:cTn id="33" dur="75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形 9"/>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11" name="矩形 10"/>
          <p:cNvSpPr/>
          <p:nvPr/>
        </p:nvSpPr>
        <p:spPr>
          <a:xfrm>
            <a:off x="4185861" y="2638331"/>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p>
        </p:txBody>
      </p:sp>
      <p:sp>
        <p:nvSpPr>
          <p:cNvPr id="12" name="矩形 11"/>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7" name="组合 16"/>
          <p:cNvGrpSpPr/>
          <p:nvPr/>
        </p:nvGrpSpPr>
        <p:grpSpPr>
          <a:xfrm>
            <a:off x="6313538" y="1873455"/>
            <a:ext cx="6505293" cy="6002586"/>
            <a:chOff x="6313538" y="1873455"/>
            <a:chExt cx="6505293" cy="6002586"/>
          </a:xfrm>
        </p:grpSpPr>
        <p:sp>
          <p:nvSpPr>
            <p:cNvPr id="14" name="任意多边形: 形状 13"/>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5" name="图形 14"/>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6" name="任意多边形: 形状 15"/>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randombar(horizontal)">
                                      <p:cBhvr>
                                        <p:cTn id="11" dur="750"/>
                                        <p:tgtEl>
                                          <p:spTgt spid="13"/>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750"/>
                                        <p:tgtEl>
                                          <p:spTgt spid="11"/>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ppt_x"/>
                                          </p:val>
                                        </p:tav>
                                        <p:tav tm="100000">
                                          <p:val>
                                            <p:strVal val="#ppt_x"/>
                                          </p:val>
                                        </p:tav>
                                      </p:tavLst>
                                    </p:anim>
                                    <p:anim calcmode="lin" valueType="num">
                                      <p:cBhvr additive="base">
                                        <p:cTn id="20"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形 34"/>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0"/>
            <a:ext cx="12341575" cy="7143719"/>
          </a:xfrm>
          <a:prstGeom prst="rect">
            <a:avLst/>
          </a:prstGeom>
        </p:spPr>
      </p:pic>
      <p:sp>
        <p:nvSpPr>
          <p:cNvPr id="2" name="Oval 84"/>
          <p:cNvSpPr/>
          <p:nvPr/>
        </p:nvSpPr>
        <p:spPr bwMode="auto">
          <a:xfrm>
            <a:off x="2026525" y="1664663"/>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3" name="Oval 87"/>
          <p:cNvSpPr/>
          <p:nvPr/>
        </p:nvSpPr>
        <p:spPr bwMode="auto">
          <a:xfrm>
            <a:off x="2033289" y="2656151"/>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4" name="Oval 91"/>
          <p:cNvSpPr/>
          <p:nvPr/>
        </p:nvSpPr>
        <p:spPr bwMode="auto">
          <a:xfrm>
            <a:off x="2028741" y="3660523"/>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9" name="Freeform 36"/>
          <p:cNvSpPr>
            <a:spLocks noChangeArrowheads="1"/>
          </p:cNvSpPr>
          <p:nvPr/>
        </p:nvSpPr>
        <p:spPr bwMode="auto">
          <a:xfrm>
            <a:off x="2251967" y="1870124"/>
            <a:ext cx="318651" cy="354873"/>
          </a:xfrm>
          <a:custGeom>
            <a:avLst/>
            <a:gdLst>
              <a:gd name="connsiteX0" fmla="*/ 371862 w 544795"/>
              <a:gd name="connsiteY0" fmla="*/ 453666 h 606722"/>
              <a:gd name="connsiteX1" fmla="*/ 382990 w 544795"/>
              <a:gd name="connsiteY1" fmla="*/ 457577 h 606722"/>
              <a:gd name="connsiteX2" fmla="*/ 397500 w 544795"/>
              <a:gd name="connsiteY2" fmla="*/ 482642 h 606722"/>
              <a:gd name="connsiteX3" fmla="*/ 395275 w 544795"/>
              <a:gd name="connsiteY3" fmla="*/ 494108 h 606722"/>
              <a:gd name="connsiteX4" fmla="*/ 340260 w 544795"/>
              <a:gd name="connsiteY4" fmla="*/ 525839 h 606722"/>
              <a:gd name="connsiteX5" fmla="*/ 272337 w 544795"/>
              <a:gd name="connsiteY5" fmla="*/ 606722 h 606722"/>
              <a:gd name="connsiteX6" fmla="*/ 212782 w 544795"/>
              <a:gd name="connsiteY6" fmla="*/ 503529 h 606722"/>
              <a:gd name="connsiteX7" fmla="*/ 266640 w 544795"/>
              <a:gd name="connsiteY7" fmla="*/ 469576 h 606722"/>
              <a:gd name="connsiteX8" fmla="*/ 266640 w 544795"/>
              <a:gd name="connsiteY8" fmla="*/ 469487 h 606722"/>
              <a:gd name="connsiteX9" fmla="*/ 316847 w 544795"/>
              <a:gd name="connsiteY9" fmla="*/ 485397 h 606722"/>
              <a:gd name="connsiteX10" fmla="*/ 65428 w 544795"/>
              <a:gd name="connsiteY10" fmla="*/ 352069 h 606722"/>
              <a:gd name="connsiteX11" fmla="*/ 124157 w 544795"/>
              <a:gd name="connsiteY11" fmla="*/ 379773 h 606722"/>
              <a:gd name="connsiteX12" fmla="*/ 136704 w 544795"/>
              <a:gd name="connsiteY12" fmla="*/ 432826 h 606722"/>
              <a:gd name="connsiteX13" fmla="*/ 191696 w 544795"/>
              <a:gd name="connsiteY13" fmla="*/ 464551 h 606722"/>
              <a:gd name="connsiteX14" fmla="*/ 193920 w 544795"/>
              <a:gd name="connsiteY14" fmla="*/ 476193 h 606722"/>
              <a:gd name="connsiteX15" fmla="*/ 179416 w 544795"/>
              <a:gd name="connsiteY15" fmla="*/ 501075 h 606722"/>
              <a:gd name="connsiteX16" fmla="*/ 168293 w 544795"/>
              <a:gd name="connsiteY16" fmla="*/ 504985 h 606722"/>
              <a:gd name="connsiteX17" fmla="*/ 113212 w 544795"/>
              <a:gd name="connsiteY17" fmla="*/ 473171 h 606722"/>
              <a:gd name="connsiteX18" fmla="*/ 68987 w 544795"/>
              <a:gd name="connsiteY18" fmla="*/ 489345 h 606722"/>
              <a:gd name="connsiteX19" fmla="*/ 9368 w 544795"/>
              <a:gd name="connsiteY19" fmla="*/ 386349 h 606722"/>
              <a:gd name="connsiteX20" fmla="*/ 65428 w 544795"/>
              <a:gd name="connsiteY20" fmla="*/ 352069 h 606722"/>
              <a:gd name="connsiteX21" fmla="*/ 461474 w 544795"/>
              <a:gd name="connsiteY21" fmla="*/ 284808 h 606722"/>
              <a:gd name="connsiteX22" fmla="*/ 490322 w 544795"/>
              <a:gd name="connsiteY22" fmla="*/ 284808 h 606722"/>
              <a:gd name="connsiteX23" fmla="*/ 499226 w 544795"/>
              <a:gd name="connsiteY23" fmla="*/ 292540 h 606722"/>
              <a:gd name="connsiteX24" fmla="*/ 499226 w 544795"/>
              <a:gd name="connsiteY24" fmla="*/ 355905 h 606722"/>
              <a:gd name="connsiteX25" fmla="*/ 475809 w 544795"/>
              <a:gd name="connsiteY25" fmla="*/ 489301 h 606722"/>
              <a:gd name="connsiteX26" fmla="*/ 413751 w 544795"/>
              <a:gd name="connsiteY26" fmla="*/ 391009 h 606722"/>
              <a:gd name="connsiteX27" fmla="*/ 452482 w 544795"/>
              <a:gd name="connsiteY27" fmla="*/ 355905 h 606722"/>
              <a:gd name="connsiteX28" fmla="*/ 452482 w 544795"/>
              <a:gd name="connsiteY28" fmla="*/ 292451 h 606722"/>
              <a:gd name="connsiteX29" fmla="*/ 461474 w 544795"/>
              <a:gd name="connsiteY29" fmla="*/ 284808 h 606722"/>
              <a:gd name="connsiteX30" fmla="*/ 272398 w 544795"/>
              <a:gd name="connsiteY30" fmla="*/ 203440 h 606722"/>
              <a:gd name="connsiteX31" fmla="*/ 372495 w 544795"/>
              <a:gd name="connsiteY31" fmla="*/ 303361 h 606722"/>
              <a:gd name="connsiteX32" fmla="*/ 272398 w 544795"/>
              <a:gd name="connsiteY32" fmla="*/ 403282 h 606722"/>
              <a:gd name="connsiteX33" fmla="*/ 172301 w 544795"/>
              <a:gd name="connsiteY33" fmla="*/ 303361 h 606722"/>
              <a:gd name="connsiteX34" fmla="*/ 272398 w 544795"/>
              <a:gd name="connsiteY34" fmla="*/ 203440 h 606722"/>
              <a:gd name="connsiteX35" fmla="*/ 68806 w 544795"/>
              <a:gd name="connsiteY35" fmla="*/ 117280 h 606722"/>
              <a:gd name="connsiteX36" fmla="*/ 68984 w 544795"/>
              <a:gd name="connsiteY36" fmla="*/ 117280 h 606722"/>
              <a:gd name="connsiteX37" fmla="*/ 130127 w 544795"/>
              <a:gd name="connsiteY37" fmla="*/ 217295 h 606722"/>
              <a:gd name="connsiteX38" fmla="*/ 92302 w 544795"/>
              <a:gd name="connsiteY38" fmla="*/ 250633 h 606722"/>
              <a:gd name="connsiteX39" fmla="*/ 92302 w 544795"/>
              <a:gd name="connsiteY39" fmla="*/ 314198 h 606722"/>
              <a:gd name="connsiteX40" fmla="*/ 83313 w 544795"/>
              <a:gd name="connsiteY40" fmla="*/ 321933 h 606722"/>
              <a:gd name="connsiteX41" fmla="*/ 54477 w 544795"/>
              <a:gd name="connsiteY41" fmla="*/ 321844 h 606722"/>
              <a:gd name="connsiteX42" fmla="*/ 45489 w 544795"/>
              <a:gd name="connsiteY42" fmla="*/ 314198 h 606722"/>
              <a:gd name="connsiteX43" fmla="*/ 45489 w 544795"/>
              <a:gd name="connsiteY43" fmla="*/ 250722 h 606722"/>
              <a:gd name="connsiteX44" fmla="*/ 9355 w 544795"/>
              <a:gd name="connsiteY44" fmla="*/ 220406 h 606722"/>
              <a:gd name="connsiteX45" fmla="*/ 68806 w 544795"/>
              <a:gd name="connsiteY45" fmla="*/ 117280 h 606722"/>
              <a:gd name="connsiteX46" fmla="*/ 376504 w 544795"/>
              <a:gd name="connsiteY46" fmla="*/ 101756 h 606722"/>
              <a:gd name="connsiteX47" fmla="*/ 431501 w 544795"/>
              <a:gd name="connsiteY47" fmla="*/ 133487 h 606722"/>
              <a:gd name="connsiteX48" fmla="*/ 535444 w 544795"/>
              <a:gd name="connsiteY48" fmla="*/ 151708 h 606722"/>
              <a:gd name="connsiteX49" fmla="*/ 475819 w 544795"/>
              <a:gd name="connsiteY49" fmla="*/ 254812 h 606722"/>
              <a:gd name="connsiteX50" fmla="*/ 416907 w 544795"/>
              <a:gd name="connsiteY50" fmla="*/ 221392 h 606722"/>
              <a:gd name="connsiteX51" fmla="*/ 408185 w 544795"/>
              <a:gd name="connsiteY51" fmla="*/ 173929 h 606722"/>
              <a:gd name="connsiteX52" fmla="*/ 353100 w 544795"/>
              <a:gd name="connsiteY52" fmla="*/ 142109 h 606722"/>
              <a:gd name="connsiteX53" fmla="*/ 350875 w 544795"/>
              <a:gd name="connsiteY53" fmla="*/ 130554 h 606722"/>
              <a:gd name="connsiteX54" fmla="*/ 365380 w 544795"/>
              <a:gd name="connsiteY54" fmla="*/ 105667 h 606722"/>
              <a:gd name="connsiteX55" fmla="*/ 376504 w 544795"/>
              <a:gd name="connsiteY55" fmla="*/ 101756 h 606722"/>
              <a:gd name="connsiteX56" fmla="*/ 272319 w 544795"/>
              <a:gd name="connsiteY56" fmla="*/ 0 h 606722"/>
              <a:gd name="connsiteX57" fmla="*/ 331948 w 544795"/>
              <a:gd name="connsiteY57" fmla="*/ 103104 h 606722"/>
              <a:gd name="connsiteX58" fmla="*/ 266623 w 544795"/>
              <a:gd name="connsiteY58" fmla="*/ 137146 h 606722"/>
              <a:gd name="connsiteX59" fmla="*/ 266623 w 544795"/>
              <a:gd name="connsiteY59" fmla="*/ 137235 h 606722"/>
              <a:gd name="connsiteX60" fmla="*/ 227908 w 544795"/>
              <a:gd name="connsiteY60" fmla="*/ 121325 h 606722"/>
              <a:gd name="connsiteX61" fmla="*/ 172907 w 544795"/>
              <a:gd name="connsiteY61" fmla="*/ 153056 h 606722"/>
              <a:gd name="connsiteX62" fmla="*/ 161693 w 544795"/>
              <a:gd name="connsiteY62" fmla="*/ 149145 h 606722"/>
              <a:gd name="connsiteX63" fmla="*/ 147364 w 544795"/>
              <a:gd name="connsiteY63" fmla="*/ 124169 h 606722"/>
              <a:gd name="connsiteX64" fmla="*/ 149589 w 544795"/>
              <a:gd name="connsiteY64" fmla="*/ 112614 h 606722"/>
              <a:gd name="connsiteX65" fmla="*/ 204501 w 544795"/>
              <a:gd name="connsiteY65" fmla="*/ 80883 h 606722"/>
              <a:gd name="connsiteX66" fmla="*/ 272319 w 544795"/>
              <a:gd name="connsiteY66"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44795" h="606722">
                <a:moveTo>
                  <a:pt x="371862" y="453666"/>
                </a:moveTo>
                <a:cubicBezTo>
                  <a:pt x="375957" y="451266"/>
                  <a:pt x="381210" y="453133"/>
                  <a:pt x="382990" y="457577"/>
                </a:cubicBezTo>
                <a:cubicBezTo>
                  <a:pt x="386462" y="466198"/>
                  <a:pt x="391358" y="474820"/>
                  <a:pt x="397500" y="482642"/>
                </a:cubicBezTo>
                <a:cubicBezTo>
                  <a:pt x="400438" y="486286"/>
                  <a:pt x="399281" y="491708"/>
                  <a:pt x="395275" y="494108"/>
                </a:cubicBezTo>
                <a:lnTo>
                  <a:pt x="340260" y="525839"/>
                </a:lnTo>
                <a:cubicBezTo>
                  <a:pt x="347470" y="565836"/>
                  <a:pt x="317114" y="606722"/>
                  <a:pt x="272337" y="606722"/>
                </a:cubicBezTo>
                <a:cubicBezTo>
                  <a:pt x="219192" y="606722"/>
                  <a:pt x="186343" y="549126"/>
                  <a:pt x="212782" y="503529"/>
                </a:cubicBezTo>
                <a:cubicBezTo>
                  <a:pt x="224889" y="482642"/>
                  <a:pt x="245453" y="471354"/>
                  <a:pt x="266640" y="469576"/>
                </a:cubicBezTo>
                <a:lnTo>
                  <a:pt x="266640" y="469487"/>
                </a:lnTo>
                <a:cubicBezTo>
                  <a:pt x="285067" y="467976"/>
                  <a:pt x="303494" y="474109"/>
                  <a:pt x="316847" y="485397"/>
                </a:cubicBezTo>
                <a:close/>
                <a:moveTo>
                  <a:pt x="65428" y="352069"/>
                </a:moveTo>
                <a:cubicBezTo>
                  <a:pt x="87385" y="351003"/>
                  <a:pt x="109786" y="360267"/>
                  <a:pt x="124157" y="379773"/>
                </a:cubicBezTo>
                <a:cubicBezTo>
                  <a:pt x="135369" y="395058"/>
                  <a:pt x="140174" y="413898"/>
                  <a:pt x="136704" y="432826"/>
                </a:cubicBezTo>
                <a:lnTo>
                  <a:pt x="191696" y="464551"/>
                </a:lnTo>
                <a:cubicBezTo>
                  <a:pt x="195878" y="466951"/>
                  <a:pt x="196857" y="472460"/>
                  <a:pt x="193920" y="476193"/>
                </a:cubicBezTo>
                <a:cubicBezTo>
                  <a:pt x="187781" y="483835"/>
                  <a:pt x="182975" y="492366"/>
                  <a:pt x="179416" y="501075"/>
                </a:cubicBezTo>
                <a:cubicBezTo>
                  <a:pt x="177636" y="505519"/>
                  <a:pt x="172475" y="507296"/>
                  <a:pt x="168293" y="504985"/>
                </a:cubicBezTo>
                <a:lnTo>
                  <a:pt x="113212" y="473171"/>
                </a:lnTo>
                <a:cubicBezTo>
                  <a:pt x="101466" y="483213"/>
                  <a:pt x="86250" y="489345"/>
                  <a:pt x="68987" y="489345"/>
                </a:cubicBezTo>
                <a:cubicBezTo>
                  <a:pt x="16042" y="489345"/>
                  <a:pt x="-17238" y="432293"/>
                  <a:pt x="9368" y="386349"/>
                </a:cubicBezTo>
                <a:cubicBezTo>
                  <a:pt x="21959" y="364533"/>
                  <a:pt x="43471" y="353136"/>
                  <a:pt x="65428" y="352069"/>
                </a:cubicBezTo>
                <a:close/>
                <a:moveTo>
                  <a:pt x="461474" y="284808"/>
                </a:moveTo>
                <a:cubicBezTo>
                  <a:pt x="471001" y="286141"/>
                  <a:pt x="480706" y="286230"/>
                  <a:pt x="490322" y="284808"/>
                </a:cubicBezTo>
                <a:cubicBezTo>
                  <a:pt x="495041" y="284186"/>
                  <a:pt x="499226" y="287741"/>
                  <a:pt x="499226" y="292540"/>
                </a:cubicBezTo>
                <a:lnTo>
                  <a:pt x="499226" y="355905"/>
                </a:lnTo>
                <a:cubicBezTo>
                  <a:pt x="571701" y="381767"/>
                  <a:pt x="552380" y="489301"/>
                  <a:pt x="475809" y="489301"/>
                </a:cubicBezTo>
                <a:cubicBezTo>
                  <a:pt x="425771" y="489301"/>
                  <a:pt x="391759" y="436956"/>
                  <a:pt x="413751" y="391009"/>
                </a:cubicBezTo>
                <a:cubicBezTo>
                  <a:pt x="421586" y="374835"/>
                  <a:pt x="435387" y="362037"/>
                  <a:pt x="452482" y="355905"/>
                </a:cubicBezTo>
                <a:lnTo>
                  <a:pt x="452482" y="292451"/>
                </a:lnTo>
                <a:cubicBezTo>
                  <a:pt x="452482" y="287652"/>
                  <a:pt x="456755" y="284097"/>
                  <a:pt x="461474" y="284808"/>
                </a:cubicBezTo>
                <a:close/>
                <a:moveTo>
                  <a:pt x="272398" y="203440"/>
                </a:moveTo>
                <a:cubicBezTo>
                  <a:pt x="327680" y="203440"/>
                  <a:pt x="372495" y="248176"/>
                  <a:pt x="372495" y="303361"/>
                </a:cubicBezTo>
                <a:cubicBezTo>
                  <a:pt x="372495" y="358546"/>
                  <a:pt x="327680" y="403282"/>
                  <a:pt x="272398" y="403282"/>
                </a:cubicBezTo>
                <a:cubicBezTo>
                  <a:pt x="217116" y="403282"/>
                  <a:pt x="172301" y="358546"/>
                  <a:pt x="172301" y="303361"/>
                </a:cubicBezTo>
                <a:cubicBezTo>
                  <a:pt x="172301" y="248176"/>
                  <a:pt x="217116" y="203440"/>
                  <a:pt x="272398" y="203440"/>
                </a:cubicBezTo>
                <a:close/>
                <a:moveTo>
                  <a:pt x="68806" y="117280"/>
                </a:moveTo>
                <a:lnTo>
                  <a:pt x="68984" y="117280"/>
                </a:lnTo>
                <a:cubicBezTo>
                  <a:pt x="121316" y="117369"/>
                  <a:pt x="153178" y="172488"/>
                  <a:pt x="130127" y="217295"/>
                </a:cubicBezTo>
                <a:cubicBezTo>
                  <a:pt x="122028" y="233208"/>
                  <a:pt x="108411" y="244855"/>
                  <a:pt x="92302" y="250633"/>
                </a:cubicBezTo>
                <a:lnTo>
                  <a:pt x="92302" y="314198"/>
                </a:lnTo>
                <a:cubicBezTo>
                  <a:pt x="92302" y="318999"/>
                  <a:pt x="88030" y="322555"/>
                  <a:pt x="83313" y="321933"/>
                </a:cubicBezTo>
                <a:cubicBezTo>
                  <a:pt x="73790" y="320510"/>
                  <a:pt x="64000" y="320510"/>
                  <a:pt x="54477" y="321844"/>
                </a:cubicBezTo>
                <a:cubicBezTo>
                  <a:pt x="49760" y="322555"/>
                  <a:pt x="45489" y="318910"/>
                  <a:pt x="45489" y="314198"/>
                </a:cubicBezTo>
                <a:lnTo>
                  <a:pt x="45489" y="250722"/>
                </a:lnTo>
                <a:cubicBezTo>
                  <a:pt x="31160" y="245655"/>
                  <a:pt x="18166" y="235609"/>
                  <a:pt x="9355" y="220406"/>
                </a:cubicBezTo>
                <a:cubicBezTo>
                  <a:pt x="-17167" y="174533"/>
                  <a:pt x="15852" y="117280"/>
                  <a:pt x="68806" y="117280"/>
                </a:cubicBezTo>
                <a:close/>
                <a:moveTo>
                  <a:pt x="376504" y="101756"/>
                </a:moveTo>
                <a:lnTo>
                  <a:pt x="431501" y="133487"/>
                </a:lnTo>
                <a:cubicBezTo>
                  <a:pt x="462737" y="106911"/>
                  <a:pt x="513285" y="113222"/>
                  <a:pt x="535444" y="151708"/>
                </a:cubicBezTo>
                <a:cubicBezTo>
                  <a:pt x="561963" y="197394"/>
                  <a:pt x="528947" y="254812"/>
                  <a:pt x="475819" y="254812"/>
                </a:cubicBezTo>
                <a:cubicBezTo>
                  <a:pt x="451791" y="254723"/>
                  <a:pt x="429277" y="242013"/>
                  <a:pt x="416907" y="221392"/>
                </a:cubicBezTo>
                <a:cubicBezTo>
                  <a:pt x="408630" y="207704"/>
                  <a:pt x="405071" y="190905"/>
                  <a:pt x="408185" y="173929"/>
                </a:cubicBezTo>
                <a:lnTo>
                  <a:pt x="353100" y="142109"/>
                </a:lnTo>
                <a:cubicBezTo>
                  <a:pt x="348917" y="139798"/>
                  <a:pt x="347938" y="134287"/>
                  <a:pt x="350875" y="130554"/>
                </a:cubicBezTo>
                <a:cubicBezTo>
                  <a:pt x="356926" y="122999"/>
                  <a:pt x="361821" y="114466"/>
                  <a:pt x="365380" y="105667"/>
                </a:cubicBezTo>
                <a:cubicBezTo>
                  <a:pt x="367071" y="101223"/>
                  <a:pt x="372322" y="99356"/>
                  <a:pt x="376504" y="101756"/>
                </a:cubicBezTo>
                <a:close/>
                <a:moveTo>
                  <a:pt x="272319" y="0"/>
                </a:moveTo>
                <a:cubicBezTo>
                  <a:pt x="325540" y="0"/>
                  <a:pt x="358381" y="57596"/>
                  <a:pt x="331948" y="103104"/>
                </a:cubicBezTo>
                <a:cubicBezTo>
                  <a:pt x="317619" y="127813"/>
                  <a:pt x="291631" y="139190"/>
                  <a:pt x="266623" y="137146"/>
                </a:cubicBezTo>
                <a:lnTo>
                  <a:pt x="266623" y="137235"/>
                </a:lnTo>
                <a:cubicBezTo>
                  <a:pt x="253273" y="136080"/>
                  <a:pt x="239211" y="130835"/>
                  <a:pt x="227908" y="121325"/>
                </a:cubicBezTo>
                <a:lnTo>
                  <a:pt x="172907" y="153056"/>
                </a:lnTo>
                <a:cubicBezTo>
                  <a:pt x="168724" y="155456"/>
                  <a:pt x="163473" y="153501"/>
                  <a:pt x="161693" y="149145"/>
                </a:cubicBezTo>
                <a:cubicBezTo>
                  <a:pt x="158133" y="140079"/>
                  <a:pt x="153149" y="131547"/>
                  <a:pt x="147364" y="124169"/>
                </a:cubicBezTo>
                <a:cubicBezTo>
                  <a:pt x="144427" y="120436"/>
                  <a:pt x="145406" y="114925"/>
                  <a:pt x="149589" y="112614"/>
                </a:cubicBezTo>
                <a:lnTo>
                  <a:pt x="204501" y="80883"/>
                </a:lnTo>
                <a:cubicBezTo>
                  <a:pt x="197203" y="40797"/>
                  <a:pt x="227641" y="0"/>
                  <a:pt x="272319"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30" name="Freeform 39"/>
          <p:cNvSpPr>
            <a:spLocks noChangeArrowheads="1"/>
          </p:cNvSpPr>
          <p:nvPr/>
        </p:nvSpPr>
        <p:spPr bwMode="auto">
          <a:xfrm>
            <a:off x="2253450" y="2871974"/>
            <a:ext cx="316315" cy="300466"/>
          </a:xfrm>
          <a:custGeom>
            <a:avLst/>
            <a:gdLst>
              <a:gd name="connsiteX0" fmla="*/ 398806 w 605835"/>
              <a:gd name="connsiteY0" fmla="*/ 496297 h 575481"/>
              <a:gd name="connsiteX1" fmla="*/ 391430 w 605835"/>
              <a:gd name="connsiteY1" fmla="*/ 511029 h 575481"/>
              <a:gd name="connsiteX2" fmla="*/ 406643 w 605835"/>
              <a:gd name="connsiteY2" fmla="*/ 500901 h 575481"/>
              <a:gd name="connsiteX3" fmla="*/ 398806 w 605835"/>
              <a:gd name="connsiteY3" fmla="*/ 496297 h 575481"/>
              <a:gd name="connsiteX4" fmla="*/ 207031 w 605835"/>
              <a:gd name="connsiteY4" fmla="*/ 496297 h 575481"/>
              <a:gd name="connsiteX5" fmla="*/ 199194 w 605835"/>
              <a:gd name="connsiteY5" fmla="*/ 500901 h 575481"/>
              <a:gd name="connsiteX6" fmla="*/ 214407 w 605835"/>
              <a:gd name="connsiteY6" fmla="*/ 511029 h 575481"/>
              <a:gd name="connsiteX7" fmla="*/ 207031 w 605835"/>
              <a:gd name="connsiteY7" fmla="*/ 496297 h 575481"/>
              <a:gd name="connsiteX8" fmla="*/ 321819 w 605835"/>
              <a:gd name="connsiteY8" fmla="*/ 473278 h 575481"/>
              <a:gd name="connsiteX9" fmla="*/ 321819 w 605835"/>
              <a:gd name="connsiteY9" fmla="*/ 529904 h 575481"/>
              <a:gd name="connsiteX10" fmla="*/ 363309 w 605835"/>
              <a:gd name="connsiteY10" fmla="*/ 481105 h 575481"/>
              <a:gd name="connsiteX11" fmla="*/ 321819 w 605835"/>
              <a:gd name="connsiteY11" fmla="*/ 473278 h 575481"/>
              <a:gd name="connsiteX12" fmla="*/ 284017 w 605835"/>
              <a:gd name="connsiteY12" fmla="*/ 473278 h 575481"/>
              <a:gd name="connsiteX13" fmla="*/ 242528 w 605835"/>
              <a:gd name="connsiteY13" fmla="*/ 481105 h 575481"/>
              <a:gd name="connsiteX14" fmla="*/ 284017 w 605835"/>
              <a:gd name="connsiteY14" fmla="*/ 529904 h 575481"/>
              <a:gd name="connsiteX15" fmla="*/ 424161 w 605835"/>
              <a:gd name="connsiteY15" fmla="*/ 383966 h 575481"/>
              <a:gd name="connsiteX16" fmla="*/ 412636 w 605835"/>
              <a:gd name="connsiteY16" fmla="*/ 457165 h 575481"/>
              <a:gd name="connsiteX17" fmla="*/ 437069 w 605835"/>
              <a:gd name="connsiteY17" fmla="*/ 472818 h 575481"/>
              <a:gd name="connsiteX18" fmla="*/ 476253 w 605835"/>
              <a:gd name="connsiteY18" fmla="*/ 383966 h 575481"/>
              <a:gd name="connsiteX19" fmla="*/ 321819 w 605835"/>
              <a:gd name="connsiteY19" fmla="*/ 383966 h 575481"/>
              <a:gd name="connsiteX20" fmla="*/ 321819 w 605835"/>
              <a:gd name="connsiteY20" fmla="*/ 432305 h 575481"/>
              <a:gd name="connsiteX21" fmla="*/ 377139 w 605835"/>
              <a:gd name="connsiteY21" fmla="*/ 442894 h 575481"/>
              <a:gd name="connsiteX22" fmla="*/ 386820 w 605835"/>
              <a:gd name="connsiteY22" fmla="*/ 383966 h 575481"/>
              <a:gd name="connsiteX23" fmla="*/ 219017 w 605835"/>
              <a:gd name="connsiteY23" fmla="*/ 383966 h 575481"/>
              <a:gd name="connsiteX24" fmla="*/ 228698 w 605835"/>
              <a:gd name="connsiteY24" fmla="*/ 442433 h 575481"/>
              <a:gd name="connsiteX25" fmla="*/ 284017 w 605835"/>
              <a:gd name="connsiteY25" fmla="*/ 432305 h 575481"/>
              <a:gd name="connsiteX26" fmla="*/ 284017 w 605835"/>
              <a:gd name="connsiteY26" fmla="*/ 383966 h 575481"/>
              <a:gd name="connsiteX27" fmla="*/ 129122 w 605835"/>
              <a:gd name="connsiteY27" fmla="*/ 383966 h 575481"/>
              <a:gd name="connsiteX28" fmla="*/ 168768 w 605835"/>
              <a:gd name="connsiteY28" fmla="*/ 472818 h 575481"/>
              <a:gd name="connsiteX29" fmla="*/ 193201 w 605835"/>
              <a:gd name="connsiteY29" fmla="*/ 457165 h 575481"/>
              <a:gd name="connsiteX30" fmla="*/ 181676 w 605835"/>
              <a:gd name="connsiteY30" fmla="*/ 383966 h 575481"/>
              <a:gd name="connsiteX31" fmla="*/ 377139 w 605835"/>
              <a:gd name="connsiteY31" fmla="*/ 284065 h 575481"/>
              <a:gd name="connsiteX32" fmla="*/ 321819 w 605835"/>
              <a:gd name="connsiteY32" fmla="*/ 294653 h 575481"/>
              <a:gd name="connsiteX33" fmla="*/ 321819 w 605835"/>
              <a:gd name="connsiteY33" fmla="*/ 342993 h 575481"/>
              <a:gd name="connsiteX34" fmla="*/ 386820 w 605835"/>
              <a:gd name="connsiteY34" fmla="*/ 342993 h 575481"/>
              <a:gd name="connsiteX35" fmla="*/ 377139 w 605835"/>
              <a:gd name="connsiteY35" fmla="*/ 284065 h 575481"/>
              <a:gd name="connsiteX36" fmla="*/ 228237 w 605835"/>
              <a:gd name="connsiteY36" fmla="*/ 284065 h 575481"/>
              <a:gd name="connsiteX37" fmla="*/ 219017 w 605835"/>
              <a:gd name="connsiteY37" fmla="*/ 342993 h 575481"/>
              <a:gd name="connsiteX38" fmla="*/ 284017 w 605835"/>
              <a:gd name="connsiteY38" fmla="*/ 342993 h 575481"/>
              <a:gd name="connsiteX39" fmla="*/ 284017 w 605835"/>
              <a:gd name="connsiteY39" fmla="*/ 294653 h 575481"/>
              <a:gd name="connsiteX40" fmla="*/ 228237 w 605835"/>
              <a:gd name="connsiteY40" fmla="*/ 284065 h 575481"/>
              <a:gd name="connsiteX41" fmla="*/ 437069 w 605835"/>
              <a:gd name="connsiteY41" fmla="*/ 254141 h 575481"/>
              <a:gd name="connsiteX42" fmla="*/ 412636 w 605835"/>
              <a:gd name="connsiteY42" fmla="*/ 269333 h 575481"/>
              <a:gd name="connsiteX43" fmla="*/ 424161 w 605835"/>
              <a:gd name="connsiteY43" fmla="*/ 342993 h 575481"/>
              <a:gd name="connsiteX44" fmla="*/ 476253 w 605835"/>
              <a:gd name="connsiteY44" fmla="*/ 342993 h 575481"/>
              <a:gd name="connsiteX45" fmla="*/ 437069 w 605835"/>
              <a:gd name="connsiteY45" fmla="*/ 254141 h 575481"/>
              <a:gd name="connsiteX46" fmla="*/ 168768 w 605835"/>
              <a:gd name="connsiteY46" fmla="*/ 254141 h 575481"/>
              <a:gd name="connsiteX47" fmla="*/ 129122 w 605835"/>
              <a:gd name="connsiteY47" fmla="*/ 342993 h 575481"/>
              <a:gd name="connsiteX48" fmla="*/ 181676 w 605835"/>
              <a:gd name="connsiteY48" fmla="*/ 342993 h 575481"/>
              <a:gd name="connsiteX49" fmla="*/ 193201 w 605835"/>
              <a:gd name="connsiteY49" fmla="*/ 269793 h 575481"/>
              <a:gd name="connsiteX50" fmla="*/ 168768 w 605835"/>
              <a:gd name="connsiteY50" fmla="*/ 254141 h 575481"/>
              <a:gd name="connsiteX51" fmla="*/ 391430 w 605835"/>
              <a:gd name="connsiteY51" fmla="*/ 215930 h 575481"/>
              <a:gd name="connsiteX52" fmla="*/ 398806 w 605835"/>
              <a:gd name="connsiteY52" fmla="*/ 230661 h 575481"/>
              <a:gd name="connsiteX53" fmla="*/ 406643 w 605835"/>
              <a:gd name="connsiteY53" fmla="*/ 226058 h 575481"/>
              <a:gd name="connsiteX54" fmla="*/ 391430 w 605835"/>
              <a:gd name="connsiteY54" fmla="*/ 215930 h 575481"/>
              <a:gd name="connsiteX55" fmla="*/ 214407 w 605835"/>
              <a:gd name="connsiteY55" fmla="*/ 215930 h 575481"/>
              <a:gd name="connsiteX56" fmla="*/ 199194 w 605835"/>
              <a:gd name="connsiteY56" fmla="*/ 226058 h 575481"/>
              <a:gd name="connsiteX57" fmla="*/ 207031 w 605835"/>
              <a:gd name="connsiteY57" fmla="*/ 230661 h 575481"/>
              <a:gd name="connsiteX58" fmla="*/ 214407 w 605835"/>
              <a:gd name="connsiteY58" fmla="*/ 215930 h 575481"/>
              <a:gd name="connsiteX59" fmla="*/ 321819 w 605835"/>
              <a:gd name="connsiteY59" fmla="*/ 197054 h 575481"/>
              <a:gd name="connsiteX60" fmla="*/ 321819 w 605835"/>
              <a:gd name="connsiteY60" fmla="*/ 253680 h 575481"/>
              <a:gd name="connsiteX61" fmla="*/ 363309 w 605835"/>
              <a:gd name="connsiteY61" fmla="*/ 245854 h 575481"/>
              <a:gd name="connsiteX62" fmla="*/ 321819 w 605835"/>
              <a:gd name="connsiteY62" fmla="*/ 197054 h 575481"/>
              <a:gd name="connsiteX63" fmla="*/ 284017 w 605835"/>
              <a:gd name="connsiteY63" fmla="*/ 197054 h 575481"/>
              <a:gd name="connsiteX64" fmla="*/ 242528 w 605835"/>
              <a:gd name="connsiteY64" fmla="*/ 245854 h 575481"/>
              <a:gd name="connsiteX65" fmla="*/ 284017 w 605835"/>
              <a:gd name="connsiteY65" fmla="*/ 253680 h 575481"/>
              <a:gd name="connsiteX66" fmla="*/ 302918 w 605835"/>
              <a:gd name="connsiteY66" fmla="*/ 151477 h 575481"/>
              <a:gd name="connsiteX67" fmla="*/ 515438 w 605835"/>
              <a:gd name="connsiteY67" fmla="*/ 363249 h 575481"/>
              <a:gd name="connsiteX68" fmla="*/ 302918 w 605835"/>
              <a:gd name="connsiteY68" fmla="*/ 575481 h 575481"/>
              <a:gd name="connsiteX69" fmla="*/ 90398 w 605835"/>
              <a:gd name="connsiteY69" fmla="*/ 363249 h 575481"/>
              <a:gd name="connsiteX70" fmla="*/ 302918 w 605835"/>
              <a:gd name="connsiteY70" fmla="*/ 151477 h 575481"/>
              <a:gd name="connsiteX71" fmla="*/ 259578 w 605835"/>
              <a:gd name="connsiteY71" fmla="*/ 0 h 575481"/>
              <a:gd name="connsiteX72" fmla="*/ 349024 w 605835"/>
              <a:gd name="connsiteY72" fmla="*/ 29927 h 575481"/>
              <a:gd name="connsiteX73" fmla="*/ 359167 w 605835"/>
              <a:gd name="connsiteY73" fmla="*/ 32689 h 575481"/>
              <a:gd name="connsiteX74" fmla="*/ 367005 w 605835"/>
              <a:gd name="connsiteY74" fmla="*/ 32689 h 575481"/>
              <a:gd name="connsiteX75" fmla="*/ 473511 w 605835"/>
              <a:gd name="connsiteY75" fmla="*/ 86557 h 575481"/>
              <a:gd name="connsiteX76" fmla="*/ 484576 w 605835"/>
              <a:gd name="connsiteY76" fmla="*/ 92543 h 575481"/>
              <a:gd name="connsiteX77" fmla="*/ 605835 w 605835"/>
              <a:gd name="connsiteY77" fmla="*/ 224220 h 575481"/>
              <a:gd name="connsiteX78" fmla="*/ 538520 w 605835"/>
              <a:gd name="connsiteY78" fmla="*/ 338862 h 575481"/>
              <a:gd name="connsiteX79" fmla="*/ 526072 w 605835"/>
              <a:gd name="connsiteY79" fmla="*/ 284534 h 575481"/>
              <a:gd name="connsiteX80" fmla="*/ 553735 w 605835"/>
              <a:gd name="connsiteY80" fmla="*/ 224220 h 575481"/>
              <a:gd name="connsiteX81" fmla="*/ 473511 w 605835"/>
              <a:gd name="connsiteY81" fmla="*/ 144109 h 575481"/>
              <a:gd name="connsiteX82" fmla="*/ 465211 w 605835"/>
              <a:gd name="connsiteY82" fmla="*/ 144569 h 575481"/>
              <a:gd name="connsiteX83" fmla="*/ 439392 w 605835"/>
              <a:gd name="connsiteY83" fmla="*/ 129836 h 575481"/>
              <a:gd name="connsiteX84" fmla="*/ 367005 w 605835"/>
              <a:gd name="connsiteY84" fmla="*/ 84716 h 575481"/>
              <a:gd name="connsiteX85" fmla="*/ 350868 w 605835"/>
              <a:gd name="connsiteY85" fmla="*/ 86097 h 575481"/>
              <a:gd name="connsiteX86" fmla="*/ 327354 w 605835"/>
              <a:gd name="connsiteY86" fmla="*/ 79191 h 575481"/>
              <a:gd name="connsiteX87" fmla="*/ 260039 w 605835"/>
              <a:gd name="connsiteY87" fmla="*/ 52027 h 575481"/>
              <a:gd name="connsiteX88" fmla="*/ 166443 w 605835"/>
              <a:gd name="connsiteY88" fmla="*/ 124771 h 575481"/>
              <a:gd name="connsiteX89" fmla="*/ 138780 w 605835"/>
              <a:gd name="connsiteY89" fmla="*/ 144569 h 575481"/>
              <a:gd name="connsiteX90" fmla="*/ 132325 w 605835"/>
              <a:gd name="connsiteY90" fmla="*/ 144109 h 575481"/>
              <a:gd name="connsiteX91" fmla="*/ 52100 w 605835"/>
              <a:gd name="connsiteY91" fmla="*/ 224220 h 575481"/>
              <a:gd name="connsiteX92" fmla="*/ 79764 w 605835"/>
              <a:gd name="connsiteY92" fmla="*/ 284534 h 575481"/>
              <a:gd name="connsiteX93" fmla="*/ 67315 w 605835"/>
              <a:gd name="connsiteY93" fmla="*/ 338862 h 575481"/>
              <a:gd name="connsiteX94" fmla="*/ 0 w 605835"/>
              <a:gd name="connsiteY94" fmla="*/ 224220 h 575481"/>
              <a:gd name="connsiteX95" fmla="*/ 113882 w 605835"/>
              <a:gd name="connsiteY95" fmla="*/ 93464 h 575481"/>
              <a:gd name="connsiteX96" fmla="*/ 125409 w 605835"/>
              <a:gd name="connsiteY96" fmla="*/ 84716 h 575481"/>
              <a:gd name="connsiteX97" fmla="*/ 259578 w 605835"/>
              <a:gd name="connsiteY97" fmla="*/ 0 h 575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605835" h="575481">
                <a:moveTo>
                  <a:pt x="398806" y="496297"/>
                </a:moveTo>
                <a:cubicBezTo>
                  <a:pt x="396501" y="501361"/>
                  <a:pt x="393735" y="506425"/>
                  <a:pt x="391430" y="511029"/>
                </a:cubicBezTo>
                <a:cubicBezTo>
                  <a:pt x="396501" y="507806"/>
                  <a:pt x="401572" y="504584"/>
                  <a:pt x="406643" y="500901"/>
                </a:cubicBezTo>
                <a:cubicBezTo>
                  <a:pt x="404338" y="499520"/>
                  <a:pt x="401572" y="497678"/>
                  <a:pt x="398806" y="496297"/>
                </a:cubicBezTo>
                <a:close/>
                <a:moveTo>
                  <a:pt x="207031" y="496297"/>
                </a:moveTo>
                <a:cubicBezTo>
                  <a:pt x="204265" y="497678"/>
                  <a:pt x="201499" y="499059"/>
                  <a:pt x="199194" y="500901"/>
                </a:cubicBezTo>
                <a:cubicBezTo>
                  <a:pt x="203804" y="504584"/>
                  <a:pt x="208875" y="507806"/>
                  <a:pt x="214407" y="511029"/>
                </a:cubicBezTo>
                <a:cubicBezTo>
                  <a:pt x="211641" y="505965"/>
                  <a:pt x="209336" y="501361"/>
                  <a:pt x="207031" y="496297"/>
                </a:cubicBezTo>
                <a:close/>
                <a:moveTo>
                  <a:pt x="321819" y="473278"/>
                </a:moveTo>
                <a:lnTo>
                  <a:pt x="321819" y="529904"/>
                </a:lnTo>
                <a:cubicBezTo>
                  <a:pt x="337032" y="522078"/>
                  <a:pt x="351784" y="505044"/>
                  <a:pt x="363309" y="481105"/>
                </a:cubicBezTo>
                <a:cubicBezTo>
                  <a:pt x="349940" y="477422"/>
                  <a:pt x="336110" y="474659"/>
                  <a:pt x="321819" y="473278"/>
                </a:cubicBezTo>
                <a:close/>
                <a:moveTo>
                  <a:pt x="284017" y="473278"/>
                </a:moveTo>
                <a:cubicBezTo>
                  <a:pt x="269726" y="474659"/>
                  <a:pt x="255896" y="477422"/>
                  <a:pt x="242528" y="481105"/>
                </a:cubicBezTo>
                <a:cubicBezTo>
                  <a:pt x="254052" y="505044"/>
                  <a:pt x="268804" y="522078"/>
                  <a:pt x="284017" y="529904"/>
                </a:cubicBezTo>
                <a:close/>
                <a:moveTo>
                  <a:pt x="424161" y="383966"/>
                </a:moveTo>
                <a:cubicBezTo>
                  <a:pt x="422778" y="409747"/>
                  <a:pt x="419090" y="434607"/>
                  <a:pt x="412636" y="457165"/>
                </a:cubicBezTo>
                <a:cubicBezTo>
                  <a:pt x="421395" y="461769"/>
                  <a:pt x="429693" y="467293"/>
                  <a:pt x="437069" y="472818"/>
                </a:cubicBezTo>
                <a:cubicBezTo>
                  <a:pt x="458736" y="447497"/>
                  <a:pt x="472565" y="416652"/>
                  <a:pt x="476253" y="383966"/>
                </a:cubicBezTo>
                <a:close/>
                <a:moveTo>
                  <a:pt x="321819" y="383966"/>
                </a:moveTo>
                <a:lnTo>
                  <a:pt x="321819" y="432305"/>
                </a:lnTo>
                <a:cubicBezTo>
                  <a:pt x="341181" y="433686"/>
                  <a:pt x="359621" y="436909"/>
                  <a:pt x="377139" y="442894"/>
                </a:cubicBezTo>
                <a:cubicBezTo>
                  <a:pt x="382210" y="424018"/>
                  <a:pt x="385437" y="404683"/>
                  <a:pt x="386820" y="383966"/>
                </a:cubicBezTo>
                <a:close/>
                <a:moveTo>
                  <a:pt x="219017" y="383966"/>
                </a:moveTo>
                <a:cubicBezTo>
                  <a:pt x="220400" y="404683"/>
                  <a:pt x="223627" y="424018"/>
                  <a:pt x="228698" y="442433"/>
                </a:cubicBezTo>
                <a:cubicBezTo>
                  <a:pt x="246216" y="436909"/>
                  <a:pt x="264655" y="433686"/>
                  <a:pt x="284017" y="432305"/>
                </a:cubicBezTo>
                <a:lnTo>
                  <a:pt x="284017" y="383966"/>
                </a:lnTo>
                <a:close/>
                <a:moveTo>
                  <a:pt x="129122" y="383966"/>
                </a:moveTo>
                <a:cubicBezTo>
                  <a:pt x="133271" y="416652"/>
                  <a:pt x="146640" y="447497"/>
                  <a:pt x="168768" y="472818"/>
                </a:cubicBezTo>
                <a:cubicBezTo>
                  <a:pt x="176144" y="467293"/>
                  <a:pt x="184442" y="461769"/>
                  <a:pt x="193201" y="457165"/>
                </a:cubicBezTo>
                <a:cubicBezTo>
                  <a:pt x="186747" y="434607"/>
                  <a:pt x="183059" y="409747"/>
                  <a:pt x="181676" y="383966"/>
                </a:cubicBezTo>
                <a:close/>
                <a:moveTo>
                  <a:pt x="377139" y="284065"/>
                </a:moveTo>
                <a:cubicBezTo>
                  <a:pt x="359621" y="289589"/>
                  <a:pt x="341181" y="293272"/>
                  <a:pt x="321819" y="294653"/>
                </a:cubicBezTo>
                <a:lnTo>
                  <a:pt x="321819" y="342993"/>
                </a:lnTo>
                <a:lnTo>
                  <a:pt x="386820" y="342993"/>
                </a:lnTo>
                <a:cubicBezTo>
                  <a:pt x="385437" y="322276"/>
                  <a:pt x="382210" y="302480"/>
                  <a:pt x="377139" y="284065"/>
                </a:cubicBezTo>
                <a:close/>
                <a:moveTo>
                  <a:pt x="228237" y="284065"/>
                </a:moveTo>
                <a:cubicBezTo>
                  <a:pt x="223627" y="302480"/>
                  <a:pt x="220400" y="322276"/>
                  <a:pt x="219017" y="342993"/>
                </a:cubicBezTo>
                <a:lnTo>
                  <a:pt x="284017" y="342993"/>
                </a:lnTo>
                <a:lnTo>
                  <a:pt x="284017" y="294653"/>
                </a:lnTo>
                <a:cubicBezTo>
                  <a:pt x="264655" y="293272"/>
                  <a:pt x="246216" y="289589"/>
                  <a:pt x="228237" y="284065"/>
                </a:cubicBezTo>
                <a:close/>
                <a:moveTo>
                  <a:pt x="437069" y="254141"/>
                </a:moveTo>
                <a:cubicBezTo>
                  <a:pt x="429232" y="259665"/>
                  <a:pt x="421395" y="264729"/>
                  <a:pt x="412636" y="269333"/>
                </a:cubicBezTo>
                <a:cubicBezTo>
                  <a:pt x="419090" y="292352"/>
                  <a:pt x="422778" y="317212"/>
                  <a:pt x="424161" y="342993"/>
                </a:cubicBezTo>
                <a:lnTo>
                  <a:pt x="476253" y="342993"/>
                </a:lnTo>
                <a:cubicBezTo>
                  <a:pt x="472565" y="309846"/>
                  <a:pt x="458736" y="279461"/>
                  <a:pt x="437069" y="254141"/>
                </a:cubicBezTo>
                <a:close/>
                <a:moveTo>
                  <a:pt x="168768" y="254141"/>
                </a:moveTo>
                <a:cubicBezTo>
                  <a:pt x="146640" y="279461"/>
                  <a:pt x="133271" y="310306"/>
                  <a:pt x="129122" y="342993"/>
                </a:cubicBezTo>
                <a:lnTo>
                  <a:pt x="181676" y="342993"/>
                </a:lnTo>
                <a:cubicBezTo>
                  <a:pt x="183059" y="316751"/>
                  <a:pt x="186747" y="292352"/>
                  <a:pt x="193201" y="269793"/>
                </a:cubicBezTo>
                <a:cubicBezTo>
                  <a:pt x="184442" y="264729"/>
                  <a:pt x="176144" y="259665"/>
                  <a:pt x="168768" y="254141"/>
                </a:cubicBezTo>
                <a:close/>
                <a:moveTo>
                  <a:pt x="391430" y="215930"/>
                </a:moveTo>
                <a:cubicBezTo>
                  <a:pt x="393735" y="220533"/>
                  <a:pt x="396501" y="225597"/>
                  <a:pt x="398806" y="230661"/>
                </a:cubicBezTo>
                <a:cubicBezTo>
                  <a:pt x="401572" y="229280"/>
                  <a:pt x="403877" y="227439"/>
                  <a:pt x="406643" y="226058"/>
                </a:cubicBezTo>
                <a:cubicBezTo>
                  <a:pt x="401572" y="222375"/>
                  <a:pt x="396501" y="219152"/>
                  <a:pt x="391430" y="215930"/>
                </a:cubicBezTo>
                <a:close/>
                <a:moveTo>
                  <a:pt x="214407" y="215930"/>
                </a:moveTo>
                <a:cubicBezTo>
                  <a:pt x="208875" y="219152"/>
                  <a:pt x="203804" y="222375"/>
                  <a:pt x="199194" y="226058"/>
                </a:cubicBezTo>
                <a:cubicBezTo>
                  <a:pt x="201499" y="227439"/>
                  <a:pt x="204265" y="229280"/>
                  <a:pt x="207031" y="230661"/>
                </a:cubicBezTo>
                <a:cubicBezTo>
                  <a:pt x="209336" y="225597"/>
                  <a:pt x="211641" y="220533"/>
                  <a:pt x="214407" y="215930"/>
                </a:cubicBezTo>
                <a:close/>
                <a:moveTo>
                  <a:pt x="321819" y="197054"/>
                </a:moveTo>
                <a:lnTo>
                  <a:pt x="321819" y="253680"/>
                </a:lnTo>
                <a:cubicBezTo>
                  <a:pt x="336110" y="252299"/>
                  <a:pt x="349940" y="249537"/>
                  <a:pt x="363309" y="245854"/>
                </a:cubicBezTo>
                <a:cubicBezTo>
                  <a:pt x="351784" y="221454"/>
                  <a:pt x="337032" y="204881"/>
                  <a:pt x="321819" y="197054"/>
                </a:cubicBezTo>
                <a:close/>
                <a:moveTo>
                  <a:pt x="284017" y="197054"/>
                </a:moveTo>
                <a:cubicBezTo>
                  <a:pt x="268804" y="204881"/>
                  <a:pt x="254052" y="221454"/>
                  <a:pt x="242528" y="245854"/>
                </a:cubicBezTo>
                <a:cubicBezTo>
                  <a:pt x="255896" y="249537"/>
                  <a:pt x="269726" y="252299"/>
                  <a:pt x="284017" y="253680"/>
                </a:cubicBezTo>
                <a:close/>
                <a:moveTo>
                  <a:pt x="302918" y="151477"/>
                </a:moveTo>
                <a:cubicBezTo>
                  <a:pt x="420012" y="151477"/>
                  <a:pt x="515438" y="246314"/>
                  <a:pt x="515438" y="363249"/>
                </a:cubicBezTo>
                <a:cubicBezTo>
                  <a:pt x="515438" y="480184"/>
                  <a:pt x="420012" y="575481"/>
                  <a:pt x="302918" y="575481"/>
                </a:cubicBezTo>
                <a:cubicBezTo>
                  <a:pt x="185825" y="575481"/>
                  <a:pt x="90398" y="480184"/>
                  <a:pt x="90398" y="363249"/>
                </a:cubicBezTo>
                <a:cubicBezTo>
                  <a:pt x="90398" y="246314"/>
                  <a:pt x="185825" y="151477"/>
                  <a:pt x="302918" y="151477"/>
                </a:cubicBezTo>
                <a:close/>
                <a:moveTo>
                  <a:pt x="259578" y="0"/>
                </a:moveTo>
                <a:cubicBezTo>
                  <a:pt x="292313" y="0"/>
                  <a:pt x="323666" y="10590"/>
                  <a:pt x="349024" y="29927"/>
                </a:cubicBezTo>
                <a:cubicBezTo>
                  <a:pt x="351790" y="31769"/>
                  <a:pt x="355479" y="33150"/>
                  <a:pt x="359167" y="32689"/>
                </a:cubicBezTo>
                <a:cubicBezTo>
                  <a:pt x="361934" y="32689"/>
                  <a:pt x="364700" y="32689"/>
                  <a:pt x="367005" y="32689"/>
                </a:cubicBezTo>
                <a:cubicBezTo>
                  <a:pt x="409423" y="32689"/>
                  <a:pt x="449074" y="52947"/>
                  <a:pt x="473511" y="86557"/>
                </a:cubicBezTo>
                <a:cubicBezTo>
                  <a:pt x="476277" y="89780"/>
                  <a:pt x="479965" y="92082"/>
                  <a:pt x="484576" y="92543"/>
                </a:cubicBezTo>
                <a:cubicBezTo>
                  <a:pt x="552352" y="98068"/>
                  <a:pt x="605835" y="155159"/>
                  <a:pt x="605835" y="224220"/>
                </a:cubicBezTo>
                <a:cubicBezTo>
                  <a:pt x="605835" y="273484"/>
                  <a:pt x="578633" y="316302"/>
                  <a:pt x="538520" y="338862"/>
                </a:cubicBezTo>
                <a:cubicBezTo>
                  <a:pt x="536676" y="319985"/>
                  <a:pt x="532526" y="301569"/>
                  <a:pt x="526072" y="284534"/>
                </a:cubicBezTo>
                <a:cubicBezTo>
                  <a:pt x="543131" y="269801"/>
                  <a:pt x="553735" y="248161"/>
                  <a:pt x="553735" y="224220"/>
                </a:cubicBezTo>
                <a:cubicBezTo>
                  <a:pt x="553735" y="180021"/>
                  <a:pt x="517772" y="144109"/>
                  <a:pt x="473511" y="144109"/>
                </a:cubicBezTo>
                <a:cubicBezTo>
                  <a:pt x="470744" y="144109"/>
                  <a:pt x="467978" y="144109"/>
                  <a:pt x="465211" y="144569"/>
                </a:cubicBezTo>
                <a:cubicBezTo>
                  <a:pt x="454607" y="145490"/>
                  <a:pt x="444003" y="139965"/>
                  <a:pt x="439392" y="129836"/>
                </a:cubicBezTo>
                <a:cubicBezTo>
                  <a:pt x="425560" y="101751"/>
                  <a:pt x="397896" y="84716"/>
                  <a:pt x="367005" y="84716"/>
                </a:cubicBezTo>
                <a:cubicBezTo>
                  <a:pt x="361473" y="84716"/>
                  <a:pt x="355940" y="85176"/>
                  <a:pt x="350868" y="86097"/>
                </a:cubicBezTo>
                <a:cubicBezTo>
                  <a:pt x="342108" y="87939"/>
                  <a:pt x="333348" y="85637"/>
                  <a:pt x="327354" y="79191"/>
                </a:cubicBezTo>
                <a:cubicBezTo>
                  <a:pt x="308912" y="61695"/>
                  <a:pt x="284936" y="52027"/>
                  <a:pt x="260039" y="52027"/>
                </a:cubicBezTo>
                <a:cubicBezTo>
                  <a:pt x="215777" y="52027"/>
                  <a:pt x="177048" y="81953"/>
                  <a:pt x="166443" y="124771"/>
                </a:cubicBezTo>
                <a:cubicBezTo>
                  <a:pt x="163216" y="137203"/>
                  <a:pt x="151690" y="145490"/>
                  <a:pt x="138780" y="144569"/>
                </a:cubicBezTo>
                <a:cubicBezTo>
                  <a:pt x="136936" y="144109"/>
                  <a:pt x="134630" y="144109"/>
                  <a:pt x="132325" y="144109"/>
                </a:cubicBezTo>
                <a:cubicBezTo>
                  <a:pt x="88063" y="144109"/>
                  <a:pt x="52100" y="180021"/>
                  <a:pt x="52100" y="224220"/>
                </a:cubicBezTo>
                <a:cubicBezTo>
                  <a:pt x="52100" y="248161"/>
                  <a:pt x="62705" y="269801"/>
                  <a:pt x="79764" y="284534"/>
                </a:cubicBezTo>
                <a:cubicBezTo>
                  <a:pt x="73309" y="301569"/>
                  <a:pt x="69159" y="319985"/>
                  <a:pt x="67315" y="338862"/>
                </a:cubicBezTo>
                <a:cubicBezTo>
                  <a:pt x="27203" y="316302"/>
                  <a:pt x="0" y="273484"/>
                  <a:pt x="0" y="224220"/>
                </a:cubicBezTo>
                <a:cubicBezTo>
                  <a:pt x="0" y="157461"/>
                  <a:pt x="49795" y="102211"/>
                  <a:pt x="113882" y="93464"/>
                </a:cubicBezTo>
                <a:cubicBezTo>
                  <a:pt x="118954" y="92543"/>
                  <a:pt x="123565" y="89320"/>
                  <a:pt x="125409" y="84716"/>
                </a:cubicBezTo>
                <a:cubicBezTo>
                  <a:pt x="149845" y="33610"/>
                  <a:pt x="201484" y="0"/>
                  <a:pt x="259578"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31" name="Freeform 21"/>
          <p:cNvSpPr>
            <a:spLocks noChangeArrowheads="1"/>
          </p:cNvSpPr>
          <p:nvPr/>
        </p:nvSpPr>
        <p:spPr bwMode="auto">
          <a:xfrm>
            <a:off x="2198730" y="3803126"/>
            <a:ext cx="438148" cy="493793"/>
          </a:xfrm>
          <a:custGeom>
            <a:avLst/>
            <a:gdLst>
              <a:gd name="connsiteX0" fmla="*/ 341771 w 538414"/>
              <a:gd name="connsiteY0" fmla="*/ 44738 h 606792"/>
              <a:gd name="connsiteX1" fmla="*/ 538414 w 538414"/>
              <a:gd name="connsiteY1" fmla="*/ 303537 h 606792"/>
              <a:gd name="connsiteX2" fmla="*/ 307453 w 538414"/>
              <a:gd name="connsiteY2" fmla="*/ 569462 h 606792"/>
              <a:gd name="connsiteX3" fmla="*/ 346782 w 538414"/>
              <a:gd name="connsiteY3" fmla="*/ 492292 h 606792"/>
              <a:gd name="connsiteX4" fmla="*/ 473575 w 538414"/>
              <a:gd name="connsiteY4" fmla="*/ 303537 h 606792"/>
              <a:gd name="connsiteX5" fmla="*/ 334330 w 538414"/>
              <a:gd name="connsiteY5" fmla="*/ 110082 h 606792"/>
              <a:gd name="connsiteX6" fmla="*/ 231243 w 538414"/>
              <a:gd name="connsiteY6" fmla="*/ 37470 h 606792"/>
              <a:gd name="connsiteX7" fmla="*/ 192829 w 538414"/>
              <a:gd name="connsiteY7" fmla="*/ 114184 h 606792"/>
              <a:gd name="connsiteX8" fmla="*/ 64833 w 538414"/>
              <a:gd name="connsiteY8" fmla="*/ 303542 h 606792"/>
              <a:gd name="connsiteX9" fmla="*/ 204065 w 538414"/>
              <a:gd name="connsiteY9" fmla="*/ 496842 h 606792"/>
              <a:gd name="connsiteX10" fmla="*/ 196625 w 538414"/>
              <a:gd name="connsiteY10" fmla="*/ 562336 h 606792"/>
              <a:gd name="connsiteX11" fmla="*/ 0 w 538414"/>
              <a:gd name="connsiteY11" fmla="*/ 303542 h 606792"/>
              <a:gd name="connsiteX12" fmla="*/ 231243 w 538414"/>
              <a:gd name="connsiteY12" fmla="*/ 37470 h 606792"/>
              <a:gd name="connsiteX13" fmla="*/ 296052 w 538414"/>
              <a:gd name="connsiteY13" fmla="*/ 0 h 606792"/>
              <a:gd name="connsiteX14" fmla="*/ 300607 w 538414"/>
              <a:gd name="connsiteY14" fmla="*/ 607 h 606792"/>
              <a:gd name="connsiteX15" fmla="*/ 312147 w 538414"/>
              <a:gd name="connsiteY15" fmla="*/ 18801 h 606792"/>
              <a:gd name="connsiteX16" fmla="*/ 285727 w 538414"/>
              <a:gd name="connsiteY16" fmla="*/ 248964 h 606792"/>
              <a:gd name="connsiteX17" fmla="*/ 408715 w 538414"/>
              <a:gd name="connsiteY17" fmla="*/ 248964 h 606792"/>
              <a:gd name="connsiteX18" fmla="*/ 422532 w 538414"/>
              <a:gd name="connsiteY18" fmla="*/ 255635 h 606792"/>
              <a:gd name="connsiteX19" fmla="*/ 423292 w 538414"/>
              <a:gd name="connsiteY19" fmla="*/ 270949 h 606792"/>
              <a:gd name="connsiteX20" fmla="*/ 256726 w 538414"/>
              <a:gd name="connsiteY20" fmla="*/ 597998 h 606792"/>
              <a:gd name="connsiteX21" fmla="*/ 242302 w 538414"/>
              <a:gd name="connsiteY21" fmla="*/ 606792 h 606792"/>
              <a:gd name="connsiteX22" fmla="*/ 237595 w 538414"/>
              <a:gd name="connsiteY22" fmla="*/ 606186 h 606792"/>
              <a:gd name="connsiteX23" fmla="*/ 226207 w 538414"/>
              <a:gd name="connsiteY23" fmla="*/ 589659 h 606792"/>
              <a:gd name="connsiteX24" fmla="*/ 251108 w 538414"/>
              <a:gd name="connsiteY24" fmla="*/ 368139 h 606792"/>
              <a:gd name="connsiteX25" fmla="*/ 129487 w 538414"/>
              <a:gd name="connsiteY25" fmla="*/ 368139 h 606792"/>
              <a:gd name="connsiteX26" fmla="*/ 115821 w 538414"/>
              <a:gd name="connsiteY26" fmla="*/ 359496 h 606792"/>
              <a:gd name="connsiteX27" fmla="*/ 115062 w 538414"/>
              <a:gd name="connsiteY27" fmla="*/ 343121 h 606792"/>
              <a:gd name="connsiteX28" fmla="*/ 281628 w 538414"/>
              <a:gd name="connsiteY28" fmla="*/ 8946 h 606792"/>
              <a:gd name="connsiteX29" fmla="*/ 296052 w 538414"/>
              <a:gd name="connsiteY29" fmla="*/ 0 h 60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8414" h="606792">
                <a:moveTo>
                  <a:pt x="341771" y="44738"/>
                </a:moveTo>
                <a:cubicBezTo>
                  <a:pt x="455049" y="76425"/>
                  <a:pt x="538414" y="180430"/>
                  <a:pt x="538414" y="303537"/>
                </a:cubicBezTo>
                <a:cubicBezTo>
                  <a:pt x="538414" y="438774"/>
                  <a:pt x="437739" y="550966"/>
                  <a:pt x="307453" y="569462"/>
                </a:cubicBezTo>
                <a:lnTo>
                  <a:pt x="346782" y="492292"/>
                </a:lnTo>
                <a:cubicBezTo>
                  <a:pt x="421035" y="461667"/>
                  <a:pt x="473575" y="388591"/>
                  <a:pt x="473575" y="303537"/>
                </a:cubicBezTo>
                <a:cubicBezTo>
                  <a:pt x="473575" y="213632"/>
                  <a:pt x="415113" y="137221"/>
                  <a:pt x="334330" y="110082"/>
                </a:cubicBezTo>
                <a:close/>
                <a:moveTo>
                  <a:pt x="231243" y="37470"/>
                </a:moveTo>
                <a:lnTo>
                  <a:pt x="192829" y="114184"/>
                </a:lnTo>
                <a:cubicBezTo>
                  <a:pt x="117975" y="144505"/>
                  <a:pt x="64833" y="217883"/>
                  <a:pt x="64833" y="303542"/>
                </a:cubicBezTo>
                <a:cubicBezTo>
                  <a:pt x="64833" y="393294"/>
                  <a:pt x="123137" y="469704"/>
                  <a:pt x="204065" y="496842"/>
                </a:cubicBezTo>
                <a:lnTo>
                  <a:pt x="196625" y="562336"/>
                </a:lnTo>
                <a:cubicBezTo>
                  <a:pt x="83357" y="530650"/>
                  <a:pt x="0" y="426647"/>
                  <a:pt x="0" y="303542"/>
                </a:cubicBezTo>
                <a:cubicBezTo>
                  <a:pt x="0" y="168156"/>
                  <a:pt x="100666" y="55966"/>
                  <a:pt x="231243" y="37470"/>
                </a:cubicBezTo>
                <a:close/>
                <a:moveTo>
                  <a:pt x="296052" y="0"/>
                </a:moveTo>
                <a:cubicBezTo>
                  <a:pt x="297570" y="0"/>
                  <a:pt x="299089" y="152"/>
                  <a:pt x="300607" y="607"/>
                </a:cubicBezTo>
                <a:cubicBezTo>
                  <a:pt x="308199" y="2881"/>
                  <a:pt x="313058" y="11069"/>
                  <a:pt x="312147" y="18801"/>
                </a:cubicBezTo>
                <a:lnTo>
                  <a:pt x="285727" y="248964"/>
                </a:lnTo>
                <a:lnTo>
                  <a:pt x="408715" y="248964"/>
                </a:lnTo>
                <a:cubicBezTo>
                  <a:pt x="414485" y="248964"/>
                  <a:pt x="419647" y="250783"/>
                  <a:pt x="422532" y="255635"/>
                </a:cubicBezTo>
                <a:cubicBezTo>
                  <a:pt x="425569" y="260487"/>
                  <a:pt x="425721" y="265946"/>
                  <a:pt x="423292" y="270949"/>
                </a:cubicBezTo>
                <a:lnTo>
                  <a:pt x="256726" y="597998"/>
                </a:lnTo>
                <a:cubicBezTo>
                  <a:pt x="253841" y="603457"/>
                  <a:pt x="248223" y="606792"/>
                  <a:pt x="242302" y="606792"/>
                </a:cubicBezTo>
                <a:cubicBezTo>
                  <a:pt x="240632" y="606792"/>
                  <a:pt x="239113" y="606641"/>
                  <a:pt x="237595" y="606186"/>
                </a:cubicBezTo>
                <a:cubicBezTo>
                  <a:pt x="230155" y="603911"/>
                  <a:pt x="225296" y="597392"/>
                  <a:pt x="226207" y="589659"/>
                </a:cubicBezTo>
                <a:lnTo>
                  <a:pt x="251108" y="368139"/>
                </a:lnTo>
                <a:lnTo>
                  <a:pt x="129487" y="368139"/>
                </a:lnTo>
                <a:cubicBezTo>
                  <a:pt x="123869" y="368139"/>
                  <a:pt x="118706" y="364348"/>
                  <a:pt x="115821" y="359496"/>
                </a:cubicBezTo>
                <a:cubicBezTo>
                  <a:pt x="112785" y="354796"/>
                  <a:pt x="112481" y="348125"/>
                  <a:pt x="115062" y="343121"/>
                </a:cubicBezTo>
                <a:lnTo>
                  <a:pt x="281628" y="8946"/>
                </a:lnTo>
                <a:cubicBezTo>
                  <a:pt x="284361" y="3336"/>
                  <a:pt x="289979" y="0"/>
                  <a:pt x="296052"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1" name="Oval 47"/>
          <p:cNvSpPr/>
          <p:nvPr/>
        </p:nvSpPr>
        <p:spPr bwMode="auto">
          <a:xfrm>
            <a:off x="2036809" y="4634207"/>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32" name="Freeform 127"/>
          <p:cNvSpPr>
            <a:spLocks noChangeArrowheads="1"/>
          </p:cNvSpPr>
          <p:nvPr/>
        </p:nvSpPr>
        <p:spPr bwMode="auto">
          <a:xfrm>
            <a:off x="2283025" y="4807053"/>
            <a:ext cx="294851" cy="414209"/>
          </a:xfrm>
          <a:custGeom>
            <a:avLst/>
            <a:gdLst>
              <a:gd name="connsiteX0" fmla="*/ 397270 w 431036"/>
              <a:gd name="connsiteY0" fmla="*/ 90324 h 605522"/>
              <a:gd name="connsiteX1" fmla="*/ 431036 w 431036"/>
              <a:gd name="connsiteY1" fmla="*/ 124039 h 605522"/>
              <a:gd name="connsiteX2" fmla="*/ 431036 w 431036"/>
              <a:gd name="connsiteY2" fmla="*/ 169018 h 605522"/>
              <a:gd name="connsiteX3" fmla="*/ 409040 w 431036"/>
              <a:gd name="connsiteY3" fmla="*/ 200625 h 605522"/>
              <a:gd name="connsiteX4" fmla="*/ 301573 w 431036"/>
              <a:gd name="connsiteY4" fmla="*/ 240418 h 605522"/>
              <a:gd name="connsiteX5" fmla="*/ 289804 w 431036"/>
              <a:gd name="connsiteY5" fmla="*/ 242525 h 605522"/>
              <a:gd name="connsiteX6" fmla="*/ 277385 w 431036"/>
              <a:gd name="connsiteY6" fmla="*/ 240175 h 605522"/>
              <a:gd name="connsiteX7" fmla="*/ 250032 w 431036"/>
              <a:gd name="connsiteY7" fmla="*/ 229396 h 605522"/>
              <a:gd name="connsiteX8" fmla="*/ 250032 w 431036"/>
              <a:gd name="connsiteY8" fmla="*/ 347802 h 605522"/>
              <a:gd name="connsiteX9" fmla="*/ 301411 w 431036"/>
              <a:gd name="connsiteY9" fmla="*/ 387675 h 605522"/>
              <a:gd name="connsiteX10" fmla="*/ 316183 w 431036"/>
              <a:gd name="connsiteY10" fmla="*/ 421957 h 605522"/>
              <a:gd name="connsiteX11" fmla="*/ 302304 w 431036"/>
              <a:gd name="connsiteY11" fmla="*/ 562082 h 605522"/>
              <a:gd name="connsiteX12" fmla="*/ 260096 w 431036"/>
              <a:gd name="connsiteY12" fmla="*/ 596688 h 605522"/>
              <a:gd name="connsiteX13" fmla="*/ 225438 w 431036"/>
              <a:gd name="connsiteY13" fmla="*/ 554464 h 605522"/>
              <a:gd name="connsiteX14" fmla="*/ 237207 w 431036"/>
              <a:gd name="connsiteY14" fmla="*/ 435572 h 605522"/>
              <a:gd name="connsiteX15" fmla="*/ 208555 w 431036"/>
              <a:gd name="connsiteY15" fmla="*/ 413285 h 605522"/>
              <a:gd name="connsiteX16" fmla="*/ 69027 w 431036"/>
              <a:gd name="connsiteY16" fmla="*/ 590772 h 605522"/>
              <a:gd name="connsiteX17" fmla="*/ 38589 w 431036"/>
              <a:gd name="connsiteY17" fmla="*/ 605522 h 605522"/>
              <a:gd name="connsiteX18" fmla="*/ 14726 w 431036"/>
              <a:gd name="connsiteY18" fmla="*/ 597256 h 605522"/>
              <a:gd name="connsiteX19" fmla="*/ 8232 w 431036"/>
              <a:gd name="connsiteY19" fmla="*/ 543118 h 605522"/>
              <a:gd name="connsiteX20" fmla="*/ 135017 w 431036"/>
              <a:gd name="connsiteY20" fmla="*/ 381840 h 605522"/>
              <a:gd name="connsiteX21" fmla="*/ 133474 w 431036"/>
              <a:gd name="connsiteY21" fmla="*/ 381840 h 605522"/>
              <a:gd name="connsiteX22" fmla="*/ 133474 w 431036"/>
              <a:gd name="connsiteY22" fmla="*/ 185875 h 605522"/>
              <a:gd name="connsiteX23" fmla="*/ 162451 w 431036"/>
              <a:gd name="connsiteY23" fmla="*/ 156942 h 605522"/>
              <a:gd name="connsiteX24" fmla="*/ 235097 w 431036"/>
              <a:gd name="connsiteY24" fmla="*/ 156942 h 605522"/>
              <a:gd name="connsiteX25" fmla="*/ 248733 w 431036"/>
              <a:gd name="connsiteY25" fmla="*/ 156942 h 605522"/>
              <a:gd name="connsiteX26" fmla="*/ 249950 w 431036"/>
              <a:gd name="connsiteY26" fmla="*/ 156942 h 605522"/>
              <a:gd name="connsiteX27" fmla="*/ 249950 w 431036"/>
              <a:gd name="connsiteY27" fmla="*/ 157267 h 605522"/>
              <a:gd name="connsiteX28" fmla="*/ 254496 w 431036"/>
              <a:gd name="connsiteY28" fmla="*/ 158563 h 605522"/>
              <a:gd name="connsiteX29" fmla="*/ 290210 w 431036"/>
              <a:gd name="connsiteY29" fmla="*/ 172665 h 605522"/>
              <a:gd name="connsiteX30" fmla="*/ 363504 w 431036"/>
              <a:gd name="connsiteY30" fmla="*/ 145596 h 605522"/>
              <a:gd name="connsiteX31" fmla="*/ 363504 w 431036"/>
              <a:gd name="connsiteY31" fmla="*/ 124039 h 605522"/>
              <a:gd name="connsiteX32" fmla="*/ 397270 w 431036"/>
              <a:gd name="connsiteY32" fmla="*/ 90324 h 605522"/>
              <a:gd name="connsiteX33" fmla="*/ 191785 w 431036"/>
              <a:gd name="connsiteY33" fmla="*/ 0 h 605522"/>
              <a:gd name="connsiteX34" fmla="*/ 254130 w 431036"/>
              <a:gd name="connsiteY34" fmla="*/ 62239 h 605522"/>
              <a:gd name="connsiteX35" fmla="*/ 191785 w 431036"/>
              <a:gd name="connsiteY35" fmla="*/ 124478 h 605522"/>
              <a:gd name="connsiteX36" fmla="*/ 129440 w 431036"/>
              <a:gd name="connsiteY36" fmla="*/ 62239 h 605522"/>
              <a:gd name="connsiteX37" fmla="*/ 191785 w 431036"/>
              <a:gd name="connsiteY37" fmla="*/ 0 h 60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1036" h="605522">
                <a:moveTo>
                  <a:pt x="397270" y="90324"/>
                </a:moveTo>
                <a:cubicBezTo>
                  <a:pt x="415939" y="90324"/>
                  <a:pt x="431036" y="105398"/>
                  <a:pt x="431036" y="124039"/>
                </a:cubicBezTo>
                <a:lnTo>
                  <a:pt x="431036" y="169018"/>
                </a:lnTo>
                <a:cubicBezTo>
                  <a:pt x="431036" y="183120"/>
                  <a:pt x="422270" y="195763"/>
                  <a:pt x="409040" y="200625"/>
                </a:cubicBezTo>
                <a:lnTo>
                  <a:pt x="301573" y="240418"/>
                </a:lnTo>
                <a:cubicBezTo>
                  <a:pt x="297758" y="241877"/>
                  <a:pt x="293781" y="242525"/>
                  <a:pt x="289804" y="242525"/>
                </a:cubicBezTo>
                <a:cubicBezTo>
                  <a:pt x="285583" y="242525"/>
                  <a:pt x="281362" y="241796"/>
                  <a:pt x="277385" y="240175"/>
                </a:cubicBezTo>
                <a:lnTo>
                  <a:pt x="250032" y="229396"/>
                </a:lnTo>
                <a:lnTo>
                  <a:pt x="250032" y="347802"/>
                </a:lnTo>
                <a:lnTo>
                  <a:pt x="301411" y="387675"/>
                </a:lnTo>
                <a:cubicBezTo>
                  <a:pt x="311881" y="395861"/>
                  <a:pt x="317482" y="408747"/>
                  <a:pt x="316183" y="421957"/>
                </a:cubicBezTo>
                <a:lnTo>
                  <a:pt x="302304" y="562082"/>
                </a:lnTo>
                <a:cubicBezTo>
                  <a:pt x="300193" y="583235"/>
                  <a:pt x="281119" y="598877"/>
                  <a:pt x="260096" y="596688"/>
                </a:cubicBezTo>
                <a:cubicBezTo>
                  <a:pt x="238830" y="594581"/>
                  <a:pt x="223327" y="575698"/>
                  <a:pt x="225438" y="554464"/>
                </a:cubicBezTo>
                <a:lnTo>
                  <a:pt x="237207" y="435572"/>
                </a:lnTo>
                <a:lnTo>
                  <a:pt x="208555" y="413285"/>
                </a:lnTo>
                <a:lnTo>
                  <a:pt x="69027" y="590772"/>
                </a:lnTo>
                <a:cubicBezTo>
                  <a:pt x="61397" y="600416"/>
                  <a:pt x="50034" y="605522"/>
                  <a:pt x="38589" y="605522"/>
                </a:cubicBezTo>
                <a:cubicBezTo>
                  <a:pt x="30229" y="605522"/>
                  <a:pt x="21868" y="602848"/>
                  <a:pt x="14726" y="597256"/>
                </a:cubicBezTo>
                <a:cubicBezTo>
                  <a:pt x="-1995" y="584126"/>
                  <a:pt x="-4917" y="559894"/>
                  <a:pt x="8232" y="543118"/>
                </a:cubicBezTo>
                <a:lnTo>
                  <a:pt x="135017" y="381840"/>
                </a:lnTo>
                <a:lnTo>
                  <a:pt x="133474" y="381840"/>
                </a:lnTo>
                <a:lnTo>
                  <a:pt x="133474" y="185875"/>
                </a:lnTo>
                <a:cubicBezTo>
                  <a:pt x="133474" y="169828"/>
                  <a:pt x="146380" y="156942"/>
                  <a:pt x="162451" y="156942"/>
                </a:cubicBezTo>
                <a:lnTo>
                  <a:pt x="235097" y="156942"/>
                </a:lnTo>
                <a:cubicBezTo>
                  <a:pt x="239480" y="156051"/>
                  <a:pt x="244106" y="155970"/>
                  <a:pt x="248733" y="156942"/>
                </a:cubicBezTo>
                <a:lnTo>
                  <a:pt x="249950" y="156942"/>
                </a:lnTo>
                <a:lnTo>
                  <a:pt x="249950" y="157267"/>
                </a:lnTo>
                <a:cubicBezTo>
                  <a:pt x="251493" y="157672"/>
                  <a:pt x="253035" y="157996"/>
                  <a:pt x="254496" y="158563"/>
                </a:cubicBezTo>
                <a:lnTo>
                  <a:pt x="290210" y="172665"/>
                </a:lnTo>
                <a:lnTo>
                  <a:pt x="363504" y="145596"/>
                </a:lnTo>
                <a:lnTo>
                  <a:pt x="363504" y="124039"/>
                </a:lnTo>
                <a:cubicBezTo>
                  <a:pt x="363504" y="105398"/>
                  <a:pt x="378602" y="90324"/>
                  <a:pt x="397270" y="90324"/>
                </a:cubicBezTo>
                <a:close/>
                <a:moveTo>
                  <a:pt x="191785" y="0"/>
                </a:moveTo>
                <a:cubicBezTo>
                  <a:pt x="226217" y="0"/>
                  <a:pt x="254130" y="27865"/>
                  <a:pt x="254130" y="62239"/>
                </a:cubicBezTo>
                <a:cubicBezTo>
                  <a:pt x="254130" y="96613"/>
                  <a:pt x="226217" y="124478"/>
                  <a:pt x="191785" y="124478"/>
                </a:cubicBezTo>
                <a:cubicBezTo>
                  <a:pt x="157353" y="124478"/>
                  <a:pt x="129440" y="96613"/>
                  <a:pt x="129440" y="62239"/>
                </a:cubicBezTo>
                <a:cubicBezTo>
                  <a:pt x="129440" y="27865"/>
                  <a:pt x="157353" y="0"/>
                  <a:pt x="191785"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3" name="矩形 22"/>
          <p:cNvSpPr/>
          <p:nvPr/>
        </p:nvSpPr>
        <p:spPr>
          <a:xfrm>
            <a:off x="2972957" y="1873866"/>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4" name="矩形 23"/>
          <p:cNvSpPr/>
          <p:nvPr/>
        </p:nvSpPr>
        <p:spPr>
          <a:xfrm>
            <a:off x="2958761" y="2866762"/>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5" name="矩形 24"/>
          <p:cNvSpPr/>
          <p:nvPr/>
        </p:nvSpPr>
        <p:spPr>
          <a:xfrm>
            <a:off x="2901741" y="3886902"/>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6" name="矩形 25"/>
          <p:cNvSpPr/>
          <p:nvPr/>
        </p:nvSpPr>
        <p:spPr>
          <a:xfrm>
            <a:off x="2890009" y="4847374"/>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7" name="文本框 26"/>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
        <p:nvSpPr>
          <p:cNvPr id="33" name="矩形 32"/>
          <p:cNvSpPr/>
          <p:nvPr/>
        </p:nvSpPr>
        <p:spPr>
          <a:xfrm>
            <a:off x="6635578" y="1870124"/>
            <a:ext cx="4744995" cy="3351138"/>
          </a:xfrm>
          <a:prstGeom prst="rect">
            <a:avLst/>
          </a:prstGeom>
          <a:pattFill prst="pct20">
            <a:fgClr>
              <a:srgbClr val="EFACB3"/>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文本框 33"/>
          <p:cNvSpPr txBox="1"/>
          <p:nvPr/>
        </p:nvSpPr>
        <p:spPr>
          <a:xfrm>
            <a:off x="8490549" y="3244334"/>
            <a:ext cx="3336324" cy="369332"/>
          </a:xfrm>
          <a:prstGeom prst="rect">
            <a:avLst/>
          </a:prstGeom>
          <a:noFill/>
        </p:spPr>
        <p:txBody>
          <a:bodyPr wrap="square" rtlCol="0">
            <a:spAutoFit/>
          </a:bodyPr>
          <a:lstStyle/>
          <a:p>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个人照片</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500" fill="hold"/>
                                        <p:tgtEl>
                                          <p:spTgt spid="33"/>
                                        </p:tgtEl>
                                        <p:attrNameLst>
                                          <p:attrName>ppt_w</p:attrName>
                                        </p:attrNameLst>
                                      </p:cBhvr>
                                      <p:tavLst>
                                        <p:tav tm="0">
                                          <p:val>
                                            <p:fltVal val="0"/>
                                          </p:val>
                                        </p:tav>
                                        <p:tav tm="100000">
                                          <p:val>
                                            <p:strVal val="#ppt_w"/>
                                          </p:val>
                                        </p:tav>
                                      </p:tavLst>
                                    </p:anim>
                                    <p:anim calcmode="lin" valueType="num">
                                      <p:cBhvr>
                                        <p:cTn id="45" dur="500" fill="hold"/>
                                        <p:tgtEl>
                                          <p:spTgt spid="33"/>
                                        </p:tgtEl>
                                        <p:attrNameLst>
                                          <p:attrName>ppt_h</p:attrName>
                                        </p:attrNameLst>
                                      </p:cBhvr>
                                      <p:tavLst>
                                        <p:tav tm="0">
                                          <p:val>
                                            <p:fltVal val="0"/>
                                          </p:val>
                                        </p:tav>
                                        <p:tav tm="100000">
                                          <p:val>
                                            <p:strVal val="#ppt_h"/>
                                          </p:val>
                                        </p:tav>
                                      </p:tavLst>
                                    </p:anim>
                                    <p:animEffect transition="in" filter="fade">
                                      <p:cBhvr>
                                        <p:cTn id="46" dur="500"/>
                                        <p:tgtEl>
                                          <p:spTgt spid="33"/>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animEffect transition="in" filter="fade">
                                      <p:cBhvr>
                                        <p:cTn id="5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21" grpId="0" animBg="1"/>
      <p:bldP spid="23" grpId="0"/>
      <p:bldP spid="24" grpId="0"/>
      <p:bldP spid="25" grpId="0"/>
      <p:bldP spid="26" grpId="0"/>
      <p:bldP spid="33" grpId="0" animBg="1"/>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形 28"/>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0" y="0"/>
            <a:ext cx="12341575" cy="7143719"/>
          </a:xfrm>
          <a:prstGeom prst="rect">
            <a:avLst/>
          </a:prstGeom>
        </p:spPr>
      </p:pic>
      <p:grpSp>
        <p:nvGrpSpPr>
          <p:cNvPr id="2" name="千图PPT彼岸天：ID 8661124库_组合 52"/>
          <p:cNvGrpSpPr/>
          <p:nvPr>
            <p:custDataLst>
              <p:tags r:id="rId1"/>
            </p:custDataLst>
          </p:nvPr>
        </p:nvGrpSpPr>
        <p:grpSpPr>
          <a:xfrm>
            <a:off x="4878168" y="1926957"/>
            <a:ext cx="2351109" cy="4189678"/>
            <a:chOff x="5193024" y="3467100"/>
            <a:chExt cx="1807540" cy="3221039"/>
          </a:xfrm>
          <a:solidFill>
            <a:srgbClr val="EFACB3"/>
          </a:solidFill>
          <a:effectLst/>
        </p:grpSpPr>
        <p:sp>
          <p:nvSpPr>
            <p:cNvPr id="3" name="Freeform: Shape 65"/>
            <p:cNvSpPr/>
            <p:nvPr/>
          </p:nvSpPr>
          <p:spPr bwMode="auto">
            <a:xfrm>
              <a:off x="5756283" y="6045201"/>
              <a:ext cx="690771" cy="639764"/>
            </a:xfrm>
            <a:custGeom>
              <a:avLst/>
              <a:gdLst>
                <a:gd name="connsiteX0" fmla="*/ 5460 w 21600"/>
                <a:gd name="connsiteY0" fmla="*/ 2489 h 20420"/>
                <a:gd name="connsiteX1" fmla="*/ 10215 w 21600"/>
                <a:gd name="connsiteY1" fmla="*/ 16 h 20420"/>
                <a:gd name="connsiteX2" fmla="*/ 16139 w 21600"/>
                <a:gd name="connsiteY2" fmla="*/ 2489 h 20420"/>
                <a:gd name="connsiteX3" fmla="*/ 19440 w 21600"/>
                <a:gd name="connsiteY3" fmla="*/ 98 h 20420"/>
                <a:gd name="connsiteX4" fmla="*/ 21600 w 21600"/>
                <a:gd name="connsiteY4" fmla="*/ 1170 h 20420"/>
                <a:gd name="connsiteX5" fmla="*/ 11475 w 21600"/>
                <a:gd name="connsiteY5" fmla="*/ 20420 h 20420"/>
                <a:gd name="connsiteX6" fmla="*/ 831 w 21600"/>
                <a:gd name="connsiteY6" fmla="*/ 2736 h 20420"/>
                <a:gd name="connsiteX7" fmla="*/ 0 w 21600"/>
                <a:gd name="connsiteY7" fmla="*/ 1170 h 20420"/>
                <a:gd name="connsiteX8" fmla="*/ 5460 w 21600"/>
                <a:gd name="connsiteY8" fmla="*/ 2489 h 20420"/>
                <a:gd name="connsiteX9" fmla="*/ 5460 w 21600"/>
                <a:gd name="connsiteY9" fmla="*/ 2489 h 20420"/>
                <a:gd name="connsiteX0-1" fmla="*/ 4629 w 20769"/>
                <a:gd name="connsiteY0-2" fmla="*/ 2489 h 20420"/>
                <a:gd name="connsiteX1-3" fmla="*/ 9384 w 20769"/>
                <a:gd name="connsiteY1-4" fmla="*/ 16 h 20420"/>
                <a:gd name="connsiteX2-5" fmla="*/ 15308 w 20769"/>
                <a:gd name="connsiteY2-6" fmla="*/ 2489 h 20420"/>
                <a:gd name="connsiteX3-7" fmla="*/ 18609 w 20769"/>
                <a:gd name="connsiteY3-8" fmla="*/ 98 h 20420"/>
                <a:gd name="connsiteX4-9" fmla="*/ 20769 w 20769"/>
                <a:gd name="connsiteY4-10" fmla="*/ 1170 h 20420"/>
                <a:gd name="connsiteX5-11" fmla="*/ 10644 w 20769"/>
                <a:gd name="connsiteY5-12" fmla="*/ 20420 h 20420"/>
                <a:gd name="connsiteX6-13" fmla="*/ 0 w 20769"/>
                <a:gd name="connsiteY6-14" fmla="*/ 2736 h 20420"/>
                <a:gd name="connsiteX7-15" fmla="*/ 4629 w 20769"/>
                <a:gd name="connsiteY7-16" fmla="*/ 2489 h 20420"/>
                <a:gd name="connsiteX8-17" fmla="*/ 4629 w 20769"/>
                <a:gd name="connsiteY8-18" fmla="*/ 2489 h 20420"/>
                <a:gd name="connsiteX0-19" fmla="*/ 4629 w 20769"/>
                <a:gd name="connsiteY0-20" fmla="*/ 2489 h 20420"/>
                <a:gd name="connsiteX1-21" fmla="*/ 9384 w 20769"/>
                <a:gd name="connsiteY1-22" fmla="*/ 16 h 20420"/>
                <a:gd name="connsiteX2-23" fmla="*/ 15308 w 20769"/>
                <a:gd name="connsiteY2-24" fmla="*/ 2489 h 20420"/>
                <a:gd name="connsiteX3-25" fmla="*/ 18609 w 20769"/>
                <a:gd name="connsiteY3-26" fmla="*/ 98 h 20420"/>
                <a:gd name="connsiteX4-27" fmla="*/ 20769 w 20769"/>
                <a:gd name="connsiteY4-28" fmla="*/ 1170 h 20420"/>
                <a:gd name="connsiteX5-29" fmla="*/ 19569 w 20769"/>
                <a:gd name="connsiteY5-30" fmla="*/ 3243 h 20420"/>
                <a:gd name="connsiteX6-31" fmla="*/ 10644 w 20769"/>
                <a:gd name="connsiteY6-32" fmla="*/ 20420 h 20420"/>
                <a:gd name="connsiteX7-33" fmla="*/ 0 w 20769"/>
                <a:gd name="connsiteY7-34" fmla="*/ 2736 h 20420"/>
                <a:gd name="connsiteX8-35" fmla="*/ 4629 w 20769"/>
                <a:gd name="connsiteY8-36" fmla="*/ 2489 h 20420"/>
                <a:gd name="connsiteX9-37" fmla="*/ 4629 w 20769"/>
                <a:gd name="connsiteY9-38" fmla="*/ 2489 h 20420"/>
                <a:gd name="connsiteX0-39" fmla="*/ 4629 w 20083"/>
                <a:gd name="connsiteY0-40" fmla="*/ 2489 h 20420"/>
                <a:gd name="connsiteX1-41" fmla="*/ 9384 w 20083"/>
                <a:gd name="connsiteY1-42" fmla="*/ 16 h 20420"/>
                <a:gd name="connsiteX2-43" fmla="*/ 15308 w 20083"/>
                <a:gd name="connsiteY2-44" fmla="*/ 2489 h 20420"/>
                <a:gd name="connsiteX3-45" fmla="*/ 18609 w 20083"/>
                <a:gd name="connsiteY3-46" fmla="*/ 98 h 20420"/>
                <a:gd name="connsiteX4-47" fmla="*/ 19569 w 20083"/>
                <a:gd name="connsiteY4-48" fmla="*/ 3243 h 20420"/>
                <a:gd name="connsiteX5-49" fmla="*/ 10644 w 20083"/>
                <a:gd name="connsiteY5-50" fmla="*/ 20420 h 20420"/>
                <a:gd name="connsiteX6-51" fmla="*/ 0 w 20083"/>
                <a:gd name="connsiteY6-52" fmla="*/ 2736 h 20420"/>
                <a:gd name="connsiteX7-53" fmla="*/ 4629 w 20083"/>
                <a:gd name="connsiteY7-54" fmla="*/ 2489 h 20420"/>
                <a:gd name="connsiteX8-55" fmla="*/ 4629 w 20083"/>
                <a:gd name="connsiteY8-56" fmla="*/ 2489 h 204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0083" h="20420">
                  <a:moveTo>
                    <a:pt x="4629" y="2489"/>
                  </a:moveTo>
                  <a:cubicBezTo>
                    <a:pt x="4629" y="2489"/>
                    <a:pt x="7404" y="-232"/>
                    <a:pt x="9384" y="16"/>
                  </a:cubicBezTo>
                  <a:cubicBezTo>
                    <a:pt x="11364" y="263"/>
                    <a:pt x="14618" y="2695"/>
                    <a:pt x="15308" y="2489"/>
                  </a:cubicBezTo>
                  <a:cubicBezTo>
                    <a:pt x="15999" y="2283"/>
                    <a:pt x="17899" y="-28"/>
                    <a:pt x="18609" y="98"/>
                  </a:cubicBezTo>
                  <a:cubicBezTo>
                    <a:pt x="19319" y="224"/>
                    <a:pt x="20896" y="-144"/>
                    <a:pt x="19569" y="3243"/>
                  </a:cubicBezTo>
                  <a:lnTo>
                    <a:pt x="10644" y="20420"/>
                  </a:lnTo>
                  <a:lnTo>
                    <a:pt x="0" y="2736"/>
                  </a:lnTo>
                  <a:lnTo>
                    <a:pt x="4629" y="2489"/>
                  </a:lnTo>
                  <a:close/>
                  <a:moveTo>
                    <a:pt x="4629" y="2489"/>
                  </a:moveTo>
                </a:path>
              </a:pathLst>
            </a:custGeom>
            <a:grpFill/>
            <a:ln>
              <a:noFill/>
            </a:ln>
          </p:spPr>
          <p:txBody>
            <a:bodyPr anchor="ctr"/>
            <a:lstStyle/>
            <a:p>
              <a:pPr algn="ctr"/>
              <a:endParaRPr dirty="0">
                <a:latin typeface="宋体" panose="02010600030101010101" pitchFamily="2" charset="-122"/>
              </a:endParaRPr>
            </a:p>
          </p:txBody>
        </p:sp>
        <p:sp>
          <p:nvSpPr>
            <p:cNvPr id="4" name="Freeform: Shape 66"/>
            <p:cNvSpPr/>
            <p:nvPr/>
          </p:nvSpPr>
          <p:spPr bwMode="auto">
            <a:xfrm>
              <a:off x="5983428" y="6477759"/>
              <a:ext cx="262529" cy="210380"/>
            </a:xfrm>
            <a:custGeom>
              <a:avLst/>
              <a:gdLst/>
              <a:ahLst/>
              <a:cxnLst/>
              <a:rect l="0" t="0" r="r" b="b"/>
              <a:pathLst>
                <a:path w="21600" h="21600">
                  <a:moveTo>
                    <a:pt x="0" y="0"/>
                  </a:moveTo>
                  <a:lnTo>
                    <a:pt x="11023" y="21600"/>
                  </a:lnTo>
                  <a:lnTo>
                    <a:pt x="21600" y="0"/>
                  </a:lnTo>
                  <a:cubicBezTo>
                    <a:pt x="19769" y="1711"/>
                    <a:pt x="15948" y="3022"/>
                    <a:pt x="11052" y="3022"/>
                  </a:cubicBezTo>
                  <a:cubicBezTo>
                    <a:pt x="6050" y="3021"/>
                    <a:pt x="1767" y="1777"/>
                    <a:pt x="0" y="0"/>
                  </a:cubicBezTo>
                  <a:close/>
                  <a:moveTo>
                    <a:pt x="0" y="0"/>
                  </a:moveTo>
                </a:path>
              </a:pathLst>
            </a:custGeom>
            <a:grpFill/>
            <a:ln>
              <a:noFill/>
            </a:ln>
          </p:spPr>
          <p:txBody>
            <a:bodyPr anchor="ctr"/>
            <a:lstStyle/>
            <a:p>
              <a:pPr algn="ctr"/>
              <a:endParaRPr dirty="0">
                <a:latin typeface="宋体" panose="02010600030101010101" pitchFamily="2" charset="-122"/>
              </a:endParaRPr>
            </a:p>
          </p:txBody>
        </p:sp>
        <p:sp>
          <p:nvSpPr>
            <p:cNvPr id="5" name="Freeform: Shape 67"/>
            <p:cNvSpPr/>
            <p:nvPr/>
          </p:nvSpPr>
          <p:spPr bwMode="auto">
            <a:xfrm>
              <a:off x="5939112" y="3467100"/>
              <a:ext cx="319545" cy="2720472"/>
            </a:xfrm>
            <a:custGeom>
              <a:avLst/>
              <a:gdLst/>
              <a:ahLst/>
              <a:cxnLst/>
              <a:rect l="0" t="0" r="r" b="b"/>
              <a:pathLst>
                <a:path w="21600" h="21600">
                  <a:moveTo>
                    <a:pt x="15445" y="21054"/>
                  </a:moveTo>
                  <a:cubicBezTo>
                    <a:pt x="15409" y="21356"/>
                    <a:pt x="13316" y="21600"/>
                    <a:pt x="10737" y="21600"/>
                  </a:cubicBezTo>
                  <a:cubicBezTo>
                    <a:pt x="8157" y="21600"/>
                    <a:pt x="6067" y="21356"/>
                    <a:pt x="6024" y="21054"/>
                  </a:cubicBezTo>
                  <a:cubicBezTo>
                    <a:pt x="6024" y="21054"/>
                    <a:pt x="6013" y="17098"/>
                    <a:pt x="6013" y="13916"/>
                  </a:cubicBezTo>
                  <a:cubicBezTo>
                    <a:pt x="6013" y="13907"/>
                    <a:pt x="5988" y="1279"/>
                    <a:pt x="5988" y="1270"/>
                  </a:cubicBezTo>
                  <a:lnTo>
                    <a:pt x="0" y="1270"/>
                  </a:lnTo>
                  <a:lnTo>
                    <a:pt x="10800" y="0"/>
                  </a:lnTo>
                  <a:lnTo>
                    <a:pt x="21600" y="1270"/>
                  </a:lnTo>
                  <a:lnTo>
                    <a:pt x="15413" y="1270"/>
                  </a:lnTo>
                  <a:cubicBezTo>
                    <a:pt x="15413" y="1312"/>
                    <a:pt x="15409" y="13974"/>
                    <a:pt x="15406" y="14017"/>
                  </a:cubicBezTo>
                  <a:cubicBezTo>
                    <a:pt x="15406" y="14102"/>
                    <a:pt x="15403" y="14187"/>
                    <a:pt x="15403" y="14274"/>
                  </a:cubicBezTo>
                  <a:cubicBezTo>
                    <a:pt x="15359" y="17168"/>
                    <a:pt x="15448" y="21054"/>
                    <a:pt x="15445" y="21054"/>
                  </a:cubicBezTo>
                  <a:close/>
                  <a:moveTo>
                    <a:pt x="15445" y="21054"/>
                  </a:moveTo>
                </a:path>
              </a:pathLst>
            </a:custGeom>
            <a:grpFill/>
            <a:ln>
              <a:noFill/>
            </a:ln>
          </p:spPr>
          <p:txBody>
            <a:bodyPr anchor="ctr"/>
            <a:lstStyle/>
            <a:p>
              <a:pPr algn="ctr"/>
              <a:endParaRPr dirty="0">
                <a:latin typeface="宋体" panose="02010600030101010101" pitchFamily="2" charset="-122"/>
              </a:endParaRPr>
            </a:p>
          </p:txBody>
        </p:sp>
        <p:sp>
          <p:nvSpPr>
            <p:cNvPr id="6" name="Freeform: Shape 68"/>
            <p:cNvSpPr/>
            <p:nvPr/>
          </p:nvSpPr>
          <p:spPr bwMode="auto">
            <a:xfrm>
              <a:off x="5193024" y="4073658"/>
              <a:ext cx="836457" cy="2103070"/>
            </a:xfrm>
            <a:custGeom>
              <a:avLst/>
              <a:gdLst/>
              <a:ahLst/>
              <a:cxnLst/>
              <a:rect l="0" t="0" r="r" b="b"/>
              <a:pathLst>
                <a:path w="21600" h="21600">
                  <a:moveTo>
                    <a:pt x="0" y="1644"/>
                  </a:moveTo>
                  <a:lnTo>
                    <a:pt x="4131" y="0"/>
                  </a:lnTo>
                  <a:lnTo>
                    <a:pt x="4131" y="911"/>
                  </a:lnTo>
                  <a:cubicBezTo>
                    <a:pt x="4469" y="912"/>
                    <a:pt x="9374" y="914"/>
                    <a:pt x="10965" y="925"/>
                  </a:cubicBezTo>
                  <a:cubicBezTo>
                    <a:pt x="15048" y="952"/>
                    <a:pt x="21600" y="2005"/>
                    <a:pt x="21600" y="6000"/>
                  </a:cubicBezTo>
                  <a:cubicBezTo>
                    <a:pt x="21600" y="10118"/>
                    <a:pt x="21596" y="20893"/>
                    <a:pt x="21596" y="20893"/>
                  </a:cubicBezTo>
                  <a:cubicBezTo>
                    <a:pt x="21581" y="21284"/>
                    <a:pt x="20781" y="21600"/>
                    <a:pt x="19794" y="21600"/>
                  </a:cubicBezTo>
                  <a:cubicBezTo>
                    <a:pt x="18807" y="21600"/>
                    <a:pt x="18007" y="21284"/>
                    <a:pt x="17993" y="20893"/>
                  </a:cubicBezTo>
                  <a:cubicBezTo>
                    <a:pt x="17992" y="20893"/>
                    <a:pt x="18029" y="9551"/>
                    <a:pt x="18005" y="5769"/>
                  </a:cubicBezTo>
                  <a:cubicBezTo>
                    <a:pt x="17992" y="3770"/>
                    <a:pt x="14109" y="2346"/>
                    <a:pt x="11307" y="2346"/>
                  </a:cubicBezTo>
                  <a:lnTo>
                    <a:pt x="4131" y="2346"/>
                  </a:lnTo>
                  <a:lnTo>
                    <a:pt x="4131" y="3288"/>
                  </a:lnTo>
                  <a:lnTo>
                    <a:pt x="0" y="1644"/>
                  </a:lnTo>
                  <a:close/>
                  <a:moveTo>
                    <a:pt x="0" y="1644"/>
                  </a:moveTo>
                </a:path>
              </a:pathLst>
            </a:custGeom>
            <a:grpFill/>
            <a:ln>
              <a:noFill/>
            </a:ln>
          </p:spPr>
          <p:txBody>
            <a:bodyPr anchor="ctr"/>
            <a:lstStyle/>
            <a:p>
              <a:pPr algn="ctr"/>
              <a:endParaRPr dirty="0">
                <a:latin typeface="宋体" panose="02010600030101010101" pitchFamily="2" charset="-122"/>
              </a:endParaRPr>
            </a:p>
          </p:txBody>
        </p:sp>
        <p:sp>
          <p:nvSpPr>
            <p:cNvPr id="7" name="Freeform: Shape 69"/>
            <p:cNvSpPr/>
            <p:nvPr/>
          </p:nvSpPr>
          <p:spPr bwMode="auto">
            <a:xfrm>
              <a:off x="5204591" y="4618041"/>
              <a:ext cx="688252" cy="1552180"/>
            </a:xfrm>
            <a:custGeom>
              <a:avLst/>
              <a:gdLst/>
              <a:ahLst/>
              <a:cxnLst/>
              <a:rect l="0" t="0" r="r" b="b"/>
              <a:pathLst>
                <a:path w="21600" h="21600">
                  <a:moveTo>
                    <a:pt x="0" y="2227"/>
                  </a:moveTo>
                  <a:lnTo>
                    <a:pt x="5020" y="0"/>
                  </a:lnTo>
                  <a:lnTo>
                    <a:pt x="5020" y="1235"/>
                  </a:lnTo>
                  <a:cubicBezTo>
                    <a:pt x="5431" y="1235"/>
                    <a:pt x="6742" y="1238"/>
                    <a:pt x="8676" y="1253"/>
                  </a:cubicBezTo>
                  <a:cubicBezTo>
                    <a:pt x="13637" y="1290"/>
                    <a:pt x="21600" y="2716"/>
                    <a:pt x="21600" y="8129"/>
                  </a:cubicBezTo>
                  <a:cubicBezTo>
                    <a:pt x="21600" y="13707"/>
                    <a:pt x="21595" y="20642"/>
                    <a:pt x="21595" y="20642"/>
                  </a:cubicBezTo>
                  <a:cubicBezTo>
                    <a:pt x="21576" y="21172"/>
                    <a:pt x="20604" y="21600"/>
                    <a:pt x="19405" y="21600"/>
                  </a:cubicBezTo>
                  <a:cubicBezTo>
                    <a:pt x="18206" y="21600"/>
                    <a:pt x="17233" y="21172"/>
                    <a:pt x="17216" y="20642"/>
                  </a:cubicBezTo>
                  <a:cubicBezTo>
                    <a:pt x="17215" y="20642"/>
                    <a:pt x="17260" y="12940"/>
                    <a:pt x="17231" y="7816"/>
                  </a:cubicBezTo>
                  <a:cubicBezTo>
                    <a:pt x="17215" y="5108"/>
                    <a:pt x="12497" y="3178"/>
                    <a:pt x="9091" y="3178"/>
                  </a:cubicBezTo>
                  <a:lnTo>
                    <a:pt x="5020" y="3178"/>
                  </a:lnTo>
                  <a:lnTo>
                    <a:pt x="5020" y="4455"/>
                  </a:lnTo>
                  <a:lnTo>
                    <a:pt x="0" y="2227"/>
                  </a:lnTo>
                  <a:close/>
                  <a:moveTo>
                    <a:pt x="0" y="2227"/>
                  </a:moveTo>
                </a:path>
              </a:pathLst>
            </a:custGeom>
            <a:grpFill/>
            <a:ln>
              <a:noFill/>
            </a:ln>
          </p:spPr>
          <p:txBody>
            <a:bodyPr anchor="ctr"/>
            <a:lstStyle/>
            <a:p>
              <a:pPr algn="ctr"/>
              <a:endParaRPr dirty="0">
                <a:latin typeface="宋体" panose="02010600030101010101" pitchFamily="2" charset="-122"/>
              </a:endParaRPr>
            </a:p>
          </p:txBody>
        </p:sp>
        <p:sp>
          <p:nvSpPr>
            <p:cNvPr id="8" name="Freeform: Shape 70"/>
            <p:cNvSpPr/>
            <p:nvPr/>
          </p:nvSpPr>
          <p:spPr bwMode="auto">
            <a:xfrm>
              <a:off x="6302914" y="4618041"/>
              <a:ext cx="688252" cy="1552180"/>
            </a:xfrm>
            <a:custGeom>
              <a:avLst/>
              <a:gdLst/>
              <a:ahLst/>
              <a:cxnLst/>
              <a:rect l="0" t="0" r="r" b="b"/>
              <a:pathLst>
                <a:path w="21600" h="21600">
                  <a:moveTo>
                    <a:pt x="21600" y="2227"/>
                  </a:moveTo>
                  <a:lnTo>
                    <a:pt x="16580" y="0"/>
                  </a:lnTo>
                  <a:lnTo>
                    <a:pt x="16580" y="1235"/>
                  </a:lnTo>
                  <a:cubicBezTo>
                    <a:pt x="16170" y="1235"/>
                    <a:pt x="14858" y="1238"/>
                    <a:pt x="12924" y="1253"/>
                  </a:cubicBezTo>
                  <a:cubicBezTo>
                    <a:pt x="7963" y="1290"/>
                    <a:pt x="0" y="2716"/>
                    <a:pt x="0" y="8129"/>
                  </a:cubicBezTo>
                  <a:cubicBezTo>
                    <a:pt x="0" y="13707"/>
                    <a:pt x="5" y="20642"/>
                    <a:pt x="5" y="20642"/>
                  </a:cubicBezTo>
                  <a:cubicBezTo>
                    <a:pt x="24" y="21172"/>
                    <a:pt x="996" y="21600"/>
                    <a:pt x="2195" y="21600"/>
                  </a:cubicBezTo>
                  <a:cubicBezTo>
                    <a:pt x="3394" y="21600"/>
                    <a:pt x="4367" y="21172"/>
                    <a:pt x="4383" y="20642"/>
                  </a:cubicBezTo>
                  <a:cubicBezTo>
                    <a:pt x="4385" y="20642"/>
                    <a:pt x="4339" y="12940"/>
                    <a:pt x="4369" y="7816"/>
                  </a:cubicBezTo>
                  <a:cubicBezTo>
                    <a:pt x="4385" y="5108"/>
                    <a:pt x="9103" y="3178"/>
                    <a:pt x="12509" y="3178"/>
                  </a:cubicBezTo>
                  <a:lnTo>
                    <a:pt x="16580" y="3178"/>
                  </a:lnTo>
                  <a:lnTo>
                    <a:pt x="16580" y="4455"/>
                  </a:lnTo>
                  <a:lnTo>
                    <a:pt x="21600" y="2227"/>
                  </a:lnTo>
                  <a:close/>
                  <a:moveTo>
                    <a:pt x="21600" y="2227"/>
                  </a:moveTo>
                </a:path>
              </a:pathLst>
            </a:custGeom>
            <a:grpFill/>
            <a:ln>
              <a:noFill/>
            </a:ln>
          </p:spPr>
          <p:txBody>
            <a:bodyPr anchor="ctr"/>
            <a:lstStyle/>
            <a:p>
              <a:pPr algn="ctr"/>
              <a:endParaRPr dirty="0">
                <a:latin typeface="宋体" panose="02010600030101010101" pitchFamily="2" charset="-122"/>
              </a:endParaRPr>
            </a:p>
          </p:txBody>
        </p:sp>
        <p:sp>
          <p:nvSpPr>
            <p:cNvPr id="9" name="Freeform: Shape 71"/>
            <p:cNvSpPr/>
            <p:nvPr/>
          </p:nvSpPr>
          <p:spPr bwMode="auto">
            <a:xfrm>
              <a:off x="6164107" y="4074381"/>
              <a:ext cx="836457" cy="2102347"/>
            </a:xfrm>
            <a:custGeom>
              <a:avLst/>
              <a:gdLst/>
              <a:ahLst/>
              <a:cxnLst/>
              <a:rect l="0" t="0" r="r" b="b"/>
              <a:pathLst>
                <a:path w="21600" h="21600">
                  <a:moveTo>
                    <a:pt x="21600" y="1644"/>
                  </a:moveTo>
                  <a:lnTo>
                    <a:pt x="17469" y="0"/>
                  </a:lnTo>
                  <a:lnTo>
                    <a:pt x="17469" y="911"/>
                  </a:lnTo>
                  <a:cubicBezTo>
                    <a:pt x="17131" y="912"/>
                    <a:pt x="12226" y="914"/>
                    <a:pt x="10635" y="925"/>
                  </a:cubicBezTo>
                  <a:cubicBezTo>
                    <a:pt x="6552" y="952"/>
                    <a:pt x="0" y="2005"/>
                    <a:pt x="0" y="6000"/>
                  </a:cubicBezTo>
                  <a:cubicBezTo>
                    <a:pt x="0" y="10118"/>
                    <a:pt x="4" y="20893"/>
                    <a:pt x="4" y="20893"/>
                  </a:cubicBezTo>
                  <a:cubicBezTo>
                    <a:pt x="20" y="21284"/>
                    <a:pt x="820" y="21600"/>
                    <a:pt x="1806" y="21600"/>
                  </a:cubicBezTo>
                  <a:cubicBezTo>
                    <a:pt x="2793" y="21600"/>
                    <a:pt x="3593" y="21284"/>
                    <a:pt x="3607" y="20893"/>
                  </a:cubicBezTo>
                  <a:cubicBezTo>
                    <a:pt x="3608" y="20893"/>
                    <a:pt x="3571" y="9551"/>
                    <a:pt x="3595" y="5769"/>
                  </a:cubicBezTo>
                  <a:cubicBezTo>
                    <a:pt x="3608" y="3770"/>
                    <a:pt x="7491" y="2346"/>
                    <a:pt x="10293" y="2346"/>
                  </a:cubicBezTo>
                  <a:lnTo>
                    <a:pt x="17469" y="2346"/>
                  </a:lnTo>
                  <a:lnTo>
                    <a:pt x="17469" y="3288"/>
                  </a:lnTo>
                  <a:lnTo>
                    <a:pt x="21600" y="1644"/>
                  </a:lnTo>
                  <a:close/>
                  <a:moveTo>
                    <a:pt x="21600" y="1644"/>
                  </a:moveTo>
                </a:path>
              </a:pathLst>
            </a:custGeom>
            <a:grpFill/>
            <a:ln>
              <a:noFill/>
            </a:ln>
          </p:spPr>
          <p:txBody>
            <a:bodyPr anchor="ctr"/>
            <a:lstStyle/>
            <a:p>
              <a:pPr algn="ctr"/>
              <a:endParaRPr dirty="0">
                <a:latin typeface="宋体" panose="02010600030101010101" pitchFamily="2" charset="-122"/>
              </a:endParaRPr>
            </a:p>
          </p:txBody>
        </p:sp>
      </p:grpSp>
      <p:grpSp>
        <p:nvGrpSpPr>
          <p:cNvPr id="10" name="千图PPT彼岸天：ID 8661124库_组合 21"/>
          <p:cNvGrpSpPr/>
          <p:nvPr>
            <p:custDataLst>
              <p:tags r:id="rId2"/>
            </p:custDataLst>
          </p:nvPr>
        </p:nvGrpSpPr>
        <p:grpSpPr>
          <a:xfrm>
            <a:off x="7286844" y="2668468"/>
            <a:ext cx="3191685" cy="507832"/>
            <a:chOff x="7286845" y="2565598"/>
            <a:chExt cx="2894452" cy="507832"/>
          </a:xfrm>
        </p:grpSpPr>
        <p:sp>
          <p:nvSpPr>
            <p:cNvPr id="11" name="Rectangle 72"/>
            <p:cNvSpPr/>
            <p:nvPr/>
          </p:nvSpPr>
          <p:spPr>
            <a:xfrm>
              <a:off x="7605458" y="2565598"/>
              <a:ext cx="2575839" cy="507831"/>
            </a:xfrm>
            <a:prstGeom prst="rect">
              <a:avLst/>
            </a:prstGeom>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2" name="Rectangle 73"/>
            <p:cNvSpPr/>
            <p:nvPr/>
          </p:nvSpPr>
          <p:spPr>
            <a:xfrm>
              <a:off x="7286845" y="2565599"/>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41%</a:t>
              </a:r>
            </a:p>
          </p:txBody>
        </p:sp>
      </p:grpSp>
      <p:grpSp>
        <p:nvGrpSpPr>
          <p:cNvPr id="13" name="千图PPT彼岸天：ID 8661124库_组合 1"/>
          <p:cNvGrpSpPr/>
          <p:nvPr>
            <p:custDataLst>
              <p:tags r:id="rId3"/>
            </p:custDataLst>
          </p:nvPr>
        </p:nvGrpSpPr>
        <p:grpSpPr>
          <a:xfrm>
            <a:off x="7286844" y="3404805"/>
            <a:ext cx="3248317" cy="882920"/>
            <a:chOff x="7286845" y="3279075"/>
            <a:chExt cx="2945810" cy="882920"/>
          </a:xfrm>
        </p:grpSpPr>
        <p:sp>
          <p:nvSpPr>
            <p:cNvPr id="14" name="Rectangle 74"/>
            <p:cNvSpPr/>
            <p:nvPr/>
          </p:nvSpPr>
          <p:spPr>
            <a:xfrm>
              <a:off x="7656816" y="3654164"/>
              <a:ext cx="2575839" cy="507831"/>
            </a:xfrm>
            <a:prstGeom prst="rect">
              <a:avLst/>
            </a:prstGeom>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5" name="Rectangle 75"/>
            <p:cNvSpPr/>
            <p:nvPr/>
          </p:nvSpPr>
          <p:spPr>
            <a:xfrm>
              <a:off x="7286845" y="3279075"/>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27%</a:t>
              </a:r>
            </a:p>
          </p:txBody>
        </p:sp>
      </p:grpSp>
      <p:grpSp>
        <p:nvGrpSpPr>
          <p:cNvPr id="16" name="千图PPT彼岸天：ID 8661124库_组合 24"/>
          <p:cNvGrpSpPr/>
          <p:nvPr>
            <p:custDataLst>
              <p:tags r:id="rId4"/>
            </p:custDataLst>
          </p:nvPr>
        </p:nvGrpSpPr>
        <p:grpSpPr>
          <a:xfrm>
            <a:off x="1738185" y="3393375"/>
            <a:ext cx="3079802" cy="978821"/>
            <a:chOff x="1959345" y="3279075"/>
            <a:chExt cx="2858641" cy="978821"/>
          </a:xfrm>
        </p:grpSpPr>
        <p:sp>
          <p:nvSpPr>
            <p:cNvPr id="17" name="Rectangle 76"/>
            <p:cNvSpPr/>
            <p:nvPr/>
          </p:nvSpPr>
          <p:spPr>
            <a:xfrm>
              <a:off x="1959345" y="3750065"/>
              <a:ext cx="2575839" cy="507831"/>
            </a:xfrm>
            <a:prstGeom prst="rect">
              <a:avLst/>
            </a:prstGeom>
          </p:spPr>
          <p:txBody>
            <a:bodyPr wrap="square" lIns="144000" tIns="0" rIns="144000" bIns="0" anchor="ctr">
              <a:noAutofit/>
            </a:bodyPr>
            <a:lstStyle/>
            <a:p>
              <a:pPr lvl="0" algn="r">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8" name="Rectangle 77"/>
            <p:cNvSpPr/>
            <p:nvPr/>
          </p:nvSpPr>
          <p:spPr>
            <a:xfrm>
              <a:off x="4083811" y="3279075"/>
              <a:ext cx="734175" cy="507831"/>
            </a:xfrm>
            <a:prstGeom prst="rect">
              <a:avLst/>
            </a:prstGeom>
            <a:effectLst/>
          </p:spPr>
          <p:txBody>
            <a:bodyPr wrap="none" lIns="0" tIns="0" rIns="0" bIns="0" anchor="ctr">
              <a:normAutofit/>
            </a:bodyPr>
            <a:lstStyle/>
            <a:p>
              <a:pPr algn="r"/>
              <a:r>
                <a:rPr lang="en-US" sz="1200" dirty="0">
                  <a:solidFill>
                    <a:srgbClr val="EFACB3"/>
                  </a:solidFill>
                  <a:latin typeface="思源黑体 CN Normal" panose="020B0400000000000000" pitchFamily="34" charset="-122"/>
                  <a:ea typeface="思源黑体 CN Normal" panose="020B0400000000000000" pitchFamily="34" charset="-122"/>
                </a:rPr>
                <a:t>22%</a:t>
              </a:r>
            </a:p>
          </p:txBody>
        </p:sp>
      </p:grpSp>
      <p:grpSp>
        <p:nvGrpSpPr>
          <p:cNvPr id="19" name="千图PPT彼岸天：ID 8661124库_组合 23"/>
          <p:cNvGrpSpPr/>
          <p:nvPr>
            <p:custDataLst>
              <p:tags r:id="rId5"/>
            </p:custDataLst>
          </p:nvPr>
        </p:nvGrpSpPr>
        <p:grpSpPr>
          <a:xfrm>
            <a:off x="1919777" y="2208090"/>
            <a:ext cx="2898210" cy="968210"/>
            <a:chOff x="2127897" y="2105220"/>
            <a:chExt cx="2690089" cy="968210"/>
          </a:xfrm>
        </p:grpSpPr>
        <p:sp>
          <p:nvSpPr>
            <p:cNvPr id="20" name="Rectangle 78"/>
            <p:cNvSpPr/>
            <p:nvPr/>
          </p:nvSpPr>
          <p:spPr>
            <a:xfrm>
              <a:off x="2127897" y="2105220"/>
              <a:ext cx="2575839" cy="507831"/>
            </a:xfrm>
            <a:prstGeom prst="rect">
              <a:avLst/>
            </a:prstGeom>
          </p:spPr>
          <p:txBody>
            <a:bodyPr wrap="square" lIns="144000" tIns="0" rIns="144000" bIns="0" anchor="ctr">
              <a:noAutofit/>
            </a:bodyPr>
            <a:lstStyle/>
            <a:p>
              <a:pPr lvl="0" algn="r">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21" name="Rectangle 79"/>
            <p:cNvSpPr/>
            <p:nvPr/>
          </p:nvSpPr>
          <p:spPr>
            <a:xfrm>
              <a:off x="4083811" y="2565599"/>
              <a:ext cx="734175" cy="507831"/>
            </a:xfrm>
            <a:prstGeom prst="rect">
              <a:avLst/>
            </a:prstGeom>
            <a:effectLst/>
          </p:spPr>
          <p:txBody>
            <a:bodyPr wrap="none" lIns="0" tIns="0" rIns="0" bIns="0" anchor="ctr">
              <a:normAutofit/>
            </a:bodyPr>
            <a:lstStyle/>
            <a:p>
              <a:pPr algn="r"/>
              <a:r>
                <a:rPr lang="en-US" sz="1200" dirty="0">
                  <a:solidFill>
                    <a:srgbClr val="EFACB3"/>
                  </a:solidFill>
                  <a:latin typeface="思源黑体 CN Normal" panose="020B0400000000000000" pitchFamily="34" charset="-122"/>
                  <a:ea typeface="思源黑体 CN Normal" panose="020B0400000000000000" pitchFamily="34" charset="-122"/>
                </a:rPr>
                <a:t>30%</a:t>
              </a:r>
            </a:p>
          </p:txBody>
        </p:sp>
      </p:grpSp>
      <p:grpSp>
        <p:nvGrpSpPr>
          <p:cNvPr id="22" name="千图PPT彼岸天：ID 8661124库_组合 22"/>
          <p:cNvGrpSpPr/>
          <p:nvPr>
            <p:custDataLst>
              <p:tags r:id="rId6"/>
            </p:custDataLst>
          </p:nvPr>
        </p:nvGrpSpPr>
        <p:grpSpPr>
          <a:xfrm>
            <a:off x="5963432" y="1351401"/>
            <a:ext cx="3284275" cy="588162"/>
            <a:chOff x="5963432" y="1351401"/>
            <a:chExt cx="2978419" cy="588162"/>
          </a:xfrm>
        </p:grpSpPr>
        <p:sp>
          <p:nvSpPr>
            <p:cNvPr id="23" name="Rectangle 80"/>
            <p:cNvSpPr/>
            <p:nvPr/>
          </p:nvSpPr>
          <p:spPr>
            <a:xfrm>
              <a:off x="6366012" y="1431732"/>
              <a:ext cx="2575839" cy="507831"/>
            </a:xfrm>
            <a:prstGeom prst="rect">
              <a:avLst/>
            </a:prstGeom>
            <a:effectLst/>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24" name="Rectangle 81"/>
            <p:cNvSpPr/>
            <p:nvPr/>
          </p:nvSpPr>
          <p:spPr>
            <a:xfrm>
              <a:off x="5963432" y="1351401"/>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24%</a:t>
              </a:r>
            </a:p>
          </p:txBody>
        </p:sp>
      </p:grpSp>
      <p:sp>
        <p:nvSpPr>
          <p:cNvPr id="34" name="文本框 33"/>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2"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ppt_x</p:attrName>
                                        </p:attrNameLst>
                                      </p:cBhvr>
                                      <p:tavLst>
                                        <p:tav tm="0">
                                          <p:val>
                                            <p:strVal val="#ppt_x+#ppt_w/2"/>
                                          </p:val>
                                        </p:tav>
                                        <p:tav tm="100000">
                                          <p:val>
                                            <p:strVal val="#ppt_x"/>
                                          </p:val>
                                        </p:tav>
                                      </p:tavLst>
                                    </p:anim>
                                    <p:anim calcmode="lin" valueType="num">
                                      <p:cBhvr>
                                        <p:cTn id="14" dur="500" fill="hold"/>
                                        <p:tgtEl>
                                          <p:spTgt spid="16"/>
                                        </p:tgtEl>
                                        <p:attrNameLst>
                                          <p:attrName>ppt_y</p:attrName>
                                        </p:attrNameLst>
                                      </p:cBhvr>
                                      <p:tavLst>
                                        <p:tav tm="0">
                                          <p:val>
                                            <p:strVal val="#ppt_y"/>
                                          </p:val>
                                        </p:tav>
                                        <p:tav tm="100000">
                                          <p:val>
                                            <p:strVal val="#ppt_y"/>
                                          </p:val>
                                        </p:tav>
                                      </p:tavLst>
                                    </p:anim>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17" presetClass="entr" presetSubtype="2"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ppt_x</p:attrName>
                                        </p:attrNameLst>
                                      </p:cBhvr>
                                      <p:tavLst>
                                        <p:tav tm="0">
                                          <p:val>
                                            <p:strVal val="#ppt_x+#ppt_w/2"/>
                                          </p:val>
                                        </p:tav>
                                        <p:tav tm="100000">
                                          <p:val>
                                            <p:strVal val="#ppt_x"/>
                                          </p:val>
                                        </p:tav>
                                      </p:tavLst>
                                    </p:anim>
                                    <p:anim calcmode="lin" valueType="num">
                                      <p:cBhvr>
                                        <p:cTn id="21" dur="500" fill="hold"/>
                                        <p:tgtEl>
                                          <p:spTgt spid="19"/>
                                        </p:tgtEl>
                                        <p:attrNameLst>
                                          <p:attrName>ppt_y</p:attrName>
                                        </p:attrNameLst>
                                      </p:cBhvr>
                                      <p:tavLst>
                                        <p:tav tm="0">
                                          <p:val>
                                            <p:strVal val="#ppt_y"/>
                                          </p:val>
                                        </p:tav>
                                        <p:tav tm="100000">
                                          <p:val>
                                            <p:strVal val="#ppt_y"/>
                                          </p:val>
                                        </p:tav>
                                      </p:tavLst>
                                    </p:anim>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ppt_x</p:attrName>
                                        </p:attrNameLst>
                                      </p:cBhvr>
                                      <p:tavLst>
                                        <p:tav tm="0">
                                          <p:val>
                                            <p:strVal val="#ppt_x"/>
                                          </p:val>
                                        </p:tav>
                                        <p:tav tm="100000">
                                          <p:val>
                                            <p:strVal val="#ppt_x"/>
                                          </p:val>
                                        </p:tav>
                                      </p:tavLst>
                                    </p:anim>
                                    <p:anim calcmode="lin" valueType="num">
                                      <p:cBhvr>
                                        <p:cTn id="28" dur="500" fill="hold"/>
                                        <p:tgtEl>
                                          <p:spTgt spid="22"/>
                                        </p:tgtEl>
                                        <p:attrNameLst>
                                          <p:attrName>ppt_y</p:attrName>
                                        </p:attrNameLst>
                                      </p:cBhvr>
                                      <p:tavLst>
                                        <p:tav tm="0">
                                          <p:val>
                                            <p:strVal val="#ppt_y+#ppt_h/2"/>
                                          </p:val>
                                        </p:tav>
                                        <p:tav tm="100000">
                                          <p:val>
                                            <p:strVal val="#ppt_y"/>
                                          </p:val>
                                        </p:tav>
                                      </p:tavLst>
                                    </p:anim>
                                    <p:anim calcmode="lin" valueType="num">
                                      <p:cBhvr>
                                        <p:cTn id="29" dur="500" fill="hold"/>
                                        <p:tgtEl>
                                          <p:spTgt spid="22"/>
                                        </p:tgtEl>
                                        <p:attrNameLst>
                                          <p:attrName>ppt_w</p:attrName>
                                        </p:attrNameLst>
                                      </p:cBhvr>
                                      <p:tavLst>
                                        <p:tav tm="0">
                                          <p:val>
                                            <p:strVal val="#ppt_w"/>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7"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ppt_x</p:attrName>
                                        </p:attrNameLst>
                                      </p:cBhvr>
                                      <p:tavLst>
                                        <p:tav tm="0">
                                          <p:val>
                                            <p:strVal val="#ppt_x-#ppt_w/2"/>
                                          </p:val>
                                        </p:tav>
                                        <p:tav tm="100000">
                                          <p:val>
                                            <p:strVal val="#ppt_x"/>
                                          </p:val>
                                        </p:tav>
                                      </p:tavLst>
                                    </p:anim>
                                    <p:anim calcmode="lin" valueType="num">
                                      <p:cBhvr>
                                        <p:cTn id="35" dur="500" fill="hold"/>
                                        <p:tgtEl>
                                          <p:spTgt spid="10"/>
                                        </p:tgtEl>
                                        <p:attrNameLst>
                                          <p:attrName>ppt_y</p:attrName>
                                        </p:attrNameLst>
                                      </p:cBhvr>
                                      <p:tavLst>
                                        <p:tav tm="0">
                                          <p:val>
                                            <p:strVal val="#ppt_y"/>
                                          </p:val>
                                        </p:tav>
                                        <p:tav tm="100000">
                                          <p:val>
                                            <p:strVal val="#ppt_y"/>
                                          </p:val>
                                        </p:tav>
                                      </p:tavLst>
                                    </p:anim>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strVal val="#ppt_h"/>
                                          </p:val>
                                        </p:tav>
                                        <p:tav tm="100000">
                                          <p:val>
                                            <p:strVal val="#ppt_h"/>
                                          </p:val>
                                        </p:tav>
                                      </p:tavLst>
                                    </p:anim>
                                  </p:childTnLst>
                                </p:cTn>
                              </p:par>
                            </p:childTnLst>
                          </p:cTn>
                        </p:par>
                        <p:par>
                          <p:cTn id="38" fill="hold">
                            <p:stCondLst>
                              <p:cond delay="3000"/>
                            </p:stCondLst>
                            <p:childTnLst>
                              <p:par>
                                <p:cTn id="39" presetID="17" presetClass="entr" presetSubtype="8"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ppt_x</p:attrName>
                                        </p:attrNameLst>
                                      </p:cBhvr>
                                      <p:tavLst>
                                        <p:tav tm="0">
                                          <p:val>
                                            <p:strVal val="#ppt_x-#ppt_w/2"/>
                                          </p:val>
                                        </p:tav>
                                        <p:tav tm="100000">
                                          <p:val>
                                            <p:strVal val="#ppt_x"/>
                                          </p:val>
                                        </p:tav>
                                      </p:tavLst>
                                    </p:anim>
                                    <p:anim calcmode="lin" valueType="num">
                                      <p:cBhvr>
                                        <p:cTn id="42" dur="500" fill="hold"/>
                                        <p:tgtEl>
                                          <p:spTgt spid="13"/>
                                        </p:tgtEl>
                                        <p:attrNameLst>
                                          <p:attrName>ppt_y</p:attrName>
                                        </p:attrNameLst>
                                      </p:cBhvr>
                                      <p:tavLst>
                                        <p:tav tm="0">
                                          <p:val>
                                            <p:strVal val="#ppt_y"/>
                                          </p:val>
                                        </p:tav>
                                        <p:tav tm="100000">
                                          <p:val>
                                            <p:strVal val="#ppt_y"/>
                                          </p:val>
                                        </p:tav>
                                      </p:tavLst>
                                    </p:anim>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图形 3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Chord 23"/>
          <p:cNvSpPr/>
          <p:nvPr/>
        </p:nvSpPr>
        <p:spPr>
          <a:xfrm rot="6745650">
            <a:off x="1559713"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3" name="Rectangle 24"/>
          <p:cNvSpPr/>
          <p:nvPr/>
        </p:nvSpPr>
        <p:spPr>
          <a:xfrm>
            <a:off x="1544600" y="3933230"/>
            <a:ext cx="9174513" cy="5292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4" name="Isosceles Triangle 25"/>
          <p:cNvSpPr/>
          <p:nvPr/>
        </p:nvSpPr>
        <p:spPr>
          <a:xfrm rot="10800000">
            <a:off x="2472274"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grpSp>
        <p:nvGrpSpPr>
          <p:cNvPr id="5" name="Group 279"/>
          <p:cNvGrpSpPr/>
          <p:nvPr/>
        </p:nvGrpSpPr>
        <p:grpSpPr>
          <a:xfrm>
            <a:off x="2326995" y="1970152"/>
            <a:ext cx="643428" cy="643423"/>
            <a:chOff x="846989" y="1401020"/>
            <a:chExt cx="877416" cy="877416"/>
          </a:xfrm>
          <a:effectLst/>
        </p:grpSpPr>
        <p:sp>
          <p:nvSpPr>
            <p:cNvPr id="6" name="Teardrop 29"/>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7" name="Oval 3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90%</a:t>
              </a:r>
            </a:p>
          </p:txBody>
        </p:sp>
      </p:grpSp>
      <p:grpSp>
        <p:nvGrpSpPr>
          <p:cNvPr id="8" name="Group 279"/>
          <p:cNvGrpSpPr/>
          <p:nvPr/>
        </p:nvGrpSpPr>
        <p:grpSpPr>
          <a:xfrm>
            <a:off x="4636955" y="1994518"/>
            <a:ext cx="643428" cy="643423"/>
            <a:chOff x="846989" y="1401020"/>
            <a:chExt cx="877416" cy="877416"/>
          </a:xfrm>
          <a:effectLst/>
        </p:grpSpPr>
        <p:sp>
          <p:nvSpPr>
            <p:cNvPr id="9" name="Teardrop 32"/>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0" name="Oval 3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80%</a:t>
              </a:r>
            </a:p>
          </p:txBody>
        </p:sp>
      </p:grpSp>
      <p:grpSp>
        <p:nvGrpSpPr>
          <p:cNvPr id="11" name="Group 279"/>
          <p:cNvGrpSpPr/>
          <p:nvPr/>
        </p:nvGrpSpPr>
        <p:grpSpPr>
          <a:xfrm>
            <a:off x="6937753" y="1987829"/>
            <a:ext cx="643428" cy="643423"/>
            <a:chOff x="846989" y="1401020"/>
            <a:chExt cx="877416" cy="877416"/>
          </a:xfrm>
          <a:effectLst/>
        </p:grpSpPr>
        <p:sp>
          <p:nvSpPr>
            <p:cNvPr id="12" name="Teardrop 35"/>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3" name="Oval 3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70%</a:t>
              </a:r>
            </a:p>
          </p:txBody>
        </p:sp>
      </p:grpSp>
      <p:grpSp>
        <p:nvGrpSpPr>
          <p:cNvPr id="14" name="Group 279"/>
          <p:cNvGrpSpPr/>
          <p:nvPr/>
        </p:nvGrpSpPr>
        <p:grpSpPr>
          <a:xfrm>
            <a:off x="9267949" y="1994518"/>
            <a:ext cx="643428" cy="643423"/>
            <a:chOff x="846989" y="1401020"/>
            <a:chExt cx="877416" cy="877416"/>
          </a:xfrm>
          <a:effectLst/>
        </p:grpSpPr>
        <p:sp>
          <p:nvSpPr>
            <p:cNvPr id="15" name="Teardrop 39"/>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6" name="Oval 4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95%</a:t>
              </a:r>
            </a:p>
          </p:txBody>
        </p:sp>
      </p:grpSp>
      <p:sp>
        <p:nvSpPr>
          <p:cNvPr id="38" name="Freeform 182"/>
          <p:cNvSpPr>
            <a:spLocks noEditPoints="1"/>
          </p:cNvSpPr>
          <p:nvPr/>
        </p:nvSpPr>
        <p:spPr bwMode="auto">
          <a:xfrm>
            <a:off x="2361278" y="3174979"/>
            <a:ext cx="574857" cy="366465"/>
          </a:xfrm>
          <a:custGeom>
            <a:avLst/>
            <a:gdLst>
              <a:gd name="connsiteX0" fmla="*/ 498968 w 603828"/>
              <a:gd name="connsiteY0" fmla="*/ 125959 h 384934"/>
              <a:gd name="connsiteX1" fmla="*/ 519009 w 603828"/>
              <a:gd name="connsiteY1" fmla="*/ 145894 h 384934"/>
              <a:gd name="connsiteX2" fmla="*/ 498968 w 603828"/>
              <a:gd name="connsiteY2" fmla="*/ 165829 h 384934"/>
              <a:gd name="connsiteX3" fmla="*/ 478927 w 603828"/>
              <a:gd name="connsiteY3" fmla="*/ 145894 h 384934"/>
              <a:gd name="connsiteX4" fmla="*/ 498968 w 603828"/>
              <a:gd name="connsiteY4" fmla="*/ 125959 h 384934"/>
              <a:gd name="connsiteX5" fmla="*/ 442339 w 603828"/>
              <a:gd name="connsiteY5" fmla="*/ 125959 h 384934"/>
              <a:gd name="connsiteX6" fmla="*/ 462415 w 603828"/>
              <a:gd name="connsiteY6" fmla="*/ 145894 h 384934"/>
              <a:gd name="connsiteX7" fmla="*/ 442339 w 603828"/>
              <a:gd name="connsiteY7" fmla="*/ 165829 h 384934"/>
              <a:gd name="connsiteX8" fmla="*/ 422263 w 603828"/>
              <a:gd name="connsiteY8" fmla="*/ 145894 h 384934"/>
              <a:gd name="connsiteX9" fmla="*/ 442339 w 603828"/>
              <a:gd name="connsiteY9" fmla="*/ 125959 h 384934"/>
              <a:gd name="connsiteX10" fmla="*/ 385711 w 603828"/>
              <a:gd name="connsiteY10" fmla="*/ 125959 h 384934"/>
              <a:gd name="connsiteX11" fmla="*/ 405752 w 603828"/>
              <a:gd name="connsiteY11" fmla="*/ 145894 h 384934"/>
              <a:gd name="connsiteX12" fmla="*/ 385711 w 603828"/>
              <a:gd name="connsiteY12" fmla="*/ 165829 h 384934"/>
              <a:gd name="connsiteX13" fmla="*/ 365670 w 603828"/>
              <a:gd name="connsiteY13" fmla="*/ 145894 h 384934"/>
              <a:gd name="connsiteX14" fmla="*/ 385711 w 603828"/>
              <a:gd name="connsiteY14" fmla="*/ 125959 h 384934"/>
              <a:gd name="connsiteX15" fmla="*/ 329117 w 603828"/>
              <a:gd name="connsiteY15" fmla="*/ 125959 h 384934"/>
              <a:gd name="connsiteX16" fmla="*/ 349158 w 603828"/>
              <a:gd name="connsiteY16" fmla="*/ 145894 h 384934"/>
              <a:gd name="connsiteX17" fmla="*/ 329117 w 603828"/>
              <a:gd name="connsiteY17" fmla="*/ 165829 h 384934"/>
              <a:gd name="connsiteX18" fmla="*/ 309076 w 603828"/>
              <a:gd name="connsiteY18" fmla="*/ 145894 h 384934"/>
              <a:gd name="connsiteX19" fmla="*/ 329117 w 603828"/>
              <a:gd name="connsiteY19" fmla="*/ 125959 h 384934"/>
              <a:gd name="connsiteX20" fmla="*/ 414024 w 603828"/>
              <a:gd name="connsiteY20" fmla="*/ 34369 h 384934"/>
              <a:gd name="connsiteX21" fmla="*/ 258464 w 603828"/>
              <a:gd name="connsiteY21" fmla="*/ 141601 h 384934"/>
              <a:gd name="connsiteX22" fmla="*/ 414024 w 603828"/>
              <a:gd name="connsiteY22" fmla="*/ 248832 h 384934"/>
              <a:gd name="connsiteX23" fmla="*/ 452914 w 603828"/>
              <a:gd name="connsiteY23" fmla="*/ 245395 h 384934"/>
              <a:gd name="connsiteX24" fmla="*/ 456011 w 603828"/>
              <a:gd name="connsiteY24" fmla="*/ 245224 h 384934"/>
              <a:gd name="connsiteX25" fmla="*/ 464443 w 603828"/>
              <a:gd name="connsiteY25" fmla="*/ 247458 h 384934"/>
              <a:gd name="connsiteX26" fmla="*/ 520025 w 603828"/>
              <a:gd name="connsiteY26" fmla="*/ 278905 h 384934"/>
              <a:gd name="connsiteX27" fmla="*/ 509872 w 603828"/>
              <a:gd name="connsiteY27" fmla="*/ 240240 h 384934"/>
              <a:gd name="connsiteX28" fmla="*/ 517444 w 603828"/>
              <a:gd name="connsiteY28" fmla="*/ 221337 h 384934"/>
              <a:gd name="connsiteX29" fmla="*/ 569412 w 603828"/>
              <a:gd name="connsiteY29" fmla="*/ 141601 h 384934"/>
              <a:gd name="connsiteX30" fmla="*/ 414024 w 603828"/>
              <a:gd name="connsiteY30" fmla="*/ 34369 h 384934"/>
              <a:gd name="connsiteX31" fmla="*/ 414024 w 603828"/>
              <a:gd name="connsiteY31" fmla="*/ 0 h 384934"/>
              <a:gd name="connsiteX32" fmla="*/ 546181 w 603828"/>
              <a:gd name="connsiteY32" fmla="*/ 39696 h 384934"/>
              <a:gd name="connsiteX33" fmla="*/ 603828 w 603828"/>
              <a:gd name="connsiteY33" fmla="*/ 141601 h 384934"/>
              <a:gd name="connsiteX34" fmla="*/ 546353 w 603828"/>
              <a:gd name="connsiteY34" fmla="*/ 243505 h 384934"/>
              <a:gd name="connsiteX35" fmla="*/ 563561 w 603828"/>
              <a:gd name="connsiteY35" fmla="*/ 309666 h 384934"/>
              <a:gd name="connsiteX36" fmla="*/ 557366 w 603828"/>
              <a:gd name="connsiteY36" fmla="*/ 327538 h 384934"/>
              <a:gd name="connsiteX37" fmla="*/ 546870 w 603828"/>
              <a:gd name="connsiteY37" fmla="*/ 331146 h 384934"/>
              <a:gd name="connsiteX38" fmla="*/ 538438 w 603828"/>
              <a:gd name="connsiteY38" fmla="*/ 328912 h 384934"/>
              <a:gd name="connsiteX39" fmla="*/ 452742 w 603828"/>
              <a:gd name="connsiteY39" fmla="*/ 280280 h 384934"/>
              <a:gd name="connsiteX40" fmla="*/ 414024 w 603828"/>
              <a:gd name="connsiteY40" fmla="*/ 283201 h 384934"/>
              <a:gd name="connsiteX41" fmla="*/ 347773 w 603828"/>
              <a:gd name="connsiteY41" fmla="*/ 274437 h 384934"/>
              <a:gd name="connsiteX42" fmla="*/ 322133 w 603828"/>
              <a:gd name="connsiteY42" fmla="*/ 297293 h 384934"/>
              <a:gd name="connsiteX43" fmla="*/ 189976 w 603828"/>
              <a:gd name="connsiteY43" fmla="*/ 336989 h 384934"/>
              <a:gd name="connsiteX44" fmla="*/ 151086 w 603828"/>
              <a:gd name="connsiteY44" fmla="*/ 334068 h 384934"/>
              <a:gd name="connsiteX45" fmla="*/ 65390 w 603828"/>
              <a:gd name="connsiteY45" fmla="*/ 382700 h 384934"/>
              <a:gd name="connsiteX46" fmla="*/ 56958 w 603828"/>
              <a:gd name="connsiteY46" fmla="*/ 384934 h 384934"/>
              <a:gd name="connsiteX47" fmla="*/ 46462 w 603828"/>
              <a:gd name="connsiteY47" fmla="*/ 381325 h 384934"/>
              <a:gd name="connsiteX48" fmla="*/ 40267 w 603828"/>
              <a:gd name="connsiteY48" fmla="*/ 363453 h 384934"/>
              <a:gd name="connsiteX49" fmla="*/ 57647 w 603828"/>
              <a:gd name="connsiteY49" fmla="*/ 297121 h 384934"/>
              <a:gd name="connsiteX50" fmla="*/ 0 w 603828"/>
              <a:gd name="connsiteY50" fmla="*/ 195388 h 384934"/>
              <a:gd name="connsiteX51" fmla="*/ 57647 w 603828"/>
              <a:gd name="connsiteY51" fmla="*/ 93312 h 384934"/>
              <a:gd name="connsiteX52" fmla="*/ 189976 w 603828"/>
              <a:gd name="connsiteY52" fmla="*/ 53616 h 384934"/>
              <a:gd name="connsiteX53" fmla="*/ 256055 w 603828"/>
              <a:gd name="connsiteY53" fmla="*/ 62552 h 384934"/>
              <a:gd name="connsiteX54" fmla="*/ 281867 w 603828"/>
              <a:gd name="connsiteY54" fmla="*/ 39696 h 384934"/>
              <a:gd name="connsiteX55" fmla="*/ 414024 w 603828"/>
              <a:gd name="connsiteY55" fmla="*/ 0 h 38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03828" h="384934">
                <a:moveTo>
                  <a:pt x="498968" y="125959"/>
                </a:moveTo>
                <a:cubicBezTo>
                  <a:pt x="510036" y="125959"/>
                  <a:pt x="519009" y="134884"/>
                  <a:pt x="519009" y="145894"/>
                </a:cubicBezTo>
                <a:cubicBezTo>
                  <a:pt x="519009" y="156904"/>
                  <a:pt x="510036" y="165829"/>
                  <a:pt x="498968" y="165829"/>
                </a:cubicBezTo>
                <a:cubicBezTo>
                  <a:pt x="487900" y="165829"/>
                  <a:pt x="478927" y="156904"/>
                  <a:pt x="478927" y="145894"/>
                </a:cubicBezTo>
                <a:cubicBezTo>
                  <a:pt x="478927" y="134884"/>
                  <a:pt x="487900" y="125959"/>
                  <a:pt x="498968" y="125959"/>
                </a:cubicBezTo>
                <a:close/>
                <a:moveTo>
                  <a:pt x="442339" y="125959"/>
                </a:moveTo>
                <a:cubicBezTo>
                  <a:pt x="453427" y="125959"/>
                  <a:pt x="462415" y="134884"/>
                  <a:pt x="462415" y="145894"/>
                </a:cubicBezTo>
                <a:cubicBezTo>
                  <a:pt x="462415" y="156904"/>
                  <a:pt x="453427" y="165829"/>
                  <a:pt x="442339" y="165829"/>
                </a:cubicBezTo>
                <a:cubicBezTo>
                  <a:pt x="431251" y="165829"/>
                  <a:pt x="422263" y="156904"/>
                  <a:pt x="422263" y="145894"/>
                </a:cubicBezTo>
                <a:cubicBezTo>
                  <a:pt x="422263" y="134884"/>
                  <a:pt x="431251" y="125959"/>
                  <a:pt x="442339" y="125959"/>
                </a:cubicBezTo>
                <a:close/>
                <a:moveTo>
                  <a:pt x="385711" y="125959"/>
                </a:moveTo>
                <a:cubicBezTo>
                  <a:pt x="396779" y="125959"/>
                  <a:pt x="405752" y="134884"/>
                  <a:pt x="405752" y="145894"/>
                </a:cubicBezTo>
                <a:cubicBezTo>
                  <a:pt x="405752" y="156904"/>
                  <a:pt x="396779" y="165829"/>
                  <a:pt x="385711" y="165829"/>
                </a:cubicBezTo>
                <a:cubicBezTo>
                  <a:pt x="374643" y="165829"/>
                  <a:pt x="365670" y="156904"/>
                  <a:pt x="365670" y="145894"/>
                </a:cubicBezTo>
                <a:cubicBezTo>
                  <a:pt x="365670" y="134884"/>
                  <a:pt x="374643" y="125959"/>
                  <a:pt x="385711" y="125959"/>
                </a:cubicBezTo>
                <a:close/>
                <a:moveTo>
                  <a:pt x="329117" y="125959"/>
                </a:moveTo>
                <a:cubicBezTo>
                  <a:pt x="340185" y="125959"/>
                  <a:pt x="349158" y="134884"/>
                  <a:pt x="349158" y="145894"/>
                </a:cubicBezTo>
                <a:cubicBezTo>
                  <a:pt x="349158" y="156904"/>
                  <a:pt x="340185" y="165829"/>
                  <a:pt x="329117" y="165829"/>
                </a:cubicBezTo>
                <a:cubicBezTo>
                  <a:pt x="318049" y="165829"/>
                  <a:pt x="309076" y="156904"/>
                  <a:pt x="309076" y="145894"/>
                </a:cubicBezTo>
                <a:cubicBezTo>
                  <a:pt x="309076" y="134884"/>
                  <a:pt x="318049" y="125959"/>
                  <a:pt x="329117" y="125959"/>
                </a:cubicBezTo>
                <a:close/>
                <a:moveTo>
                  <a:pt x="414024" y="34369"/>
                </a:moveTo>
                <a:cubicBezTo>
                  <a:pt x="328328" y="34369"/>
                  <a:pt x="258464" y="82486"/>
                  <a:pt x="258464" y="141601"/>
                </a:cubicBezTo>
                <a:cubicBezTo>
                  <a:pt x="258464" y="200716"/>
                  <a:pt x="328328" y="248832"/>
                  <a:pt x="414024" y="248832"/>
                </a:cubicBezTo>
                <a:cubicBezTo>
                  <a:pt x="427102" y="248832"/>
                  <a:pt x="440180" y="247801"/>
                  <a:pt x="452914" y="245395"/>
                </a:cubicBezTo>
                <a:cubicBezTo>
                  <a:pt x="453946" y="245224"/>
                  <a:pt x="454979" y="245224"/>
                  <a:pt x="456011" y="245224"/>
                </a:cubicBezTo>
                <a:cubicBezTo>
                  <a:pt x="458937" y="245224"/>
                  <a:pt x="461862" y="245911"/>
                  <a:pt x="464443" y="247458"/>
                </a:cubicBezTo>
                <a:lnTo>
                  <a:pt x="520025" y="278905"/>
                </a:lnTo>
                <a:lnTo>
                  <a:pt x="509872" y="240240"/>
                </a:lnTo>
                <a:cubicBezTo>
                  <a:pt x="507980" y="233023"/>
                  <a:pt x="511077" y="225290"/>
                  <a:pt x="517444" y="221337"/>
                </a:cubicBezTo>
                <a:cubicBezTo>
                  <a:pt x="550483" y="200887"/>
                  <a:pt x="569412" y="171846"/>
                  <a:pt x="569412" y="141601"/>
                </a:cubicBezTo>
                <a:cubicBezTo>
                  <a:pt x="569412" y="82486"/>
                  <a:pt x="499720" y="34369"/>
                  <a:pt x="414024" y="34369"/>
                </a:cubicBezTo>
                <a:close/>
                <a:moveTo>
                  <a:pt x="414024" y="0"/>
                </a:moveTo>
                <a:cubicBezTo>
                  <a:pt x="463755" y="0"/>
                  <a:pt x="510733" y="14091"/>
                  <a:pt x="546181" y="39696"/>
                </a:cubicBezTo>
                <a:cubicBezTo>
                  <a:pt x="583350" y="66504"/>
                  <a:pt x="603828" y="102764"/>
                  <a:pt x="603828" y="141601"/>
                </a:cubicBezTo>
                <a:cubicBezTo>
                  <a:pt x="603828" y="180266"/>
                  <a:pt x="583006" y="216869"/>
                  <a:pt x="546353" y="243505"/>
                </a:cubicBezTo>
                <a:lnTo>
                  <a:pt x="563561" y="309666"/>
                </a:lnTo>
                <a:cubicBezTo>
                  <a:pt x="565282" y="316368"/>
                  <a:pt x="562873" y="323413"/>
                  <a:pt x="557366" y="327538"/>
                </a:cubicBezTo>
                <a:cubicBezTo>
                  <a:pt x="554269" y="329943"/>
                  <a:pt x="550655" y="331146"/>
                  <a:pt x="546870" y="331146"/>
                </a:cubicBezTo>
                <a:cubicBezTo>
                  <a:pt x="543944" y="331146"/>
                  <a:pt x="541019" y="330459"/>
                  <a:pt x="538438" y="328912"/>
                </a:cubicBezTo>
                <a:lnTo>
                  <a:pt x="452742" y="280280"/>
                </a:lnTo>
                <a:cubicBezTo>
                  <a:pt x="440008" y="282342"/>
                  <a:pt x="427102" y="283201"/>
                  <a:pt x="414024" y="283201"/>
                </a:cubicBezTo>
                <a:cubicBezTo>
                  <a:pt x="390965" y="283201"/>
                  <a:pt x="368595" y="280280"/>
                  <a:pt x="347773" y="274437"/>
                </a:cubicBezTo>
                <a:cubicBezTo>
                  <a:pt x="340374" y="282686"/>
                  <a:pt x="331770" y="290247"/>
                  <a:pt x="322133" y="297293"/>
                </a:cubicBezTo>
                <a:cubicBezTo>
                  <a:pt x="286513" y="322898"/>
                  <a:pt x="239535" y="336989"/>
                  <a:pt x="189976" y="336989"/>
                </a:cubicBezTo>
                <a:cubicBezTo>
                  <a:pt x="176898" y="336989"/>
                  <a:pt x="163820" y="335958"/>
                  <a:pt x="151086" y="334068"/>
                </a:cubicBezTo>
                <a:lnTo>
                  <a:pt x="65390" y="382700"/>
                </a:lnTo>
                <a:cubicBezTo>
                  <a:pt x="62809" y="384075"/>
                  <a:pt x="59884" y="384934"/>
                  <a:pt x="56958" y="384934"/>
                </a:cubicBezTo>
                <a:cubicBezTo>
                  <a:pt x="53173" y="384934"/>
                  <a:pt x="49559" y="383731"/>
                  <a:pt x="46462" y="381325"/>
                </a:cubicBezTo>
                <a:cubicBezTo>
                  <a:pt x="40955" y="377201"/>
                  <a:pt x="38546" y="369983"/>
                  <a:pt x="40267" y="363453"/>
                </a:cubicBezTo>
                <a:lnTo>
                  <a:pt x="57647" y="297121"/>
                </a:lnTo>
                <a:cubicBezTo>
                  <a:pt x="20822" y="270657"/>
                  <a:pt x="0" y="234054"/>
                  <a:pt x="0" y="195388"/>
                </a:cubicBezTo>
                <a:cubicBezTo>
                  <a:pt x="0" y="156379"/>
                  <a:pt x="20477" y="120292"/>
                  <a:pt x="57647" y="93312"/>
                </a:cubicBezTo>
                <a:cubicBezTo>
                  <a:pt x="93267" y="67707"/>
                  <a:pt x="140245" y="53616"/>
                  <a:pt x="189976" y="53616"/>
                </a:cubicBezTo>
                <a:cubicBezTo>
                  <a:pt x="212863" y="53616"/>
                  <a:pt x="235233" y="56709"/>
                  <a:pt x="256055" y="62552"/>
                </a:cubicBezTo>
                <a:cubicBezTo>
                  <a:pt x="263454" y="54303"/>
                  <a:pt x="272058" y="46742"/>
                  <a:pt x="281867" y="39696"/>
                </a:cubicBezTo>
                <a:cubicBezTo>
                  <a:pt x="317315" y="14091"/>
                  <a:pt x="364293" y="0"/>
                  <a:pt x="414024"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18" name="Chord 46"/>
          <p:cNvSpPr/>
          <p:nvPr/>
        </p:nvSpPr>
        <p:spPr>
          <a:xfrm rot="6745650">
            <a:off x="3858169"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19" name="Isosceles Triangle 47"/>
          <p:cNvSpPr/>
          <p:nvPr/>
        </p:nvSpPr>
        <p:spPr>
          <a:xfrm rot="10800000">
            <a:off x="4782236"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20" name="Chord 49"/>
          <p:cNvSpPr/>
          <p:nvPr/>
        </p:nvSpPr>
        <p:spPr>
          <a:xfrm rot="6745650">
            <a:off x="6158965"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1" name="Isosceles Triangle 50"/>
          <p:cNvSpPr/>
          <p:nvPr/>
        </p:nvSpPr>
        <p:spPr>
          <a:xfrm rot="10800000">
            <a:off x="7083033"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22" name="Chord 52"/>
          <p:cNvSpPr/>
          <p:nvPr/>
        </p:nvSpPr>
        <p:spPr>
          <a:xfrm rot="6745650">
            <a:off x="8489163"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3" name="Isosceles Triangle 53"/>
          <p:cNvSpPr/>
          <p:nvPr/>
        </p:nvSpPr>
        <p:spPr>
          <a:xfrm rot="10800000">
            <a:off x="9413227"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39" name="Freeform 172"/>
          <p:cNvSpPr>
            <a:spLocks noEditPoints="1"/>
          </p:cNvSpPr>
          <p:nvPr/>
        </p:nvSpPr>
        <p:spPr bwMode="auto">
          <a:xfrm>
            <a:off x="4672576" y="3132838"/>
            <a:ext cx="572187" cy="571368"/>
          </a:xfrm>
          <a:custGeom>
            <a:avLst/>
            <a:gdLst>
              <a:gd name="connsiteX0" fmla="*/ 424875 w 592731"/>
              <a:gd name="connsiteY0" fmla="*/ 491666 h 591883"/>
              <a:gd name="connsiteX1" fmla="*/ 445419 w 592731"/>
              <a:gd name="connsiteY1" fmla="*/ 511592 h 591883"/>
              <a:gd name="connsiteX2" fmla="*/ 445419 w 592731"/>
              <a:gd name="connsiteY2" fmla="*/ 571371 h 591883"/>
              <a:gd name="connsiteX3" fmla="*/ 424875 w 592731"/>
              <a:gd name="connsiteY3" fmla="*/ 591883 h 591883"/>
              <a:gd name="connsiteX4" fmla="*/ 404918 w 592731"/>
              <a:gd name="connsiteY4" fmla="*/ 571371 h 591883"/>
              <a:gd name="connsiteX5" fmla="*/ 404918 w 592731"/>
              <a:gd name="connsiteY5" fmla="*/ 511592 h 591883"/>
              <a:gd name="connsiteX6" fmla="*/ 424875 w 592731"/>
              <a:gd name="connsiteY6" fmla="*/ 491666 h 591883"/>
              <a:gd name="connsiteX7" fmla="*/ 339174 w 592731"/>
              <a:gd name="connsiteY7" fmla="*/ 491666 h 591883"/>
              <a:gd name="connsiteX8" fmla="*/ 359142 w 592731"/>
              <a:gd name="connsiteY8" fmla="*/ 511592 h 591883"/>
              <a:gd name="connsiteX9" fmla="*/ 359142 w 592731"/>
              <a:gd name="connsiteY9" fmla="*/ 571371 h 591883"/>
              <a:gd name="connsiteX10" fmla="*/ 339174 w 592731"/>
              <a:gd name="connsiteY10" fmla="*/ 591883 h 591883"/>
              <a:gd name="connsiteX11" fmla="*/ 319206 w 592731"/>
              <a:gd name="connsiteY11" fmla="*/ 571371 h 591883"/>
              <a:gd name="connsiteX12" fmla="*/ 319206 w 592731"/>
              <a:gd name="connsiteY12" fmla="*/ 511592 h 591883"/>
              <a:gd name="connsiteX13" fmla="*/ 339174 w 592731"/>
              <a:gd name="connsiteY13" fmla="*/ 491666 h 591883"/>
              <a:gd name="connsiteX14" fmla="*/ 253473 w 592731"/>
              <a:gd name="connsiteY14" fmla="*/ 491666 h 591883"/>
              <a:gd name="connsiteX15" fmla="*/ 273430 w 592731"/>
              <a:gd name="connsiteY15" fmla="*/ 511592 h 591883"/>
              <a:gd name="connsiteX16" fmla="*/ 273430 w 592731"/>
              <a:gd name="connsiteY16" fmla="*/ 571371 h 591883"/>
              <a:gd name="connsiteX17" fmla="*/ 253473 w 592731"/>
              <a:gd name="connsiteY17" fmla="*/ 591883 h 591883"/>
              <a:gd name="connsiteX18" fmla="*/ 232929 w 592731"/>
              <a:gd name="connsiteY18" fmla="*/ 571371 h 591883"/>
              <a:gd name="connsiteX19" fmla="*/ 232929 w 592731"/>
              <a:gd name="connsiteY19" fmla="*/ 511592 h 591883"/>
              <a:gd name="connsiteX20" fmla="*/ 253473 w 592731"/>
              <a:gd name="connsiteY20" fmla="*/ 491666 h 591883"/>
              <a:gd name="connsiteX21" fmla="*/ 167280 w 592731"/>
              <a:gd name="connsiteY21" fmla="*/ 491666 h 591883"/>
              <a:gd name="connsiteX22" fmla="*/ 187248 w 592731"/>
              <a:gd name="connsiteY22" fmla="*/ 511592 h 591883"/>
              <a:gd name="connsiteX23" fmla="*/ 187248 w 592731"/>
              <a:gd name="connsiteY23" fmla="*/ 571371 h 591883"/>
              <a:gd name="connsiteX24" fmla="*/ 167280 w 592731"/>
              <a:gd name="connsiteY24" fmla="*/ 591883 h 591883"/>
              <a:gd name="connsiteX25" fmla="*/ 147312 w 592731"/>
              <a:gd name="connsiteY25" fmla="*/ 571371 h 591883"/>
              <a:gd name="connsiteX26" fmla="*/ 147312 w 592731"/>
              <a:gd name="connsiteY26" fmla="*/ 511592 h 591883"/>
              <a:gd name="connsiteX27" fmla="*/ 167280 w 592731"/>
              <a:gd name="connsiteY27" fmla="*/ 491666 h 591883"/>
              <a:gd name="connsiteX28" fmla="*/ 512290 w 592731"/>
              <a:gd name="connsiteY28" fmla="*/ 404353 h 591883"/>
              <a:gd name="connsiteX29" fmla="*/ 572180 w 592731"/>
              <a:gd name="connsiteY29" fmla="*/ 404353 h 591883"/>
              <a:gd name="connsiteX30" fmla="*/ 592731 w 592731"/>
              <a:gd name="connsiteY30" fmla="*/ 424274 h 591883"/>
              <a:gd name="connsiteX31" fmla="*/ 572180 w 592731"/>
              <a:gd name="connsiteY31" fmla="*/ 444195 h 591883"/>
              <a:gd name="connsiteX32" fmla="*/ 512290 w 592731"/>
              <a:gd name="connsiteY32" fmla="*/ 444195 h 591883"/>
              <a:gd name="connsiteX33" fmla="*/ 492326 w 592731"/>
              <a:gd name="connsiteY33" fmla="*/ 424274 h 591883"/>
              <a:gd name="connsiteX34" fmla="*/ 512290 w 592731"/>
              <a:gd name="connsiteY34" fmla="*/ 404353 h 591883"/>
              <a:gd name="connsiteX35" fmla="*/ 19945 w 592731"/>
              <a:gd name="connsiteY35" fmla="*/ 404353 h 591883"/>
              <a:gd name="connsiteX36" fmla="*/ 80366 w 592731"/>
              <a:gd name="connsiteY36" fmla="*/ 404353 h 591883"/>
              <a:gd name="connsiteX37" fmla="*/ 100311 w 592731"/>
              <a:gd name="connsiteY37" fmla="*/ 424274 h 591883"/>
              <a:gd name="connsiteX38" fmla="*/ 80366 w 592731"/>
              <a:gd name="connsiteY38" fmla="*/ 444195 h 591883"/>
              <a:gd name="connsiteX39" fmla="*/ 19945 w 592731"/>
              <a:gd name="connsiteY39" fmla="*/ 444195 h 591883"/>
              <a:gd name="connsiteX40" fmla="*/ 0 w 592731"/>
              <a:gd name="connsiteY40" fmla="*/ 424274 h 591883"/>
              <a:gd name="connsiteX41" fmla="*/ 19945 w 592731"/>
              <a:gd name="connsiteY41" fmla="*/ 404353 h 591883"/>
              <a:gd name="connsiteX42" fmla="*/ 512290 w 592731"/>
              <a:gd name="connsiteY42" fmla="*/ 318829 h 591883"/>
              <a:gd name="connsiteX43" fmla="*/ 572180 w 592731"/>
              <a:gd name="connsiteY43" fmla="*/ 318829 h 591883"/>
              <a:gd name="connsiteX44" fmla="*/ 592731 w 592731"/>
              <a:gd name="connsiteY44" fmla="*/ 338750 h 591883"/>
              <a:gd name="connsiteX45" fmla="*/ 572180 w 592731"/>
              <a:gd name="connsiteY45" fmla="*/ 358671 h 591883"/>
              <a:gd name="connsiteX46" fmla="*/ 512290 w 592731"/>
              <a:gd name="connsiteY46" fmla="*/ 358671 h 591883"/>
              <a:gd name="connsiteX47" fmla="*/ 492326 w 592731"/>
              <a:gd name="connsiteY47" fmla="*/ 338750 h 591883"/>
              <a:gd name="connsiteX48" fmla="*/ 512290 w 592731"/>
              <a:gd name="connsiteY48" fmla="*/ 318829 h 591883"/>
              <a:gd name="connsiteX49" fmla="*/ 19945 w 592731"/>
              <a:gd name="connsiteY49" fmla="*/ 318829 h 591883"/>
              <a:gd name="connsiteX50" fmla="*/ 80366 w 592731"/>
              <a:gd name="connsiteY50" fmla="*/ 318829 h 591883"/>
              <a:gd name="connsiteX51" fmla="*/ 100311 w 592731"/>
              <a:gd name="connsiteY51" fmla="*/ 338750 h 591883"/>
              <a:gd name="connsiteX52" fmla="*/ 80366 w 592731"/>
              <a:gd name="connsiteY52" fmla="*/ 358671 h 591883"/>
              <a:gd name="connsiteX53" fmla="*/ 19945 w 592731"/>
              <a:gd name="connsiteY53" fmla="*/ 358671 h 591883"/>
              <a:gd name="connsiteX54" fmla="*/ 0 w 592731"/>
              <a:gd name="connsiteY54" fmla="*/ 338750 h 591883"/>
              <a:gd name="connsiteX55" fmla="*/ 19945 w 592731"/>
              <a:gd name="connsiteY55" fmla="*/ 318829 h 591883"/>
              <a:gd name="connsiteX56" fmla="*/ 512290 w 592731"/>
              <a:gd name="connsiteY56" fmla="*/ 232647 h 591883"/>
              <a:gd name="connsiteX57" fmla="*/ 572180 w 592731"/>
              <a:gd name="connsiteY57" fmla="*/ 232647 h 591883"/>
              <a:gd name="connsiteX58" fmla="*/ 592731 w 592731"/>
              <a:gd name="connsiteY58" fmla="*/ 253143 h 591883"/>
              <a:gd name="connsiteX59" fmla="*/ 572180 w 592731"/>
              <a:gd name="connsiteY59" fmla="*/ 273054 h 591883"/>
              <a:gd name="connsiteX60" fmla="*/ 512290 w 592731"/>
              <a:gd name="connsiteY60" fmla="*/ 273054 h 591883"/>
              <a:gd name="connsiteX61" fmla="*/ 492326 w 592731"/>
              <a:gd name="connsiteY61" fmla="*/ 253143 h 591883"/>
              <a:gd name="connsiteX62" fmla="*/ 512290 w 592731"/>
              <a:gd name="connsiteY62" fmla="*/ 232647 h 591883"/>
              <a:gd name="connsiteX63" fmla="*/ 19945 w 592731"/>
              <a:gd name="connsiteY63" fmla="*/ 232647 h 591883"/>
              <a:gd name="connsiteX64" fmla="*/ 80366 w 592731"/>
              <a:gd name="connsiteY64" fmla="*/ 232647 h 591883"/>
              <a:gd name="connsiteX65" fmla="*/ 100311 w 592731"/>
              <a:gd name="connsiteY65" fmla="*/ 253143 h 591883"/>
              <a:gd name="connsiteX66" fmla="*/ 80366 w 592731"/>
              <a:gd name="connsiteY66" fmla="*/ 273054 h 591883"/>
              <a:gd name="connsiteX67" fmla="*/ 19945 w 592731"/>
              <a:gd name="connsiteY67" fmla="*/ 273054 h 591883"/>
              <a:gd name="connsiteX68" fmla="*/ 0 w 592731"/>
              <a:gd name="connsiteY68" fmla="*/ 253143 h 591883"/>
              <a:gd name="connsiteX69" fmla="*/ 19945 w 592731"/>
              <a:gd name="connsiteY69" fmla="*/ 232647 h 591883"/>
              <a:gd name="connsiteX70" fmla="*/ 512290 w 592731"/>
              <a:gd name="connsiteY70" fmla="*/ 147123 h 591883"/>
              <a:gd name="connsiteX71" fmla="*/ 572180 w 592731"/>
              <a:gd name="connsiteY71" fmla="*/ 147123 h 591883"/>
              <a:gd name="connsiteX72" fmla="*/ 592731 w 592731"/>
              <a:gd name="connsiteY72" fmla="*/ 167044 h 591883"/>
              <a:gd name="connsiteX73" fmla="*/ 572180 w 592731"/>
              <a:gd name="connsiteY73" fmla="*/ 186965 h 591883"/>
              <a:gd name="connsiteX74" fmla="*/ 512290 w 592731"/>
              <a:gd name="connsiteY74" fmla="*/ 186965 h 591883"/>
              <a:gd name="connsiteX75" fmla="*/ 492326 w 592731"/>
              <a:gd name="connsiteY75" fmla="*/ 167044 h 591883"/>
              <a:gd name="connsiteX76" fmla="*/ 512290 w 592731"/>
              <a:gd name="connsiteY76" fmla="*/ 147123 h 591883"/>
              <a:gd name="connsiteX77" fmla="*/ 19945 w 592731"/>
              <a:gd name="connsiteY77" fmla="*/ 147123 h 591883"/>
              <a:gd name="connsiteX78" fmla="*/ 80366 w 592731"/>
              <a:gd name="connsiteY78" fmla="*/ 147123 h 591883"/>
              <a:gd name="connsiteX79" fmla="*/ 100311 w 592731"/>
              <a:gd name="connsiteY79" fmla="*/ 167044 h 591883"/>
              <a:gd name="connsiteX80" fmla="*/ 80366 w 592731"/>
              <a:gd name="connsiteY80" fmla="*/ 186965 h 591883"/>
              <a:gd name="connsiteX81" fmla="*/ 19945 w 592731"/>
              <a:gd name="connsiteY81" fmla="*/ 186965 h 591883"/>
              <a:gd name="connsiteX82" fmla="*/ 0 w 592731"/>
              <a:gd name="connsiteY82" fmla="*/ 167044 h 591883"/>
              <a:gd name="connsiteX83" fmla="*/ 19945 w 592731"/>
              <a:gd name="connsiteY83" fmla="*/ 147123 h 591883"/>
              <a:gd name="connsiteX84" fmla="*/ 128568 w 592731"/>
              <a:gd name="connsiteY84" fmla="*/ 127720 h 591883"/>
              <a:gd name="connsiteX85" fmla="*/ 464163 w 592731"/>
              <a:gd name="connsiteY85" fmla="*/ 127720 h 591883"/>
              <a:gd name="connsiteX86" fmla="*/ 464163 w 592731"/>
              <a:gd name="connsiteY86" fmla="*/ 128306 h 591883"/>
              <a:gd name="connsiteX87" fmla="*/ 464163 w 592731"/>
              <a:gd name="connsiteY87" fmla="*/ 463598 h 591883"/>
              <a:gd name="connsiteX88" fmla="*/ 128568 w 592731"/>
              <a:gd name="connsiteY88" fmla="*/ 463598 h 591883"/>
              <a:gd name="connsiteX89" fmla="*/ 128568 w 592731"/>
              <a:gd name="connsiteY89" fmla="*/ 128306 h 591883"/>
              <a:gd name="connsiteX90" fmla="*/ 424875 w 592731"/>
              <a:gd name="connsiteY90" fmla="*/ 0 h 591883"/>
              <a:gd name="connsiteX91" fmla="*/ 445419 w 592731"/>
              <a:gd name="connsiteY91" fmla="*/ 19926 h 591883"/>
              <a:gd name="connsiteX92" fmla="*/ 445419 w 592731"/>
              <a:gd name="connsiteY92" fmla="*/ 80291 h 591883"/>
              <a:gd name="connsiteX93" fmla="*/ 424875 w 592731"/>
              <a:gd name="connsiteY93" fmla="*/ 100217 h 591883"/>
              <a:gd name="connsiteX94" fmla="*/ 404918 w 592731"/>
              <a:gd name="connsiteY94" fmla="*/ 80291 h 591883"/>
              <a:gd name="connsiteX95" fmla="*/ 404918 w 592731"/>
              <a:gd name="connsiteY95" fmla="*/ 19926 h 591883"/>
              <a:gd name="connsiteX96" fmla="*/ 424875 w 592731"/>
              <a:gd name="connsiteY96" fmla="*/ 0 h 591883"/>
              <a:gd name="connsiteX97" fmla="*/ 339174 w 592731"/>
              <a:gd name="connsiteY97" fmla="*/ 0 h 591883"/>
              <a:gd name="connsiteX98" fmla="*/ 359142 w 592731"/>
              <a:gd name="connsiteY98" fmla="*/ 19926 h 591883"/>
              <a:gd name="connsiteX99" fmla="*/ 359142 w 592731"/>
              <a:gd name="connsiteY99" fmla="*/ 80291 h 591883"/>
              <a:gd name="connsiteX100" fmla="*/ 339174 w 592731"/>
              <a:gd name="connsiteY100" fmla="*/ 100217 h 591883"/>
              <a:gd name="connsiteX101" fmla="*/ 319206 w 592731"/>
              <a:gd name="connsiteY101" fmla="*/ 80291 h 591883"/>
              <a:gd name="connsiteX102" fmla="*/ 319206 w 592731"/>
              <a:gd name="connsiteY102" fmla="*/ 19926 h 591883"/>
              <a:gd name="connsiteX103" fmla="*/ 339174 w 592731"/>
              <a:gd name="connsiteY103" fmla="*/ 0 h 591883"/>
              <a:gd name="connsiteX104" fmla="*/ 253473 w 592731"/>
              <a:gd name="connsiteY104" fmla="*/ 0 h 591883"/>
              <a:gd name="connsiteX105" fmla="*/ 273430 w 592731"/>
              <a:gd name="connsiteY105" fmla="*/ 19926 h 591883"/>
              <a:gd name="connsiteX106" fmla="*/ 273430 w 592731"/>
              <a:gd name="connsiteY106" fmla="*/ 80291 h 591883"/>
              <a:gd name="connsiteX107" fmla="*/ 253473 w 592731"/>
              <a:gd name="connsiteY107" fmla="*/ 100217 h 591883"/>
              <a:gd name="connsiteX108" fmla="*/ 232929 w 592731"/>
              <a:gd name="connsiteY108" fmla="*/ 80291 h 591883"/>
              <a:gd name="connsiteX109" fmla="*/ 232929 w 592731"/>
              <a:gd name="connsiteY109" fmla="*/ 19926 h 591883"/>
              <a:gd name="connsiteX110" fmla="*/ 253473 w 592731"/>
              <a:gd name="connsiteY110" fmla="*/ 0 h 591883"/>
              <a:gd name="connsiteX111" fmla="*/ 167280 w 592731"/>
              <a:gd name="connsiteY111" fmla="*/ 0 h 591883"/>
              <a:gd name="connsiteX112" fmla="*/ 187248 w 592731"/>
              <a:gd name="connsiteY112" fmla="*/ 19926 h 591883"/>
              <a:gd name="connsiteX113" fmla="*/ 187248 w 592731"/>
              <a:gd name="connsiteY113" fmla="*/ 80291 h 591883"/>
              <a:gd name="connsiteX114" fmla="*/ 167280 w 592731"/>
              <a:gd name="connsiteY114" fmla="*/ 100217 h 591883"/>
              <a:gd name="connsiteX115" fmla="*/ 147312 w 592731"/>
              <a:gd name="connsiteY115" fmla="*/ 80291 h 591883"/>
              <a:gd name="connsiteX116" fmla="*/ 147312 w 592731"/>
              <a:gd name="connsiteY116" fmla="*/ 19926 h 591883"/>
              <a:gd name="connsiteX117" fmla="*/ 167280 w 592731"/>
              <a:gd name="connsiteY117" fmla="*/ 0 h 59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592731" h="591883">
                <a:moveTo>
                  <a:pt x="424875" y="491666"/>
                </a:moveTo>
                <a:cubicBezTo>
                  <a:pt x="436027" y="491666"/>
                  <a:pt x="444832" y="500457"/>
                  <a:pt x="445419" y="511592"/>
                </a:cubicBezTo>
                <a:lnTo>
                  <a:pt x="445419" y="571371"/>
                </a:lnTo>
                <a:cubicBezTo>
                  <a:pt x="445419" y="582506"/>
                  <a:pt x="436027" y="591883"/>
                  <a:pt x="424875" y="591883"/>
                </a:cubicBezTo>
                <a:cubicBezTo>
                  <a:pt x="413723" y="591883"/>
                  <a:pt x="404918" y="582506"/>
                  <a:pt x="404918" y="571371"/>
                </a:cubicBezTo>
                <a:lnTo>
                  <a:pt x="404918" y="511592"/>
                </a:lnTo>
                <a:cubicBezTo>
                  <a:pt x="404918" y="500457"/>
                  <a:pt x="413723" y="491666"/>
                  <a:pt x="424875" y="491666"/>
                </a:cubicBezTo>
                <a:close/>
                <a:moveTo>
                  <a:pt x="339174" y="491666"/>
                </a:moveTo>
                <a:cubicBezTo>
                  <a:pt x="350333" y="491666"/>
                  <a:pt x="359142" y="500457"/>
                  <a:pt x="359142" y="511592"/>
                </a:cubicBezTo>
                <a:lnTo>
                  <a:pt x="359142" y="571371"/>
                </a:lnTo>
                <a:cubicBezTo>
                  <a:pt x="359142" y="582506"/>
                  <a:pt x="350333" y="591883"/>
                  <a:pt x="339174" y="591883"/>
                </a:cubicBezTo>
                <a:cubicBezTo>
                  <a:pt x="328015" y="591883"/>
                  <a:pt x="319206" y="582506"/>
                  <a:pt x="319206" y="571371"/>
                </a:cubicBezTo>
                <a:lnTo>
                  <a:pt x="319206" y="511592"/>
                </a:lnTo>
                <a:cubicBezTo>
                  <a:pt x="319206" y="500457"/>
                  <a:pt x="328015" y="491666"/>
                  <a:pt x="339174" y="491666"/>
                </a:cubicBezTo>
                <a:close/>
                <a:moveTo>
                  <a:pt x="253473" y="491666"/>
                </a:moveTo>
                <a:cubicBezTo>
                  <a:pt x="264625" y="491666"/>
                  <a:pt x="273430" y="500457"/>
                  <a:pt x="273430" y="511592"/>
                </a:cubicBezTo>
                <a:lnTo>
                  <a:pt x="273430" y="571371"/>
                </a:lnTo>
                <a:cubicBezTo>
                  <a:pt x="273430" y="582506"/>
                  <a:pt x="264038" y="591883"/>
                  <a:pt x="253473" y="591883"/>
                </a:cubicBezTo>
                <a:cubicBezTo>
                  <a:pt x="242321" y="591883"/>
                  <a:pt x="232929" y="582506"/>
                  <a:pt x="232929" y="571371"/>
                </a:cubicBezTo>
                <a:lnTo>
                  <a:pt x="232929" y="511592"/>
                </a:lnTo>
                <a:cubicBezTo>
                  <a:pt x="232929" y="500457"/>
                  <a:pt x="242321" y="491666"/>
                  <a:pt x="253473" y="491666"/>
                </a:cubicBezTo>
                <a:close/>
                <a:moveTo>
                  <a:pt x="167280" y="491666"/>
                </a:moveTo>
                <a:cubicBezTo>
                  <a:pt x="178439" y="491666"/>
                  <a:pt x="187248" y="500457"/>
                  <a:pt x="187248" y="511592"/>
                </a:cubicBezTo>
                <a:lnTo>
                  <a:pt x="187248" y="571371"/>
                </a:lnTo>
                <a:cubicBezTo>
                  <a:pt x="187248" y="582506"/>
                  <a:pt x="178439" y="591883"/>
                  <a:pt x="167280" y="591883"/>
                </a:cubicBezTo>
                <a:cubicBezTo>
                  <a:pt x="156121" y="591883"/>
                  <a:pt x="147312" y="582506"/>
                  <a:pt x="147312" y="571371"/>
                </a:cubicBezTo>
                <a:lnTo>
                  <a:pt x="147312" y="511592"/>
                </a:lnTo>
                <a:cubicBezTo>
                  <a:pt x="147312" y="500457"/>
                  <a:pt x="156121" y="491666"/>
                  <a:pt x="167280" y="491666"/>
                </a:cubicBezTo>
                <a:close/>
                <a:moveTo>
                  <a:pt x="512290" y="404353"/>
                </a:moveTo>
                <a:lnTo>
                  <a:pt x="572180" y="404353"/>
                </a:lnTo>
                <a:cubicBezTo>
                  <a:pt x="583336" y="404353"/>
                  <a:pt x="592731" y="413142"/>
                  <a:pt x="592731" y="424274"/>
                </a:cubicBezTo>
                <a:cubicBezTo>
                  <a:pt x="592731" y="435406"/>
                  <a:pt x="583336" y="444195"/>
                  <a:pt x="572180" y="444195"/>
                </a:cubicBezTo>
                <a:lnTo>
                  <a:pt x="512290" y="444195"/>
                </a:lnTo>
                <a:cubicBezTo>
                  <a:pt x="501133" y="444195"/>
                  <a:pt x="492326" y="435406"/>
                  <a:pt x="492326" y="424274"/>
                </a:cubicBezTo>
                <a:cubicBezTo>
                  <a:pt x="492326" y="413142"/>
                  <a:pt x="501133" y="404353"/>
                  <a:pt x="512290" y="404353"/>
                </a:cubicBezTo>
                <a:close/>
                <a:moveTo>
                  <a:pt x="19945" y="404353"/>
                </a:moveTo>
                <a:lnTo>
                  <a:pt x="80366" y="404353"/>
                </a:lnTo>
                <a:cubicBezTo>
                  <a:pt x="91512" y="404353"/>
                  <a:pt x="100311" y="413142"/>
                  <a:pt x="100311" y="424274"/>
                </a:cubicBezTo>
                <a:cubicBezTo>
                  <a:pt x="100311" y="435406"/>
                  <a:pt x="91512" y="444195"/>
                  <a:pt x="80366" y="444195"/>
                </a:cubicBezTo>
                <a:lnTo>
                  <a:pt x="19945" y="444195"/>
                </a:lnTo>
                <a:cubicBezTo>
                  <a:pt x="8799" y="444195"/>
                  <a:pt x="0" y="435406"/>
                  <a:pt x="0" y="424274"/>
                </a:cubicBezTo>
                <a:cubicBezTo>
                  <a:pt x="0" y="413142"/>
                  <a:pt x="8799" y="404353"/>
                  <a:pt x="19945" y="404353"/>
                </a:cubicBezTo>
                <a:close/>
                <a:moveTo>
                  <a:pt x="512290" y="318829"/>
                </a:moveTo>
                <a:lnTo>
                  <a:pt x="572180" y="318829"/>
                </a:lnTo>
                <a:cubicBezTo>
                  <a:pt x="583336" y="318829"/>
                  <a:pt x="592731" y="327618"/>
                  <a:pt x="592731" y="338750"/>
                </a:cubicBezTo>
                <a:cubicBezTo>
                  <a:pt x="592731" y="349882"/>
                  <a:pt x="583336" y="358671"/>
                  <a:pt x="572180" y="358671"/>
                </a:cubicBezTo>
                <a:lnTo>
                  <a:pt x="512290" y="358671"/>
                </a:lnTo>
                <a:cubicBezTo>
                  <a:pt x="501133" y="358671"/>
                  <a:pt x="492326" y="349882"/>
                  <a:pt x="492326" y="338750"/>
                </a:cubicBezTo>
                <a:cubicBezTo>
                  <a:pt x="492326" y="327618"/>
                  <a:pt x="501133" y="318829"/>
                  <a:pt x="512290" y="318829"/>
                </a:cubicBezTo>
                <a:close/>
                <a:moveTo>
                  <a:pt x="19945" y="318829"/>
                </a:moveTo>
                <a:lnTo>
                  <a:pt x="80366" y="318829"/>
                </a:lnTo>
                <a:cubicBezTo>
                  <a:pt x="91512" y="318829"/>
                  <a:pt x="100311" y="327618"/>
                  <a:pt x="100311" y="338750"/>
                </a:cubicBezTo>
                <a:cubicBezTo>
                  <a:pt x="100311" y="349882"/>
                  <a:pt x="91512" y="358671"/>
                  <a:pt x="80366" y="358671"/>
                </a:cubicBezTo>
                <a:lnTo>
                  <a:pt x="19945" y="358671"/>
                </a:lnTo>
                <a:cubicBezTo>
                  <a:pt x="8799" y="358671"/>
                  <a:pt x="0" y="349882"/>
                  <a:pt x="0" y="338750"/>
                </a:cubicBezTo>
                <a:cubicBezTo>
                  <a:pt x="0" y="327618"/>
                  <a:pt x="8799" y="318829"/>
                  <a:pt x="19945" y="318829"/>
                </a:cubicBezTo>
                <a:close/>
                <a:moveTo>
                  <a:pt x="512290" y="232647"/>
                </a:moveTo>
                <a:lnTo>
                  <a:pt x="572180" y="232647"/>
                </a:lnTo>
                <a:cubicBezTo>
                  <a:pt x="583336" y="232647"/>
                  <a:pt x="592731" y="242017"/>
                  <a:pt x="592731" y="253143"/>
                </a:cubicBezTo>
                <a:cubicBezTo>
                  <a:pt x="592731" y="263684"/>
                  <a:pt x="583336" y="273054"/>
                  <a:pt x="572180" y="273054"/>
                </a:cubicBezTo>
                <a:lnTo>
                  <a:pt x="512290" y="273054"/>
                </a:lnTo>
                <a:cubicBezTo>
                  <a:pt x="501133" y="273054"/>
                  <a:pt x="492326" y="263684"/>
                  <a:pt x="492326" y="253143"/>
                </a:cubicBezTo>
                <a:cubicBezTo>
                  <a:pt x="492326" y="242017"/>
                  <a:pt x="501133" y="232647"/>
                  <a:pt x="512290" y="232647"/>
                </a:cubicBezTo>
                <a:close/>
                <a:moveTo>
                  <a:pt x="19945" y="232647"/>
                </a:moveTo>
                <a:lnTo>
                  <a:pt x="80366" y="232647"/>
                </a:lnTo>
                <a:cubicBezTo>
                  <a:pt x="91512" y="232647"/>
                  <a:pt x="100311" y="242017"/>
                  <a:pt x="100311" y="253143"/>
                </a:cubicBezTo>
                <a:cubicBezTo>
                  <a:pt x="100311" y="263684"/>
                  <a:pt x="91512" y="273054"/>
                  <a:pt x="80366" y="273054"/>
                </a:cubicBezTo>
                <a:lnTo>
                  <a:pt x="19945" y="273054"/>
                </a:lnTo>
                <a:cubicBezTo>
                  <a:pt x="8799" y="273054"/>
                  <a:pt x="0" y="263684"/>
                  <a:pt x="0" y="253143"/>
                </a:cubicBezTo>
                <a:cubicBezTo>
                  <a:pt x="0" y="242017"/>
                  <a:pt x="8799" y="232647"/>
                  <a:pt x="19945" y="232647"/>
                </a:cubicBezTo>
                <a:close/>
                <a:moveTo>
                  <a:pt x="512290" y="147123"/>
                </a:moveTo>
                <a:lnTo>
                  <a:pt x="572180" y="147123"/>
                </a:lnTo>
                <a:cubicBezTo>
                  <a:pt x="583336" y="147123"/>
                  <a:pt x="592731" y="156498"/>
                  <a:pt x="592731" y="167044"/>
                </a:cubicBezTo>
                <a:cubicBezTo>
                  <a:pt x="592731" y="178176"/>
                  <a:pt x="583336" y="186965"/>
                  <a:pt x="572180" y="186965"/>
                </a:cubicBezTo>
                <a:lnTo>
                  <a:pt x="512290" y="186965"/>
                </a:lnTo>
                <a:cubicBezTo>
                  <a:pt x="501133" y="186965"/>
                  <a:pt x="492326" y="178176"/>
                  <a:pt x="492326" y="167044"/>
                </a:cubicBezTo>
                <a:cubicBezTo>
                  <a:pt x="492326" y="155912"/>
                  <a:pt x="501133" y="147123"/>
                  <a:pt x="512290" y="147123"/>
                </a:cubicBezTo>
                <a:close/>
                <a:moveTo>
                  <a:pt x="19945" y="147123"/>
                </a:moveTo>
                <a:lnTo>
                  <a:pt x="80366" y="147123"/>
                </a:lnTo>
                <a:cubicBezTo>
                  <a:pt x="91512" y="147123"/>
                  <a:pt x="100311" y="155912"/>
                  <a:pt x="100311" y="167044"/>
                </a:cubicBezTo>
                <a:cubicBezTo>
                  <a:pt x="100311" y="178176"/>
                  <a:pt x="91512" y="186965"/>
                  <a:pt x="80366" y="186965"/>
                </a:cubicBezTo>
                <a:lnTo>
                  <a:pt x="19945" y="186965"/>
                </a:lnTo>
                <a:cubicBezTo>
                  <a:pt x="8799" y="186965"/>
                  <a:pt x="0" y="178176"/>
                  <a:pt x="0" y="167044"/>
                </a:cubicBezTo>
                <a:cubicBezTo>
                  <a:pt x="0" y="155912"/>
                  <a:pt x="8799" y="147123"/>
                  <a:pt x="19945" y="147123"/>
                </a:cubicBezTo>
                <a:close/>
                <a:moveTo>
                  <a:pt x="128568" y="127720"/>
                </a:moveTo>
                <a:lnTo>
                  <a:pt x="464163" y="127720"/>
                </a:lnTo>
                <a:lnTo>
                  <a:pt x="464163" y="128306"/>
                </a:lnTo>
                <a:lnTo>
                  <a:pt x="464163" y="463598"/>
                </a:lnTo>
                <a:lnTo>
                  <a:pt x="128568" y="463598"/>
                </a:lnTo>
                <a:lnTo>
                  <a:pt x="128568" y="128306"/>
                </a:lnTo>
                <a:close/>
                <a:moveTo>
                  <a:pt x="424875" y="0"/>
                </a:moveTo>
                <a:cubicBezTo>
                  <a:pt x="436027" y="0"/>
                  <a:pt x="445419" y="8791"/>
                  <a:pt x="445419" y="19926"/>
                </a:cubicBezTo>
                <a:lnTo>
                  <a:pt x="445419" y="80291"/>
                </a:lnTo>
                <a:cubicBezTo>
                  <a:pt x="445419" y="90840"/>
                  <a:pt x="436027" y="100217"/>
                  <a:pt x="424875" y="100217"/>
                </a:cubicBezTo>
                <a:cubicBezTo>
                  <a:pt x="413723" y="100217"/>
                  <a:pt x="404918" y="90840"/>
                  <a:pt x="404918" y="80291"/>
                </a:cubicBezTo>
                <a:lnTo>
                  <a:pt x="404918" y="19926"/>
                </a:lnTo>
                <a:cubicBezTo>
                  <a:pt x="404918" y="8791"/>
                  <a:pt x="413723" y="0"/>
                  <a:pt x="424875" y="0"/>
                </a:cubicBezTo>
                <a:close/>
                <a:moveTo>
                  <a:pt x="339174" y="0"/>
                </a:moveTo>
                <a:cubicBezTo>
                  <a:pt x="350333" y="0"/>
                  <a:pt x="359142" y="8791"/>
                  <a:pt x="359142" y="19926"/>
                </a:cubicBezTo>
                <a:lnTo>
                  <a:pt x="359142" y="80291"/>
                </a:lnTo>
                <a:cubicBezTo>
                  <a:pt x="359142" y="90840"/>
                  <a:pt x="350333" y="100217"/>
                  <a:pt x="339174" y="100217"/>
                </a:cubicBezTo>
                <a:cubicBezTo>
                  <a:pt x="328015" y="100217"/>
                  <a:pt x="319206" y="90840"/>
                  <a:pt x="319206" y="80291"/>
                </a:cubicBezTo>
                <a:lnTo>
                  <a:pt x="319206" y="19926"/>
                </a:lnTo>
                <a:cubicBezTo>
                  <a:pt x="319206" y="8791"/>
                  <a:pt x="328015" y="0"/>
                  <a:pt x="339174" y="0"/>
                </a:cubicBezTo>
                <a:close/>
                <a:moveTo>
                  <a:pt x="253473" y="0"/>
                </a:moveTo>
                <a:cubicBezTo>
                  <a:pt x="264625" y="0"/>
                  <a:pt x="273430" y="8791"/>
                  <a:pt x="273430" y="19926"/>
                </a:cubicBezTo>
                <a:lnTo>
                  <a:pt x="273430" y="80291"/>
                </a:lnTo>
                <a:cubicBezTo>
                  <a:pt x="273430" y="90840"/>
                  <a:pt x="264038" y="100217"/>
                  <a:pt x="253473" y="100217"/>
                </a:cubicBezTo>
                <a:cubicBezTo>
                  <a:pt x="242321" y="100217"/>
                  <a:pt x="232929" y="90840"/>
                  <a:pt x="232929" y="80291"/>
                </a:cubicBezTo>
                <a:lnTo>
                  <a:pt x="232929" y="19926"/>
                </a:lnTo>
                <a:cubicBezTo>
                  <a:pt x="232929" y="8791"/>
                  <a:pt x="242321" y="0"/>
                  <a:pt x="253473" y="0"/>
                </a:cubicBezTo>
                <a:close/>
                <a:moveTo>
                  <a:pt x="167280" y="0"/>
                </a:moveTo>
                <a:cubicBezTo>
                  <a:pt x="178439" y="0"/>
                  <a:pt x="187248" y="8791"/>
                  <a:pt x="187248" y="19926"/>
                </a:cubicBezTo>
                <a:lnTo>
                  <a:pt x="187248" y="80291"/>
                </a:lnTo>
                <a:cubicBezTo>
                  <a:pt x="187248" y="90840"/>
                  <a:pt x="178439" y="100217"/>
                  <a:pt x="167280" y="100217"/>
                </a:cubicBezTo>
                <a:cubicBezTo>
                  <a:pt x="156121" y="100217"/>
                  <a:pt x="147312" y="91426"/>
                  <a:pt x="147312" y="80291"/>
                </a:cubicBezTo>
                <a:lnTo>
                  <a:pt x="147312" y="19926"/>
                </a:lnTo>
                <a:cubicBezTo>
                  <a:pt x="147312" y="8791"/>
                  <a:pt x="156121" y="0"/>
                  <a:pt x="167280"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40" name="Freeform 122"/>
          <p:cNvSpPr>
            <a:spLocks noEditPoints="1"/>
          </p:cNvSpPr>
          <p:nvPr/>
        </p:nvSpPr>
        <p:spPr bwMode="auto">
          <a:xfrm>
            <a:off x="7003021" y="3175323"/>
            <a:ext cx="512889" cy="444754"/>
          </a:xfrm>
          <a:custGeom>
            <a:avLst/>
            <a:gdLst>
              <a:gd name="connsiteX0" fmla="*/ 370446 w 608203"/>
              <a:gd name="connsiteY0" fmla="*/ 121138 h 527406"/>
              <a:gd name="connsiteX1" fmla="*/ 296356 w 608203"/>
              <a:gd name="connsiteY1" fmla="*/ 179910 h 527406"/>
              <a:gd name="connsiteX2" fmla="*/ 311587 w 608203"/>
              <a:gd name="connsiteY2" fmla="*/ 195118 h 527406"/>
              <a:gd name="connsiteX3" fmla="*/ 304101 w 608203"/>
              <a:gd name="connsiteY3" fmla="*/ 66490 h 527406"/>
              <a:gd name="connsiteX4" fmla="*/ 183287 w 608203"/>
              <a:gd name="connsiteY4" fmla="*/ 186870 h 527406"/>
              <a:gd name="connsiteX5" fmla="*/ 191806 w 608203"/>
              <a:gd name="connsiteY5" fmla="*/ 231464 h 527406"/>
              <a:gd name="connsiteX6" fmla="*/ 199292 w 608203"/>
              <a:gd name="connsiteY6" fmla="*/ 228629 h 527406"/>
              <a:gd name="connsiteX7" fmla="*/ 204455 w 608203"/>
              <a:gd name="connsiteY7" fmla="*/ 226567 h 527406"/>
              <a:gd name="connsiteX8" fmla="*/ 216846 w 608203"/>
              <a:gd name="connsiteY8" fmla="*/ 221669 h 527406"/>
              <a:gd name="connsiteX9" fmla="*/ 210134 w 608203"/>
              <a:gd name="connsiteY9" fmla="*/ 186870 h 527406"/>
              <a:gd name="connsiteX10" fmla="*/ 304101 w 608203"/>
              <a:gd name="connsiteY10" fmla="*/ 93298 h 527406"/>
              <a:gd name="connsiteX11" fmla="*/ 370446 w 608203"/>
              <a:gd name="connsiteY11" fmla="*/ 120622 h 527406"/>
              <a:gd name="connsiteX12" fmla="*/ 376125 w 608203"/>
              <a:gd name="connsiteY12" fmla="*/ 114951 h 527406"/>
              <a:gd name="connsiteX13" fmla="*/ 406070 w 608203"/>
              <a:gd name="connsiteY13" fmla="*/ 186870 h 527406"/>
              <a:gd name="connsiteX14" fmla="*/ 398842 w 608203"/>
              <a:gd name="connsiteY14" fmla="*/ 224504 h 527406"/>
              <a:gd name="connsiteX15" fmla="*/ 408910 w 608203"/>
              <a:gd name="connsiteY15" fmla="*/ 228629 h 527406"/>
              <a:gd name="connsiteX16" fmla="*/ 416655 w 608203"/>
              <a:gd name="connsiteY16" fmla="*/ 186870 h 527406"/>
              <a:gd name="connsiteX17" fmla="*/ 383611 w 608203"/>
              <a:gd name="connsiteY17" fmla="*/ 107476 h 527406"/>
              <a:gd name="connsiteX18" fmla="*/ 389549 w 608203"/>
              <a:gd name="connsiteY18" fmla="*/ 101805 h 527406"/>
              <a:gd name="connsiteX19" fmla="*/ 304101 w 608203"/>
              <a:gd name="connsiteY19" fmla="*/ 66490 h 527406"/>
              <a:gd name="connsiteX20" fmla="*/ 304101 w 608203"/>
              <a:gd name="connsiteY20" fmla="*/ 58499 h 527406"/>
              <a:gd name="connsiteX21" fmla="*/ 432918 w 608203"/>
              <a:gd name="connsiteY21" fmla="*/ 186870 h 527406"/>
              <a:gd name="connsiteX22" fmla="*/ 423883 w 608203"/>
              <a:gd name="connsiteY22" fmla="*/ 234557 h 527406"/>
              <a:gd name="connsiteX23" fmla="*/ 304101 w 608203"/>
              <a:gd name="connsiteY23" fmla="*/ 315498 h 527406"/>
              <a:gd name="connsiteX24" fmla="*/ 184319 w 608203"/>
              <a:gd name="connsiteY24" fmla="*/ 234557 h 527406"/>
              <a:gd name="connsiteX25" fmla="*/ 175284 w 608203"/>
              <a:gd name="connsiteY25" fmla="*/ 186870 h 527406"/>
              <a:gd name="connsiteX26" fmla="*/ 304101 w 608203"/>
              <a:gd name="connsiteY26" fmla="*/ 58499 h 527406"/>
              <a:gd name="connsiteX27" fmla="*/ 52663 w 608203"/>
              <a:gd name="connsiteY27" fmla="*/ 21653 h 527406"/>
              <a:gd name="connsiteX28" fmla="*/ 21427 w 608203"/>
              <a:gd name="connsiteY28" fmla="*/ 52586 h 527406"/>
              <a:gd name="connsiteX29" fmla="*/ 21427 w 608203"/>
              <a:gd name="connsiteY29" fmla="*/ 322991 h 527406"/>
              <a:gd name="connsiteX30" fmla="*/ 52663 w 608203"/>
              <a:gd name="connsiteY30" fmla="*/ 353924 h 527406"/>
              <a:gd name="connsiteX31" fmla="*/ 555540 w 608203"/>
              <a:gd name="connsiteY31" fmla="*/ 353924 h 527406"/>
              <a:gd name="connsiteX32" fmla="*/ 586776 w 608203"/>
              <a:gd name="connsiteY32" fmla="*/ 322991 h 527406"/>
              <a:gd name="connsiteX33" fmla="*/ 586776 w 608203"/>
              <a:gd name="connsiteY33" fmla="*/ 52586 h 527406"/>
              <a:gd name="connsiteX34" fmla="*/ 555540 w 608203"/>
              <a:gd name="connsiteY34" fmla="*/ 21653 h 527406"/>
              <a:gd name="connsiteX35" fmla="*/ 52663 w 608203"/>
              <a:gd name="connsiteY35" fmla="*/ 0 h 527406"/>
              <a:gd name="connsiteX36" fmla="*/ 555540 w 608203"/>
              <a:gd name="connsiteY36" fmla="*/ 0 h 527406"/>
              <a:gd name="connsiteX37" fmla="*/ 608203 w 608203"/>
              <a:gd name="connsiteY37" fmla="*/ 52586 h 527406"/>
              <a:gd name="connsiteX38" fmla="*/ 608203 w 608203"/>
              <a:gd name="connsiteY38" fmla="*/ 387177 h 527406"/>
              <a:gd name="connsiteX39" fmla="*/ 555540 w 608203"/>
              <a:gd name="connsiteY39" fmla="*/ 439763 h 527406"/>
              <a:gd name="connsiteX40" fmla="*/ 325528 w 608203"/>
              <a:gd name="connsiteY40" fmla="*/ 439763 h 527406"/>
              <a:gd name="connsiteX41" fmla="*/ 325528 w 608203"/>
              <a:gd name="connsiteY41" fmla="*/ 484358 h 527406"/>
              <a:gd name="connsiteX42" fmla="*/ 486614 w 608203"/>
              <a:gd name="connsiteY42" fmla="*/ 484358 h 527406"/>
              <a:gd name="connsiteX43" fmla="*/ 508041 w 608203"/>
              <a:gd name="connsiteY43" fmla="*/ 505753 h 527406"/>
              <a:gd name="connsiteX44" fmla="*/ 508041 w 608203"/>
              <a:gd name="connsiteY44" fmla="*/ 527406 h 527406"/>
              <a:gd name="connsiteX45" fmla="*/ 100162 w 608203"/>
              <a:gd name="connsiteY45" fmla="*/ 527406 h 527406"/>
              <a:gd name="connsiteX46" fmla="*/ 100162 w 608203"/>
              <a:gd name="connsiteY46" fmla="*/ 505753 h 527406"/>
              <a:gd name="connsiteX47" fmla="*/ 121589 w 608203"/>
              <a:gd name="connsiteY47" fmla="*/ 484358 h 527406"/>
              <a:gd name="connsiteX48" fmla="*/ 282675 w 608203"/>
              <a:gd name="connsiteY48" fmla="*/ 484358 h 527406"/>
              <a:gd name="connsiteX49" fmla="*/ 282675 w 608203"/>
              <a:gd name="connsiteY49" fmla="*/ 439763 h 527406"/>
              <a:gd name="connsiteX50" fmla="*/ 52663 w 608203"/>
              <a:gd name="connsiteY50" fmla="*/ 439763 h 527406"/>
              <a:gd name="connsiteX51" fmla="*/ 0 w 608203"/>
              <a:gd name="connsiteY51" fmla="*/ 387177 h 527406"/>
              <a:gd name="connsiteX52" fmla="*/ 0 w 608203"/>
              <a:gd name="connsiteY52" fmla="*/ 52586 h 527406"/>
              <a:gd name="connsiteX53" fmla="*/ 52663 w 608203"/>
              <a:gd name="connsiteY53" fmla="*/ 0 h 527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8203" h="527406">
                <a:moveTo>
                  <a:pt x="370446" y="121138"/>
                </a:moveTo>
                <a:lnTo>
                  <a:pt x="296356" y="179910"/>
                </a:lnTo>
                <a:lnTo>
                  <a:pt x="311587" y="195118"/>
                </a:lnTo>
                <a:close/>
                <a:moveTo>
                  <a:pt x="304101" y="66490"/>
                </a:moveTo>
                <a:cubicBezTo>
                  <a:pt x="237498" y="66490"/>
                  <a:pt x="183287" y="120364"/>
                  <a:pt x="183287" y="186870"/>
                </a:cubicBezTo>
                <a:cubicBezTo>
                  <a:pt x="183287" y="202336"/>
                  <a:pt x="186384" y="217287"/>
                  <a:pt x="191806" y="231464"/>
                </a:cubicBezTo>
                <a:lnTo>
                  <a:pt x="199292" y="228629"/>
                </a:lnTo>
                <a:lnTo>
                  <a:pt x="204455" y="226567"/>
                </a:lnTo>
                <a:lnTo>
                  <a:pt x="216846" y="221669"/>
                </a:lnTo>
                <a:cubicBezTo>
                  <a:pt x="212458" y="210585"/>
                  <a:pt x="210134" y="198985"/>
                  <a:pt x="210134" y="186870"/>
                </a:cubicBezTo>
                <a:cubicBezTo>
                  <a:pt x="210134" y="135315"/>
                  <a:pt x="252471" y="93298"/>
                  <a:pt x="304101" y="93298"/>
                </a:cubicBezTo>
                <a:cubicBezTo>
                  <a:pt x="329142" y="93298"/>
                  <a:pt x="352633" y="102836"/>
                  <a:pt x="370446" y="120622"/>
                </a:cubicBezTo>
                <a:lnTo>
                  <a:pt x="376125" y="114951"/>
                </a:lnTo>
                <a:cubicBezTo>
                  <a:pt x="394712" y="133511"/>
                  <a:pt x="406070" y="158772"/>
                  <a:pt x="406070" y="186870"/>
                </a:cubicBezTo>
                <a:cubicBezTo>
                  <a:pt x="406070" y="200016"/>
                  <a:pt x="403747" y="212647"/>
                  <a:pt x="398842" y="224504"/>
                </a:cubicBezTo>
                <a:lnTo>
                  <a:pt x="408910" y="228629"/>
                </a:lnTo>
                <a:cubicBezTo>
                  <a:pt x="414073" y="215482"/>
                  <a:pt x="416913" y="201305"/>
                  <a:pt x="416655" y="186870"/>
                </a:cubicBezTo>
                <a:cubicBezTo>
                  <a:pt x="416655" y="155937"/>
                  <a:pt x="404263" y="127840"/>
                  <a:pt x="383611" y="107476"/>
                </a:cubicBezTo>
                <a:lnTo>
                  <a:pt x="389549" y="101805"/>
                </a:lnTo>
                <a:cubicBezTo>
                  <a:pt x="366573" y="78863"/>
                  <a:pt x="336370" y="66490"/>
                  <a:pt x="304101" y="66490"/>
                </a:cubicBezTo>
                <a:close/>
                <a:moveTo>
                  <a:pt x="304101" y="58499"/>
                </a:moveTo>
                <a:cubicBezTo>
                  <a:pt x="375092" y="58499"/>
                  <a:pt x="432918" y="115982"/>
                  <a:pt x="432918" y="186870"/>
                </a:cubicBezTo>
                <a:cubicBezTo>
                  <a:pt x="432918" y="203883"/>
                  <a:pt x="429562" y="219864"/>
                  <a:pt x="423883" y="234557"/>
                </a:cubicBezTo>
                <a:cubicBezTo>
                  <a:pt x="404780" y="281988"/>
                  <a:pt x="358313" y="315498"/>
                  <a:pt x="304101" y="315498"/>
                </a:cubicBezTo>
                <a:cubicBezTo>
                  <a:pt x="249889" y="315498"/>
                  <a:pt x="203422" y="281988"/>
                  <a:pt x="184319" y="234557"/>
                </a:cubicBezTo>
                <a:cubicBezTo>
                  <a:pt x="178640" y="219864"/>
                  <a:pt x="175284" y="203883"/>
                  <a:pt x="175284" y="186870"/>
                </a:cubicBezTo>
                <a:cubicBezTo>
                  <a:pt x="175284" y="115982"/>
                  <a:pt x="233110" y="58499"/>
                  <a:pt x="304101" y="58499"/>
                </a:cubicBezTo>
                <a:close/>
                <a:moveTo>
                  <a:pt x="52663" y="21653"/>
                </a:moveTo>
                <a:cubicBezTo>
                  <a:pt x="35367" y="21653"/>
                  <a:pt x="21427" y="35573"/>
                  <a:pt x="21427" y="52586"/>
                </a:cubicBezTo>
                <a:lnTo>
                  <a:pt x="21427" y="322991"/>
                </a:lnTo>
                <a:cubicBezTo>
                  <a:pt x="21427" y="340004"/>
                  <a:pt x="35367" y="353924"/>
                  <a:pt x="52663" y="353924"/>
                </a:cubicBezTo>
                <a:lnTo>
                  <a:pt x="555540" y="353924"/>
                </a:lnTo>
                <a:cubicBezTo>
                  <a:pt x="572836" y="353924"/>
                  <a:pt x="586776" y="340004"/>
                  <a:pt x="586776" y="322991"/>
                </a:cubicBezTo>
                <a:lnTo>
                  <a:pt x="586776" y="52586"/>
                </a:lnTo>
                <a:cubicBezTo>
                  <a:pt x="586776" y="35573"/>
                  <a:pt x="572836" y="21653"/>
                  <a:pt x="555540" y="21653"/>
                </a:cubicBezTo>
                <a:close/>
                <a:moveTo>
                  <a:pt x="52663" y="0"/>
                </a:moveTo>
                <a:lnTo>
                  <a:pt x="555540" y="0"/>
                </a:lnTo>
                <a:cubicBezTo>
                  <a:pt x="584711" y="0"/>
                  <a:pt x="608203" y="23715"/>
                  <a:pt x="608203" y="52586"/>
                </a:cubicBezTo>
                <a:lnTo>
                  <a:pt x="608203" y="387177"/>
                </a:lnTo>
                <a:cubicBezTo>
                  <a:pt x="608203" y="416048"/>
                  <a:pt x="584711" y="439763"/>
                  <a:pt x="555540" y="439763"/>
                </a:cubicBezTo>
                <a:lnTo>
                  <a:pt x="325528" y="439763"/>
                </a:lnTo>
                <a:lnTo>
                  <a:pt x="325528" y="484358"/>
                </a:lnTo>
                <a:lnTo>
                  <a:pt x="486614" y="484358"/>
                </a:lnTo>
                <a:lnTo>
                  <a:pt x="508041" y="505753"/>
                </a:lnTo>
                <a:lnTo>
                  <a:pt x="508041" y="527406"/>
                </a:lnTo>
                <a:lnTo>
                  <a:pt x="100162" y="527406"/>
                </a:lnTo>
                <a:lnTo>
                  <a:pt x="100162" y="505753"/>
                </a:lnTo>
                <a:lnTo>
                  <a:pt x="121589" y="484358"/>
                </a:lnTo>
                <a:lnTo>
                  <a:pt x="282675" y="484358"/>
                </a:lnTo>
                <a:lnTo>
                  <a:pt x="282675" y="439763"/>
                </a:lnTo>
                <a:lnTo>
                  <a:pt x="52663" y="439763"/>
                </a:lnTo>
                <a:cubicBezTo>
                  <a:pt x="23750" y="439763"/>
                  <a:pt x="0" y="416048"/>
                  <a:pt x="0" y="387177"/>
                </a:cubicBezTo>
                <a:lnTo>
                  <a:pt x="0" y="52586"/>
                </a:lnTo>
                <a:cubicBezTo>
                  <a:pt x="0" y="23715"/>
                  <a:pt x="23750" y="0"/>
                  <a:pt x="52663"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6" name="Freeform 66"/>
          <p:cNvSpPr>
            <a:spLocks noEditPoints="1"/>
          </p:cNvSpPr>
          <p:nvPr/>
        </p:nvSpPr>
        <p:spPr bwMode="auto">
          <a:xfrm>
            <a:off x="9294872" y="3175585"/>
            <a:ext cx="589585" cy="45730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105859" tIns="52929" rIns="105859" bIns="52929" numCol="1" anchor="t" anchorCtr="0" compatLnSpc="1"/>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7" name="TextBox 27"/>
          <p:cNvSpPr txBox="1"/>
          <p:nvPr/>
        </p:nvSpPr>
        <p:spPr>
          <a:xfrm>
            <a:off x="1391476" y="4531363"/>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28" name="TextBox 28"/>
          <p:cNvSpPr txBox="1"/>
          <p:nvPr/>
        </p:nvSpPr>
        <p:spPr>
          <a:xfrm>
            <a:off x="1391476" y="4826795"/>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29" name="TextBox 27"/>
          <p:cNvSpPr txBox="1"/>
          <p:nvPr/>
        </p:nvSpPr>
        <p:spPr>
          <a:xfrm>
            <a:off x="3776494" y="4544419"/>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0" name="TextBox 28"/>
          <p:cNvSpPr txBox="1"/>
          <p:nvPr/>
        </p:nvSpPr>
        <p:spPr>
          <a:xfrm>
            <a:off x="3776494" y="4839851"/>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31" name="TextBox 27"/>
          <p:cNvSpPr txBox="1"/>
          <p:nvPr/>
        </p:nvSpPr>
        <p:spPr>
          <a:xfrm>
            <a:off x="6062213" y="4567211"/>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2" name="TextBox 28"/>
          <p:cNvSpPr txBox="1"/>
          <p:nvPr/>
        </p:nvSpPr>
        <p:spPr>
          <a:xfrm>
            <a:off x="6062213" y="4862643"/>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33" name="TextBox 27"/>
          <p:cNvSpPr txBox="1"/>
          <p:nvPr/>
        </p:nvSpPr>
        <p:spPr>
          <a:xfrm>
            <a:off x="8396215" y="4544890"/>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4" name="TextBox 28"/>
          <p:cNvSpPr txBox="1"/>
          <p:nvPr/>
        </p:nvSpPr>
        <p:spPr>
          <a:xfrm>
            <a:off x="8396215" y="4840322"/>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46" name="文本框 45"/>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12" presetClass="entr" presetSubtype="1"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lide(fromTop)">
                                      <p:cBhvr>
                                        <p:cTn id="21" dur="500"/>
                                        <p:tgtEl>
                                          <p:spTgt spid="4"/>
                                        </p:tgtEl>
                                      </p:cBhvr>
                                    </p:animEffect>
                                  </p:childTnLst>
                                </p:cTn>
                              </p:par>
                            </p:childTnLst>
                          </p:cTn>
                        </p:par>
                        <p:par>
                          <p:cTn id="22" fill="hold">
                            <p:stCondLst>
                              <p:cond delay="2000"/>
                            </p:stCondLst>
                            <p:childTnLst>
                              <p:par>
                                <p:cTn id="23" presetID="2" presetClass="entr" presetSubtype="1" accel="50000" decel="5000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 presetClass="entr" presetSubtype="1" accel="50000" decel="5000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12" presetClass="entr" presetSubtype="1"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lide(fromTop)">
                                      <p:cBhvr>
                                        <p:cTn id="35" dur="500"/>
                                        <p:tgtEl>
                                          <p:spTgt spid="19"/>
                                        </p:tgtEl>
                                      </p:cBhvr>
                                    </p:animEffect>
                                  </p:childTnLst>
                                </p:cTn>
                              </p:par>
                            </p:childTnLst>
                          </p:cTn>
                        </p:par>
                        <p:par>
                          <p:cTn id="36" fill="hold">
                            <p:stCondLst>
                              <p:cond delay="3500"/>
                            </p:stCondLst>
                            <p:childTnLst>
                              <p:par>
                                <p:cTn id="37" presetID="2" presetClass="entr" presetSubtype="1" accel="50000" decel="5000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0-#ppt_h/2"/>
                                          </p:val>
                                        </p:tav>
                                        <p:tav tm="100000">
                                          <p:val>
                                            <p:strVal val="#ppt_y"/>
                                          </p:val>
                                        </p:tav>
                                      </p:tavLst>
                                    </p:anim>
                                  </p:childTnLst>
                                </p:cTn>
                              </p:par>
                            </p:childTnLst>
                          </p:cTn>
                        </p:par>
                        <p:par>
                          <p:cTn id="41" fill="hold">
                            <p:stCondLst>
                              <p:cond delay="4000"/>
                            </p:stCondLst>
                            <p:childTnLst>
                              <p:par>
                                <p:cTn id="42" presetID="2" presetClass="entr" presetSubtype="1" accel="50000" decel="50000" fill="hold"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0-#ppt_h/2"/>
                                          </p:val>
                                        </p:tav>
                                        <p:tav tm="100000">
                                          <p:val>
                                            <p:strVal val="#ppt_y"/>
                                          </p:val>
                                        </p:tav>
                                      </p:tavLst>
                                    </p:anim>
                                  </p:childTnLst>
                                </p:cTn>
                              </p:par>
                            </p:childTnLst>
                          </p:cTn>
                        </p:par>
                        <p:par>
                          <p:cTn id="46" fill="hold">
                            <p:stCondLst>
                              <p:cond delay="4500"/>
                            </p:stCondLst>
                            <p:childTnLst>
                              <p:par>
                                <p:cTn id="47" presetID="12" presetClass="entr" presetSubtype="1"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slide(fromTop)">
                                      <p:cBhvr>
                                        <p:cTn id="49" dur="500"/>
                                        <p:tgtEl>
                                          <p:spTgt spid="21"/>
                                        </p:tgtEl>
                                      </p:cBhvr>
                                    </p:animEffect>
                                  </p:childTnLst>
                                </p:cTn>
                              </p:par>
                            </p:childTnLst>
                          </p:cTn>
                        </p:par>
                        <p:par>
                          <p:cTn id="50" fill="hold">
                            <p:stCondLst>
                              <p:cond delay="5000"/>
                            </p:stCondLst>
                            <p:childTnLst>
                              <p:par>
                                <p:cTn id="51" presetID="2" presetClass="entr" presetSubtype="1" accel="50000" decel="5000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0-#ppt_h/2"/>
                                          </p:val>
                                        </p:tav>
                                        <p:tav tm="100000">
                                          <p:val>
                                            <p:strVal val="#ppt_y"/>
                                          </p:val>
                                        </p:tav>
                                      </p:tavLst>
                                    </p:anim>
                                  </p:childTnLst>
                                </p:cTn>
                              </p:par>
                            </p:childTnLst>
                          </p:cTn>
                        </p:par>
                        <p:par>
                          <p:cTn id="55" fill="hold">
                            <p:stCondLst>
                              <p:cond delay="5500"/>
                            </p:stCondLst>
                            <p:childTnLst>
                              <p:par>
                                <p:cTn id="56" presetID="53" presetClass="entr" presetSubtype="16"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childTnLst>
                                </p:cTn>
                              </p:par>
                            </p:childTnLst>
                          </p:cTn>
                        </p:par>
                        <p:par>
                          <p:cTn id="61" fill="hold">
                            <p:stCondLst>
                              <p:cond delay="6000"/>
                            </p:stCondLst>
                            <p:childTnLst>
                              <p:par>
                                <p:cTn id="62" presetID="2" presetClass="entr" presetSubtype="1" accel="50000" decel="50000"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500" fill="hold"/>
                                        <p:tgtEl>
                                          <p:spTgt spid="14"/>
                                        </p:tgtEl>
                                        <p:attrNameLst>
                                          <p:attrName>ppt_x</p:attrName>
                                        </p:attrNameLst>
                                      </p:cBhvr>
                                      <p:tavLst>
                                        <p:tav tm="0">
                                          <p:val>
                                            <p:strVal val="#ppt_x"/>
                                          </p:val>
                                        </p:tav>
                                        <p:tav tm="100000">
                                          <p:val>
                                            <p:strVal val="#ppt_x"/>
                                          </p:val>
                                        </p:tav>
                                      </p:tavLst>
                                    </p:anim>
                                    <p:anim calcmode="lin" valueType="num">
                                      <p:cBhvr additive="base">
                                        <p:cTn id="65" dur="500" fill="hold"/>
                                        <p:tgtEl>
                                          <p:spTgt spid="14"/>
                                        </p:tgtEl>
                                        <p:attrNameLst>
                                          <p:attrName>ppt_y</p:attrName>
                                        </p:attrNameLst>
                                      </p:cBhvr>
                                      <p:tavLst>
                                        <p:tav tm="0">
                                          <p:val>
                                            <p:strVal val="0-#ppt_h/2"/>
                                          </p:val>
                                        </p:tav>
                                        <p:tav tm="100000">
                                          <p:val>
                                            <p:strVal val="#ppt_y"/>
                                          </p:val>
                                        </p:tav>
                                      </p:tavLst>
                                    </p:anim>
                                  </p:childTnLst>
                                </p:cTn>
                              </p:par>
                            </p:childTnLst>
                          </p:cTn>
                        </p:par>
                        <p:par>
                          <p:cTn id="66" fill="hold">
                            <p:stCondLst>
                              <p:cond delay="6500"/>
                            </p:stCondLst>
                            <p:childTnLst>
                              <p:par>
                                <p:cTn id="67" presetID="1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slide(fromTop)">
                                      <p:cBhvr>
                                        <p:cTn id="69" dur="500"/>
                                        <p:tgtEl>
                                          <p:spTgt spid="23"/>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childTnLst>
                          </p:cTn>
                        </p:par>
                        <p:par>
                          <p:cTn id="74" fill="hold">
                            <p:stCondLst>
                              <p:cond delay="7500"/>
                            </p:stCondLst>
                            <p:childTnLst>
                              <p:par>
                                <p:cTn id="75" presetID="22" presetClass="entr" presetSubtype="8"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left)">
                                      <p:cBhvr>
                                        <p:cTn id="77" dur="500"/>
                                        <p:tgtEl>
                                          <p:spTgt spid="28"/>
                                        </p:tgtEl>
                                      </p:cBhvr>
                                    </p:animEffect>
                                  </p:childTnLst>
                                </p:cTn>
                              </p:par>
                            </p:childTnLst>
                          </p:cTn>
                        </p:par>
                        <p:par>
                          <p:cTn id="78" fill="hold">
                            <p:stCondLst>
                              <p:cond delay="8000"/>
                            </p:stCondLst>
                            <p:childTnLst>
                              <p:par>
                                <p:cTn id="79" presetID="22" presetClass="entr" presetSubtype="8"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500"/>
                                        <p:tgtEl>
                                          <p:spTgt spid="29"/>
                                        </p:tgtEl>
                                      </p:cBhvr>
                                    </p:animEffect>
                                  </p:childTnLst>
                                </p:cTn>
                              </p:par>
                            </p:childTnLst>
                          </p:cTn>
                        </p:par>
                        <p:par>
                          <p:cTn id="82" fill="hold">
                            <p:stCondLst>
                              <p:cond delay="8500"/>
                            </p:stCondLst>
                            <p:childTnLst>
                              <p:par>
                                <p:cTn id="83" presetID="22" presetClass="entr" presetSubtype="8"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left)">
                                      <p:cBhvr>
                                        <p:cTn id="85" dur="500"/>
                                        <p:tgtEl>
                                          <p:spTgt spid="30"/>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wipe(left)">
                                      <p:cBhvr>
                                        <p:cTn id="89" dur="500"/>
                                        <p:tgtEl>
                                          <p:spTgt spid="31"/>
                                        </p:tgtEl>
                                      </p:cBhvr>
                                    </p:animEffect>
                                  </p:childTnLst>
                                </p:cTn>
                              </p:par>
                            </p:childTnLst>
                          </p:cTn>
                        </p:par>
                        <p:par>
                          <p:cTn id="90" fill="hold">
                            <p:stCondLst>
                              <p:cond delay="9500"/>
                            </p:stCondLst>
                            <p:childTnLst>
                              <p:par>
                                <p:cTn id="91" presetID="22" presetClass="entr" presetSubtype="8"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left)">
                                      <p:cBhvr>
                                        <p:cTn id="93" dur="500"/>
                                        <p:tgtEl>
                                          <p:spTgt spid="32"/>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wipe(left)">
                                      <p:cBhvr>
                                        <p:cTn id="97" dur="500"/>
                                        <p:tgtEl>
                                          <p:spTgt spid="3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wipe(left)">
                                      <p:cBhvr>
                                        <p:cTn id="10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18" grpId="0" bldLvl="0" animBg="1"/>
      <p:bldP spid="19" grpId="0" bldLvl="0" animBg="1"/>
      <p:bldP spid="20" grpId="0" bldLvl="0" animBg="1"/>
      <p:bldP spid="21" grpId="0" bldLvl="0" animBg="1"/>
      <p:bldP spid="22" grpId="0" bldLvl="0" animBg="1"/>
      <p:bldP spid="23" grpId="0" bldLvl="0" animBg="1"/>
      <p:bldP spid="26" grpId="0" bldLvl="0" animBg="1"/>
      <p:bldP spid="27" grpId="0"/>
      <p:bldP spid="28" grpId="0"/>
      <p:bldP spid="29" grpId="0"/>
      <p:bldP spid="30"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矩形 1"/>
          <p:cNvSpPr/>
          <p:nvPr/>
        </p:nvSpPr>
        <p:spPr>
          <a:xfrm>
            <a:off x="4185861" y="2638331"/>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个人爱好</a:t>
            </a: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2" name="组合 11"/>
          <p:cNvGrpSpPr/>
          <p:nvPr/>
        </p:nvGrpSpPr>
        <p:grpSpPr>
          <a:xfrm>
            <a:off x="6313538" y="1873455"/>
            <a:ext cx="6505293" cy="6002586"/>
            <a:chOff x="6313538" y="1873455"/>
            <a:chExt cx="6505293" cy="6002586"/>
          </a:xfrm>
        </p:grpSpPr>
        <p:sp>
          <p:nvSpPr>
            <p:cNvPr id="9" name="任意多边形: 形状 8"/>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0" name="图形 9"/>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1" name="任意多边形: 形状 10"/>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图形 6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Rectangle 6"/>
          <p:cNvSpPr>
            <a:spLocks noChangeArrowheads="1"/>
          </p:cNvSpPr>
          <p:nvPr/>
        </p:nvSpPr>
        <p:spPr bwMode="auto">
          <a:xfrm>
            <a:off x="1436298" y="3844095"/>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 name="Rectangle 7"/>
          <p:cNvSpPr>
            <a:spLocks noChangeArrowheads="1"/>
          </p:cNvSpPr>
          <p:nvPr/>
        </p:nvSpPr>
        <p:spPr bwMode="auto">
          <a:xfrm>
            <a:off x="1436298" y="3253555"/>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 name="Rectangle 8"/>
          <p:cNvSpPr>
            <a:spLocks noChangeArrowheads="1"/>
          </p:cNvSpPr>
          <p:nvPr/>
        </p:nvSpPr>
        <p:spPr bwMode="auto">
          <a:xfrm>
            <a:off x="1436298" y="2663017"/>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 name="Rectangle 9"/>
          <p:cNvSpPr>
            <a:spLocks noChangeArrowheads="1"/>
          </p:cNvSpPr>
          <p:nvPr/>
        </p:nvSpPr>
        <p:spPr bwMode="auto">
          <a:xfrm>
            <a:off x="1436298" y="207118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6" name="Rectangle 10"/>
          <p:cNvSpPr>
            <a:spLocks noChangeArrowheads="1"/>
          </p:cNvSpPr>
          <p:nvPr/>
        </p:nvSpPr>
        <p:spPr bwMode="auto">
          <a:xfrm>
            <a:off x="1436298" y="148064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grpSp>
        <p:nvGrpSpPr>
          <p:cNvPr id="7" name="组合 6"/>
          <p:cNvGrpSpPr/>
          <p:nvPr/>
        </p:nvGrpSpPr>
        <p:grpSpPr>
          <a:xfrm>
            <a:off x="2650974" y="1120575"/>
            <a:ext cx="7408228" cy="3333441"/>
            <a:chOff x="2650974" y="1700808"/>
            <a:chExt cx="7408228" cy="3914098"/>
          </a:xfrm>
        </p:grpSpPr>
        <p:sp>
          <p:nvSpPr>
            <p:cNvPr id="8" name="Rectangle 12"/>
            <p:cNvSpPr>
              <a:spLocks noChangeArrowheads="1"/>
            </p:cNvSpPr>
            <p:nvPr/>
          </p:nvSpPr>
          <p:spPr bwMode="auto">
            <a:xfrm>
              <a:off x="2650974"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9" name="Rectangle 13"/>
            <p:cNvSpPr>
              <a:spLocks noChangeArrowheads="1"/>
            </p:cNvSpPr>
            <p:nvPr/>
          </p:nvSpPr>
          <p:spPr bwMode="auto">
            <a:xfrm>
              <a:off x="4501415"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0" name="Rectangle 14"/>
            <p:cNvSpPr>
              <a:spLocks noChangeArrowheads="1"/>
            </p:cNvSpPr>
            <p:nvPr/>
          </p:nvSpPr>
          <p:spPr bwMode="auto">
            <a:xfrm>
              <a:off x="6350565"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1" name="Rectangle 15"/>
            <p:cNvSpPr>
              <a:spLocks noChangeArrowheads="1"/>
            </p:cNvSpPr>
            <p:nvPr/>
          </p:nvSpPr>
          <p:spPr bwMode="auto">
            <a:xfrm>
              <a:off x="8198422"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2" name="Rectangle 16"/>
            <p:cNvSpPr>
              <a:spLocks noChangeArrowheads="1"/>
            </p:cNvSpPr>
            <p:nvPr/>
          </p:nvSpPr>
          <p:spPr bwMode="auto">
            <a:xfrm>
              <a:off x="10048864"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grpSp>
      <p:sp>
        <p:nvSpPr>
          <p:cNvPr id="13" name="Freeform 17"/>
          <p:cNvSpPr/>
          <p:nvPr/>
        </p:nvSpPr>
        <p:spPr bwMode="auto">
          <a:xfrm>
            <a:off x="1259265" y="3217373"/>
            <a:ext cx="29721" cy="91747"/>
          </a:xfrm>
          <a:custGeom>
            <a:avLst/>
            <a:gdLst>
              <a:gd name="T0" fmla="*/ 15 w 23"/>
              <a:gd name="T1" fmla="*/ 9 h 71"/>
              <a:gd name="T2" fmla="*/ 15 w 23"/>
              <a:gd name="T3" fmla="*/ 9 h 71"/>
              <a:gd name="T4" fmla="*/ 2 w 23"/>
              <a:gd name="T5" fmla="*/ 15 h 71"/>
              <a:gd name="T6" fmla="*/ 0 w 23"/>
              <a:gd name="T7" fmla="*/ 6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5" y="9"/>
                </a:lnTo>
                <a:lnTo>
                  <a:pt x="2" y="15"/>
                </a:lnTo>
                <a:lnTo>
                  <a:pt x="0" y="6"/>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4" name="Freeform 18"/>
          <p:cNvSpPr>
            <a:spLocks noEditPoints="1"/>
          </p:cNvSpPr>
          <p:nvPr/>
        </p:nvSpPr>
        <p:spPr bwMode="auto">
          <a:xfrm>
            <a:off x="1322584" y="3214789"/>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6"/>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5" name="Freeform 19"/>
          <p:cNvSpPr/>
          <p:nvPr/>
        </p:nvSpPr>
        <p:spPr bwMode="auto">
          <a:xfrm>
            <a:off x="1259265" y="2620373"/>
            <a:ext cx="29721" cy="94332"/>
          </a:xfrm>
          <a:custGeom>
            <a:avLst/>
            <a:gdLst>
              <a:gd name="T0" fmla="*/ 15 w 23"/>
              <a:gd name="T1" fmla="*/ 9 h 73"/>
              <a:gd name="T2" fmla="*/ 15 w 23"/>
              <a:gd name="T3" fmla="*/ 9 h 73"/>
              <a:gd name="T4" fmla="*/ 2 w 23"/>
              <a:gd name="T5" fmla="*/ 18 h 73"/>
              <a:gd name="T6" fmla="*/ 0 w 23"/>
              <a:gd name="T7" fmla="*/ 9 h 73"/>
              <a:gd name="T8" fmla="*/ 15 w 23"/>
              <a:gd name="T9" fmla="*/ 0 h 73"/>
              <a:gd name="T10" fmla="*/ 23 w 23"/>
              <a:gd name="T11" fmla="*/ 0 h 73"/>
              <a:gd name="T12" fmla="*/ 23 w 23"/>
              <a:gd name="T13" fmla="*/ 73 h 73"/>
              <a:gd name="T14" fmla="*/ 15 w 23"/>
              <a:gd name="T15" fmla="*/ 73 h 73"/>
              <a:gd name="T16" fmla="*/ 15 w 23"/>
              <a:gd name="T17"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3">
                <a:moveTo>
                  <a:pt x="15" y="9"/>
                </a:moveTo>
                <a:lnTo>
                  <a:pt x="15" y="9"/>
                </a:lnTo>
                <a:lnTo>
                  <a:pt x="2" y="18"/>
                </a:lnTo>
                <a:lnTo>
                  <a:pt x="0" y="9"/>
                </a:lnTo>
                <a:lnTo>
                  <a:pt x="15" y="0"/>
                </a:lnTo>
                <a:lnTo>
                  <a:pt x="23" y="0"/>
                </a:lnTo>
                <a:lnTo>
                  <a:pt x="23" y="73"/>
                </a:lnTo>
                <a:lnTo>
                  <a:pt x="15" y="73"/>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6" name="Freeform 20"/>
          <p:cNvSpPr/>
          <p:nvPr/>
        </p:nvSpPr>
        <p:spPr bwMode="auto">
          <a:xfrm>
            <a:off x="1322584" y="2620373"/>
            <a:ext cx="58150" cy="94332"/>
          </a:xfrm>
          <a:custGeom>
            <a:avLst/>
            <a:gdLst>
              <a:gd name="T0" fmla="*/ 20 w 21"/>
              <a:gd name="T1" fmla="*/ 4 h 34"/>
              <a:gd name="T2" fmla="*/ 7 w 21"/>
              <a:gd name="T3" fmla="*/ 4 h 34"/>
              <a:gd name="T4" fmla="*/ 6 w 21"/>
              <a:gd name="T5" fmla="*/ 13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2"/>
                  <a:pt x="8" y="12"/>
                  <a:pt x="9" y="12"/>
                </a:cubicBezTo>
                <a:cubicBezTo>
                  <a:pt x="11" y="12"/>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29"/>
                  <a:pt x="5" y="30"/>
                  <a:pt x="8" y="30"/>
                </a:cubicBezTo>
                <a:cubicBezTo>
                  <a:pt x="13" y="30"/>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7" name="Freeform 21"/>
          <p:cNvSpPr/>
          <p:nvPr/>
        </p:nvSpPr>
        <p:spPr bwMode="auto">
          <a:xfrm>
            <a:off x="1322584" y="3802744"/>
            <a:ext cx="58150" cy="94332"/>
          </a:xfrm>
          <a:custGeom>
            <a:avLst/>
            <a:gdLst>
              <a:gd name="T0" fmla="*/ 20 w 21"/>
              <a:gd name="T1" fmla="*/ 4 h 34"/>
              <a:gd name="T2" fmla="*/ 7 w 21"/>
              <a:gd name="T3" fmla="*/ 4 h 34"/>
              <a:gd name="T4" fmla="*/ 6 w 21"/>
              <a:gd name="T5" fmla="*/ 12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2"/>
                  <a:pt x="6" y="12"/>
                  <a:pt x="6" y="12"/>
                </a:cubicBezTo>
                <a:cubicBezTo>
                  <a:pt x="7" y="12"/>
                  <a:pt x="8" y="12"/>
                  <a:pt x="9" y="12"/>
                </a:cubicBezTo>
                <a:cubicBezTo>
                  <a:pt x="11" y="12"/>
                  <a:pt x="14" y="13"/>
                  <a:pt x="16" y="14"/>
                </a:cubicBezTo>
                <a:cubicBezTo>
                  <a:pt x="19" y="15"/>
                  <a:pt x="21" y="18"/>
                  <a:pt x="21" y="23"/>
                </a:cubicBezTo>
                <a:cubicBezTo>
                  <a:pt x="21" y="29"/>
                  <a:pt x="16" y="34"/>
                  <a:pt x="8"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8" name="Freeform 22"/>
          <p:cNvSpPr>
            <a:spLocks noEditPoints="1"/>
          </p:cNvSpPr>
          <p:nvPr/>
        </p:nvSpPr>
        <p:spPr bwMode="auto">
          <a:xfrm>
            <a:off x="1322584" y="4468230"/>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9" name="Freeform 23"/>
          <p:cNvSpPr/>
          <p:nvPr/>
        </p:nvSpPr>
        <p:spPr bwMode="auto">
          <a:xfrm>
            <a:off x="2601870" y="4490198"/>
            <a:ext cx="29721" cy="91747"/>
          </a:xfrm>
          <a:custGeom>
            <a:avLst/>
            <a:gdLst>
              <a:gd name="T0" fmla="*/ 15 w 23"/>
              <a:gd name="T1" fmla="*/ 9 h 71"/>
              <a:gd name="T2" fmla="*/ 12 w 23"/>
              <a:gd name="T3" fmla="*/ 9 h 71"/>
              <a:gd name="T4" fmla="*/ 2 w 23"/>
              <a:gd name="T5" fmla="*/ 15 h 71"/>
              <a:gd name="T6" fmla="*/ 0 w 23"/>
              <a:gd name="T7" fmla="*/ 9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2" y="9"/>
                </a:lnTo>
                <a:lnTo>
                  <a:pt x="2" y="15"/>
                </a:lnTo>
                <a:lnTo>
                  <a:pt x="0" y="9"/>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0" name="Freeform 24"/>
          <p:cNvSpPr>
            <a:spLocks noEditPoints="1"/>
          </p:cNvSpPr>
          <p:nvPr/>
        </p:nvSpPr>
        <p:spPr bwMode="auto">
          <a:xfrm>
            <a:off x="2665187" y="4487614"/>
            <a:ext cx="60734"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4" y="0"/>
                  <a:pt x="11" y="0"/>
                </a:cubicBezTo>
                <a:cubicBezTo>
                  <a:pt x="18" y="0"/>
                  <a:pt x="22" y="7"/>
                  <a:pt x="22" y="17"/>
                </a:cubicBezTo>
                <a:close/>
                <a:moveTo>
                  <a:pt x="4" y="18"/>
                </a:moveTo>
                <a:cubicBezTo>
                  <a:pt x="4" y="26"/>
                  <a:pt x="7" y="31"/>
                  <a:pt x="11" y="31"/>
                </a:cubicBezTo>
                <a:cubicBezTo>
                  <a:pt x="15"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1" name="Freeform 25"/>
          <p:cNvSpPr/>
          <p:nvPr/>
        </p:nvSpPr>
        <p:spPr bwMode="auto">
          <a:xfrm>
            <a:off x="4421298" y="4487614"/>
            <a:ext cx="60734" cy="94332"/>
          </a:xfrm>
          <a:custGeom>
            <a:avLst/>
            <a:gdLst>
              <a:gd name="T0" fmla="*/ 0 w 22"/>
              <a:gd name="T1" fmla="*/ 34 h 34"/>
              <a:gd name="T2" fmla="*/ 0 w 22"/>
              <a:gd name="T3" fmla="*/ 32 h 34"/>
              <a:gd name="T4" fmla="*/ 4 w 22"/>
              <a:gd name="T5" fmla="*/ 28 h 34"/>
              <a:gd name="T6" fmla="*/ 16 w 22"/>
              <a:gd name="T7" fmla="*/ 11 h 34"/>
              <a:gd name="T8" fmla="*/ 10 w 22"/>
              <a:gd name="T9" fmla="*/ 4 h 34"/>
              <a:gd name="T10" fmla="*/ 3 w 22"/>
              <a:gd name="T11" fmla="*/ 7 h 34"/>
              <a:gd name="T12" fmla="*/ 1 w 22"/>
              <a:gd name="T13" fmla="*/ 4 h 34"/>
              <a:gd name="T14" fmla="*/ 11 w 22"/>
              <a:gd name="T15" fmla="*/ 0 h 34"/>
              <a:gd name="T16" fmla="*/ 21 w 22"/>
              <a:gd name="T17" fmla="*/ 10 h 34"/>
              <a:gd name="T18" fmla="*/ 9 w 22"/>
              <a:gd name="T19" fmla="*/ 28 h 34"/>
              <a:gd name="T20" fmla="*/ 7 w 22"/>
              <a:gd name="T21" fmla="*/ 30 h 34"/>
              <a:gd name="T22" fmla="*/ 7 w 22"/>
              <a:gd name="T23" fmla="*/ 31 h 34"/>
              <a:gd name="T24" fmla="*/ 22 w 22"/>
              <a:gd name="T25" fmla="*/ 31 h 34"/>
              <a:gd name="T26" fmla="*/ 22 w 22"/>
              <a:gd name="T27" fmla="*/ 34 h 34"/>
              <a:gd name="T28" fmla="*/ 0 w 22"/>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4">
                <a:moveTo>
                  <a:pt x="0" y="34"/>
                </a:moveTo>
                <a:cubicBezTo>
                  <a:pt x="0" y="32"/>
                  <a:pt x="0" y="32"/>
                  <a:pt x="0" y="32"/>
                </a:cubicBezTo>
                <a:cubicBezTo>
                  <a:pt x="4" y="28"/>
                  <a:pt x="4" y="28"/>
                  <a:pt x="4" y="28"/>
                </a:cubicBezTo>
                <a:cubicBezTo>
                  <a:pt x="12" y="20"/>
                  <a:pt x="16" y="16"/>
                  <a:pt x="16" y="11"/>
                </a:cubicBezTo>
                <a:cubicBezTo>
                  <a:pt x="16" y="7"/>
                  <a:pt x="15" y="4"/>
                  <a:pt x="10" y="4"/>
                </a:cubicBezTo>
                <a:cubicBezTo>
                  <a:pt x="7" y="4"/>
                  <a:pt x="4" y="6"/>
                  <a:pt x="3" y="7"/>
                </a:cubicBezTo>
                <a:cubicBezTo>
                  <a:pt x="1" y="4"/>
                  <a:pt x="1" y="4"/>
                  <a:pt x="1" y="4"/>
                </a:cubicBezTo>
                <a:cubicBezTo>
                  <a:pt x="3" y="2"/>
                  <a:pt x="7" y="0"/>
                  <a:pt x="11" y="0"/>
                </a:cubicBezTo>
                <a:cubicBezTo>
                  <a:pt x="18" y="0"/>
                  <a:pt x="21" y="5"/>
                  <a:pt x="21" y="10"/>
                </a:cubicBezTo>
                <a:cubicBezTo>
                  <a:pt x="21" y="16"/>
                  <a:pt x="16" y="21"/>
                  <a:pt x="9" y="28"/>
                </a:cubicBezTo>
                <a:cubicBezTo>
                  <a:pt x="7" y="30"/>
                  <a:pt x="7" y="30"/>
                  <a:pt x="7" y="30"/>
                </a:cubicBezTo>
                <a:cubicBezTo>
                  <a:pt x="7" y="31"/>
                  <a:pt x="7" y="31"/>
                  <a:pt x="7" y="31"/>
                </a:cubicBezTo>
                <a:cubicBezTo>
                  <a:pt x="22" y="31"/>
                  <a:pt x="22" y="31"/>
                  <a:pt x="22" y="31"/>
                </a:cubicBezTo>
                <a:cubicBezTo>
                  <a:pt x="22" y="34"/>
                  <a:pt x="22" y="34"/>
                  <a:pt x="22"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2" name="Freeform 26"/>
          <p:cNvSpPr/>
          <p:nvPr/>
        </p:nvSpPr>
        <p:spPr bwMode="auto">
          <a:xfrm>
            <a:off x="4492369" y="4490198"/>
            <a:ext cx="59442"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2 w 21"/>
              <a:gd name="T17" fmla="*/ 28 h 34"/>
              <a:gd name="T18" fmla="*/ 9 w 21"/>
              <a:gd name="T19" fmla="*/ 30 h 34"/>
              <a:gd name="T20" fmla="*/ 17 w 21"/>
              <a:gd name="T21" fmla="*/ 23 h 34"/>
              <a:gd name="T22" fmla="*/ 7 w 21"/>
              <a:gd name="T23" fmla="*/ 16 h 34"/>
              <a:gd name="T24" fmla="*/ 2 w 21"/>
              <a:gd name="T25" fmla="*/ 16 h 34"/>
              <a:gd name="T26" fmla="*/ 5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2" y="28"/>
                  <a:pt x="2" y="28"/>
                  <a:pt x="2" y="28"/>
                </a:cubicBezTo>
                <a:cubicBezTo>
                  <a:pt x="3" y="29"/>
                  <a:pt x="6" y="30"/>
                  <a:pt x="9" y="30"/>
                </a:cubicBezTo>
                <a:cubicBezTo>
                  <a:pt x="13" y="30"/>
                  <a:pt x="17" y="27"/>
                  <a:pt x="17" y="23"/>
                </a:cubicBezTo>
                <a:cubicBezTo>
                  <a:pt x="16" y="19"/>
                  <a:pt x="14" y="16"/>
                  <a:pt x="7" y="16"/>
                </a:cubicBezTo>
                <a:cubicBezTo>
                  <a:pt x="5" y="16"/>
                  <a:pt x="4" y="16"/>
                  <a:pt x="2" y="16"/>
                </a:cubicBezTo>
                <a:cubicBezTo>
                  <a:pt x="5" y="0"/>
                  <a:pt x="5" y="0"/>
                  <a:pt x="5"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3" name="Freeform 27"/>
          <p:cNvSpPr>
            <a:spLocks noEditPoints="1"/>
          </p:cNvSpPr>
          <p:nvPr/>
        </p:nvSpPr>
        <p:spPr bwMode="auto">
          <a:xfrm>
            <a:off x="6284662" y="4490198"/>
            <a:ext cx="65903" cy="91747"/>
          </a:xfrm>
          <a:custGeom>
            <a:avLst/>
            <a:gdLst>
              <a:gd name="T0" fmla="*/ 15 w 24"/>
              <a:gd name="T1" fmla="*/ 33 h 33"/>
              <a:gd name="T2" fmla="*/ 15 w 24"/>
              <a:gd name="T3" fmla="*/ 24 h 33"/>
              <a:gd name="T4" fmla="*/ 0 w 24"/>
              <a:gd name="T5" fmla="*/ 24 h 33"/>
              <a:gd name="T6" fmla="*/ 0 w 24"/>
              <a:gd name="T7" fmla="*/ 21 h 33"/>
              <a:gd name="T8" fmla="*/ 15 w 24"/>
              <a:gd name="T9" fmla="*/ 0 h 33"/>
              <a:gd name="T10" fmla="*/ 19 w 24"/>
              <a:gd name="T11" fmla="*/ 0 h 33"/>
              <a:gd name="T12" fmla="*/ 19 w 24"/>
              <a:gd name="T13" fmla="*/ 21 h 33"/>
              <a:gd name="T14" fmla="*/ 24 w 24"/>
              <a:gd name="T15" fmla="*/ 21 h 33"/>
              <a:gd name="T16" fmla="*/ 24 w 24"/>
              <a:gd name="T17" fmla="*/ 24 h 33"/>
              <a:gd name="T18" fmla="*/ 19 w 24"/>
              <a:gd name="T19" fmla="*/ 24 h 33"/>
              <a:gd name="T20" fmla="*/ 19 w 24"/>
              <a:gd name="T21" fmla="*/ 33 h 33"/>
              <a:gd name="T22" fmla="*/ 15 w 24"/>
              <a:gd name="T23" fmla="*/ 33 h 33"/>
              <a:gd name="T24" fmla="*/ 15 w 24"/>
              <a:gd name="T25" fmla="*/ 21 h 33"/>
              <a:gd name="T26" fmla="*/ 15 w 24"/>
              <a:gd name="T27" fmla="*/ 10 h 33"/>
              <a:gd name="T28" fmla="*/ 15 w 24"/>
              <a:gd name="T29" fmla="*/ 4 h 33"/>
              <a:gd name="T30" fmla="*/ 15 w 24"/>
              <a:gd name="T31" fmla="*/ 4 h 33"/>
              <a:gd name="T32" fmla="*/ 12 w 24"/>
              <a:gd name="T33" fmla="*/ 9 h 33"/>
              <a:gd name="T34" fmla="*/ 4 w 24"/>
              <a:gd name="T35" fmla="*/ 21 h 33"/>
              <a:gd name="T36" fmla="*/ 4 w 24"/>
              <a:gd name="T37" fmla="*/ 21 h 33"/>
              <a:gd name="T38" fmla="*/ 15 w 24"/>
              <a:gd name="T39"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33">
                <a:moveTo>
                  <a:pt x="15" y="33"/>
                </a:moveTo>
                <a:cubicBezTo>
                  <a:pt x="15" y="24"/>
                  <a:pt x="15" y="24"/>
                  <a:pt x="15" y="24"/>
                </a:cubicBezTo>
                <a:cubicBezTo>
                  <a:pt x="0" y="24"/>
                  <a:pt x="0" y="24"/>
                  <a:pt x="0" y="24"/>
                </a:cubicBezTo>
                <a:cubicBezTo>
                  <a:pt x="0" y="21"/>
                  <a:pt x="0" y="21"/>
                  <a:pt x="0" y="21"/>
                </a:cubicBezTo>
                <a:cubicBezTo>
                  <a:pt x="15" y="0"/>
                  <a:pt x="15" y="0"/>
                  <a:pt x="15" y="0"/>
                </a:cubicBezTo>
                <a:cubicBezTo>
                  <a:pt x="19" y="0"/>
                  <a:pt x="19" y="0"/>
                  <a:pt x="19" y="0"/>
                </a:cubicBezTo>
                <a:cubicBezTo>
                  <a:pt x="19" y="21"/>
                  <a:pt x="19" y="21"/>
                  <a:pt x="19" y="21"/>
                </a:cubicBezTo>
                <a:cubicBezTo>
                  <a:pt x="24" y="21"/>
                  <a:pt x="24" y="21"/>
                  <a:pt x="24" y="21"/>
                </a:cubicBezTo>
                <a:cubicBezTo>
                  <a:pt x="24" y="24"/>
                  <a:pt x="24" y="24"/>
                  <a:pt x="24" y="24"/>
                </a:cubicBezTo>
                <a:cubicBezTo>
                  <a:pt x="19" y="24"/>
                  <a:pt x="19" y="24"/>
                  <a:pt x="19" y="24"/>
                </a:cubicBezTo>
                <a:cubicBezTo>
                  <a:pt x="19" y="33"/>
                  <a:pt x="19" y="33"/>
                  <a:pt x="19" y="33"/>
                </a:cubicBezTo>
                <a:lnTo>
                  <a:pt x="15" y="33"/>
                </a:lnTo>
                <a:close/>
                <a:moveTo>
                  <a:pt x="15" y="21"/>
                </a:moveTo>
                <a:cubicBezTo>
                  <a:pt x="15" y="10"/>
                  <a:pt x="15" y="10"/>
                  <a:pt x="15" y="10"/>
                </a:cubicBezTo>
                <a:cubicBezTo>
                  <a:pt x="15" y="8"/>
                  <a:pt x="15" y="6"/>
                  <a:pt x="15" y="4"/>
                </a:cubicBezTo>
                <a:cubicBezTo>
                  <a:pt x="15" y="4"/>
                  <a:pt x="15" y="4"/>
                  <a:pt x="15" y="4"/>
                </a:cubicBezTo>
                <a:cubicBezTo>
                  <a:pt x="14" y="6"/>
                  <a:pt x="13" y="8"/>
                  <a:pt x="12" y="9"/>
                </a:cubicBezTo>
                <a:cubicBezTo>
                  <a:pt x="4" y="21"/>
                  <a:pt x="4" y="21"/>
                  <a:pt x="4" y="21"/>
                </a:cubicBezTo>
                <a:cubicBezTo>
                  <a:pt x="4" y="21"/>
                  <a:pt x="4" y="21"/>
                  <a:pt x="4" y="21"/>
                </a:cubicBezTo>
                <a:lnTo>
                  <a:pt x="15" y="21"/>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4" name="Freeform 28"/>
          <p:cNvSpPr>
            <a:spLocks noEditPoints="1"/>
          </p:cNvSpPr>
          <p:nvPr/>
        </p:nvSpPr>
        <p:spPr bwMode="auto">
          <a:xfrm>
            <a:off x="6359610" y="4487614"/>
            <a:ext cx="63319" cy="96916"/>
          </a:xfrm>
          <a:custGeom>
            <a:avLst/>
            <a:gdLst>
              <a:gd name="T0" fmla="*/ 23 w 23"/>
              <a:gd name="T1" fmla="*/ 17 h 35"/>
              <a:gd name="T2" fmla="*/ 11 w 23"/>
              <a:gd name="T3" fmla="*/ 35 h 35"/>
              <a:gd name="T4" fmla="*/ 0 w 23"/>
              <a:gd name="T5" fmla="*/ 18 h 35"/>
              <a:gd name="T6" fmla="*/ 12 w 23"/>
              <a:gd name="T7" fmla="*/ 0 h 35"/>
              <a:gd name="T8" fmla="*/ 23 w 23"/>
              <a:gd name="T9" fmla="*/ 17 h 35"/>
              <a:gd name="T10" fmla="*/ 5 w 23"/>
              <a:gd name="T11" fmla="*/ 18 h 35"/>
              <a:gd name="T12" fmla="*/ 11 w 23"/>
              <a:gd name="T13" fmla="*/ 31 h 35"/>
              <a:gd name="T14" fmla="*/ 18 w 23"/>
              <a:gd name="T15" fmla="*/ 18 h 35"/>
              <a:gd name="T16" fmla="*/ 11 w 23"/>
              <a:gd name="T17" fmla="*/ 4 h 35"/>
              <a:gd name="T18" fmla="*/ 5 w 23"/>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5">
                <a:moveTo>
                  <a:pt x="23" y="17"/>
                </a:moveTo>
                <a:cubicBezTo>
                  <a:pt x="23" y="29"/>
                  <a:pt x="18" y="35"/>
                  <a:pt x="11" y="35"/>
                </a:cubicBezTo>
                <a:cubicBezTo>
                  <a:pt x="5" y="35"/>
                  <a:pt x="0" y="29"/>
                  <a:pt x="0" y="18"/>
                </a:cubicBezTo>
                <a:cubicBezTo>
                  <a:pt x="0" y="7"/>
                  <a:pt x="5" y="0"/>
                  <a:pt x="12" y="0"/>
                </a:cubicBezTo>
                <a:cubicBezTo>
                  <a:pt x="19" y="0"/>
                  <a:pt x="23" y="7"/>
                  <a:pt x="23" y="17"/>
                </a:cubicBezTo>
                <a:close/>
                <a:moveTo>
                  <a:pt x="5" y="18"/>
                </a:moveTo>
                <a:cubicBezTo>
                  <a:pt x="5" y="26"/>
                  <a:pt x="7" y="31"/>
                  <a:pt x="11" y="31"/>
                </a:cubicBezTo>
                <a:cubicBezTo>
                  <a:pt x="16" y="31"/>
                  <a:pt x="18" y="26"/>
                  <a:pt x="18" y="18"/>
                </a:cubicBezTo>
                <a:cubicBezTo>
                  <a:pt x="18" y="9"/>
                  <a:pt x="16" y="4"/>
                  <a:pt x="11" y="4"/>
                </a:cubicBezTo>
                <a:cubicBezTo>
                  <a:pt x="7" y="4"/>
                  <a:pt x="5" y="9"/>
                  <a:pt x="5"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5" name="Freeform 29"/>
          <p:cNvSpPr>
            <a:spLocks noEditPoints="1"/>
          </p:cNvSpPr>
          <p:nvPr/>
        </p:nvSpPr>
        <p:spPr bwMode="auto">
          <a:xfrm>
            <a:off x="8140272" y="4490198"/>
            <a:ext cx="60734" cy="94332"/>
          </a:xfrm>
          <a:custGeom>
            <a:avLst/>
            <a:gdLst>
              <a:gd name="T0" fmla="*/ 19 w 22"/>
              <a:gd name="T1" fmla="*/ 3 h 34"/>
              <a:gd name="T2" fmla="*/ 16 w 22"/>
              <a:gd name="T3" fmla="*/ 3 h 34"/>
              <a:gd name="T4" fmla="*/ 4 w 22"/>
              <a:gd name="T5" fmla="*/ 15 h 34"/>
              <a:gd name="T6" fmla="*/ 4 w 22"/>
              <a:gd name="T7" fmla="*/ 15 h 34"/>
              <a:gd name="T8" fmla="*/ 12 w 22"/>
              <a:gd name="T9" fmla="*/ 11 h 34"/>
              <a:gd name="T10" fmla="*/ 22 w 22"/>
              <a:gd name="T11" fmla="*/ 22 h 34"/>
              <a:gd name="T12" fmla="*/ 11 w 22"/>
              <a:gd name="T13" fmla="*/ 34 h 34"/>
              <a:gd name="T14" fmla="*/ 0 w 22"/>
              <a:gd name="T15" fmla="*/ 20 h 34"/>
              <a:gd name="T16" fmla="*/ 5 w 22"/>
              <a:gd name="T17" fmla="*/ 5 h 34"/>
              <a:gd name="T18" fmla="*/ 16 w 22"/>
              <a:gd name="T19" fmla="*/ 0 h 34"/>
              <a:gd name="T20" fmla="*/ 19 w 22"/>
              <a:gd name="T21" fmla="*/ 0 h 34"/>
              <a:gd name="T22" fmla="*/ 19 w 22"/>
              <a:gd name="T23" fmla="*/ 3 h 34"/>
              <a:gd name="T24" fmla="*/ 18 w 22"/>
              <a:gd name="T25" fmla="*/ 22 h 34"/>
              <a:gd name="T26" fmla="*/ 11 w 22"/>
              <a:gd name="T27" fmla="*/ 15 h 34"/>
              <a:gd name="T28" fmla="*/ 5 w 22"/>
              <a:gd name="T29" fmla="*/ 19 h 34"/>
              <a:gd name="T30" fmla="*/ 4 w 22"/>
              <a:gd name="T31" fmla="*/ 21 h 34"/>
              <a:gd name="T32" fmla="*/ 11 w 22"/>
              <a:gd name="T33" fmla="*/ 30 h 34"/>
              <a:gd name="T34" fmla="*/ 18 w 22"/>
              <a:gd name="T3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34">
                <a:moveTo>
                  <a:pt x="19" y="3"/>
                </a:moveTo>
                <a:cubicBezTo>
                  <a:pt x="18" y="3"/>
                  <a:pt x="17" y="3"/>
                  <a:pt x="16" y="3"/>
                </a:cubicBezTo>
                <a:cubicBezTo>
                  <a:pt x="9" y="5"/>
                  <a:pt x="5" y="10"/>
                  <a:pt x="4" y="15"/>
                </a:cubicBezTo>
                <a:cubicBezTo>
                  <a:pt x="4" y="15"/>
                  <a:pt x="4" y="15"/>
                  <a:pt x="4" y="15"/>
                </a:cubicBezTo>
                <a:cubicBezTo>
                  <a:pt x="6" y="13"/>
                  <a:pt x="9" y="11"/>
                  <a:pt x="12" y="11"/>
                </a:cubicBezTo>
                <a:cubicBezTo>
                  <a:pt x="18" y="11"/>
                  <a:pt x="22" y="16"/>
                  <a:pt x="22" y="22"/>
                </a:cubicBezTo>
                <a:cubicBezTo>
                  <a:pt x="22" y="28"/>
                  <a:pt x="18" y="34"/>
                  <a:pt x="11" y="34"/>
                </a:cubicBezTo>
                <a:cubicBezTo>
                  <a:pt x="4" y="34"/>
                  <a:pt x="0" y="28"/>
                  <a:pt x="0" y="20"/>
                </a:cubicBezTo>
                <a:cubicBezTo>
                  <a:pt x="0" y="13"/>
                  <a:pt x="2" y="8"/>
                  <a:pt x="5" y="5"/>
                </a:cubicBezTo>
                <a:cubicBezTo>
                  <a:pt x="8" y="2"/>
                  <a:pt x="12" y="0"/>
                  <a:pt x="16" y="0"/>
                </a:cubicBezTo>
                <a:cubicBezTo>
                  <a:pt x="17" y="0"/>
                  <a:pt x="18" y="0"/>
                  <a:pt x="19" y="0"/>
                </a:cubicBezTo>
                <a:lnTo>
                  <a:pt x="19" y="3"/>
                </a:lnTo>
                <a:close/>
                <a:moveTo>
                  <a:pt x="18" y="22"/>
                </a:moveTo>
                <a:cubicBezTo>
                  <a:pt x="18" y="18"/>
                  <a:pt x="15" y="15"/>
                  <a:pt x="11" y="15"/>
                </a:cubicBezTo>
                <a:cubicBezTo>
                  <a:pt x="8" y="15"/>
                  <a:pt x="6" y="16"/>
                  <a:pt x="5" y="19"/>
                </a:cubicBezTo>
                <a:cubicBezTo>
                  <a:pt x="4" y="19"/>
                  <a:pt x="4" y="20"/>
                  <a:pt x="4" y="21"/>
                </a:cubicBezTo>
                <a:cubicBezTo>
                  <a:pt x="4" y="26"/>
                  <a:pt x="7" y="30"/>
                  <a:pt x="11" y="30"/>
                </a:cubicBezTo>
                <a:cubicBezTo>
                  <a:pt x="15" y="30"/>
                  <a:pt x="18" y="27"/>
                  <a:pt x="18" y="2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6" name="Freeform 30"/>
          <p:cNvSpPr/>
          <p:nvPr/>
        </p:nvSpPr>
        <p:spPr bwMode="auto">
          <a:xfrm>
            <a:off x="8212636" y="4490198"/>
            <a:ext cx="58150"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7" name="Freeform 31"/>
          <p:cNvSpPr>
            <a:spLocks noEditPoints="1"/>
          </p:cNvSpPr>
          <p:nvPr/>
        </p:nvSpPr>
        <p:spPr bwMode="auto">
          <a:xfrm>
            <a:off x="9993298" y="4487614"/>
            <a:ext cx="60734" cy="96916"/>
          </a:xfrm>
          <a:custGeom>
            <a:avLst/>
            <a:gdLst>
              <a:gd name="T0" fmla="*/ 0 w 22"/>
              <a:gd name="T1" fmla="*/ 26 h 35"/>
              <a:gd name="T2" fmla="*/ 6 w 22"/>
              <a:gd name="T3" fmla="*/ 17 h 35"/>
              <a:gd name="T4" fmla="*/ 6 w 22"/>
              <a:gd name="T5" fmla="*/ 17 h 35"/>
              <a:gd name="T6" fmla="*/ 1 w 22"/>
              <a:gd name="T7" fmla="*/ 9 h 35"/>
              <a:gd name="T8" fmla="*/ 11 w 22"/>
              <a:gd name="T9" fmla="*/ 0 h 35"/>
              <a:gd name="T10" fmla="*/ 21 w 22"/>
              <a:gd name="T11" fmla="*/ 9 h 35"/>
              <a:gd name="T12" fmla="*/ 15 w 22"/>
              <a:gd name="T13" fmla="*/ 16 h 35"/>
              <a:gd name="T14" fmla="*/ 15 w 22"/>
              <a:gd name="T15" fmla="*/ 17 h 35"/>
              <a:gd name="T16" fmla="*/ 22 w 22"/>
              <a:gd name="T17" fmla="*/ 25 h 35"/>
              <a:gd name="T18" fmla="*/ 11 w 22"/>
              <a:gd name="T19" fmla="*/ 35 h 35"/>
              <a:gd name="T20" fmla="*/ 0 w 22"/>
              <a:gd name="T21" fmla="*/ 26 h 35"/>
              <a:gd name="T22" fmla="*/ 17 w 22"/>
              <a:gd name="T23" fmla="*/ 26 h 35"/>
              <a:gd name="T24" fmla="*/ 10 w 22"/>
              <a:gd name="T25" fmla="*/ 18 h 35"/>
              <a:gd name="T26" fmla="*/ 4 w 22"/>
              <a:gd name="T27" fmla="*/ 25 h 35"/>
              <a:gd name="T28" fmla="*/ 11 w 22"/>
              <a:gd name="T29" fmla="*/ 32 h 35"/>
              <a:gd name="T30" fmla="*/ 17 w 22"/>
              <a:gd name="T31" fmla="*/ 26 h 35"/>
              <a:gd name="T32" fmla="*/ 5 w 22"/>
              <a:gd name="T33" fmla="*/ 9 h 35"/>
              <a:gd name="T34" fmla="*/ 11 w 22"/>
              <a:gd name="T35" fmla="*/ 15 h 35"/>
              <a:gd name="T36" fmla="*/ 16 w 22"/>
              <a:gd name="T37" fmla="*/ 9 h 35"/>
              <a:gd name="T38" fmla="*/ 11 w 22"/>
              <a:gd name="T39" fmla="*/ 4 h 35"/>
              <a:gd name="T40" fmla="*/ 5 w 22"/>
              <a:gd name="T4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5">
                <a:moveTo>
                  <a:pt x="0" y="26"/>
                </a:moveTo>
                <a:cubicBezTo>
                  <a:pt x="0" y="22"/>
                  <a:pt x="2" y="19"/>
                  <a:pt x="6" y="17"/>
                </a:cubicBezTo>
                <a:cubicBezTo>
                  <a:pt x="6" y="17"/>
                  <a:pt x="6" y="17"/>
                  <a:pt x="6" y="17"/>
                </a:cubicBezTo>
                <a:cubicBezTo>
                  <a:pt x="2" y="15"/>
                  <a:pt x="1" y="12"/>
                  <a:pt x="1" y="9"/>
                </a:cubicBezTo>
                <a:cubicBezTo>
                  <a:pt x="1" y="4"/>
                  <a:pt x="5" y="0"/>
                  <a:pt x="11" y="0"/>
                </a:cubicBezTo>
                <a:cubicBezTo>
                  <a:pt x="18" y="0"/>
                  <a:pt x="21" y="5"/>
                  <a:pt x="21" y="9"/>
                </a:cubicBezTo>
                <a:cubicBezTo>
                  <a:pt x="21" y="11"/>
                  <a:pt x="19" y="15"/>
                  <a:pt x="15" y="16"/>
                </a:cubicBezTo>
                <a:cubicBezTo>
                  <a:pt x="15" y="17"/>
                  <a:pt x="15" y="17"/>
                  <a:pt x="15" y="17"/>
                </a:cubicBezTo>
                <a:cubicBezTo>
                  <a:pt x="19" y="18"/>
                  <a:pt x="22" y="21"/>
                  <a:pt x="22" y="25"/>
                </a:cubicBezTo>
                <a:cubicBezTo>
                  <a:pt x="22" y="31"/>
                  <a:pt x="17" y="35"/>
                  <a:pt x="11" y="35"/>
                </a:cubicBezTo>
                <a:cubicBezTo>
                  <a:pt x="4" y="35"/>
                  <a:pt x="0" y="31"/>
                  <a:pt x="0" y="26"/>
                </a:cubicBezTo>
                <a:close/>
                <a:moveTo>
                  <a:pt x="17" y="26"/>
                </a:moveTo>
                <a:cubicBezTo>
                  <a:pt x="17" y="22"/>
                  <a:pt x="15" y="20"/>
                  <a:pt x="10" y="18"/>
                </a:cubicBezTo>
                <a:cubicBezTo>
                  <a:pt x="6" y="20"/>
                  <a:pt x="4" y="22"/>
                  <a:pt x="4" y="25"/>
                </a:cubicBezTo>
                <a:cubicBezTo>
                  <a:pt x="4" y="29"/>
                  <a:pt x="7" y="32"/>
                  <a:pt x="11" y="32"/>
                </a:cubicBezTo>
                <a:cubicBezTo>
                  <a:pt x="15" y="32"/>
                  <a:pt x="17" y="29"/>
                  <a:pt x="17" y="26"/>
                </a:cubicBezTo>
                <a:close/>
                <a:moveTo>
                  <a:pt x="5" y="9"/>
                </a:moveTo>
                <a:cubicBezTo>
                  <a:pt x="5" y="12"/>
                  <a:pt x="8" y="14"/>
                  <a:pt x="11" y="15"/>
                </a:cubicBezTo>
                <a:cubicBezTo>
                  <a:pt x="14" y="14"/>
                  <a:pt x="16" y="12"/>
                  <a:pt x="16" y="9"/>
                </a:cubicBezTo>
                <a:cubicBezTo>
                  <a:pt x="16" y="6"/>
                  <a:pt x="15" y="4"/>
                  <a:pt x="11" y="4"/>
                </a:cubicBezTo>
                <a:cubicBezTo>
                  <a:pt x="7" y="4"/>
                  <a:pt x="5" y="6"/>
                  <a:pt x="5" y="9"/>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8" name="Freeform 32"/>
          <p:cNvSpPr>
            <a:spLocks noEditPoints="1"/>
          </p:cNvSpPr>
          <p:nvPr/>
        </p:nvSpPr>
        <p:spPr bwMode="auto">
          <a:xfrm>
            <a:off x="10064370" y="4487614"/>
            <a:ext cx="62026"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5" y="0"/>
                  <a:pt x="11" y="0"/>
                </a:cubicBezTo>
                <a:cubicBezTo>
                  <a:pt x="18" y="0"/>
                  <a:pt x="22" y="7"/>
                  <a:pt x="22" y="17"/>
                </a:cubicBezTo>
                <a:close/>
                <a:moveTo>
                  <a:pt x="4" y="18"/>
                </a:moveTo>
                <a:cubicBezTo>
                  <a:pt x="4" y="26"/>
                  <a:pt x="7" y="31"/>
                  <a:pt x="11" y="31"/>
                </a:cubicBezTo>
                <a:cubicBezTo>
                  <a:pt x="16"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9" name="Freeform 33"/>
          <p:cNvSpPr/>
          <p:nvPr/>
        </p:nvSpPr>
        <p:spPr bwMode="auto">
          <a:xfrm>
            <a:off x="1242467" y="2029835"/>
            <a:ext cx="58150" cy="94332"/>
          </a:xfrm>
          <a:custGeom>
            <a:avLst/>
            <a:gdLst>
              <a:gd name="T0" fmla="*/ 0 w 21"/>
              <a:gd name="T1" fmla="*/ 34 h 34"/>
              <a:gd name="T2" fmla="*/ 0 w 21"/>
              <a:gd name="T3" fmla="*/ 31 h 34"/>
              <a:gd name="T4" fmla="*/ 4 w 21"/>
              <a:gd name="T5" fmla="*/ 28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10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8"/>
                  <a:pt x="4" y="28"/>
                  <a:pt x="4" y="28"/>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10"/>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0" name="Freeform 34"/>
          <p:cNvSpPr>
            <a:spLocks noEditPoints="1"/>
          </p:cNvSpPr>
          <p:nvPr/>
        </p:nvSpPr>
        <p:spPr bwMode="auto">
          <a:xfrm>
            <a:off x="1314831" y="2029835"/>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1" name="Freeform 35"/>
          <p:cNvSpPr/>
          <p:nvPr/>
        </p:nvSpPr>
        <p:spPr bwMode="auto">
          <a:xfrm>
            <a:off x="1242467" y="1439296"/>
            <a:ext cx="58150" cy="94332"/>
          </a:xfrm>
          <a:custGeom>
            <a:avLst/>
            <a:gdLst>
              <a:gd name="T0" fmla="*/ 0 w 21"/>
              <a:gd name="T1" fmla="*/ 34 h 34"/>
              <a:gd name="T2" fmla="*/ 0 w 21"/>
              <a:gd name="T3" fmla="*/ 31 h 34"/>
              <a:gd name="T4" fmla="*/ 4 w 21"/>
              <a:gd name="T5" fmla="*/ 27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9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7"/>
                  <a:pt x="4" y="27"/>
                  <a:pt x="4" y="27"/>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9"/>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2" name="Freeform 36"/>
          <p:cNvSpPr/>
          <p:nvPr/>
        </p:nvSpPr>
        <p:spPr bwMode="auto">
          <a:xfrm>
            <a:off x="1314831" y="1439296"/>
            <a:ext cx="58150" cy="94332"/>
          </a:xfrm>
          <a:custGeom>
            <a:avLst/>
            <a:gdLst>
              <a:gd name="T0" fmla="*/ 20 w 21"/>
              <a:gd name="T1" fmla="*/ 4 h 34"/>
              <a:gd name="T2" fmla="*/ 7 w 21"/>
              <a:gd name="T3" fmla="*/ 4 h 34"/>
              <a:gd name="T4" fmla="*/ 6 w 21"/>
              <a:gd name="T5" fmla="*/ 13 h 34"/>
              <a:gd name="T6" fmla="*/ 9 w 21"/>
              <a:gd name="T7" fmla="*/ 13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1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3"/>
                  <a:pt x="8" y="13"/>
                  <a:pt x="9" y="13"/>
                </a:cubicBezTo>
                <a:cubicBezTo>
                  <a:pt x="11" y="13"/>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30"/>
                  <a:pt x="5" y="31"/>
                  <a:pt x="8" y="31"/>
                </a:cubicBezTo>
                <a:cubicBezTo>
                  <a:pt x="13" y="31"/>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3" name="Rectangle 39"/>
          <p:cNvSpPr>
            <a:spLocks noChangeArrowheads="1"/>
          </p:cNvSpPr>
          <p:nvPr/>
        </p:nvSpPr>
        <p:spPr bwMode="auto">
          <a:xfrm>
            <a:off x="1990655" y="4230464"/>
            <a:ext cx="1301254" cy="213215"/>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4" name="Rectangle 40"/>
          <p:cNvSpPr>
            <a:spLocks noChangeArrowheads="1"/>
          </p:cNvSpPr>
          <p:nvPr/>
        </p:nvSpPr>
        <p:spPr bwMode="auto">
          <a:xfrm>
            <a:off x="1990655" y="3769147"/>
            <a:ext cx="1301254" cy="46131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5" name="Rectangle 41"/>
          <p:cNvSpPr>
            <a:spLocks noChangeArrowheads="1"/>
          </p:cNvSpPr>
          <p:nvPr/>
        </p:nvSpPr>
        <p:spPr bwMode="auto">
          <a:xfrm>
            <a:off x="1990655" y="3188945"/>
            <a:ext cx="1301254" cy="580202"/>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6" name="Rectangle 42"/>
          <p:cNvSpPr>
            <a:spLocks noChangeArrowheads="1"/>
          </p:cNvSpPr>
          <p:nvPr/>
        </p:nvSpPr>
        <p:spPr bwMode="auto">
          <a:xfrm>
            <a:off x="1990655" y="2312828"/>
            <a:ext cx="1301254" cy="87611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7" name="Rectangle 44"/>
          <p:cNvSpPr>
            <a:spLocks noChangeArrowheads="1"/>
          </p:cNvSpPr>
          <p:nvPr/>
        </p:nvSpPr>
        <p:spPr bwMode="auto">
          <a:xfrm>
            <a:off x="3857896" y="4226588"/>
            <a:ext cx="1297377" cy="214506"/>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8" name="Rectangle 45"/>
          <p:cNvSpPr>
            <a:spLocks noChangeArrowheads="1"/>
          </p:cNvSpPr>
          <p:nvPr/>
        </p:nvSpPr>
        <p:spPr bwMode="auto">
          <a:xfrm>
            <a:off x="3857896" y="3993991"/>
            <a:ext cx="1297377" cy="232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9" name="Rectangle 46"/>
          <p:cNvSpPr>
            <a:spLocks noChangeArrowheads="1"/>
          </p:cNvSpPr>
          <p:nvPr/>
        </p:nvSpPr>
        <p:spPr bwMode="auto">
          <a:xfrm>
            <a:off x="3857896" y="3176023"/>
            <a:ext cx="1297377" cy="81796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0" name="Rectangle 47"/>
          <p:cNvSpPr>
            <a:spLocks noChangeArrowheads="1"/>
          </p:cNvSpPr>
          <p:nvPr/>
        </p:nvSpPr>
        <p:spPr bwMode="auto">
          <a:xfrm>
            <a:off x="3857896" y="2557056"/>
            <a:ext cx="1297377" cy="61896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1" name="Rectangle 49"/>
          <p:cNvSpPr>
            <a:spLocks noChangeArrowheads="1"/>
          </p:cNvSpPr>
          <p:nvPr/>
        </p:nvSpPr>
        <p:spPr bwMode="auto">
          <a:xfrm>
            <a:off x="7554903" y="3996575"/>
            <a:ext cx="1301254" cy="44451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2" name="Rectangle 50"/>
          <p:cNvSpPr>
            <a:spLocks noChangeArrowheads="1"/>
          </p:cNvSpPr>
          <p:nvPr/>
        </p:nvSpPr>
        <p:spPr bwMode="auto">
          <a:xfrm>
            <a:off x="7554903" y="3763978"/>
            <a:ext cx="1301254" cy="232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3" name="Rectangle 51"/>
          <p:cNvSpPr>
            <a:spLocks noChangeArrowheads="1"/>
          </p:cNvSpPr>
          <p:nvPr/>
        </p:nvSpPr>
        <p:spPr bwMode="auto">
          <a:xfrm>
            <a:off x="7554903" y="2426542"/>
            <a:ext cx="1301254" cy="1337435"/>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4" name="Rectangle 52"/>
          <p:cNvSpPr>
            <a:spLocks noChangeArrowheads="1"/>
          </p:cNvSpPr>
          <p:nvPr/>
        </p:nvSpPr>
        <p:spPr bwMode="auto">
          <a:xfrm>
            <a:off x="7554903" y="2000114"/>
            <a:ext cx="1301254" cy="42642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5" name="Rectangle 54"/>
          <p:cNvSpPr>
            <a:spLocks noChangeArrowheads="1"/>
          </p:cNvSpPr>
          <p:nvPr/>
        </p:nvSpPr>
        <p:spPr bwMode="auto">
          <a:xfrm>
            <a:off x="9405344" y="4185237"/>
            <a:ext cx="1297377" cy="25585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6" name="Rectangle 55"/>
          <p:cNvSpPr>
            <a:spLocks noChangeArrowheads="1"/>
          </p:cNvSpPr>
          <p:nvPr/>
        </p:nvSpPr>
        <p:spPr bwMode="auto">
          <a:xfrm>
            <a:off x="9405344" y="3430588"/>
            <a:ext cx="1297377" cy="75464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7" name="Rectangle 56"/>
          <p:cNvSpPr>
            <a:spLocks noChangeArrowheads="1"/>
          </p:cNvSpPr>
          <p:nvPr/>
        </p:nvSpPr>
        <p:spPr bwMode="auto">
          <a:xfrm>
            <a:off x="9405344" y="2781900"/>
            <a:ext cx="1297377" cy="64868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8" name="Rectangle 57"/>
          <p:cNvSpPr>
            <a:spLocks noChangeArrowheads="1"/>
          </p:cNvSpPr>
          <p:nvPr/>
        </p:nvSpPr>
        <p:spPr bwMode="auto">
          <a:xfrm>
            <a:off x="9405344" y="2354179"/>
            <a:ext cx="1297377" cy="427721"/>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9" name="Rectangle 59"/>
          <p:cNvSpPr>
            <a:spLocks noChangeArrowheads="1"/>
          </p:cNvSpPr>
          <p:nvPr/>
        </p:nvSpPr>
        <p:spPr bwMode="auto">
          <a:xfrm>
            <a:off x="5704460" y="4226588"/>
            <a:ext cx="1301254" cy="214506"/>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0" name="Rectangle 60"/>
          <p:cNvSpPr>
            <a:spLocks noChangeArrowheads="1"/>
          </p:cNvSpPr>
          <p:nvPr/>
        </p:nvSpPr>
        <p:spPr bwMode="auto">
          <a:xfrm>
            <a:off x="5704460" y="3364685"/>
            <a:ext cx="1301254" cy="861903"/>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1" name="Rectangle 61"/>
          <p:cNvSpPr>
            <a:spLocks noChangeArrowheads="1"/>
          </p:cNvSpPr>
          <p:nvPr/>
        </p:nvSpPr>
        <p:spPr bwMode="auto">
          <a:xfrm>
            <a:off x="5704460" y="2734088"/>
            <a:ext cx="1301254" cy="630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2" name="Rectangle 62"/>
          <p:cNvSpPr>
            <a:spLocks noChangeArrowheads="1"/>
          </p:cNvSpPr>
          <p:nvPr/>
        </p:nvSpPr>
        <p:spPr bwMode="auto">
          <a:xfrm>
            <a:off x="5704460" y="2102199"/>
            <a:ext cx="1301254" cy="631890"/>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3" name="Freeform 64"/>
          <p:cNvSpPr/>
          <p:nvPr/>
        </p:nvSpPr>
        <p:spPr bwMode="auto">
          <a:xfrm>
            <a:off x="1428545" y="1120576"/>
            <a:ext cx="9477053" cy="3325687"/>
          </a:xfrm>
          <a:custGeom>
            <a:avLst/>
            <a:gdLst>
              <a:gd name="T0" fmla="*/ 7334 w 7334"/>
              <a:gd name="T1" fmla="*/ 2990 h 2990"/>
              <a:gd name="T2" fmla="*/ 8 w 7334"/>
              <a:gd name="T3" fmla="*/ 2990 h 2990"/>
              <a:gd name="T4" fmla="*/ 8 w 7334"/>
              <a:gd name="T5" fmla="*/ 2986 h 2990"/>
              <a:gd name="T6" fmla="*/ 0 w 7334"/>
              <a:gd name="T7" fmla="*/ 0 h 2990"/>
              <a:gd name="T8" fmla="*/ 8 w 7334"/>
              <a:gd name="T9" fmla="*/ 0 h 2990"/>
              <a:gd name="T10" fmla="*/ 17 w 7334"/>
              <a:gd name="T11" fmla="*/ 2981 h 2990"/>
              <a:gd name="T12" fmla="*/ 7334 w 7334"/>
              <a:gd name="T13" fmla="*/ 2981 h 2990"/>
              <a:gd name="T14" fmla="*/ 7334 w 7334"/>
              <a:gd name="T15" fmla="*/ 2990 h 29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4" h="2990">
                <a:moveTo>
                  <a:pt x="7334" y="2990"/>
                </a:moveTo>
                <a:lnTo>
                  <a:pt x="8" y="2990"/>
                </a:lnTo>
                <a:lnTo>
                  <a:pt x="8" y="2986"/>
                </a:lnTo>
                <a:lnTo>
                  <a:pt x="0" y="0"/>
                </a:lnTo>
                <a:lnTo>
                  <a:pt x="8" y="0"/>
                </a:lnTo>
                <a:lnTo>
                  <a:pt x="17" y="2981"/>
                </a:lnTo>
                <a:lnTo>
                  <a:pt x="7334" y="2981"/>
                </a:lnTo>
                <a:lnTo>
                  <a:pt x="7334" y="2990"/>
                </a:lnTo>
                <a:close/>
              </a:path>
            </a:pathLst>
          </a:custGeom>
          <a:solidFill>
            <a:schemeClr val="bg1">
              <a:lumMod val="75000"/>
            </a:schemeClr>
          </a:solidFill>
          <a:ln w="9525">
            <a:solidFill>
              <a:srgbClr val="000000"/>
            </a:solidFill>
            <a:round/>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4" name="Freeform 65"/>
          <p:cNvSpPr/>
          <p:nvPr/>
        </p:nvSpPr>
        <p:spPr bwMode="auto">
          <a:xfrm>
            <a:off x="1389779" y="1072655"/>
            <a:ext cx="87870" cy="89163"/>
          </a:xfrm>
          <a:custGeom>
            <a:avLst/>
            <a:gdLst>
              <a:gd name="T0" fmla="*/ 0 w 32"/>
              <a:gd name="T1" fmla="*/ 16 h 32"/>
              <a:gd name="T2" fmla="*/ 16 w 32"/>
              <a:gd name="T3" fmla="*/ 0 h 32"/>
              <a:gd name="T4" fmla="*/ 32 w 32"/>
              <a:gd name="T5" fmla="*/ 16 h 32"/>
              <a:gd name="T6" fmla="*/ 16 w 32"/>
              <a:gd name="T7" fmla="*/ 32 h 32"/>
              <a:gd name="T8" fmla="*/ 0 w 32"/>
              <a:gd name="T9" fmla="*/ 16 h 32"/>
            </a:gdLst>
            <a:ahLst/>
            <a:cxnLst>
              <a:cxn ang="0">
                <a:pos x="T0" y="T1"/>
              </a:cxn>
              <a:cxn ang="0">
                <a:pos x="T2" y="T3"/>
              </a:cxn>
              <a:cxn ang="0">
                <a:pos x="T4" y="T5"/>
              </a:cxn>
              <a:cxn ang="0">
                <a:pos x="T6" y="T7"/>
              </a:cxn>
              <a:cxn ang="0">
                <a:pos x="T8" y="T9"/>
              </a:cxn>
            </a:cxnLst>
            <a:rect l="0" t="0" r="r" b="b"/>
            <a:pathLst>
              <a:path w="32" h="32">
                <a:moveTo>
                  <a:pt x="0" y="16"/>
                </a:moveTo>
                <a:cubicBezTo>
                  <a:pt x="0" y="7"/>
                  <a:pt x="7" y="0"/>
                  <a:pt x="16" y="0"/>
                </a:cubicBezTo>
                <a:cubicBezTo>
                  <a:pt x="24" y="0"/>
                  <a:pt x="32" y="7"/>
                  <a:pt x="32" y="16"/>
                </a:cubicBezTo>
                <a:cubicBezTo>
                  <a:pt x="32" y="25"/>
                  <a:pt x="25" y="32"/>
                  <a:pt x="16" y="32"/>
                </a:cubicBezTo>
                <a:cubicBezTo>
                  <a:pt x="7" y="32"/>
                  <a:pt x="0" y="25"/>
                  <a:pt x="0" y="16"/>
                </a:cubicBezTo>
                <a:close/>
              </a:path>
            </a:pathLst>
          </a:custGeom>
          <a:solidFill>
            <a:schemeClr val="bg2">
              <a:lumMod val="25000"/>
            </a:schemeClr>
          </a:solidFill>
          <a:ln w="9525">
            <a:solidFill>
              <a:srgbClr val="000000"/>
            </a:solidFill>
            <a:round/>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5" name="Oval 66"/>
          <p:cNvSpPr>
            <a:spLocks noChangeArrowheads="1"/>
          </p:cNvSpPr>
          <p:nvPr/>
        </p:nvSpPr>
        <p:spPr bwMode="auto">
          <a:xfrm>
            <a:off x="10857786" y="4395867"/>
            <a:ext cx="89163" cy="89163"/>
          </a:xfrm>
          <a:prstGeom prst="ellipse">
            <a:avLst/>
          </a:prstGeom>
          <a:solidFill>
            <a:schemeClr val="bg2">
              <a:lumMod val="25000"/>
            </a:schemeClr>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8" name="išľíďè"/>
          <p:cNvSpPr/>
          <p:nvPr/>
        </p:nvSpPr>
        <p:spPr bwMode="auto">
          <a:xfrm>
            <a:off x="639365" y="5467302"/>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59" name="iSlíďè"/>
          <p:cNvSpPr txBox="1"/>
          <p:nvPr/>
        </p:nvSpPr>
        <p:spPr bwMode="auto">
          <a:xfrm>
            <a:off x="1097267" y="5049180"/>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0" name="išľíďè"/>
          <p:cNvSpPr/>
          <p:nvPr/>
        </p:nvSpPr>
        <p:spPr bwMode="auto">
          <a:xfrm>
            <a:off x="3467065" y="5467302"/>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1" name="iSlíďè"/>
          <p:cNvSpPr txBox="1"/>
          <p:nvPr/>
        </p:nvSpPr>
        <p:spPr bwMode="auto">
          <a:xfrm>
            <a:off x="3924966" y="5049180"/>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2" name="išľíďè"/>
          <p:cNvSpPr/>
          <p:nvPr/>
        </p:nvSpPr>
        <p:spPr bwMode="auto">
          <a:xfrm>
            <a:off x="6359610" y="5460387"/>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3" name="iSlíďè"/>
          <p:cNvSpPr txBox="1"/>
          <p:nvPr/>
        </p:nvSpPr>
        <p:spPr bwMode="auto">
          <a:xfrm>
            <a:off x="6817511" y="5044934"/>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4" name="išľíďè"/>
          <p:cNvSpPr/>
          <p:nvPr/>
        </p:nvSpPr>
        <p:spPr bwMode="auto">
          <a:xfrm>
            <a:off x="9187309" y="5460387"/>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5" name="iSlíďè"/>
          <p:cNvSpPr txBox="1"/>
          <p:nvPr/>
        </p:nvSpPr>
        <p:spPr bwMode="auto">
          <a:xfrm>
            <a:off x="9645211" y="5044934"/>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74" name="文本框 73"/>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
                                        <p:tgtEl>
                                          <p:spTgt spid="6"/>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
                                        <p:tgtEl>
                                          <p:spTgt spid="1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
                                        <p:tgtEl>
                                          <p:spTgt spid="15"/>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
                                        <p:tgtEl>
                                          <p:spTgt spid="1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
                                        <p:tgtEl>
                                          <p:spTgt spid="1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
                                        <p:tgtEl>
                                          <p:spTgt spid="18"/>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
                                        <p:tgtEl>
                                          <p:spTgt spid="19"/>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
                                        <p:tgtEl>
                                          <p:spTgt spid="20"/>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
                                        <p:tgtEl>
                                          <p:spTgt spid="2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
                                        <p:tgtEl>
                                          <p:spTgt spid="22"/>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
                                        <p:tgtEl>
                                          <p:spTgt spid="23"/>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50"/>
                                        <p:tgtEl>
                                          <p:spTgt spid="24"/>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
                                        <p:tgtEl>
                                          <p:spTgt spid="25"/>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50"/>
                                        <p:tgtEl>
                                          <p:spTgt spid="26"/>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
                                        <p:tgtEl>
                                          <p:spTgt spid="27"/>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50"/>
                                        <p:tgtEl>
                                          <p:spTgt spid="28"/>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50"/>
                                        <p:tgtEl>
                                          <p:spTgt spid="29"/>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50"/>
                                        <p:tgtEl>
                                          <p:spTgt spid="30"/>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50"/>
                                        <p:tgtEl>
                                          <p:spTgt spid="31"/>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50"/>
                                        <p:tgtEl>
                                          <p:spTgt spid="32"/>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Effect transition="in" filter="fade">
                                      <p:cBhvr>
                                        <p:cTn id="111" dur="50"/>
                                        <p:tgtEl>
                                          <p:spTgt spid="53"/>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50"/>
                                        <p:tgtEl>
                                          <p:spTgt spid="54"/>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50"/>
                                        <p:tgtEl>
                                          <p:spTgt spid="55"/>
                                        </p:tgtEl>
                                      </p:cBhvr>
                                    </p:animEffect>
                                  </p:childTnLst>
                                </p:cTn>
                              </p:par>
                            </p:childTnLst>
                          </p:cTn>
                        </p:par>
                        <p:par>
                          <p:cTn id="120" fill="hold">
                            <p:stCondLst>
                              <p:cond delay="14500"/>
                            </p:stCondLst>
                            <p:childTnLst>
                              <p:par>
                                <p:cTn id="121" presetID="47" presetClass="entr" presetSubtype="0"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fade">
                                      <p:cBhvr>
                                        <p:cTn id="123" dur="50"/>
                                        <p:tgtEl>
                                          <p:spTgt spid="36"/>
                                        </p:tgtEl>
                                      </p:cBhvr>
                                    </p:animEffect>
                                    <p:anim calcmode="lin" valueType="num">
                                      <p:cBhvr>
                                        <p:cTn id="124" dur="50" fill="hold"/>
                                        <p:tgtEl>
                                          <p:spTgt spid="36"/>
                                        </p:tgtEl>
                                        <p:attrNameLst>
                                          <p:attrName>ppt_x</p:attrName>
                                        </p:attrNameLst>
                                      </p:cBhvr>
                                      <p:tavLst>
                                        <p:tav tm="0">
                                          <p:val>
                                            <p:strVal val="#ppt_x"/>
                                          </p:val>
                                        </p:tav>
                                        <p:tav tm="100000">
                                          <p:val>
                                            <p:strVal val="#ppt_x"/>
                                          </p:val>
                                        </p:tav>
                                      </p:tavLst>
                                    </p:anim>
                                    <p:anim calcmode="lin" valueType="num">
                                      <p:cBhvr>
                                        <p:cTn id="125" dur="50" fill="hold"/>
                                        <p:tgtEl>
                                          <p:spTgt spid="36"/>
                                        </p:tgtEl>
                                        <p:attrNameLst>
                                          <p:attrName>ppt_y</p:attrName>
                                        </p:attrNameLst>
                                      </p:cBhvr>
                                      <p:tavLst>
                                        <p:tav tm="0">
                                          <p:val>
                                            <p:strVal val="#ppt_y-.1"/>
                                          </p:val>
                                        </p:tav>
                                        <p:tav tm="100000">
                                          <p:val>
                                            <p:strVal val="#ppt_y"/>
                                          </p:val>
                                        </p:tav>
                                      </p:tavLst>
                                    </p:anim>
                                  </p:childTnLst>
                                </p:cTn>
                              </p:par>
                            </p:childTnLst>
                          </p:cTn>
                        </p:par>
                        <p:par>
                          <p:cTn id="126" fill="hold">
                            <p:stCondLst>
                              <p:cond delay="15000"/>
                            </p:stCondLst>
                            <p:childTnLst>
                              <p:par>
                                <p:cTn id="127" presetID="47" presetClass="entr" presetSubtype="0" fill="hold" grpId="0" nodeType="after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50"/>
                                        <p:tgtEl>
                                          <p:spTgt spid="35"/>
                                        </p:tgtEl>
                                      </p:cBhvr>
                                    </p:animEffect>
                                    <p:anim calcmode="lin" valueType="num">
                                      <p:cBhvr>
                                        <p:cTn id="130" dur="50" fill="hold"/>
                                        <p:tgtEl>
                                          <p:spTgt spid="35"/>
                                        </p:tgtEl>
                                        <p:attrNameLst>
                                          <p:attrName>ppt_x</p:attrName>
                                        </p:attrNameLst>
                                      </p:cBhvr>
                                      <p:tavLst>
                                        <p:tav tm="0">
                                          <p:val>
                                            <p:strVal val="#ppt_x"/>
                                          </p:val>
                                        </p:tav>
                                        <p:tav tm="100000">
                                          <p:val>
                                            <p:strVal val="#ppt_x"/>
                                          </p:val>
                                        </p:tav>
                                      </p:tavLst>
                                    </p:anim>
                                    <p:anim calcmode="lin" valueType="num">
                                      <p:cBhvr>
                                        <p:cTn id="131" dur="50" fill="hold"/>
                                        <p:tgtEl>
                                          <p:spTgt spid="35"/>
                                        </p:tgtEl>
                                        <p:attrNameLst>
                                          <p:attrName>ppt_y</p:attrName>
                                        </p:attrNameLst>
                                      </p:cBhvr>
                                      <p:tavLst>
                                        <p:tav tm="0">
                                          <p:val>
                                            <p:strVal val="#ppt_y-.1"/>
                                          </p:val>
                                        </p:tav>
                                        <p:tav tm="100000">
                                          <p:val>
                                            <p:strVal val="#ppt_y"/>
                                          </p:val>
                                        </p:tav>
                                      </p:tavLst>
                                    </p:anim>
                                  </p:childTnLst>
                                </p:cTn>
                              </p:par>
                            </p:childTnLst>
                          </p:cTn>
                        </p:par>
                        <p:par>
                          <p:cTn id="132" fill="hold">
                            <p:stCondLst>
                              <p:cond delay="15500"/>
                            </p:stCondLst>
                            <p:childTnLst>
                              <p:par>
                                <p:cTn id="133" presetID="47" presetClass="entr" presetSubtype="0"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Effect transition="in" filter="fade">
                                      <p:cBhvr>
                                        <p:cTn id="135" dur="50"/>
                                        <p:tgtEl>
                                          <p:spTgt spid="33"/>
                                        </p:tgtEl>
                                      </p:cBhvr>
                                    </p:animEffect>
                                    <p:anim calcmode="lin" valueType="num">
                                      <p:cBhvr>
                                        <p:cTn id="136" dur="50" fill="hold"/>
                                        <p:tgtEl>
                                          <p:spTgt spid="33"/>
                                        </p:tgtEl>
                                        <p:attrNameLst>
                                          <p:attrName>ppt_x</p:attrName>
                                        </p:attrNameLst>
                                      </p:cBhvr>
                                      <p:tavLst>
                                        <p:tav tm="0">
                                          <p:val>
                                            <p:strVal val="#ppt_x"/>
                                          </p:val>
                                        </p:tav>
                                        <p:tav tm="100000">
                                          <p:val>
                                            <p:strVal val="#ppt_x"/>
                                          </p:val>
                                        </p:tav>
                                      </p:tavLst>
                                    </p:anim>
                                    <p:anim calcmode="lin" valueType="num">
                                      <p:cBhvr>
                                        <p:cTn id="137" dur="50" fill="hold"/>
                                        <p:tgtEl>
                                          <p:spTgt spid="33"/>
                                        </p:tgtEl>
                                        <p:attrNameLst>
                                          <p:attrName>ppt_y</p:attrName>
                                        </p:attrNameLst>
                                      </p:cBhvr>
                                      <p:tavLst>
                                        <p:tav tm="0">
                                          <p:val>
                                            <p:strVal val="#ppt_y-.1"/>
                                          </p:val>
                                        </p:tav>
                                        <p:tav tm="100000">
                                          <p:val>
                                            <p:strVal val="#ppt_y"/>
                                          </p:val>
                                        </p:tav>
                                      </p:tavLst>
                                    </p:anim>
                                  </p:childTnLst>
                                </p:cTn>
                              </p:par>
                            </p:childTnLst>
                          </p:cTn>
                        </p:par>
                        <p:par>
                          <p:cTn id="138" fill="hold">
                            <p:stCondLst>
                              <p:cond delay="16000"/>
                            </p:stCondLst>
                            <p:childTnLst>
                              <p:par>
                                <p:cTn id="139" presetID="47" presetClass="entr" presetSubtype="0" fill="hold" grpId="0" nodeType="afterEffect">
                                  <p:stCondLst>
                                    <p:cond delay="0"/>
                                  </p:stCondLst>
                                  <p:childTnLst>
                                    <p:set>
                                      <p:cBhvr>
                                        <p:cTn id="140" dur="1" fill="hold">
                                          <p:stCondLst>
                                            <p:cond delay="0"/>
                                          </p:stCondLst>
                                        </p:cTn>
                                        <p:tgtEl>
                                          <p:spTgt spid="34"/>
                                        </p:tgtEl>
                                        <p:attrNameLst>
                                          <p:attrName>style.visibility</p:attrName>
                                        </p:attrNameLst>
                                      </p:cBhvr>
                                      <p:to>
                                        <p:strVal val="visible"/>
                                      </p:to>
                                    </p:set>
                                    <p:animEffect transition="in" filter="fade">
                                      <p:cBhvr>
                                        <p:cTn id="141" dur="50"/>
                                        <p:tgtEl>
                                          <p:spTgt spid="34"/>
                                        </p:tgtEl>
                                      </p:cBhvr>
                                    </p:animEffect>
                                    <p:anim calcmode="lin" valueType="num">
                                      <p:cBhvr>
                                        <p:cTn id="142" dur="50" fill="hold"/>
                                        <p:tgtEl>
                                          <p:spTgt spid="34"/>
                                        </p:tgtEl>
                                        <p:attrNameLst>
                                          <p:attrName>ppt_x</p:attrName>
                                        </p:attrNameLst>
                                      </p:cBhvr>
                                      <p:tavLst>
                                        <p:tav tm="0">
                                          <p:val>
                                            <p:strVal val="#ppt_x"/>
                                          </p:val>
                                        </p:tav>
                                        <p:tav tm="100000">
                                          <p:val>
                                            <p:strVal val="#ppt_x"/>
                                          </p:val>
                                        </p:tav>
                                      </p:tavLst>
                                    </p:anim>
                                    <p:anim calcmode="lin" valueType="num">
                                      <p:cBhvr>
                                        <p:cTn id="143" dur="50" fill="hold"/>
                                        <p:tgtEl>
                                          <p:spTgt spid="34"/>
                                        </p:tgtEl>
                                        <p:attrNameLst>
                                          <p:attrName>ppt_y</p:attrName>
                                        </p:attrNameLst>
                                      </p:cBhvr>
                                      <p:tavLst>
                                        <p:tav tm="0">
                                          <p:val>
                                            <p:strVal val="#ppt_y-.1"/>
                                          </p:val>
                                        </p:tav>
                                        <p:tav tm="100000">
                                          <p:val>
                                            <p:strVal val="#ppt_y"/>
                                          </p:val>
                                        </p:tav>
                                      </p:tavLst>
                                    </p:anim>
                                  </p:childTnLst>
                                </p:cTn>
                              </p:par>
                            </p:childTnLst>
                          </p:cTn>
                        </p:par>
                        <p:par>
                          <p:cTn id="144" fill="hold">
                            <p:stCondLst>
                              <p:cond delay="16500"/>
                            </p:stCondLst>
                            <p:childTnLst>
                              <p:par>
                                <p:cTn id="145" presetID="47" presetClass="entr" presetSubtype="0" fill="hold" grpId="0" nodeType="after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fade">
                                      <p:cBhvr>
                                        <p:cTn id="147" dur="50"/>
                                        <p:tgtEl>
                                          <p:spTgt spid="40"/>
                                        </p:tgtEl>
                                      </p:cBhvr>
                                    </p:animEffect>
                                    <p:anim calcmode="lin" valueType="num">
                                      <p:cBhvr>
                                        <p:cTn id="148" dur="50" fill="hold"/>
                                        <p:tgtEl>
                                          <p:spTgt spid="40"/>
                                        </p:tgtEl>
                                        <p:attrNameLst>
                                          <p:attrName>ppt_x</p:attrName>
                                        </p:attrNameLst>
                                      </p:cBhvr>
                                      <p:tavLst>
                                        <p:tav tm="0">
                                          <p:val>
                                            <p:strVal val="#ppt_x"/>
                                          </p:val>
                                        </p:tav>
                                        <p:tav tm="100000">
                                          <p:val>
                                            <p:strVal val="#ppt_x"/>
                                          </p:val>
                                        </p:tav>
                                      </p:tavLst>
                                    </p:anim>
                                    <p:anim calcmode="lin" valueType="num">
                                      <p:cBhvr>
                                        <p:cTn id="149" dur="50" fill="hold"/>
                                        <p:tgtEl>
                                          <p:spTgt spid="40"/>
                                        </p:tgtEl>
                                        <p:attrNameLst>
                                          <p:attrName>ppt_y</p:attrName>
                                        </p:attrNameLst>
                                      </p:cBhvr>
                                      <p:tavLst>
                                        <p:tav tm="0">
                                          <p:val>
                                            <p:strVal val="#ppt_y-.1"/>
                                          </p:val>
                                        </p:tav>
                                        <p:tav tm="100000">
                                          <p:val>
                                            <p:strVal val="#ppt_y"/>
                                          </p:val>
                                        </p:tav>
                                      </p:tavLst>
                                    </p:anim>
                                  </p:childTnLst>
                                </p:cTn>
                              </p:par>
                            </p:childTnLst>
                          </p:cTn>
                        </p:par>
                        <p:par>
                          <p:cTn id="150" fill="hold">
                            <p:stCondLst>
                              <p:cond delay="17000"/>
                            </p:stCondLst>
                            <p:childTnLst>
                              <p:par>
                                <p:cTn id="151" presetID="47" presetClass="entr" presetSubtype="0" fill="hold" grpId="0" nodeType="afterEffect">
                                  <p:stCondLst>
                                    <p:cond delay="0"/>
                                  </p:stCondLst>
                                  <p:childTnLst>
                                    <p:set>
                                      <p:cBhvr>
                                        <p:cTn id="152" dur="1" fill="hold">
                                          <p:stCondLst>
                                            <p:cond delay="0"/>
                                          </p:stCondLst>
                                        </p:cTn>
                                        <p:tgtEl>
                                          <p:spTgt spid="39"/>
                                        </p:tgtEl>
                                        <p:attrNameLst>
                                          <p:attrName>style.visibility</p:attrName>
                                        </p:attrNameLst>
                                      </p:cBhvr>
                                      <p:to>
                                        <p:strVal val="visible"/>
                                      </p:to>
                                    </p:set>
                                    <p:animEffect transition="in" filter="fade">
                                      <p:cBhvr>
                                        <p:cTn id="153" dur="50"/>
                                        <p:tgtEl>
                                          <p:spTgt spid="39"/>
                                        </p:tgtEl>
                                      </p:cBhvr>
                                    </p:animEffect>
                                    <p:anim calcmode="lin" valueType="num">
                                      <p:cBhvr>
                                        <p:cTn id="154" dur="50" fill="hold"/>
                                        <p:tgtEl>
                                          <p:spTgt spid="39"/>
                                        </p:tgtEl>
                                        <p:attrNameLst>
                                          <p:attrName>ppt_x</p:attrName>
                                        </p:attrNameLst>
                                      </p:cBhvr>
                                      <p:tavLst>
                                        <p:tav tm="0">
                                          <p:val>
                                            <p:strVal val="#ppt_x"/>
                                          </p:val>
                                        </p:tav>
                                        <p:tav tm="100000">
                                          <p:val>
                                            <p:strVal val="#ppt_x"/>
                                          </p:val>
                                        </p:tav>
                                      </p:tavLst>
                                    </p:anim>
                                    <p:anim calcmode="lin" valueType="num">
                                      <p:cBhvr>
                                        <p:cTn id="155" dur="50" fill="hold"/>
                                        <p:tgtEl>
                                          <p:spTgt spid="39"/>
                                        </p:tgtEl>
                                        <p:attrNameLst>
                                          <p:attrName>ppt_y</p:attrName>
                                        </p:attrNameLst>
                                      </p:cBhvr>
                                      <p:tavLst>
                                        <p:tav tm="0">
                                          <p:val>
                                            <p:strVal val="#ppt_y-.1"/>
                                          </p:val>
                                        </p:tav>
                                        <p:tav tm="100000">
                                          <p:val>
                                            <p:strVal val="#ppt_y"/>
                                          </p:val>
                                        </p:tav>
                                      </p:tavLst>
                                    </p:anim>
                                  </p:childTnLst>
                                </p:cTn>
                              </p:par>
                            </p:childTnLst>
                          </p:cTn>
                        </p:par>
                        <p:par>
                          <p:cTn id="156" fill="hold">
                            <p:stCondLst>
                              <p:cond delay="17500"/>
                            </p:stCondLst>
                            <p:childTnLst>
                              <p:par>
                                <p:cTn id="157" presetID="47" presetClass="entr" presetSubtype="0" fill="hold" grpId="0" nodeType="after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fade">
                                      <p:cBhvr>
                                        <p:cTn id="159" dur="50"/>
                                        <p:tgtEl>
                                          <p:spTgt spid="37"/>
                                        </p:tgtEl>
                                      </p:cBhvr>
                                    </p:animEffect>
                                    <p:anim calcmode="lin" valueType="num">
                                      <p:cBhvr>
                                        <p:cTn id="160" dur="50" fill="hold"/>
                                        <p:tgtEl>
                                          <p:spTgt spid="37"/>
                                        </p:tgtEl>
                                        <p:attrNameLst>
                                          <p:attrName>ppt_x</p:attrName>
                                        </p:attrNameLst>
                                      </p:cBhvr>
                                      <p:tavLst>
                                        <p:tav tm="0">
                                          <p:val>
                                            <p:strVal val="#ppt_x"/>
                                          </p:val>
                                        </p:tav>
                                        <p:tav tm="100000">
                                          <p:val>
                                            <p:strVal val="#ppt_x"/>
                                          </p:val>
                                        </p:tav>
                                      </p:tavLst>
                                    </p:anim>
                                    <p:anim calcmode="lin" valueType="num">
                                      <p:cBhvr>
                                        <p:cTn id="161" dur="50" fill="hold"/>
                                        <p:tgtEl>
                                          <p:spTgt spid="37"/>
                                        </p:tgtEl>
                                        <p:attrNameLst>
                                          <p:attrName>ppt_y</p:attrName>
                                        </p:attrNameLst>
                                      </p:cBhvr>
                                      <p:tavLst>
                                        <p:tav tm="0">
                                          <p:val>
                                            <p:strVal val="#ppt_y-.1"/>
                                          </p:val>
                                        </p:tav>
                                        <p:tav tm="100000">
                                          <p:val>
                                            <p:strVal val="#ppt_y"/>
                                          </p:val>
                                        </p:tav>
                                      </p:tavLst>
                                    </p:anim>
                                  </p:childTnLst>
                                </p:cTn>
                              </p:par>
                            </p:childTnLst>
                          </p:cTn>
                        </p:par>
                        <p:par>
                          <p:cTn id="162" fill="hold">
                            <p:stCondLst>
                              <p:cond delay="18000"/>
                            </p:stCondLst>
                            <p:childTnLst>
                              <p:par>
                                <p:cTn id="163" presetID="47" presetClass="entr" presetSubtype="0" fill="hold" grpId="0" nodeType="afterEffect">
                                  <p:stCondLst>
                                    <p:cond delay="0"/>
                                  </p:stCondLst>
                                  <p:childTnLst>
                                    <p:set>
                                      <p:cBhvr>
                                        <p:cTn id="164" dur="1" fill="hold">
                                          <p:stCondLst>
                                            <p:cond delay="0"/>
                                          </p:stCondLst>
                                        </p:cTn>
                                        <p:tgtEl>
                                          <p:spTgt spid="38"/>
                                        </p:tgtEl>
                                        <p:attrNameLst>
                                          <p:attrName>style.visibility</p:attrName>
                                        </p:attrNameLst>
                                      </p:cBhvr>
                                      <p:to>
                                        <p:strVal val="visible"/>
                                      </p:to>
                                    </p:set>
                                    <p:animEffect transition="in" filter="fade">
                                      <p:cBhvr>
                                        <p:cTn id="165" dur="50"/>
                                        <p:tgtEl>
                                          <p:spTgt spid="38"/>
                                        </p:tgtEl>
                                      </p:cBhvr>
                                    </p:animEffect>
                                    <p:anim calcmode="lin" valueType="num">
                                      <p:cBhvr>
                                        <p:cTn id="166" dur="50" fill="hold"/>
                                        <p:tgtEl>
                                          <p:spTgt spid="38"/>
                                        </p:tgtEl>
                                        <p:attrNameLst>
                                          <p:attrName>ppt_x</p:attrName>
                                        </p:attrNameLst>
                                      </p:cBhvr>
                                      <p:tavLst>
                                        <p:tav tm="0">
                                          <p:val>
                                            <p:strVal val="#ppt_x"/>
                                          </p:val>
                                        </p:tav>
                                        <p:tav tm="100000">
                                          <p:val>
                                            <p:strVal val="#ppt_x"/>
                                          </p:val>
                                        </p:tav>
                                      </p:tavLst>
                                    </p:anim>
                                    <p:anim calcmode="lin" valueType="num">
                                      <p:cBhvr>
                                        <p:cTn id="167" dur="50" fill="hold"/>
                                        <p:tgtEl>
                                          <p:spTgt spid="38"/>
                                        </p:tgtEl>
                                        <p:attrNameLst>
                                          <p:attrName>ppt_y</p:attrName>
                                        </p:attrNameLst>
                                      </p:cBhvr>
                                      <p:tavLst>
                                        <p:tav tm="0">
                                          <p:val>
                                            <p:strVal val="#ppt_y-.1"/>
                                          </p:val>
                                        </p:tav>
                                        <p:tav tm="100000">
                                          <p:val>
                                            <p:strVal val="#ppt_y"/>
                                          </p:val>
                                        </p:tav>
                                      </p:tavLst>
                                    </p:anim>
                                  </p:childTnLst>
                                </p:cTn>
                              </p:par>
                            </p:childTnLst>
                          </p:cTn>
                        </p:par>
                        <p:par>
                          <p:cTn id="168" fill="hold">
                            <p:stCondLst>
                              <p:cond delay="18500"/>
                            </p:stCondLst>
                            <p:childTnLst>
                              <p:par>
                                <p:cTn id="169" presetID="47" presetClass="entr" presetSubtype="0" fill="hold" grpId="0" nodeType="afterEffect">
                                  <p:stCondLst>
                                    <p:cond delay="0"/>
                                  </p:stCondLst>
                                  <p:childTnLst>
                                    <p:set>
                                      <p:cBhvr>
                                        <p:cTn id="170" dur="1" fill="hold">
                                          <p:stCondLst>
                                            <p:cond delay="0"/>
                                          </p:stCondLst>
                                        </p:cTn>
                                        <p:tgtEl>
                                          <p:spTgt spid="52"/>
                                        </p:tgtEl>
                                        <p:attrNameLst>
                                          <p:attrName>style.visibility</p:attrName>
                                        </p:attrNameLst>
                                      </p:cBhvr>
                                      <p:to>
                                        <p:strVal val="visible"/>
                                      </p:to>
                                    </p:set>
                                    <p:animEffect transition="in" filter="fade">
                                      <p:cBhvr>
                                        <p:cTn id="171" dur="50"/>
                                        <p:tgtEl>
                                          <p:spTgt spid="52"/>
                                        </p:tgtEl>
                                      </p:cBhvr>
                                    </p:animEffect>
                                    <p:anim calcmode="lin" valueType="num">
                                      <p:cBhvr>
                                        <p:cTn id="172" dur="50" fill="hold"/>
                                        <p:tgtEl>
                                          <p:spTgt spid="52"/>
                                        </p:tgtEl>
                                        <p:attrNameLst>
                                          <p:attrName>ppt_x</p:attrName>
                                        </p:attrNameLst>
                                      </p:cBhvr>
                                      <p:tavLst>
                                        <p:tav tm="0">
                                          <p:val>
                                            <p:strVal val="#ppt_x"/>
                                          </p:val>
                                        </p:tav>
                                        <p:tav tm="100000">
                                          <p:val>
                                            <p:strVal val="#ppt_x"/>
                                          </p:val>
                                        </p:tav>
                                      </p:tavLst>
                                    </p:anim>
                                    <p:anim calcmode="lin" valueType="num">
                                      <p:cBhvr>
                                        <p:cTn id="173" dur="50" fill="hold"/>
                                        <p:tgtEl>
                                          <p:spTgt spid="52"/>
                                        </p:tgtEl>
                                        <p:attrNameLst>
                                          <p:attrName>ppt_y</p:attrName>
                                        </p:attrNameLst>
                                      </p:cBhvr>
                                      <p:tavLst>
                                        <p:tav tm="0">
                                          <p:val>
                                            <p:strVal val="#ppt_y-.1"/>
                                          </p:val>
                                        </p:tav>
                                        <p:tav tm="100000">
                                          <p:val>
                                            <p:strVal val="#ppt_y"/>
                                          </p:val>
                                        </p:tav>
                                      </p:tavLst>
                                    </p:anim>
                                  </p:childTnLst>
                                </p:cTn>
                              </p:par>
                            </p:childTnLst>
                          </p:cTn>
                        </p:par>
                        <p:par>
                          <p:cTn id="174" fill="hold">
                            <p:stCondLst>
                              <p:cond delay="19000"/>
                            </p:stCondLst>
                            <p:childTnLst>
                              <p:par>
                                <p:cTn id="175" presetID="47" presetClass="entr" presetSubtype="0" fill="hold" grpId="0" nodeType="afterEffect">
                                  <p:stCondLst>
                                    <p:cond delay="0"/>
                                  </p:stCondLst>
                                  <p:childTnLst>
                                    <p:set>
                                      <p:cBhvr>
                                        <p:cTn id="176" dur="1" fill="hold">
                                          <p:stCondLst>
                                            <p:cond delay="0"/>
                                          </p:stCondLst>
                                        </p:cTn>
                                        <p:tgtEl>
                                          <p:spTgt spid="51"/>
                                        </p:tgtEl>
                                        <p:attrNameLst>
                                          <p:attrName>style.visibility</p:attrName>
                                        </p:attrNameLst>
                                      </p:cBhvr>
                                      <p:to>
                                        <p:strVal val="visible"/>
                                      </p:to>
                                    </p:set>
                                    <p:animEffect transition="in" filter="fade">
                                      <p:cBhvr>
                                        <p:cTn id="177" dur="50"/>
                                        <p:tgtEl>
                                          <p:spTgt spid="51"/>
                                        </p:tgtEl>
                                      </p:cBhvr>
                                    </p:animEffect>
                                    <p:anim calcmode="lin" valueType="num">
                                      <p:cBhvr>
                                        <p:cTn id="178" dur="50" fill="hold"/>
                                        <p:tgtEl>
                                          <p:spTgt spid="51"/>
                                        </p:tgtEl>
                                        <p:attrNameLst>
                                          <p:attrName>ppt_x</p:attrName>
                                        </p:attrNameLst>
                                      </p:cBhvr>
                                      <p:tavLst>
                                        <p:tav tm="0">
                                          <p:val>
                                            <p:strVal val="#ppt_x"/>
                                          </p:val>
                                        </p:tav>
                                        <p:tav tm="100000">
                                          <p:val>
                                            <p:strVal val="#ppt_x"/>
                                          </p:val>
                                        </p:tav>
                                      </p:tavLst>
                                    </p:anim>
                                    <p:anim calcmode="lin" valueType="num">
                                      <p:cBhvr>
                                        <p:cTn id="179" dur="50" fill="hold"/>
                                        <p:tgtEl>
                                          <p:spTgt spid="51"/>
                                        </p:tgtEl>
                                        <p:attrNameLst>
                                          <p:attrName>ppt_y</p:attrName>
                                        </p:attrNameLst>
                                      </p:cBhvr>
                                      <p:tavLst>
                                        <p:tav tm="0">
                                          <p:val>
                                            <p:strVal val="#ppt_y-.1"/>
                                          </p:val>
                                        </p:tav>
                                        <p:tav tm="100000">
                                          <p:val>
                                            <p:strVal val="#ppt_y"/>
                                          </p:val>
                                        </p:tav>
                                      </p:tavLst>
                                    </p:anim>
                                  </p:childTnLst>
                                </p:cTn>
                              </p:par>
                            </p:childTnLst>
                          </p:cTn>
                        </p:par>
                        <p:par>
                          <p:cTn id="180" fill="hold">
                            <p:stCondLst>
                              <p:cond delay="19500"/>
                            </p:stCondLst>
                            <p:childTnLst>
                              <p:par>
                                <p:cTn id="181" presetID="47" presetClass="entr" presetSubtype="0" fill="hold" grpId="0" nodeType="afterEffect">
                                  <p:stCondLst>
                                    <p:cond delay="0"/>
                                  </p:stCondLst>
                                  <p:childTnLst>
                                    <p:set>
                                      <p:cBhvr>
                                        <p:cTn id="182" dur="1" fill="hold">
                                          <p:stCondLst>
                                            <p:cond delay="0"/>
                                          </p:stCondLst>
                                        </p:cTn>
                                        <p:tgtEl>
                                          <p:spTgt spid="50"/>
                                        </p:tgtEl>
                                        <p:attrNameLst>
                                          <p:attrName>style.visibility</p:attrName>
                                        </p:attrNameLst>
                                      </p:cBhvr>
                                      <p:to>
                                        <p:strVal val="visible"/>
                                      </p:to>
                                    </p:set>
                                    <p:animEffect transition="in" filter="fade">
                                      <p:cBhvr>
                                        <p:cTn id="183" dur="50"/>
                                        <p:tgtEl>
                                          <p:spTgt spid="50"/>
                                        </p:tgtEl>
                                      </p:cBhvr>
                                    </p:animEffect>
                                    <p:anim calcmode="lin" valueType="num">
                                      <p:cBhvr>
                                        <p:cTn id="184" dur="50" fill="hold"/>
                                        <p:tgtEl>
                                          <p:spTgt spid="50"/>
                                        </p:tgtEl>
                                        <p:attrNameLst>
                                          <p:attrName>ppt_x</p:attrName>
                                        </p:attrNameLst>
                                      </p:cBhvr>
                                      <p:tavLst>
                                        <p:tav tm="0">
                                          <p:val>
                                            <p:strVal val="#ppt_x"/>
                                          </p:val>
                                        </p:tav>
                                        <p:tav tm="100000">
                                          <p:val>
                                            <p:strVal val="#ppt_x"/>
                                          </p:val>
                                        </p:tav>
                                      </p:tavLst>
                                    </p:anim>
                                    <p:anim calcmode="lin" valueType="num">
                                      <p:cBhvr>
                                        <p:cTn id="185" dur="50" fill="hold"/>
                                        <p:tgtEl>
                                          <p:spTgt spid="50"/>
                                        </p:tgtEl>
                                        <p:attrNameLst>
                                          <p:attrName>ppt_y</p:attrName>
                                        </p:attrNameLst>
                                      </p:cBhvr>
                                      <p:tavLst>
                                        <p:tav tm="0">
                                          <p:val>
                                            <p:strVal val="#ppt_y-.1"/>
                                          </p:val>
                                        </p:tav>
                                        <p:tav tm="100000">
                                          <p:val>
                                            <p:strVal val="#ppt_y"/>
                                          </p:val>
                                        </p:tav>
                                      </p:tavLst>
                                    </p:anim>
                                  </p:childTnLst>
                                </p:cTn>
                              </p:par>
                            </p:childTnLst>
                          </p:cTn>
                        </p:par>
                        <p:par>
                          <p:cTn id="186" fill="hold">
                            <p:stCondLst>
                              <p:cond delay="20000"/>
                            </p:stCondLst>
                            <p:childTnLst>
                              <p:par>
                                <p:cTn id="187" presetID="47" presetClass="entr" presetSubtype="0" fill="hold" grpId="0" nodeType="afterEffect">
                                  <p:stCondLst>
                                    <p:cond delay="0"/>
                                  </p:stCondLst>
                                  <p:childTnLst>
                                    <p:set>
                                      <p:cBhvr>
                                        <p:cTn id="188" dur="1" fill="hold">
                                          <p:stCondLst>
                                            <p:cond delay="0"/>
                                          </p:stCondLst>
                                        </p:cTn>
                                        <p:tgtEl>
                                          <p:spTgt spid="49"/>
                                        </p:tgtEl>
                                        <p:attrNameLst>
                                          <p:attrName>style.visibility</p:attrName>
                                        </p:attrNameLst>
                                      </p:cBhvr>
                                      <p:to>
                                        <p:strVal val="visible"/>
                                      </p:to>
                                    </p:set>
                                    <p:animEffect transition="in" filter="fade">
                                      <p:cBhvr>
                                        <p:cTn id="189" dur="50"/>
                                        <p:tgtEl>
                                          <p:spTgt spid="49"/>
                                        </p:tgtEl>
                                      </p:cBhvr>
                                    </p:animEffect>
                                    <p:anim calcmode="lin" valueType="num">
                                      <p:cBhvr>
                                        <p:cTn id="190" dur="50" fill="hold"/>
                                        <p:tgtEl>
                                          <p:spTgt spid="49"/>
                                        </p:tgtEl>
                                        <p:attrNameLst>
                                          <p:attrName>ppt_x</p:attrName>
                                        </p:attrNameLst>
                                      </p:cBhvr>
                                      <p:tavLst>
                                        <p:tav tm="0">
                                          <p:val>
                                            <p:strVal val="#ppt_x"/>
                                          </p:val>
                                        </p:tav>
                                        <p:tav tm="100000">
                                          <p:val>
                                            <p:strVal val="#ppt_x"/>
                                          </p:val>
                                        </p:tav>
                                      </p:tavLst>
                                    </p:anim>
                                    <p:anim calcmode="lin" valueType="num">
                                      <p:cBhvr>
                                        <p:cTn id="191" dur="50" fill="hold"/>
                                        <p:tgtEl>
                                          <p:spTgt spid="49"/>
                                        </p:tgtEl>
                                        <p:attrNameLst>
                                          <p:attrName>ppt_y</p:attrName>
                                        </p:attrNameLst>
                                      </p:cBhvr>
                                      <p:tavLst>
                                        <p:tav tm="0">
                                          <p:val>
                                            <p:strVal val="#ppt_y-.1"/>
                                          </p:val>
                                        </p:tav>
                                        <p:tav tm="100000">
                                          <p:val>
                                            <p:strVal val="#ppt_y"/>
                                          </p:val>
                                        </p:tav>
                                      </p:tavLst>
                                    </p:anim>
                                  </p:childTnLst>
                                </p:cTn>
                              </p:par>
                            </p:childTnLst>
                          </p:cTn>
                        </p:par>
                        <p:par>
                          <p:cTn id="192" fill="hold">
                            <p:stCondLst>
                              <p:cond delay="20500"/>
                            </p:stCondLst>
                            <p:childTnLst>
                              <p:par>
                                <p:cTn id="193" presetID="47" presetClass="entr" presetSubtype="0" fill="hold" grpId="0" nodeType="afterEffect">
                                  <p:stCondLst>
                                    <p:cond delay="0"/>
                                  </p:stCondLst>
                                  <p:childTnLst>
                                    <p:set>
                                      <p:cBhvr>
                                        <p:cTn id="194" dur="1" fill="hold">
                                          <p:stCondLst>
                                            <p:cond delay="0"/>
                                          </p:stCondLst>
                                        </p:cTn>
                                        <p:tgtEl>
                                          <p:spTgt spid="41"/>
                                        </p:tgtEl>
                                        <p:attrNameLst>
                                          <p:attrName>style.visibility</p:attrName>
                                        </p:attrNameLst>
                                      </p:cBhvr>
                                      <p:to>
                                        <p:strVal val="visible"/>
                                      </p:to>
                                    </p:set>
                                    <p:animEffect transition="in" filter="fade">
                                      <p:cBhvr>
                                        <p:cTn id="195" dur="50"/>
                                        <p:tgtEl>
                                          <p:spTgt spid="41"/>
                                        </p:tgtEl>
                                      </p:cBhvr>
                                    </p:animEffect>
                                    <p:anim calcmode="lin" valueType="num">
                                      <p:cBhvr>
                                        <p:cTn id="196" dur="50" fill="hold"/>
                                        <p:tgtEl>
                                          <p:spTgt spid="41"/>
                                        </p:tgtEl>
                                        <p:attrNameLst>
                                          <p:attrName>ppt_x</p:attrName>
                                        </p:attrNameLst>
                                      </p:cBhvr>
                                      <p:tavLst>
                                        <p:tav tm="0">
                                          <p:val>
                                            <p:strVal val="#ppt_x"/>
                                          </p:val>
                                        </p:tav>
                                        <p:tav tm="100000">
                                          <p:val>
                                            <p:strVal val="#ppt_x"/>
                                          </p:val>
                                        </p:tav>
                                      </p:tavLst>
                                    </p:anim>
                                    <p:anim calcmode="lin" valueType="num">
                                      <p:cBhvr>
                                        <p:cTn id="197" dur="50" fill="hold"/>
                                        <p:tgtEl>
                                          <p:spTgt spid="41"/>
                                        </p:tgtEl>
                                        <p:attrNameLst>
                                          <p:attrName>ppt_y</p:attrName>
                                        </p:attrNameLst>
                                      </p:cBhvr>
                                      <p:tavLst>
                                        <p:tav tm="0">
                                          <p:val>
                                            <p:strVal val="#ppt_y-.1"/>
                                          </p:val>
                                        </p:tav>
                                        <p:tav tm="100000">
                                          <p:val>
                                            <p:strVal val="#ppt_y"/>
                                          </p:val>
                                        </p:tav>
                                      </p:tavLst>
                                    </p:anim>
                                  </p:childTnLst>
                                </p:cTn>
                              </p:par>
                            </p:childTnLst>
                          </p:cTn>
                        </p:par>
                        <p:par>
                          <p:cTn id="198" fill="hold">
                            <p:stCondLst>
                              <p:cond delay="21000"/>
                            </p:stCondLst>
                            <p:childTnLst>
                              <p:par>
                                <p:cTn id="199" presetID="47" presetClass="entr" presetSubtype="0" fill="hold" grpId="0" nodeType="afterEffect">
                                  <p:stCondLst>
                                    <p:cond delay="0"/>
                                  </p:stCondLst>
                                  <p:childTnLst>
                                    <p:set>
                                      <p:cBhvr>
                                        <p:cTn id="200" dur="1" fill="hold">
                                          <p:stCondLst>
                                            <p:cond delay="0"/>
                                          </p:stCondLst>
                                        </p:cTn>
                                        <p:tgtEl>
                                          <p:spTgt spid="42"/>
                                        </p:tgtEl>
                                        <p:attrNameLst>
                                          <p:attrName>style.visibility</p:attrName>
                                        </p:attrNameLst>
                                      </p:cBhvr>
                                      <p:to>
                                        <p:strVal val="visible"/>
                                      </p:to>
                                    </p:set>
                                    <p:animEffect transition="in" filter="fade">
                                      <p:cBhvr>
                                        <p:cTn id="201" dur="50"/>
                                        <p:tgtEl>
                                          <p:spTgt spid="42"/>
                                        </p:tgtEl>
                                      </p:cBhvr>
                                    </p:animEffect>
                                    <p:anim calcmode="lin" valueType="num">
                                      <p:cBhvr>
                                        <p:cTn id="202" dur="50" fill="hold"/>
                                        <p:tgtEl>
                                          <p:spTgt spid="42"/>
                                        </p:tgtEl>
                                        <p:attrNameLst>
                                          <p:attrName>ppt_x</p:attrName>
                                        </p:attrNameLst>
                                      </p:cBhvr>
                                      <p:tavLst>
                                        <p:tav tm="0">
                                          <p:val>
                                            <p:strVal val="#ppt_x"/>
                                          </p:val>
                                        </p:tav>
                                        <p:tav tm="100000">
                                          <p:val>
                                            <p:strVal val="#ppt_x"/>
                                          </p:val>
                                        </p:tav>
                                      </p:tavLst>
                                    </p:anim>
                                    <p:anim calcmode="lin" valueType="num">
                                      <p:cBhvr>
                                        <p:cTn id="203" dur="50" fill="hold"/>
                                        <p:tgtEl>
                                          <p:spTgt spid="42"/>
                                        </p:tgtEl>
                                        <p:attrNameLst>
                                          <p:attrName>ppt_y</p:attrName>
                                        </p:attrNameLst>
                                      </p:cBhvr>
                                      <p:tavLst>
                                        <p:tav tm="0">
                                          <p:val>
                                            <p:strVal val="#ppt_y-.1"/>
                                          </p:val>
                                        </p:tav>
                                        <p:tav tm="100000">
                                          <p:val>
                                            <p:strVal val="#ppt_y"/>
                                          </p:val>
                                        </p:tav>
                                      </p:tavLst>
                                    </p:anim>
                                  </p:childTnLst>
                                </p:cTn>
                              </p:par>
                            </p:childTnLst>
                          </p:cTn>
                        </p:par>
                        <p:par>
                          <p:cTn id="204" fill="hold">
                            <p:stCondLst>
                              <p:cond delay="21500"/>
                            </p:stCondLst>
                            <p:childTnLst>
                              <p:par>
                                <p:cTn id="205" presetID="47" presetClass="entr" presetSubtype="0" fill="hold" grpId="0" nodeType="after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50"/>
                                        <p:tgtEl>
                                          <p:spTgt spid="43"/>
                                        </p:tgtEl>
                                      </p:cBhvr>
                                    </p:animEffect>
                                    <p:anim calcmode="lin" valueType="num">
                                      <p:cBhvr>
                                        <p:cTn id="208" dur="50" fill="hold"/>
                                        <p:tgtEl>
                                          <p:spTgt spid="43"/>
                                        </p:tgtEl>
                                        <p:attrNameLst>
                                          <p:attrName>ppt_x</p:attrName>
                                        </p:attrNameLst>
                                      </p:cBhvr>
                                      <p:tavLst>
                                        <p:tav tm="0">
                                          <p:val>
                                            <p:strVal val="#ppt_x"/>
                                          </p:val>
                                        </p:tav>
                                        <p:tav tm="100000">
                                          <p:val>
                                            <p:strVal val="#ppt_x"/>
                                          </p:val>
                                        </p:tav>
                                      </p:tavLst>
                                    </p:anim>
                                    <p:anim calcmode="lin" valueType="num">
                                      <p:cBhvr>
                                        <p:cTn id="209" dur="50" fill="hold"/>
                                        <p:tgtEl>
                                          <p:spTgt spid="43"/>
                                        </p:tgtEl>
                                        <p:attrNameLst>
                                          <p:attrName>ppt_y</p:attrName>
                                        </p:attrNameLst>
                                      </p:cBhvr>
                                      <p:tavLst>
                                        <p:tav tm="0">
                                          <p:val>
                                            <p:strVal val="#ppt_y-.1"/>
                                          </p:val>
                                        </p:tav>
                                        <p:tav tm="100000">
                                          <p:val>
                                            <p:strVal val="#ppt_y"/>
                                          </p:val>
                                        </p:tav>
                                      </p:tavLst>
                                    </p:anim>
                                  </p:childTnLst>
                                </p:cTn>
                              </p:par>
                            </p:childTnLst>
                          </p:cTn>
                        </p:par>
                        <p:par>
                          <p:cTn id="210" fill="hold">
                            <p:stCondLst>
                              <p:cond delay="22000"/>
                            </p:stCondLst>
                            <p:childTnLst>
                              <p:par>
                                <p:cTn id="211" presetID="47" presetClass="entr" presetSubtype="0" fill="hold" grpId="0" nodeType="afterEffect">
                                  <p:stCondLst>
                                    <p:cond delay="0"/>
                                  </p:stCondLst>
                                  <p:childTnLst>
                                    <p:set>
                                      <p:cBhvr>
                                        <p:cTn id="212" dur="1" fill="hold">
                                          <p:stCondLst>
                                            <p:cond delay="0"/>
                                          </p:stCondLst>
                                        </p:cTn>
                                        <p:tgtEl>
                                          <p:spTgt spid="44"/>
                                        </p:tgtEl>
                                        <p:attrNameLst>
                                          <p:attrName>style.visibility</p:attrName>
                                        </p:attrNameLst>
                                      </p:cBhvr>
                                      <p:to>
                                        <p:strVal val="visible"/>
                                      </p:to>
                                    </p:set>
                                    <p:animEffect transition="in" filter="fade">
                                      <p:cBhvr>
                                        <p:cTn id="213" dur="50"/>
                                        <p:tgtEl>
                                          <p:spTgt spid="44"/>
                                        </p:tgtEl>
                                      </p:cBhvr>
                                    </p:animEffect>
                                    <p:anim calcmode="lin" valueType="num">
                                      <p:cBhvr>
                                        <p:cTn id="214" dur="50" fill="hold"/>
                                        <p:tgtEl>
                                          <p:spTgt spid="44"/>
                                        </p:tgtEl>
                                        <p:attrNameLst>
                                          <p:attrName>ppt_x</p:attrName>
                                        </p:attrNameLst>
                                      </p:cBhvr>
                                      <p:tavLst>
                                        <p:tav tm="0">
                                          <p:val>
                                            <p:strVal val="#ppt_x"/>
                                          </p:val>
                                        </p:tav>
                                        <p:tav tm="100000">
                                          <p:val>
                                            <p:strVal val="#ppt_x"/>
                                          </p:val>
                                        </p:tav>
                                      </p:tavLst>
                                    </p:anim>
                                    <p:anim calcmode="lin" valueType="num">
                                      <p:cBhvr>
                                        <p:cTn id="215" dur="50" fill="hold"/>
                                        <p:tgtEl>
                                          <p:spTgt spid="44"/>
                                        </p:tgtEl>
                                        <p:attrNameLst>
                                          <p:attrName>ppt_y</p:attrName>
                                        </p:attrNameLst>
                                      </p:cBhvr>
                                      <p:tavLst>
                                        <p:tav tm="0">
                                          <p:val>
                                            <p:strVal val="#ppt_y-.1"/>
                                          </p:val>
                                        </p:tav>
                                        <p:tav tm="100000">
                                          <p:val>
                                            <p:strVal val="#ppt_y"/>
                                          </p:val>
                                        </p:tav>
                                      </p:tavLst>
                                    </p:anim>
                                  </p:childTnLst>
                                </p:cTn>
                              </p:par>
                            </p:childTnLst>
                          </p:cTn>
                        </p:par>
                        <p:par>
                          <p:cTn id="216" fill="hold">
                            <p:stCondLst>
                              <p:cond delay="22500"/>
                            </p:stCondLst>
                            <p:childTnLst>
                              <p:par>
                                <p:cTn id="217" presetID="47" presetClass="entr" presetSubtype="0" fill="hold" grpId="0" nodeType="afterEffect">
                                  <p:stCondLst>
                                    <p:cond delay="0"/>
                                  </p:stCondLst>
                                  <p:childTnLst>
                                    <p:set>
                                      <p:cBhvr>
                                        <p:cTn id="218" dur="1" fill="hold">
                                          <p:stCondLst>
                                            <p:cond delay="0"/>
                                          </p:stCondLst>
                                        </p:cTn>
                                        <p:tgtEl>
                                          <p:spTgt spid="48"/>
                                        </p:tgtEl>
                                        <p:attrNameLst>
                                          <p:attrName>style.visibility</p:attrName>
                                        </p:attrNameLst>
                                      </p:cBhvr>
                                      <p:to>
                                        <p:strVal val="visible"/>
                                      </p:to>
                                    </p:set>
                                    <p:animEffect transition="in" filter="fade">
                                      <p:cBhvr>
                                        <p:cTn id="219" dur="50"/>
                                        <p:tgtEl>
                                          <p:spTgt spid="48"/>
                                        </p:tgtEl>
                                      </p:cBhvr>
                                    </p:animEffect>
                                    <p:anim calcmode="lin" valueType="num">
                                      <p:cBhvr>
                                        <p:cTn id="220" dur="50" fill="hold"/>
                                        <p:tgtEl>
                                          <p:spTgt spid="48"/>
                                        </p:tgtEl>
                                        <p:attrNameLst>
                                          <p:attrName>ppt_x</p:attrName>
                                        </p:attrNameLst>
                                      </p:cBhvr>
                                      <p:tavLst>
                                        <p:tav tm="0">
                                          <p:val>
                                            <p:strVal val="#ppt_x"/>
                                          </p:val>
                                        </p:tav>
                                        <p:tav tm="100000">
                                          <p:val>
                                            <p:strVal val="#ppt_x"/>
                                          </p:val>
                                        </p:tav>
                                      </p:tavLst>
                                    </p:anim>
                                    <p:anim calcmode="lin" valueType="num">
                                      <p:cBhvr>
                                        <p:cTn id="221" dur="50" fill="hold"/>
                                        <p:tgtEl>
                                          <p:spTgt spid="48"/>
                                        </p:tgtEl>
                                        <p:attrNameLst>
                                          <p:attrName>ppt_y</p:attrName>
                                        </p:attrNameLst>
                                      </p:cBhvr>
                                      <p:tavLst>
                                        <p:tav tm="0">
                                          <p:val>
                                            <p:strVal val="#ppt_y-.1"/>
                                          </p:val>
                                        </p:tav>
                                        <p:tav tm="100000">
                                          <p:val>
                                            <p:strVal val="#ppt_y"/>
                                          </p:val>
                                        </p:tav>
                                      </p:tavLst>
                                    </p:anim>
                                  </p:childTnLst>
                                </p:cTn>
                              </p:par>
                            </p:childTnLst>
                          </p:cTn>
                        </p:par>
                        <p:par>
                          <p:cTn id="222" fill="hold">
                            <p:stCondLst>
                              <p:cond delay="23000"/>
                            </p:stCondLst>
                            <p:childTnLst>
                              <p:par>
                                <p:cTn id="223" presetID="47" presetClass="entr" presetSubtype="0" fill="hold" grpId="0" nodeType="afterEffect">
                                  <p:stCondLst>
                                    <p:cond delay="0"/>
                                  </p:stCondLst>
                                  <p:childTnLst>
                                    <p:set>
                                      <p:cBhvr>
                                        <p:cTn id="224" dur="1" fill="hold">
                                          <p:stCondLst>
                                            <p:cond delay="0"/>
                                          </p:stCondLst>
                                        </p:cTn>
                                        <p:tgtEl>
                                          <p:spTgt spid="47"/>
                                        </p:tgtEl>
                                        <p:attrNameLst>
                                          <p:attrName>style.visibility</p:attrName>
                                        </p:attrNameLst>
                                      </p:cBhvr>
                                      <p:to>
                                        <p:strVal val="visible"/>
                                      </p:to>
                                    </p:set>
                                    <p:animEffect transition="in" filter="fade">
                                      <p:cBhvr>
                                        <p:cTn id="225" dur="50"/>
                                        <p:tgtEl>
                                          <p:spTgt spid="47"/>
                                        </p:tgtEl>
                                      </p:cBhvr>
                                    </p:animEffect>
                                    <p:anim calcmode="lin" valueType="num">
                                      <p:cBhvr>
                                        <p:cTn id="226" dur="50" fill="hold"/>
                                        <p:tgtEl>
                                          <p:spTgt spid="47"/>
                                        </p:tgtEl>
                                        <p:attrNameLst>
                                          <p:attrName>ppt_x</p:attrName>
                                        </p:attrNameLst>
                                      </p:cBhvr>
                                      <p:tavLst>
                                        <p:tav tm="0">
                                          <p:val>
                                            <p:strVal val="#ppt_x"/>
                                          </p:val>
                                        </p:tav>
                                        <p:tav tm="100000">
                                          <p:val>
                                            <p:strVal val="#ppt_x"/>
                                          </p:val>
                                        </p:tav>
                                      </p:tavLst>
                                    </p:anim>
                                    <p:anim calcmode="lin" valueType="num">
                                      <p:cBhvr>
                                        <p:cTn id="227" dur="50" fill="hold"/>
                                        <p:tgtEl>
                                          <p:spTgt spid="47"/>
                                        </p:tgtEl>
                                        <p:attrNameLst>
                                          <p:attrName>ppt_y</p:attrName>
                                        </p:attrNameLst>
                                      </p:cBhvr>
                                      <p:tavLst>
                                        <p:tav tm="0">
                                          <p:val>
                                            <p:strVal val="#ppt_y-.1"/>
                                          </p:val>
                                        </p:tav>
                                        <p:tav tm="100000">
                                          <p:val>
                                            <p:strVal val="#ppt_y"/>
                                          </p:val>
                                        </p:tav>
                                      </p:tavLst>
                                    </p:anim>
                                  </p:childTnLst>
                                </p:cTn>
                              </p:par>
                            </p:childTnLst>
                          </p:cTn>
                        </p:par>
                        <p:par>
                          <p:cTn id="228" fill="hold">
                            <p:stCondLst>
                              <p:cond delay="23500"/>
                            </p:stCondLst>
                            <p:childTnLst>
                              <p:par>
                                <p:cTn id="229" presetID="47" presetClass="entr" presetSubtype="0" fill="hold" grpId="0" nodeType="afterEffect">
                                  <p:stCondLst>
                                    <p:cond delay="0"/>
                                  </p:stCondLst>
                                  <p:childTnLst>
                                    <p:set>
                                      <p:cBhvr>
                                        <p:cTn id="230" dur="1" fill="hold">
                                          <p:stCondLst>
                                            <p:cond delay="0"/>
                                          </p:stCondLst>
                                        </p:cTn>
                                        <p:tgtEl>
                                          <p:spTgt spid="46"/>
                                        </p:tgtEl>
                                        <p:attrNameLst>
                                          <p:attrName>style.visibility</p:attrName>
                                        </p:attrNameLst>
                                      </p:cBhvr>
                                      <p:to>
                                        <p:strVal val="visible"/>
                                      </p:to>
                                    </p:set>
                                    <p:animEffect transition="in" filter="fade">
                                      <p:cBhvr>
                                        <p:cTn id="231" dur="50"/>
                                        <p:tgtEl>
                                          <p:spTgt spid="46"/>
                                        </p:tgtEl>
                                      </p:cBhvr>
                                    </p:animEffect>
                                    <p:anim calcmode="lin" valueType="num">
                                      <p:cBhvr>
                                        <p:cTn id="232" dur="50" fill="hold"/>
                                        <p:tgtEl>
                                          <p:spTgt spid="46"/>
                                        </p:tgtEl>
                                        <p:attrNameLst>
                                          <p:attrName>ppt_x</p:attrName>
                                        </p:attrNameLst>
                                      </p:cBhvr>
                                      <p:tavLst>
                                        <p:tav tm="0">
                                          <p:val>
                                            <p:strVal val="#ppt_x"/>
                                          </p:val>
                                        </p:tav>
                                        <p:tav tm="100000">
                                          <p:val>
                                            <p:strVal val="#ppt_x"/>
                                          </p:val>
                                        </p:tav>
                                      </p:tavLst>
                                    </p:anim>
                                    <p:anim calcmode="lin" valueType="num">
                                      <p:cBhvr>
                                        <p:cTn id="233" dur="50" fill="hold"/>
                                        <p:tgtEl>
                                          <p:spTgt spid="46"/>
                                        </p:tgtEl>
                                        <p:attrNameLst>
                                          <p:attrName>ppt_y</p:attrName>
                                        </p:attrNameLst>
                                      </p:cBhvr>
                                      <p:tavLst>
                                        <p:tav tm="0">
                                          <p:val>
                                            <p:strVal val="#ppt_y-.1"/>
                                          </p:val>
                                        </p:tav>
                                        <p:tav tm="100000">
                                          <p:val>
                                            <p:strVal val="#ppt_y"/>
                                          </p:val>
                                        </p:tav>
                                      </p:tavLst>
                                    </p:anim>
                                  </p:childTnLst>
                                </p:cTn>
                              </p:par>
                            </p:childTnLst>
                          </p:cTn>
                        </p:par>
                        <p:par>
                          <p:cTn id="234" fill="hold">
                            <p:stCondLst>
                              <p:cond delay="24000"/>
                            </p:stCondLst>
                            <p:childTnLst>
                              <p:par>
                                <p:cTn id="235" presetID="47" presetClass="entr" presetSubtype="0" fill="hold" grpId="0" nodeType="afterEffect">
                                  <p:stCondLst>
                                    <p:cond delay="0"/>
                                  </p:stCondLst>
                                  <p:childTnLst>
                                    <p:set>
                                      <p:cBhvr>
                                        <p:cTn id="236" dur="1" fill="hold">
                                          <p:stCondLst>
                                            <p:cond delay="0"/>
                                          </p:stCondLst>
                                        </p:cTn>
                                        <p:tgtEl>
                                          <p:spTgt spid="45"/>
                                        </p:tgtEl>
                                        <p:attrNameLst>
                                          <p:attrName>style.visibility</p:attrName>
                                        </p:attrNameLst>
                                      </p:cBhvr>
                                      <p:to>
                                        <p:strVal val="visible"/>
                                      </p:to>
                                    </p:set>
                                    <p:animEffect transition="in" filter="fade">
                                      <p:cBhvr>
                                        <p:cTn id="237" dur="50"/>
                                        <p:tgtEl>
                                          <p:spTgt spid="45"/>
                                        </p:tgtEl>
                                      </p:cBhvr>
                                    </p:animEffect>
                                    <p:anim calcmode="lin" valueType="num">
                                      <p:cBhvr>
                                        <p:cTn id="238" dur="50" fill="hold"/>
                                        <p:tgtEl>
                                          <p:spTgt spid="45"/>
                                        </p:tgtEl>
                                        <p:attrNameLst>
                                          <p:attrName>ppt_x</p:attrName>
                                        </p:attrNameLst>
                                      </p:cBhvr>
                                      <p:tavLst>
                                        <p:tav tm="0">
                                          <p:val>
                                            <p:strVal val="#ppt_x"/>
                                          </p:val>
                                        </p:tav>
                                        <p:tav tm="100000">
                                          <p:val>
                                            <p:strVal val="#ppt_x"/>
                                          </p:val>
                                        </p:tav>
                                      </p:tavLst>
                                    </p:anim>
                                    <p:anim calcmode="lin" valueType="num">
                                      <p:cBhvr>
                                        <p:cTn id="239" dur="5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40" fill="hold">
                      <p:stCondLst>
                        <p:cond delay="indefinite"/>
                      </p:stCondLst>
                      <p:childTnLst>
                        <p:par>
                          <p:cTn id="241" fill="hold">
                            <p:stCondLst>
                              <p:cond delay="0"/>
                            </p:stCondLst>
                            <p:childTnLst>
                              <p:par>
                                <p:cTn id="242" presetID="2" presetClass="entr" presetSubtype="4" fill="hold" grpId="0" nodeType="clickEffect">
                                  <p:stCondLst>
                                    <p:cond delay="0"/>
                                  </p:stCondLst>
                                  <p:childTnLst>
                                    <p:set>
                                      <p:cBhvr>
                                        <p:cTn id="243" dur="1" fill="hold">
                                          <p:stCondLst>
                                            <p:cond delay="0"/>
                                          </p:stCondLst>
                                        </p:cTn>
                                        <p:tgtEl>
                                          <p:spTgt spid="59"/>
                                        </p:tgtEl>
                                        <p:attrNameLst>
                                          <p:attrName>style.visibility</p:attrName>
                                        </p:attrNameLst>
                                      </p:cBhvr>
                                      <p:to>
                                        <p:strVal val="visible"/>
                                      </p:to>
                                    </p:set>
                                    <p:anim calcmode="lin" valueType="num">
                                      <p:cBhvr additive="base">
                                        <p:cTn id="244" dur="500" fill="hold"/>
                                        <p:tgtEl>
                                          <p:spTgt spid="59"/>
                                        </p:tgtEl>
                                        <p:attrNameLst>
                                          <p:attrName>ppt_x</p:attrName>
                                        </p:attrNameLst>
                                      </p:cBhvr>
                                      <p:tavLst>
                                        <p:tav tm="0">
                                          <p:val>
                                            <p:strVal val="#ppt_x"/>
                                          </p:val>
                                        </p:tav>
                                        <p:tav tm="100000">
                                          <p:val>
                                            <p:strVal val="#ppt_x"/>
                                          </p:val>
                                        </p:tav>
                                      </p:tavLst>
                                    </p:anim>
                                    <p:anim calcmode="lin" valueType="num">
                                      <p:cBhvr additive="base">
                                        <p:cTn id="245" dur="500" fill="hold"/>
                                        <p:tgtEl>
                                          <p:spTgt spid="59"/>
                                        </p:tgtEl>
                                        <p:attrNameLst>
                                          <p:attrName>ppt_y</p:attrName>
                                        </p:attrNameLst>
                                      </p:cBhvr>
                                      <p:tavLst>
                                        <p:tav tm="0">
                                          <p:val>
                                            <p:strVal val="1+#ppt_h/2"/>
                                          </p:val>
                                        </p:tav>
                                        <p:tav tm="100000">
                                          <p:val>
                                            <p:strVal val="#ppt_y"/>
                                          </p:val>
                                        </p:tav>
                                      </p:tavLst>
                                    </p:anim>
                                  </p:childTnLst>
                                </p:cTn>
                              </p:par>
                              <p:par>
                                <p:cTn id="246" presetID="2" presetClass="entr" presetSubtype="4" fill="hold" grpId="0" nodeType="withEffect">
                                  <p:stCondLst>
                                    <p:cond delay="0"/>
                                  </p:stCondLst>
                                  <p:childTnLst>
                                    <p:set>
                                      <p:cBhvr>
                                        <p:cTn id="247" dur="1" fill="hold">
                                          <p:stCondLst>
                                            <p:cond delay="0"/>
                                          </p:stCondLst>
                                        </p:cTn>
                                        <p:tgtEl>
                                          <p:spTgt spid="58"/>
                                        </p:tgtEl>
                                        <p:attrNameLst>
                                          <p:attrName>style.visibility</p:attrName>
                                        </p:attrNameLst>
                                      </p:cBhvr>
                                      <p:to>
                                        <p:strVal val="visible"/>
                                      </p:to>
                                    </p:set>
                                    <p:anim calcmode="lin" valueType="num">
                                      <p:cBhvr additive="base">
                                        <p:cTn id="248" dur="500" fill="hold"/>
                                        <p:tgtEl>
                                          <p:spTgt spid="58"/>
                                        </p:tgtEl>
                                        <p:attrNameLst>
                                          <p:attrName>ppt_x</p:attrName>
                                        </p:attrNameLst>
                                      </p:cBhvr>
                                      <p:tavLst>
                                        <p:tav tm="0">
                                          <p:val>
                                            <p:strVal val="#ppt_x"/>
                                          </p:val>
                                        </p:tav>
                                        <p:tav tm="100000">
                                          <p:val>
                                            <p:strVal val="#ppt_x"/>
                                          </p:val>
                                        </p:tav>
                                      </p:tavLst>
                                    </p:anim>
                                    <p:anim calcmode="lin" valueType="num">
                                      <p:cBhvr additive="base">
                                        <p:cTn id="24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61"/>
                                        </p:tgtEl>
                                        <p:attrNameLst>
                                          <p:attrName>style.visibility</p:attrName>
                                        </p:attrNameLst>
                                      </p:cBhvr>
                                      <p:to>
                                        <p:strVal val="visible"/>
                                      </p:to>
                                    </p:set>
                                    <p:anim calcmode="lin" valueType="num">
                                      <p:cBhvr additive="base">
                                        <p:cTn id="254" dur="500" fill="hold"/>
                                        <p:tgtEl>
                                          <p:spTgt spid="61"/>
                                        </p:tgtEl>
                                        <p:attrNameLst>
                                          <p:attrName>ppt_x</p:attrName>
                                        </p:attrNameLst>
                                      </p:cBhvr>
                                      <p:tavLst>
                                        <p:tav tm="0">
                                          <p:val>
                                            <p:strVal val="#ppt_x"/>
                                          </p:val>
                                        </p:tav>
                                        <p:tav tm="100000">
                                          <p:val>
                                            <p:strVal val="#ppt_x"/>
                                          </p:val>
                                        </p:tav>
                                      </p:tavLst>
                                    </p:anim>
                                    <p:anim calcmode="lin" valueType="num">
                                      <p:cBhvr additive="base">
                                        <p:cTn id="255" dur="500" fill="hold"/>
                                        <p:tgtEl>
                                          <p:spTgt spid="6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60"/>
                                        </p:tgtEl>
                                        <p:attrNameLst>
                                          <p:attrName>style.visibility</p:attrName>
                                        </p:attrNameLst>
                                      </p:cBhvr>
                                      <p:to>
                                        <p:strVal val="visible"/>
                                      </p:to>
                                    </p:set>
                                    <p:anim calcmode="lin" valueType="num">
                                      <p:cBhvr additive="base">
                                        <p:cTn id="258" dur="500" fill="hold"/>
                                        <p:tgtEl>
                                          <p:spTgt spid="60"/>
                                        </p:tgtEl>
                                        <p:attrNameLst>
                                          <p:attrName>ppt_x</p:attrName>
                                        </p:attrNameLst>
                                      </p:cBhvr>
                                      <p:tavLst>
                                        <p:tav tm="0">
                                          <p:val>
                                            <p:strVal val="#ppt_x"/>
                                          </p:val>
                                        </p:tav>
                                        <p:tav tm="100000">
                                          <p:val>
                                            <p:strVal val="#ppt_x"/>
                                          </p:val>
                                        </p:tav>
                                      </p:tavLst>
                                    </p:anim>
                                    <p:anim calcmode="lin" valueType="num">
                                      <p:cBhvr additive="base">
                                        <p:cTn id="259"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63"/>
                                        </p:tgtEl>
                                        <p:attrNameLst>
                                          <p:attrName>style.visibility</p:attrName>
                                        </p:attrNameLst>
                                      </p:cBhvr>
                                      <p:to>
                                        <p:strVal val="visible"/>
                                      </p:to>
                                    </p:set>
                                    <p:anim calcmode="lin" valueType="num">
                                      <p:cBhvr additive="base">
                                        <p:cTn id="264" dur="500" fill="hold"/>
                                        <p:tgtEl>
                                          <p:spTgt spid="63"/>
                                        </p:tgtEl>
                                        <p:attrNameLst>
                                          <p:attrName>ppt_x</p:attrName>
                                        </p:attrNameLst>
                                      </p:cBhvr>
                                      <p:tavLst>
                                        <p:tav tm="0">
                                          <p:val>
                                            <p:strVal val="#ppt_x"/>
                                          </p:val>
                                        </p:tav>
                                        <p:tav tm="100000">
                                          <p:val>
                                            <p:strVal val="#ppt_x"/>
                                          </p:val>
                                        </p:tav>
                                      </p:tavLst>
                                    </p:anim>
                                    <p:anim calcmode="lin" valueType="num">
                                      <p:cBhvr additive="base">
                                        <p:cTn id="265" dur="500" fill="hold"/>
                                        <p:tgtEl>
                                          <p:spTgt spid="63"/>
                                        </p:tgtEl>
                                        <p:attrNameLst>
                                          <p:attrName>ppt_y</p:attrName>
                                        </p:attrNameLst>
                                      </p:cBhvr>
                                      <p:tavLst>
                                        <p:tav tm="0">
                                          <p:val>
                                            <p:strVal val="1+#ppt_h/2"/>
                                          </p:val>
                                        </p:tav>
                                        <p:tav tm="100000">
                                          <p:val>
                                            <p:strVal val="#ppt_y"/>
                                          </p:val>
                                        </p:tav>
                                      </p:tavLst>
                                    </p:anim>
                                  </p:childTnLst>
                                </p:cTn>
                              </p:par>
                              <p:par>
                                <p:cTn id="266" presetID="2" presetClass="entr" presetSubtype="4" fill="hold" grpId="0" nodeType="withEffect">
                                  <p:stCondLst>
                                    <p:cond delay="0"/>
                                  </p:stCondLst>
                                  <p:childTnLst>
                                    <p:set>
                                      <p:cBhvr>
                                        <p:cTn id="267" dur="1" fill="hold">
                                          <p:stCondLst>
                                            <p:cond delay="0"/>
                                          </p:stCondLst>
                                        </p:cTn>
                                        <p:tgtEl>
                                          <p:spTgt spid="62"/>
                                        </p:tgtEl>
                                        <p:attrNameLst>
                                          <p:attrName>style.visibility</p:attrName>
                                        </p:attrNameLst>
                                      </p:cBhvr>
                                      <p:to>
                                        <p:strVal val="visible"/>
                                      </p:to>
                                    </p:set>
                                    <p:anim calcmode="lin" valueType="num">
                                      <p:cBhvr additive="base">
                                        <p:cTn id="268" dur="500" fill="hold"/>
                                        <p:tgtEl>
                                          <p:spTgt spid="62"/>
                                        </p:tgtEl>
                                        <p:attrNameLst>
                                          <p:attrName>ppt_x</p:attrName>
                                        </p:attrNameLst>
                                      </p:cBhvr>
                                      <p:tavLst>
                                        <p:tav tm="0">
                                          <p:val>
                                            <p:strVal val="#ppt_x"/>
                                          </p:val>
                                        </p:tav>
                                        <p:tav tm="100000">
                                          <p:val>
                                            <p:strVal val="#ppt_x"/>
                                          </p:val>
                                        </p:tav>
                                      </p:tavLst>
                                    </p:anim>
                                    <p:anim calcmode="lin" valueType="num">
                                      <p:cBhvr additive="base">
                                        <p:cTn id="269"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70" fill="hold">
                      <p:stCondLst>
                        <p:cond delay="indefinite"/>
                      </p:stCondLst>
                      <p:childTnLst>
                        <p:par>
                          <p:cTn id="271" fill="hold">
                            <p:stCondLst>
                              <p:cond delay="0"/>
                            </p:stCondLst>
                            <p:childTnLst>
                              <p:par>
                                <p:cTn id="272" presetID="2" presetClass="entr" presetSubtype="4" fill="hold" grpId="0" nodeType="clickEffect">
                                  <p:stCondLst>
                                    <p:cond delay="0"/>
                                  </p:stCondLst>
                                  <p:childTnLst>
                                    <p:set>
                                      <p:cBhvr>
                                        <p:cTn id="273" dur="1" fill="hold">
                                          <p:stCondLst>
                                            <p:cond delay="0"/>
                                          </p:stCondLst>
                                        </p:cTn>
                                        <p:tgtEl>
                                          <p:spTgt spid="65"/>
                                        </p:tgtEl>
                                        <p:attrNameLst>
                                          <p:attrName>style.visibility</p:attrName>
                                        </p:attrNameLst>
                                      </p:cBhvr>
                                      <p:to>
                                        <p:strVal val="visible"/>
                                      </p:to>
                                    </p:set>
                                    <p:anim calcmode="lin" valueType="num">
                                      <p:cBhvr additive="base">
                                        <p:cTn id="274" dur="500" fill="hold"/>
                                        <p:tgtEl>
                                          <p:spTgt spid="65"/>
                                        </p:tgtEl>
                                        <p:attrNameLst>
                                          <p:attrName>ppt_x</p:attrName>
                                        </p:attrNameLst>
                                      </p:cBhvr>
                                      <p:tavLst>
                                        <p:tav tm="0">
                                          <p:val>
                                            <p:strVal val="#ppt_x"/>
                                          </p:val>
                                        </p:tav>
                                        <p:tav tm="100000">
                                          <p:val>
                                            <p:strVal val="#ppt_x"/>
                                          </p:val>
                                        </p:tav>
                                      </p:tavLst>
                                    </p:anim>
                                    <p:anim calcmode="lin" valueType="num">
                                      <p:cBhvr additive="base">
                                        <p:cTn id="275" dur="500" fill="hold"/>
                                        <p:tgtEl>
                                          <p:spTgt spid="65"/>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64"/>
                                        </p:tgtEl>
                                        <p:attrNameLst>
                                          <p:attrName>style.visibility</p:attrName>
                                        </p:attrNameLst>
                                      </p:cBhvr>
                                      <p:to>
                                        <p:strVal val="visible"/>
                                      </p:to>
                                    </p:set>
                                    <p:anim calcmode="lin" valueType="num">
                                      <p:cBhvr additive="base">
                                        <p:cTn id="278" dur="500" fill="hold"/>
                                        <p:tgtEl>
                                          <p:spTgt spid="64"/>
                                        </p:tgtEl>
                                        <p:attrNameLst>
                                          <p:attrName>ppt_x</p:attrName>
                                        </p:attrNameLst>
                                      </p:cBhvr>
                                      <p:tavLst>
                                        <p:tav tm="0">
                                          <p:val>
                                            <p:strVal val="#ppt_x"/>
                                          </p:val>
                                        </p:tav>
                                        <p:tav tm="100000">
                                          <p:val>
                                            <p:strVal val="#ppt_x"/>
                                          </p:val>
                                        </p:tav>
                                      </p:tavLst>
                                    </p:anim>
                                    <p:anim calcmode="lin" valueType="num">
                                      <p:cBhvr additive="base">
                                        <p:cTn id="279"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33" grpId="0" bldLvl="0" animBg="1"/>
      <p:bldP spid="34" grpId="0" bldLvl="0" animBg="1"/>
      <p:bldP spid="35"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P spid="45" grpId="0" bldLvl="0" animBg="1"/>
      <p:bldP spid="46" grpId="0" bldLvl="0" animBg="1"/>
      <p:bldP spid="47" grpId="0" bldLvl="0" animBg="1"/>
      <p:bldP spid="48" grpId="0" bldLvl="0" animBg="1"/>
      <p:bldP spid="49" grpId="0" bldLvl="0" animBg="1"/>
      <p:bldP spid="50" grpId="0" bldLvl="0" animBg="1"/>
      <p:bldP spid="51" grpId="0" bldLvl="0" animBg="1"/>
      <p:bldP spid="52" grpId="0" bldLvl="0" animBg="1"/>
      <p:bldP spid="53" grpId="0" bldLvl="0" animBg="1"/>
      <p:bldP spid="54" grpId="0" bldLvl="0" animBg="1"/>
      <p:bldP spid="55" grpId="0" bldLvl="0" animBg="1"/>
      <p:bldP spid="58" grpId="0"/>
      <p:bldP spid="59" grpId="0"/>
      <p:bldP spid="60" grpId="0"/>
      <p:bldP spid="61" grpId="0"/>
      <p:bldP spid="62" grpId="0"/>
      <p:bldP spid="63" grpId="0"/>
      <p:bldP spid="64" grpId="0"/>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图形 79"/>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cxnSp>
        <p:nvCxnSpPr>
          <p:cNvPr id="2" name="Straight Connector 48"/>
          <p:cNvCxnSpPr/>
          <p:nvPr/>
        </p:nvCxnSpPr>
        <p:spPr>
          <a:xfrm>
            <a:off x="5518151" y="3642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 name="Straight Connector 45"/>
          <p:cNvCxnSpPr/>
          <p:nvPr/>
        </p:nvCxnSpPr>
        <p:spPr>
          <a:xfrm>
            <a:off x="5518151" y="2571023"/>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50"/>
          <p:cNvCxnSpPr/>
          <p:nvPr/>
        </p:nvCxnSpPr>
        <p:spPr>
          <a:xfrm>
            <a:off x="5518151" y="4785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bwMode="auto">
          <a:xfrm>
            <a:off x="6053140" y="1967774"/>
            <a:ext cx="85725" cy="3573463"/>
            <a:chOff x="4529137" y="1142992"/>
            <a:chExt cx="85726" cy="3572693"/>
          </a:xfrm>
        </p:grpSpPr>
        <p:cxnSp>
          <p:nvCxnSpPr>
            <p:cNvPr id="6"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8"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9"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10" name="Group 88"/>
          <p:cNvGrpSpPr/>
          <p:nvPr/>
        </p:nvGrpSpPr>
        <p:grpSpPr bwMode="auto">
          <a:xfrm>
            <a:off x="1522940" y="3207613"/>
            <a:ext cx="3036891" cy="1180418"/>
            <a:chOff x="514344" y="2428874"/>
            <a:chExt cx="2486020" cy="1180697"/>
          </a:xfrm>
        </p:grpSpPr>
        <p:sp>
          <p:nvSpPr>
            <p:cNvPr id="11" name="Rectangle 31"/>
            <p:cNvSpPr/>
            <p:nvPr/>
          </p:nvSpPr>
          <p:spPr>
            <a:xfrm>
              <a:off x="514344" y="2714691"/>
              <a:ext cx="2486020" cy="894880"/>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12" name="Rectangle 32"/>
            <p:cNvSpPr/>
            <p:nvPr/>
          </p:nvSpPr>
          <p:spPr>
            <a:xfrm>
              <a:off x="2208142"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13" name="组合 12"/>
          <p:cNvGrpSpPr/>
          <p:nvPr/>
        </p:nvGrpSpPr>
        <p:grpSpPr bwMode="auto">
          <a:xfrm>
            <a:off x="4881565" y="3325085"/>
            <a:ext cx="636587" cy="636587"/>
            <a:chOff x="3357554" y="2500312"/>
            <a:chExt cx="636196" cy="636164"/>
          </a:xfrm>
        </p:grpSpPr>
        <p:sp>
          <p:nvSpPr>
            <p:cNvPr id="14" name="Rectangle 22"/>
            <p:cNvSpPr/>
            <p:nvPr/>
          </p:nvSpPr>
          <p:spPr>
            <a:xfrm>
              <a:off x="3357554" y="250031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15"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16" name="Group 89"/>
          <p:cNvGrpSpPr/>
          <p:nvPr/>
        </p:nvGrpSpPr>
        <p:grpSpPr bwMode="auto">
          <a:xfrm>
            <a:off x="1522940" y="2136047"/>
            <a:ext cx="3036891" cy="1180416"/>
            <a:chOff x="514345" y="1357304"/>
            <a:chExt cx="2486021" cy="1180696"/>
          </a:xfrm>
        </p:grpSpPr>
        <p:sp>
          <p:nvSpPr>
            <p:cNvPr id="17" name="Rectangle 29"/>
            <p:cNvSpPr/>
            <p:nvPr/>
          </p:nvSpPr>
          <p:spPr>
            <a:xfrm>
              <a:off x="514345" y="1643119"/>
              <a:ext cx="2486021" cy="894881"/>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18" name="Rectangle 30"/>
            <p:cNvSpPr/>
            <p:nvPr/>
          </p:nvSpPr>
          <p:spPr>
            <a:xfrm>
              <a:off x="2259961" y="135730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62" name="Group 18"/>
          <p:cNvGrpSpPr/>
          <p:nvPr/>
        </p:nvGrpSpPr>
        <p:grpSpPr bwMode="auto">
          <a:xfrm>
            <a:off x="4881565" y="2253523"/>
            <a:ext cx="636587" cy="636588"/>
            <a:chOff x="3357554" y="1428742"/>
            <a:chExt cx="636196" cy="636164"/>
          </a:xfrm>
        </p:grpSpPr>
        <p:sp>
          <p:nvSpPr>
            <p:cNvPr id="63" name="Rectangle 13"/>
            <p:cNvSpPr/>
            <p:nvPr/>
          </p:nvSpPr>
          <p:spPr>
            <a:xfrm>
              <a:off x="3357554" y="142874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4" name="Freeform 100"/>
            <p:cNvSpPr/>
            <p:nvPr/>
          </p:nvSpPr>
          <p:spPr bwMode="auto">
            <a:xfrm>
              <a:off x="3489262" y="1571522"/>
              <a:ext cx="325182" cy="342672"/>
            </a:xfrm>
            <a:custGeom>
              <a:avLst/>
              <a:gdLst>
                <a:gd name="connsiteX0" fmla="*/ 51233 w 574482"/>
                <a:gd name="connsiteY0" fmla="*/ 462228 h 605380"/>
                <a:gd name="connsiteX1" fmla="*/ 73507 w 574482"/>
                <a:gd name="connsiteY1" fmla="*/ 516817 h 605380"/>
                <a:gd name="connsiteX2" fmla="*/ 112224 w 574482"/>
                <a:gd name="connsiteY2" fmla="*/ 542775 h 605380"/>
                <a:gd name="connsiteX3" fmla="*/ 151036 w 574482"/>
                <a:gd name="connsiteY3" fmla="*/ 516721 h 605380"/>
                <a:gd name="connsiteX4" fmla="*/ 173310 w 574482"/>
                <a:gd name="connsiteY4" fmla="*/ 462228 h 605380"/>
                <a:gd name="connsiteX5" fmla="*/ 193672 w 574482"/>
                <a:gd name="connsiteY5" fmla="*/ 476066 h 605380"/>
                <a:gd name="connsiteX6" fmla="*/ 218049 w 574482"/>
                <a:gd name="connsiteY6" fmla="*/ 538957 h 605380"/>
                <a:gd name="connsiteX7" fmla="*/ 223307 w 574482"/>
                <a:gd name="connsiteY7" fmla="*/ 552605 h 605380"/>
                <a:gd name="connsiteX8" fmla="*/ 216902 w 574482"/>
                <a:gd name="connsiteY8" fmla="*/ 573123 h 605380"/>
                <a:gd name="connsiteX9" fmla="*/ 112224 w 574482"/>
                <a:gd name="connsiteY9" fmla="*/ 605380 h 605380"/>
                <a:gd name="connsiteX10" fmla="*/ 7641 w 574482"/>
                <a:gd name="connsiteY10" fmla="*/ 573123 h 605380"/>
                <a:gd name="connsiteX11" fmla="*/ 1141 w 574482"/>
                <a:gd name="connsiteY11" fmla="*/ 552605 h 605380"/>
                <a:gd name="connsiteX12" fmla="*/ 6399 w 574482"/>
                <a:gd name="connsiteY12" fmla="*/ 538957 h 605380"/>
                <a:gd name="connsiteX13" fmla="*/ 28386 w 574482"/>
                <a:gd name="connsiteY13" fmla="*/ 482651 h 605380"/>
                <a:gd name="connsiteX14" fmla="*/ 51233 w 574482"/>
                <a:gd name="connsiteY14" fmla="*/ 462228 h 605380"/>
                <a:gd name="connsiteX15" fmla="*/ 400439 w 574482"/>
                <a:gd name="connsiteY15" fmla="*/ 408573 h 605380"/>
                <a:gd name="connsiteX16" fmla="*/ 460477 w 574482"/>
                <a:gd name="connsiteY16" fmla="*/ 459084 h 605380"/>
                <a:gd name="connsiteX17" fmla="*/ 520514 w 574482"/>
                <a:gd name="connsiteY17" fmla="*/ 408573 h 605380"/>
                <a:gd name="connsiteX18" fmla="*/ 548621 w 574482"/>
                <a:gd name="connsiteY18" fmla="*/ 430534 h 605380"/>
                <a:gd name="connsiteX19" fmla="*/ 568028 w 574482"/>
                <a:gd name="connsiteY19" fmla="*/ 481619 h 605380"/>
                <a:gd name="connsiteX20" fmla="*/ 573286 w 574482"/>
                <a:gd name="connsiteY20" fmla="*/ 495274 h 605380"/>
                <a:gd name="connsiteX21" fmla="*/ 566211 w 574482"/>
                <a:gd name="connsiteY21" fmla="*/ 516949 h 605380"/>
                <a:gd name="connsiteX22" fmla="*/ 460477 w 574482"/>
                <a:gd name="connsiteY22" fmla="*/ 548363 h 605380"/>
                <a:gd name="connsiteX23" fmla="*/ 354742 w 574482"/>
                <a:gd name="connsiteY23" fmla="*/ 516949 h 605380"/>
                <a:gd name="connsiteX24" fmla="*/ 347667 w 574482"/>
                <a:gd name="connsiteY24" fmla="*/ 495274 h 605380"/>
                <a:gd name="connsiteX25" fmla="*/ 352925 w 574482"/>
                <a:gd name="connsiteY25" fmla="*/ 481619 h 605380"/>
                <a:gd name="connsiteX26" fmla="*/ 372619 w 574482"/>
                <a:gd name="connsiteY26" fmla="*/ 430439 h 605380"/>
                <a:gd name="connsiteX27" fmla="*/ 400439 w 574482"/>
                <a:gd name="connsiteY27" fmla="*/ 408573 h 605380"/>
                <a:gd name="connsiteX28" fmla="*/ 112403 w 574482"/>
                <a:gd name="connsiteY28" fmla="*/ 340368 h 605380"/>
                <a:gd name="connsiteX29" fmla="*/ 70064 w 574482"/>
                <a:gd name="connsiteY29" fmla="*/ 369196 h 605380"/>
                <a:gd name="connsiteX30" fmla="*/ 112211 w 574482"/>
                <a:gd name="connsiteY30" fmla="*/ 429716 h 605380"/>
                <a:gd name="connsiteX31" fmla="*/ 154454 w 574482"/>
                <a:gd name="connsiteY31" fmla="*/ 368146 h 605380"/>
                <a:gd name="connsiteX32" fmla="*/ 112403 w 574482"/>
                <a:gd name="connsiteY32" fmla="*/ 340368 h 605380"/>
                <a:gd name="connsiteX33" fmla="*/ 112211 w 574482"/>
                <a:gd name="connsiteY33" fmla="*/ 275840 h 605380"/>
                <a:gd name="connsiteX34" fmla="*/ 183700 w 574482"/>
                <a:gd name="connsiteY34" fmla="*/ 367287 h 605380"/>
                <a:gd name="connsiteX35" fmla="*/ 203579 w 574482"/>
                <a:gd name="connsiteY35" fmla="*/ 415015 h 605380"/>
                <a:gd name="connsiteX36" fmla="*/ 204343 w 574482"/>
                <a:gd name="connsiteY36" fmla="*/ 425420 h 605380"/>
                <a:gd name="connsiteX37" fmla="*/ 195455 w 574482"/>
                <a:gd name="connsiteY37" fmla="*/ 430861 h 605380"/>
                <a:gd name="connsiteX38" fmla="*/ 151970 w 574482"/>
                <a:gd name="connsiteY38" fmla="*/ 430861 h 605380"/>
                <a:gd name="connsiteX39" fmla="*/ 141839 w 574482"/>
                <a:gd name="connsiteY39" fmla="*/ 439930 h 605380"/>
                <a:gd name="connsiteX40" fmla="*/ 141839 w 574482"/>
                <a:gd name="connsiteY40" fmla="*/ 461312 h 605380"/>
                <a:gd name="connsiteX41" fmla="*/ 151396 w 574482"/>
                <a:gd name="connsiteY41" fmla="*/ 461312 h 605380"/>
                <a:gd name="connsiteX42" fmla="*/ 131899 w 574482"/>
                <a:gd name="connsiteY42" fmla="*/ 509041 h 605380"/>
                <a:gd name="connsiteX43" fmla="*/ 92619 w 574482"/>
                <a:gd name="connsiteY43" fmla="*/ 509041 h 605380"/>
                <a:gd name="connsiteX44" fmla="*/ 73027 w 574482"/>
                <a:gd name="connsiteY44" fmla="*/ 461312 h 605380"/>
                <a:gd name="connsiteX45" fmla="*/ 82584 w 574482"/>
                <a:gd name="connsiteY45" fmla="*/ 461312 h 605380"/>
                <a:gd name="connsiteX46" fmla="*/ 82584 w 574482"/>
                <a:gd name="connsiteY46" fmla="*/ 439930 h 605380"/>
                <a:gd name="connsiteX47" fmla="*/ 72453 w 574482"/>
                <a:gd name="connsiteY47" fmla="*/ 430861 h 605380"/>
                <a:gd name="connsiteX48" fmla="*/ 29064 w 574482"/>
                <a:gd name="connsiteY48" fmla="*/ 430861 h 605380"/>
                <a:gd name="connsiteX49" fmla="*/ 20175 w 574482"/>
                <a:gd name="connsiteY49" fmla="*/ 425420 h 605380"/>
                <a:gd name="connsiteX50" fmla="*/ 20940 w 574482"/>
                <a:gd name="connsiteY50" fmla="*/ 415015 h 605380"/>
                <a:gd name="connsiteX51" fmla="*/ 40819 w 574482"/>
                <a:gd name="connsiteY51" fmla="*/ 367669 h 605380"/>
                <a:gd name="connsiteX52" fmla="*/ 112211 w 574482"/>
                <a:gd name="connsiteY52" fmla="*/ 275840 h 605380"/>
                <a:gd name="connsiteX53" fmla="*/ 460476 w 574482"/>
                <a:gd name="connsiteY53" fmla="*/ 241559 h 605380"/>
                <a:gd name="connsiteX54" fmla="*/ 415719 w 574482"/>
                <a:gd name="connsiteY54" fmla="*/ 308667 h 605380"/>
                <a:gd name="connsiteX55" fmla="*/ 460476 w 574482"/>
                <a:gd name="connsiteY55" fmla="*/ 375776 h 605380"/>
                <a:gd name="connsiteX56" fmla="*/ 505233 w 574482"/>
                <a:gd name="connsiteY56" fmla="*/ 308667 h 605380"/>
                <a:gd name="connsiteX57" fmla="*/ 460476 w 574482"/>
                <a:gd name="connsiteY57" fmla="*/ 241559 h 605380"/>
                <a:gd name="connsiteX58" fmla="*/ 460476 w 574482"/>
                <a:gd name="connsiteY58" fmla="*/ 220940 h 605380"/>
                <a:gd name="connsiteX59" fmla="*/ 525890 w 574482"/>
                <a:gd name="connsiteY59" fmla="*/ 308667 h 605380"/>
                <a:gd name="connsiteX60" fmla="*/ 491462 w 574482"/>
                <a:gd name="connsiteY60" fmla="*/ 385513 h 605380"/>
                <a:gd name="connsiteX61" fmla="*/ 491462 w 574482"/>
                <a:gd name="connsiteY61" fmla="*/ 408327 h 605380"/>
                <a:gd name="connsiteX62" fmla="*/ 498921 w 574482"/>
                <a:gd name="connsiteY62" fmla="*/ 408327 h 605380"/>
                <a:gd name="connsiteX63" fmla="*/ 460476 w 574482"/>
                <a:gd name="connsiteY63" fmla="*/ 438493 h 605380"/>
                <a:gd name="connsiteX64" fmla="*/ 422031 w 574482"/>
                <a:gd name="connsiteY64" fmla="*/ 408327 h 605380"/>
                <a:gd name="connsiteX65" fmla="*/ 429490 w 574482"/>
                <a:gd name="connsiteY65" fmla="*/ 408327 h 605380"/>
                <a:gd name="connsiteX66" fmla="*/ 429490 w 574482"/>
                <a:gd name="connsiteY66" fmla="*/ 385513 h 605380"/>
                <a:gd name="connsiteX67" fmla="*/ 395062 w 574482"/>
                <a:gd name="connsiteY67" fmla="*/ 308667 h 605380"/>
                <a:gd name="connsiteX68" fmla="*/ 460476 w 574482"/>
                <a:gd name="connsiteY68" fmla="*/ 220940 h 605380"/>
                <a:gd name="connsiteX69" fmla="*/ 254663 w 574482"/>
                <a:gd name="connsiteY69" fmla="*/ 132017 h 605380"/>
                <a:gd name="connsiteX70" fmla="*/ 238217 w 574482"/>
                <a:gd name="connsiteY70" fmla="*/ 148428 h 605380"/>
                <a:gd name="connsiteX71" fmla="*/ 254663 w 574482"/>
                <a:gd name="connsiteY71" fmla="*/ 164839 h 605380"/>
                <a:gd name="connsiteX72" fmla="*/ 271110 w 574482"/>
                <a:gd name="connsiteY72" fmla="*/ 148428 h 605380"/>
                <a:gd name="connsiteX73" fmla="*/ 254663 w 574482"/>
                <a:gd name="connsiteY73" fmla="*/ 132017 h 605380"/>
                <a:gd name="connsiteX74" fmla="*/ 204081 w 574482"/>
                <a:gd name="connsiteY74" fmla="*/ 132017 h 605380"/>
                <a:gd name="connsiteX75" fmla="*/ 187635 w 574482"/>
                <a:gd name="connsiteY75" fmla="*/ 148428 h 605380"/>
                <a:gd name="connsiteX76" fmla="*/ 204081 w 574482"/>
                <a:gd name="connsiteY76" fmla="*/ 164839 h 605380"/>
                <a:gd name="connsiteX77" fmla="*/ 220527 w 574482"/>
                <a:gd name="connsiteY77" fmla="*/ 148428 h 605380"/>
                <a:gd name="connsiteX78" fmla="*/ 204081 w 574482"/>
                <a:gd name="connsiteY78" fmla="*/ 132017 h 605380"/>
                <a:gd name="connsiteX79" fmla="*/ 153499 w 574482"/>
                <a:gd name="connsiteY79" fmla="*/ 132017 h 605380"/>
                <a:gd name="connsiteX80" fmla="*/ 137148 w 574482"/>
                <a:gd name="connsiteY80" fmla="*/ 148428 h 605380"/>
                <a:gd name="connsiteX81" fmla="*/ 153499 w 574482"/>
                <a:gd name="connsiteY81" fmla="*/ 164839 h 605380"/>
                <a:gd name="connsiteX82" fmla="*/ 169945 w 574482"/>
                <a:gd name="connsiteY82" fmla="*/ 148428 h 605380"/>
                <a:gd name="connsiteX83" fmla="*/ 153499 w 574482"/>
                <a:gd name="connsiteY83" fmla="*/ 132017 h 605380"/>
                <a:gd name="connsiteX84" fmla="*/ 141546 w 574482"/>
                <a:gd name="connsiteY84" fmla="*/ 80303 h 605380"/>
                <a:gd name="connsiteX85" fmla="*/ 266711 w 574482"/>
                <a:gd name="connsiteY85" fmla="*/ 80303 h 605380"/>
                <a:gd name="connsiteX86" fmla="*/ 297118 w 574482"/>
                <a:gd name="connsiteY86" fmla="*/ 110740 h 605380"/>
                <a:gd name="connsiteX87" fmla="*/ 297118 w 574482"/>
                <a:gd name="connsiteY87" fmla="*/ 186116 h 605380"/>
                <a:gd name="connsiteX88" fmla="*/ 266711 w 574482"/>
                <a:gd name="connsiteY88" fmla="*/ 216553 h 605380"/>
                <a:gd name="connsiteX89" fmla="*/ 143841 w 574482"/>
                <a:gd name="connsiteY89" fmla="*/ 216553 h 605380"/>
                <a:gd name="connsiteX90" fmla="*/ 96797 w 574482"/>
                <a:gd name="connsiteY90" fmla="*/ 232392 h 605380"/>
                <a:gd name="connsiteX91" fmla="*/ 95841 w 574482"/>
                <a:gd name="connsiteY91" fmla="*/ 232583 h 605380"/>
                <a:gd name="connsiteX92" fmla="*/ 93928 w 574482"/>
                <a:gd name="connsiteY92" fmla="*/ 231724 h 605380"/>
                <a:gd name="connsiteX93" fmla="*/ 93259 w 574482"/>
                <a:gd name="connsiteY93" fmla="*/ 228862 h 605380"/>
                <a:gd name="connsiteX94" fmla="*/ 111044 w 574482"/>
                <a:gd name="connsiteY94" fmla="*/ 176384 h 605380"/>
                <a:gd name="connsiteX95" fmla="*/ 111044 w 574482"/>
                <a:gd name="connsiteY95" fmla="*/ 110740 h 605380"/>
                <a:gd name="connsiteX96" fmla="*/ 141546 w 574482"/>
                <a:gd name="connsiteY96" fmla="*/ 80303 h 605380"/>
                <a:gd name="connsiteX97" fmla="*/ 403107 w 574482"/>
                <a:gd name="connsiteY97" fmla="*/ 69789 h 605380"/>
                <a:gd name="connsiteX98" fmla="*/ 421948 w 574482"/>
                <a:gd name="connsiteY98" fmla="*/ 88595 h 605380"/>
                <a:gd name="connsiteX99" fmla="*/ 403107 w 574482"/>
                <a:gd name="connsiteY99" fmla="*/ 107401 h 605380"/>
                <a:gd name="connsiteX100" fmla="*/ 384266 w 574482"/>
                <a:gd name="connsiteY100" fmla="*/ 88595 h 605380"/>
                <a:gd name="connsiteX101" fmla="*/ 403107 w 574482"/>
                <a:gd name="connsiteY101" fmla="*/ 69789 h 605380"/>
                <a:gd name="connsiteX102" fmla="*/ 345068 w 574482"/>
                <a:gd name="connsiteY102" fmla="*/ 69789 h 605380"/>
                <a:gd name="connsiteX103" fmla="*/ 363945 w 574482"/>
                <a:gd name="connsiteY103" fmla="*/ 88595 h 605380"/>
                <a:gd name="connsiteX104" fmla="*/ 345068 w 574482"/>
                <a:gd name="connsiteY104" fmla="*/ 107401 h 605380"/>
                <a:gd name="connsiteX105" fmla="*/ 326191 w 574482"/>
                <a:gd name="connsiteY105" fmla="*/ 88595 h 605380"/>
                <a:gd name="connsiteX106" fmla="*/ 345068 w 574482"/>
                <a:gd name="connsiteY106" fmla="*/ 69789 h 605380"/>
                <a:gd name="connsiteX107" fmla="*/ 273203 w 574482"/>
                <a:gd name="connsiteY107" fmla="*/ 0 h 605380"/>
                <a:gd name="connsiteX108" fmla="*/ 416875 w 574482"/>
                <a:gd name="connsiteY108" fmla="*/ 0 h 605380"/>
                <a:gd name="connsiteX109" fmla="*/ 462185 w 574482"/>
                <a:gd name="connsiteY109" fmla="*/ 45234 h 605380"/>
                <a:gd name="connsiteX110" fmla="*/ 462185 w 574482"/>
                <a:gd name="connsiteY110" fmla="*/ 119002 h 605380"/>
                <a:gd name="connsiteX111" fmla="*/ 482068 w 574482"/>
                <a:gd name="connsiteY111" fmla="*/ 177691 h 605380"/>
                <a:gd name="connsiteX112" fmla="*/ 478818 w 574482"/>
                <a:gd name="connsiteY112" fmla="*/ 191624 h 605380"/>
                <a:gd name="connsiteX113" fmla="*/ 469259 w 574482"/>
                <a:gd name="connsiteY113" fmla="*/ 195537 h 605380"/>
                <a:gd name="connsiteX114" fmla="*/ 464957 w 574482"/>
                <a:gd name="connsiteY114" fmla="*/ 194773 h 605380"/>
                <a:gd name="connsiteX115" fmla="*/ 412478 w 574482"/>
                <a:gd name="connsiteY115" fmla="*/ 177119 h 605380"/>
                <a:gd name="connsiteX116" fmla="*/ 317844 w 574482"/>
                <a:gd name="connsiteY116" fmla="*/ 177119 h 605380"/>
                <a:gd name="connsiteX117" fmla="*/ 317844 w 574482"/>
                <a:gd name="connsiteY117" fmla="*/ 156601 h 605380"/>
                <a:gd name="connsiteX118" fmla="*/ 417544 w 574482"/>
                <a:gd name="connsiteY118" fmla="*/ 156983 h 605380"/>
                <a:gd name="connsiteX119" fmla="*/ 457788 w 574482"/>
                <a:gd name="connsiteY119" fmla="*/ 170534 h 605380"/>
                <a:gd name="connsiteX120" fmla="*/ 441442 w 574482"/>
                <a:gd name="connsiteY120" fmla="*/ 120624 h 605380"/>
                <a:gd name="connsiteX121" fmla="*/ 441442 w 574482"/>
                <a:gd name="connsiteY121" fmla="*/ 45234 h 605380"/>
                <a:gd name="connsiteX122" fmla="*/ 416875 w 574482"/>
                <a:gd name="connsiteY122" fmla="*/ 20708 h 605380"/>
                <a:gd name="connsiteX123" fmla="*/ 273203 w 574482"/>
                <a:gd name="connsiteY123" fmla="*/ 20708 h 605380"/>
                <a:gd name="connsiteX124" fmla="*/ 248636 w 574482"/>
                <a:gd name="connsiteY124" fmla="*/ 45234 h 605380"/>
                <a:gd name="connsiteX125" fmla="*/ 248636 w 574482"/>
                <a:gd name="connsiteY125" fmla="*/ 59548 h 605380"/>
                <a:gd name="connsiteX126" fmla="*/ 227893 w 574482"/>
                <a:gd name="connsiteY126" fmla="*/ 59548 h 605380"/>
                <a:gd name="connsiteX127" fmla="*/ 227893 w 574482"/>
                <a:gd name="connsiteY127" fmla="*/ 45234 h 605380"/>
                <a:gd name="connsiteX128" fmla="*/ 273203 w 574482"/>
                <a:gd name="connsiteY128"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574482" h="605380">
                  <a:moveTo>
                    <a:pt x="51233" y="462228"/>
                  </a:moveTo>
                  <a:lnTo>
                    <a:pt x="73507" y="516817"/>
                  </a:lnTo>
                  <a:cubicBezTo>
                    <a:pt x="79912" y="532563"/>
                    <a:pt x="95208" y="542775"/>
                    <a:pt x="112224" y="542775"/>
                  </a:cubicBezTo>
                  <a:cubicBezTo>
                    <a:pt x="129336" y="542775"/>
                    <a:pt x="144535" y="532563"/>
                    <a:pt x="151036" y="516721"/>
                  </a:cubicBezTo>
                  <a:lnTo>
                    <a:pt x="173310" y="462228"/>
                  </a:lnTo>
                  <a:cubicBezTo>
                    <a:pt x="182296" y="462132"/>
                    <a:pt x="190421" y="467667"/>
                    <a:pt x="193672" y="476066"/>
                  </a:cubicBezTo>
                  <a:lnTo>
                    <a:pt x="218049" y="538957"/>
                  </a:lnTo>
                  <a:lnTo>
                    <a:pt x="223307" y="552605"/>
                  </a:lnTo>
                  <a:cubicBezTo>
                    <a:pt x="226270" y="560049"/>
                    <a:pt x="223498" y="568638"/>
                    <a:pt x="216902" y="573123"/>
                  </a:cubicBezTo>
                  <a:cubicBezTo>
                    <a:pt x="186980" y="593451"/>
                    <a:pt x="151036" y="605380"/>
                    <a:pt x="112224" y="605380"/>
                  </a:cubicBezTo>
                  <a:cubicBezTo>
                    <a:pt x="73507" y="605380"/>
                    <a:pt x="37468" y="593451"/>
                    <a:pt x="7641" y="573123"/>
                  </a:cubicBezTo>
                  <a:cubicBezTo>
                    <a:pt x="950" y="568638"/>
                    <a:pt x="-1727" y="560144"/>
                    <a:pt x="1141" y="552605"/>
                  </a:cubicBezTo>
                  <a:lnTo>
                    <a:pt x="6399" y="538957"/>
                  </a:lnTo>
                  <a:lnTo>
                    <a:pt x="28386" y="482651"/>
                  </a:lnTo>
                  <a:cubicBezTo>
                    <a:pt x="32305" y="472630"/>
                    <a:pt x="40813" y="464995"/>
                    <a:pt x="51233" y="462228"/>
                  </a:cubicBezTo>
                  <a:close/>
                  <a:moveTo>
                    <a:pt x="400439" y="408573"/>
                  </a:moveTo>
                  <a:cubicBezTo>
                    <a:pt x="405506" y="437218"/>
                    <a:pt x="430458" y="459084"/>
                    <a:pt x="460477" y="459084"/>
                  </a:cubicBezTo>
                  <a:cubicBezTo>
                    <a:pt x="490495" y="459084"/>
                    <a:pt x="515447" y="437123"/>
                    <a:pt x="520514" y="408573"/>
                  </a:cubicBezTo>
                  <a:cubicBezTo>
                    <a:pt x="533229" y="410101"/>
                    <a:pt x="544032" y="418599"/>
                    <a:pt x="548621" y="430534"/>
                  </a:cubicBezTo>
                  <a:lnTo>
                    <a:pt x="568028" y="481619"/>
                  </a:lnTo>
                  <a:lnTo>
                    <a:pt x="573286" y="495274"/>
                  </a:lnTo>
                  <a:cubicBezTo>
                    <a:pt x="576345" y="503199"/>
                    <a:pt x="573381" y="512270"/>
                    <a:pt x="566211" y="516949"/>
                  </a:cubicBezTo>
                  <a:cubicBezTo>
                    <a:pt x="535715" y="536714"/>
                    <a:pt x="499482" y="548363"/>
                    <a:pt x="460477" y="548363"/>
                  </a:cubicBezTo>
                  <a:cubicBezTo>
                    <a:pt x="421567" y="548363"/>
                    <a:pt x="385238" y="536714"/>
                    <a:pt x="354742" y="516949"/>
                  </a:cubicBezTo>
                  <a:cubicBezTo>
                    <a:pt x="347572" y="512270"/>
                    <a:pt x="344608" y="503199"/>
                    <a:pt x="347667" y="495274"/>
                  </a:cubicBezTo>
                  <a:lnTo>
                    <a:pt x="352925" y="481619"/>
                  </a:lnTo>
                  <a:lnTo>
                    <a:pt x="372619" y="430439"/>
                  </a:lnTo>
                  <a:cubicBezTo>
                    <a:pt x="377208" y="418599"/>
                    <a:pt x="387820" y="410196"/>
                    <a:pt x="400439" y="408573"/>
                  </a:cubicBezTo>
                  <a:close/>
                  <a:moveTo>
                    <a:pt x="112403" y="340368"/>
                  </a:moveTo>
                  <a:cubicBezTo>
                    <a:pt x="89274" y="340368"/>
                    <a:pt x="70733" y="353255"/>
                    <a:pt x="70064" y="369196"/>
                  </a:cubicBezTo>
                  <a:cubicBezTo>
                    <a:pt x="71307" y="402320"/>
                    <a:pt x="90039" y="429716"/>
                    <a:pt x="112211" y="429716"/>
                  </a:cubicBezTo>
                  <a:cubicBezTo>
                    <a:pt x="134767" y="429716"/>
                    <a:pt x="153594" y="401747"/>
                    <a:pt x="154454" y="368146"/>
                  </a:cubicBezTo>
                  <a:cubicBezTo>
                    <a:pt x="153021" y="352778"/>
                    <a:pt x="135053" y="340368"/>
                    <a:pt x="112403" y="340368"/>
                  </a:cubicBezTo>
                  <a:close/>
                  <a:moveTo>
                    <a:pt x="112211" y="275840"/>
                  </a:moveTo>
                  <a:cubicBezTo>
                    <a:pt x="168121" y="275840"/>
                    <a:pt x="182457" y="359078"/>
                    <a:pt x="183700" y="367287"/>
                  </a:cubicBezTo>
                  <a:cubicBezTo>
                    <a:pt x="185898" y="382751"/>
                    <a:pt x="193639" y="401079"/>
                    <a:pt x="203579" y="415015"/>
                  </a:cubicBezTo>
                  <a:cubicBezTo>
                    <a:pt x="205777" y="418070"/>
                    <a:pt x="206159" y="422079"/>
                    <a:pt x="204343" y="425420"/>
                  </a:cubicBezTo>
                  <a:cubicBezTo>
                    <a:pt x="202623" y="428761"/>
                    <a:pt x="199182" y="430861"/>
                    <a:pt x="195455" y="430861"/>
                  </a:cubicBezTo>
                  <a:lnTo>
                    <a:pt x="151970" y="430861"/>
                  </a:lnTo>
                  <a:cubicBezTo>
                    <a:pt x="148816" y="434298"/>
                    <a:pt x="145471" y="437352"/>
                    <a:pt x="141839" y="439930"/>
                  </a:cubicBezTo>
                  <a:lnTo>
                    <a:pt x="141839" y="461312"/>
                  </a:lnTo>
                  <a:lnTo>
                    <a:pt x="151396" y="461312"/>
                  </a:lnTo>
                  <a:lnTo>
                    <a:pt x="131899" y="509041"/>
                  </a:lnTo>
                  <a:cubicBezTo>
                    <a:pt x="125305" y="525077"/>
                    <a:pt x="99214" y="524982"/>
                    <a:pt x="92619" y="509041"/>
                  </a:cubicBezTo>
                  <a:lnTo>
                    <a:pt x="73027" y="461312"/>
                  </a:lnTo>
                  <a:lnTo>
                    <a:pt x="82584" y="461312"/>
                  </a:lnTo>
                  <a:lnTo>
                    <a:pt x="82584" y="439930"/>
                  </a:lnTo>
                  <a:cubicBezTo>
                    <a:pt x="79048" y="437352"/>
                    <a:pt x="75607" y="434298"/>
                    <a:pt x="72453" y="430861"/>
                  </a:cubicBezTo>
                  <a:lnTo>
                    <a:pt x="29064" y="430861"/>
                  </a:lnTo>
                  <a:cubicBezTo>
                    <a:pt x="25336" y="430861"/>
                    <a:pt x="21896" y="428761"/>
                    <a:pt x="20175" y="425420"/>
                  </a:cubicBezTo>
                  <a:cubicBezTo>
                    <a:pt x="18455" y="422079"/>
                    <a:pt x="18742" y="418070"/>
                    <a:pt x="20940" y="415015"/>
                  </a:cubicBezTo>
                  <a:cubicBezTo>
                    <a:pt x="30879" y="401174"/>
                    <a:pt x="40819" y="383133"/>
                    <a:pt x="40819" y="367669"/>
                  </a:cubicBezTo>
                  <a:cubicBezTo>
                    <a:pt x="40819" y="343996"/>
                    <a:pt x="61558" y="275840"/>
                    <a:pt x="112211" y="275840"/>
                  </a:cubicBezTo>
                  <a:close/>
                  <a:moveTo>
                    <a:pt x="460476" y="241559"/>
                  </a:moveTo>
                  <a:cubicBezTo>
                    <a:pt x="436280" y="241559"/>
                    <a:pt x="415719" y="272297"/>
                    <a:pt x="415719" y="308667"/>
                  </a:cubicBezTo>
                  <a:cubicBezTo>
                    <a:pt x="415719" y="345038"/>
                    <a:pt x="436280" y="375776"/>
                    <a:pt x="460476" y="375776"/>
                  </a:cubicBezTo>
                  <a:cubicBezTo>
                    <a:pt x="484672" y="375776"/>
                    <a:pt x="505233" y="345038"/>
                    <a:pt x="505233" y="308667"/>
                  </a:cubicBezTo>
                  <a:cubicBezTo>
                    <a:pt x="505233" y="272297"/>
                    <a:pt x="484672" y="241559"/>
                    <a:pt x="460476" y="241559"/>
                  </a:cubicBezTo>
                  <a:close/>
                  <a:moveTo>
                    <a:pt x="460476" y="220940"/>
                  </a:moveTo>
                  <a:cubicBezTo>
                    <a:pt x="496530" y="220940"/>
                    <a:pt x="525890" y="260269"/>
                    <a:pt x="525890" y="308667"/>
                  </a:cubicBezTo>
                  <a:cubicBezTo>
                    <a:pt x="525890" y="341887"/>
                    <a:pt x="511832" y="370621"/>
                    <a:pt x="491462" y="385513"/>
                  </a:cubicBezTo>
                  <a:lnTo>
                    <a:pt x="491462" y="408327"/>
                  </a:lnTo>
                  <a:lnTo>
                    <a:pt x="498921" y="408327"/>
                  </a:lnTo>
                  <a:cubicBezTo>
                    <a:pt x="494235" y="425510"/>
                    <a:pt x="479220" y="438493"/>
                    <a:pt x="460476" y="438493"/>
                  </a:cubicBezTo>
                  <a:cubicBezTo>
                    <a:pt x="441732" y="438493"/>
                    <a:pt x="426717" y="425510"/>
                    <a:pt x="422031" y="408327"/>
                  </a:cubicBezTo>
                  <a:lnTo>
                    <a:pt x="429490" y="408327"/>
                  </a:lnTo>
                  <a:lnTo>
                    <a:pt x="429490" y="385513"/>
                  </a:lnTo>
                  <a:cubicBezTo>
                    <a:pt x="409120" y="370621"/>
                    <a:pt x="395062" y="341887"/>
                    <a:pt x="395062" y="308667"/>
                  </a:cubicBezTo>
                  <a:cubicBezTo>
                    <a:pt x="395062" y="260269"/>
                    <a:pt x="424422" y="220940"/>
                    <a:pt x="460476" y="220940"/>
                  </a:cubicBezTo>
                  <a:close/>
                  <a:moveTo>
                    <a:pt x="254663" y="132017"/>
                  </a:moveTo>
                  <a:cubicBezTo>
                    <a:pt x="245580" y="132017"/>
                    <a:pt x="238217" y="139364"/>
                    <a:pt x="238217" y="148428"/>
                  </a:cubicBezTo>
                  <a:cubicBezTo>
                    <a:pt x="238217" y="157492"/>
                    <a:pt x="245580" y="164839"/>
                    <a:pt x="254663" y="164839"/>
                  </a:cubicBezTo>
                  <a:cubicBezTo>
                    <a:pt x="263747" y="164839"/>
                    <a:pt x="271110" y="157492"/>
                    <a:pt x="271110" y="148428"/>
                  </a:cubicBezTo>
                  <a:cubicBezTo>
                    <a:pt x="271110" y="139364"/>
                    <a:pt x="263747" y="132017"/>
                    <a:pt x="254663" y="132017"/>
                  </a:cubicBezTo>
                  <a:close/>
                  <a:moveTo>
                    <a:pt x="204081" y="132017"/>
                  </a:moveTo>
                  <a:cubicBezTo>
                    <a:pt x="194997" y="132017"/>
                    <a:pt x="187635" y="139364"/>
                    <a:pt x="187635" y="148428"/>
                  </a:cubicBezTo>
                  <a:cubicBezTo>
                    <a:pt x="187635" y="157492"/>
                    <a:pt x="194997" y="164839"/>
                    <a:pt x="204081" y="164839"/>
                  </a:cubicBezTo>
                  <a:cubicBezTo>
                    <a:pt x="213165" y="164839"/>
                    <a:pt x="220527" y="157492"/>
                    <a:pt x="220527" y="148428"/>
                  </a:cubicBezTo>
                  <a:cubicBezTo>
                    <a:pt x="220527" y="139364"/>
                    <a:pt x="213165" y="132017"/>
                    <a:pt x="204081" y="132017"/>
                  </a:cubicBezTo>
                  <a:close/>
                  <a:moveTo>
                    <a:pt x="153499" y="132017"/>
                  </a:moveTo>
                  <a:cubicBezTo>
                    <a:pt x="144511" y="132017"/>
                    <a:pt x="137148" y="139364"/>
                    <a:pt x="137148" y="148428"/>
                  </a:cubicBezTo>
                  <a:cubicBezTo>
                    <a:pt x="137148" y="157492"/>
                    <a:pt x="144511" y="164839"/>
                    <a:pt x="153499" y="164839"/>
                  </a:cubicBezTo>
                  <a:cubicBezTo>
                    <a:pt x="162583" y="164839"/>
                    <a:pt x="169945" y="157492"/>
                    <a:pt x="169945" y="148428"/>
                  </a:cubicBezTo>
                  <a:cubicBezTo>
                    <a:pt x="169945" y="139364"/>
                    <a:pt x="162583" y="132017"/>
                    <a:pt x="153499" y="132017"/>
                  </a:cubicBezTo>
                  <a:close/>
                  <a:moveTo>
                    <a:pt x="141546" y="80303"/>
                  </a:moveTo>
                  <a:lnTo>
                    <a:pt x="266711" y="80303"/>
                  </a:lnTo>
                  <a:cubicBezTo>
                    <a:pt x="283540" y="80303"/>
                    <a:pt x="297118" y="93947"/>
                    <a:pt x="297118" y="110740"/>
                  </a:cubicBezTo>
                  <a:lnTo>
                    <a:pt x="297118" y="186116"/>
                  </a:lnTo>
                  <a:cubicBezTo>
                    <a:pt x="297118" y="202909"/>
                    <a:pt x="283540" y="216553"/>
                    <a:pt x="266711" y="216553"/>
                  </a:cubicBezTo>
                  <a:lnTo>
                    <a:pt x="143841" y="216553"/>
                  </a:lnTo>
                  <a:lnTo>
                    <a:pt x="96797" y="232392"/>
                  </a:lnTo>
                  <a:cubicBezTo>
                    <a:pt x="96510" y="232487"/>
                    <a:pt x="96223" y="232583"/>
                    <a:pt x="95841" y="232583"/>
                  </a:cubicBezTo>
                  <a:cubicBezTo>
                    <a:pt x="95171" y="232583"/>
                    <a:pt x="94406" y="232297"/>
                    <a:pt x="93928" y="231724"/>
                  </a:cubicBezTo>
                  <a:cubicBezTo>
                    <a:pt x="93163" y="230961"/>
                    <a:pt x="92972" y="229911"/>
                    <a:pt x="93259" y="228862"/>
                  </a:cubicBezTo>
                  <a:lnTo>
                    <a:pt x="111044" y="176384"/>
                  </a:lnTo>
                  <a:lnTo>
                    <a:pt x="111044" y="110740"/>
                  </a:lnTo>
                  <a:cubicBezTo>
                    <a:pt x="111044" y="93947"/>
                    <a:pt x="124717" y="80303"/>
                    <a:pt x="141546" y="80303"/>
                  </a:cubicBezTo>
                  <a:close/>
                  <a:moveTo>
                    <a:pt x="403107" y="69789"/>
                  </a:moveTo>
                  <a:cubicBezTo>
                    <a:pt x="413513" y="69789"/>
                    <a:pt x="421948" y="78209"/>
                    <a:pt x="421948" y="88595"/>
                  </a:cubicBezTo>
                  <a:cubicBezTo>
                    <a:pt x="421948" y="98981"/>
                    <a:pt x="413513" y="107401"/>
                    <a:pt x="403107" y="107401"/>
                  </a:cubicBezTo>
                  <a:cubicBezTo>
                    <a:pt x="392701" y="107401"/>
                    <a:pt x="384266" y="98981"/>
                    <a:pt x="384266" y="88595"/>
                  </a:cubicBezTo>
                  <a:cubicBezTo>
                    <a:pt x="384266" y="78209"/>
                    <a:pt x="392701" y="69789"/>
                    <a:pt x="403107" y="69789"/>
                  </a:cubicBezTo>
                  <a:close/>
                  <a:moveTo>
                    <a:pt x="345068" y="69789"/>
                  </a:moveTo>
                  <a:cubicBezTo>
                    <a:pt x="355493" y="69789"/>
                    <a:pt x="363945" y="78209"/>
                    <a:pt x="363945" y="88595"/>
                  </a:cubicBezTo>
                  <a:cubicBezTo>
                    <a:pt x="363945" y="98981"/>
                    <a:pt x="355493" y="107401"/>
                    <a:pt x="345068" y="107401"/>
                  </a:cubicBezTo>
                  <a:cubicBezTo>
                    <a:pt x="334643" y="107401"/>
                    <a:pt x="326191" y="98981"/>
                    <a:pt x="326191" y="88595"/>
                  </a:cubicBezTo>
                  <a:cubicBezTo>
                    <a:pt x="326191" y="78209"/>
                    <a:pt x="334643" y="69789"/>
                    <a:pt x="345068" y="69789"/>
                  </a:cubicBezTo>
                  <a:close/>
                  <a:moveTo>
                    <a:pt x="273203" y="0"/>
                  </a:moveTo>
                  <a:lnTo>
                    <a:pt x="416875" y="0"/>
                  </a:lnTo>
                  <a:cubicBezTo>
                    <a:pt x="441920" y="0"/>
                    <a:pt x="462185" y="20326"/>
                    <a:pt x="462185" y="45234"/>
                  </a:cubicBezTo>
                  <a:lnTo>
                    <a:pt x="462185" y="119002"/>
                  </a:lnTo>
                  <a:lnTo>
                    <a:pt x="482068" y="177691"/>
                  </a:lnTo>
                  <a:cubicBezTo>
                    <a:pt x="483693" y="182558"/>
                    <a:pt x="482450" y="187998"/>
                    <a:pt x="478818" y="191624"/>
                  </a:cubicBezTo>
                  <a:cubicBezTo>
                    <a:pt x="476333" y="194010"/>
                    <a:pt x="472891" y="195537"/>
                    <a:pt x="469259" y="195537"/>
                  </a:cubicBezTo>
                  <a:lnTo>
                    <a:pt x="464957" y="194773"/>
                  </a:lnTo>
                  <a:lnTo>
                    <a:pt x="412478" y="177119"/>
                  </a:lnTo>
                  <a:lnTo>
                    <a:pt x="317844" y="177119"/>
                  </a:lnTo>
                  <a:lnTo>
                    <a:pt x="317844" y="156601"/>
                  </a:lnTo>
                  <a:lnTo>
                    <a:pt x="417544" y="156983"/>
                  </a:lnTo>
                  <a:lnTo>
                    <a:pt x="457788" y="170534"/>
                  </a:lnTo>
                  <a:lnTo>
                    <a:pt x="441442" y="120624"/>
                  </a:lnTo>
                  <a:lnTo>
                    <a:pt x="441442" y="45234"/>
                  </a:lnTo>
                  <a:cubicBezTo>
                    <a:pt x="441442" y="31683"/>
                    <a:pt x="430449" y="20708"/>
                    <a:pt x="416875" y="20708"/>
                  </a:cubicBezTo>
                  <a:lnTo>
                    <a:pt x="273203" y="20708"/>
                  </a:lnTo>
                  <a:cubicBezTo>
                    <a:pt x="259629" y="20708"/>
                    <a:pt x="248636" y="31683"/>
                    <a:pt x="248636" y="45234"/>
                  </a:cubicBezTo>
                  <a:lnTo>
                    <a:pt x="248636" y="59548"/>
                  </a:lnTo>
                  <a:lnTo>
                    <a:pt x="227893" y="59548"/>
                  </a:lnTo>
                  <a:lnTo>
                    <a:pt x="227893" y="45234"/>
                  </a:lnTo>
                  <a:cubicBezTo>
                    <a:pt x="227893" y="20326"/>
                    <a:pt x="248158" y="0"/>
                    <a:pt x="273203"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2" name="Group 92"/>
          <p:cNvGrpSpPr/>
          <p:nvPr/>
        </p:nvGrpSpPr>
        <p:grpSpPr bwMode="auto">
          <a:xfrm>
            <a:off x="7632172" y="4350611"/>
            <a:ext cx="3315906" cy="903422"/>
            <a:chOff x="6143636" y="3571882"/>
            <a:chExt cx="2714423" cy="903636"/>
          </a:xfrm>
        </p:grpSpPr>
        <p:sp>
          <p:nvSpPr>
            <p:cNvPr id="23" name="Rectangle 39"/>
            <p:cNvSpPr/>
            <p:nvPr/>
          </p:nvSpPr>
          <p:spPr>
            <a:xfrm>
              <a:off x="6143636" y="3857701"/>
              <a:ext cx="2714423" cy="617817"/>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24" name="Rectangle 40"/>
            <p:cNvSpPr/>
            <p:nvPr/>
          </p:nvSpPr>
          <p:spPr>
            <a:xfrm>
              <a:off x="6154135" y="3571882"/>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77" name="Group 24"/>
          <p:cNvGrpSpPr/>
          <p:nvPr/>
        </p:nvGrpSpPr>
        <p:grpSpPr bwMode="auto">
          <a:xfrm>
            <a:off x="6667502" y="4468085"/>
            <a:ext cx="636588" cy="636587"/>
            <a:chOff x="5143504" y="3643320"/>
            <a:chExt cx="636196" cy="636164"/>
          </a:xfrm>
        </p:grpSpPr>
        <p:sp>
          <p:nvSpPr>
            <p:cNvPr id="78" name="Rectangle 27"/>
            <p:cNvSpPr/>
            <p:nvPr/>
          </p:nvSpPr>
          <p:spPr>
            <a:xfrm>
              <a:off x="5143504" y="3643320"/>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9" name="Freeform 107"/>
            <p:cNvSpPr>
              <a:spLocks noEditPoints="1"/>
            </p:cNvSpPr>
            <p:nvPr/>
          </p:nvSpPr>
          <p:spPr bwMode="auto">
            <a:xfrm>
              <a:off x="5286291" y="3770656"/>
              <a:ext cx="364900" cy="345003"/>
            </a:xfrm>
            <a:custGeom>
              <a:avLst/>
              <a:gdLst>
                <a:gd name="connsiteX0" fmla="*/ 446385 w 597810"/>
                <a:gd name="connsiteY0" fmla="*/ 350589 h 565214"/>
                <a:gd name="connsiteX1" fmla="*/ 478157 w 597810"/>
                <a:gd name="connsiteY1" fmla="*/ 350589 h 565214"/>
                <a:gd name="connsiteX2" fmla="*/ 478157 w 597810"/>
                <a:gd name="connsiteY2" fmla="*/ 422953 h 565214"/>
                <a:gd name="connsiteX3" fmla="*/ 535248 w 597810"/>
                <a:gd name="connsiteY3" fmla="*/ 422953 h 565214"/>
                <a:gd name="connsiteX4" fmla="*/ 535248 w 597810"/>
                <a:gd name="connsiteY4" fmla="*/ 454674 h 565214"/>
                <a:gd name="connsiteX5" fmla="*/ 446385 w 597810"/>
                <a:gd name="connsiteY5" fmla="*/ 454674 h 565214"/>
                <a:gd name="connsiteX6" fmla="*/ 463750 w 597810"/>
                <a:gd name="connsiteY6" fmla="*/ 337170 h 565214"/>
                <a:gd name="connsiteX7" fmla="*/ 369411 w 597810"/>
                <a:gd name="connsiteY7" fmla="*/ 431362 h 565214"/>
                <a:gd name="connsiteX8" fmla="*/ 463750 w 597810"/>
                <a:gd name="connsiteY8" fmla="*/ 525554 h 565214"/>
                <a:gd name="connsiteX9" fmla="*/ 558088 w 597810"/>
                <a:gd name="connsiteY9" fmla="*/ 431362 h 565214"/>
                <a:gd name="connsiteX10" fmla="*/ 463750 w 597810"/>
                <a:gd name="connsiteY10" fmla="*/ 337170 h 565214"/>
                <a:gd name="connsiteX11" fmla="*/ 463750 w 597810"/>
                <a:gd name="connsiteY11" fmla="*/ 297510 h 565214"/>
                <a:gd name="connsiteX12" fmla="*/ 597810 w 597810"/>
                <a:gd name="connsiteY12" fmla="*/ 431362 h 565214"/>
                <a:gd name="connsiteX13" fmla="*/ 463750 w 597810"/>
                <a:gd name="connsiteY13" fmla="*/ 565214 h 565214"/>
                <a:gd name="connsiteX14" fmla="*/ 393740 w 597810"/>
                <a:gd name="connsiteY14" fmla="*/ 545384 h 565214"/>
                <a:gd name="connsiteX15" fmla="*/ 0 w 597810"/>
                <a:gd name="connsiteY15" fmla="*/ 545384 h 565214"/>
                <a:gd name="connsiteX16" fmla="*/ 97318 w 597810"/>
                <a:gd name="connsiteY16" fmla="*/ 383274 h 565214"/>
                <a:gd name="connsiteX17" fmla="*/ 122144 w 597810"/>
                <a:gd name="connsiteY17" fmla="*/ 361957 h 565214"/>
                <a:gd name="connsiteX18" fmla="*/ 190167 w 597810"/>
                <a:gd name="connsiteY18" fmla="*/ 330725 h 565214"/>
                <a:gd name="connsiteX19" fmla="*/ 222937 w 597810"/>
                <a:gd name="connsiteY19" fmla="*/ 302963 h 565214"/>
                <a:gd name="connsiteX20" fmla="*/ 279541 w 597810"/>
                <a:gd name="connsiteY20" fmla="*/ 358983 h 565214"/>
                <a:gd name="connsiteX21" fmla="*/ 335647 w 597810"/>
                <a:gd name="connsiteY21" fmla="*/ 302963 h 565214"/>
                <a:gd name="connsiteX22" fmla="*/ 368418 w 597810"/>
                <a:gd name="connsiteY22" fmla="*/ 330725 h 565214"/>
                <a:gd name="connsiteX23" fmla="*/ 373383 w 597810"/>
                <a:gd name="connsiteY23" fmla="*/ 332708 h 565214"/>
                <a:gd name="connsiteX24" fmla="*/ 463750 w 597810"/>
                <a:gd name="connsiteY24" fmla="*/ 297510 h 565214"/>
                <a:gd name="connsiteX25" fmla="*/ 279051 w 597810"/>
                <a:gd name="connsiteY25" fmla="*/ 0 h 565214"/>
                <a:gd name="connsiteX26" fmla="*/ 279547 w 597810"/>
                <a:gd name="connsiteY26" fmla="*/ 0 h 565214"/>
                <a:gd name="connsiteX27" fmla="*/ 280044 w 597810"/>
                <a:gd name="connsiteY27" fmla="*/ 0 h 565214"/>
                <a:gd name="connsiteX28" fmla="*/ 408651 w 597810"/>
                <a:gd name="connsiteY28" fmla="*/ 126938 h 565214"/>
                <a:gd name="connsiteX29" fmla="*/ 279547 w 597810"/>
                <a:gd name="connsiteY29" fmla="*/ 309908 h 565214"/>
                <a:gd name="connsiteX30" fmla="*/ 279051 w 597810"/>
                <a:gd name="connsiteY30" fmla="*/ 309908 h 565214"/>
                <a:gd name="connsiteX31" fmla="*/ 149947 w 597810"/>
                <a:gd name="connsiteY31" fmla="*/ 126938 h 565214"/>
                <a:gd name="connsiteX32" fmla="*/ 279051 w 597810"/>
                <a:gd name="connsiteY32" fmla="*/ 0 h 56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810" h="565214">
                  <a:moveTo>
                    <a:pt x="446385" y="350589"/>
                  </a:moveTo>
                  <a:lnTo>
                    <a:pt x="478157" y="350589"/>
                  </a:lnTo>
                  <a:lnTo>
                    <a:pt x="478157" y="422953"/>
                  </a:lnTo>
                  <a:lnTo>
                    <a:pt x="535248" y="422953"/>
                  </a:lnTo>
                  <a:lnTo>
                    <a:pt x="535248" y="454674"/>
                  </a:lnTo>
                  <a:lnTo>
                    <a:pt x="446385" y="454674"/>
                  </a:lnTo>
                  <a:close/>
                  <a:moveTo>
                    <a:pt x="463750" y="337170"/>
                  </a:moveTo>
                  <a:cubicBezTo>
                    <a:pt x="411615" y="337170"/>
                    <a:pt x="369411" y="379308"/>
                    <a:pt x="369411" y="431362"/>
                  </a:cubicBezTo>
                  <a:cubicBezTo>
                    <a:pt x="369411" y="483416"/>
                    <a:pt x="411615" y="525554"/>
                    <a:pt x="463750" y="525554"/>
                  </a:cubicBezTo>
                  <a:cubicBezTo>
                    <a:pt x="515884" y="525554"/>
                    <a:pt x="558088" y="483416"/>
                    <a:pt x="558088" y="431362"/>
                  </a:cubicBezTo>
                  <a:cubicBezTo>
                    <a:pt x="558088" y="379308"/>
                    <a:pt x="515884" y="337170"/>
                    <a:pt x="463750" y="337170"/>
                  </a:cubicBezTo>
                  <a:close/>
                  <a:moveTo>
                    <a:pt x="463750" y="297510"/>
                  </a:moveTo>
                  <a:cubicBezTo>
                    <a:pt x="537731" y="297510"/>
                    <a:pt x="597810" y="357496"/>
                    <a:pt x="597810" y="431362"/>
                  </a:cubicBezTo>
                  <a:cubicBezTo>
                    <a:pt x="597810" y="505228"/>
                    <a:pt x="537731" y="565214"/>
                    <a:pt x="463750" y="565214"/>
                  </a:cubicBezTo>
                  <a:cubicBezTo>
                    <a:pt x="437931" y="565214"/>
                    <a:pt x="414098" y="557778"/>
                    <a:pt x="393740" y="545384"/>
                  </a:cubicBezTo>
                  <a:lnTo>
                    <a:pt x="0" y="545384"/>
                  </a:lnTo>
                  <a:lnTo>
                    <a:pt x="97318" y="383274"/>
                  </a:lnTo>
                  <a:cubicBezTo>
                    <a:pt x="103276" y="373359"/>
                    <a:pt x="112214" y="365923"/>
                    <a:pt x="122144" y="361957"/>
                  </a:cubicBezTo>
                  <a:lnTo>
                    <a:pt x="190167" y="330725"/>
                  </a:lnTo>
                  <a:lnTo>
                    <a:pt x="222937" y="302963"/>
                  </a:lnTo>
                  <a:lnTo>
                    <a:pt x="279541" y="358983"/>
                  </a:lnTo>
                  <a:lnTo>
                    <a:pt x="335647" y="302963"/>
                  </a:lnTo>
                  <a:lnTo>
                    <a:pt x="368418" y="330725"/>
                  </a:lnTo>
                  <a:lnTo>
                    <a:pt x="373383" y="332708"/>
                  </a:lnTo>
                  <a:cubicBezTo>
                    <a:pt x="397216" y="310895"/>
                    <a:pt x="428993" y="297510"/>
                    <a:pt x="463750" y="297510"/>
                  </a:cubicBezTo>
                  <a:close/>
                  <a:moveTo>
                    <a:pt x="279051" y="0"/>
                  </a:moveTo>
                  <a:cubicBezTo>
                    <a:pt x="279051" y="0"/>
                    <a:pt x="279547" y="0"/>
                    <a:pt x="279547" y="0"/>
                  </a:cubicBezTo>
                  <a:cubicBezTo>
                    <a:pt x="279547" y="0"/>
                    <a:pt x="279547" y="0"/>
                    <a:pt x="280044" y="0"/>
                  </a:cubicBezTo>
                  <a:cubicBezTo>
                    <a:pt x="360485" y="1983"/>
                    <a:pt x="409644" y="47602"/>
                    <a:pt x="408651" y="126938"/>
                  </a:cubicBezTo>
                  <a:cubicBezTo>
                    <a:pt x="407658" y="241481"/>
                    <a:pt x="359492" y="310900"/>
                    <a:pt x="279547" y="309908"/>
                  </a:cubicBezTo>
                  <a:cubicBezTo>
                    <a:pt x="279547" y="309908"/>
                    <a:pt x="279051" y="309908"/>
                    <a:pt x="279051" y="309908"/>
                  </a:cubicBezTo>
                  <a:cubicBezTo>
                    <a:pt x="199602" y="310900"/>
                    <a:pt x="151437" y="241481"/>
                    <a:pt x="149947" y="126938"/>
                  </a:cubicBezTo>
                  <a:cubicBezTo>
                    <a:pt x="148954" y="47602"/>
                    <a:pt x="198609" y="1983"/>
                    <a:pt x="279051"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8" name="Group 87"/>
          <p:cNvGrpSpPr/>
          <p:nvPr/>
        </p:nvGrpSpPr>
        <p:grpSpPr bwMode="auto">
          <a:xfrm>
            <a:off x="1522940" y="4345854"/>
            <a:ext cx="3036891" cy="1185181"/>
            <a:chOff x="514344" y="3567642"/>
            <a:chExt cx="2486020" cy="1184797"/>
          </a:xfrm>
        </p:grpSpPr>
        <p:sp>
          <p:nvSpPr>
            <p:cNvPr id="29" name="Rectangle 33"/>
            <p:cNvSpPr/>
            <p:nvPr/>
          </p:nvSpPr>
          <p:spPr>
            <a:xfrm>
              <a:off x="514344" y="3858060"/>
              <a:ext cx="2486020" cy="894379"/>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30" name="Rectangle 34"/>
            <p:cNvSpPr/>
            <p:nvPr/>
          </p:nvSpPr>
          <p:spPr>
            <a:xfrm>
              <a:off x="2200205" y="3567642"/>
              <a:ext cx="702305" cy="371200"/>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31" name="组合 30"/>
          <p:cNvGrpSpPr/>
          <p:nvPr/>
        </p:nvGrpSpPr>
        <p:grpSpPr bwMode="auto">
          <a:xfrm>
            <a:off x="4881565" y="4468085"/>
            <a:ext cx="636587" cy="636587"/>
            <a:chOff x="3357554" y="3643320"/>
            <a:chExt cx="636196" cy="636164"/>
          </a:xfrm>
        </p:grpSpPr>
        <p:sp>
          <p:nvSpPr>
            <p:cNvPr id="32" name="Rectangle 26"/>
            <p:cNvSpPr/>
            <p:nvPr/>
          </p:nvSpPr>
          <p:spPr>
            <a:xfrm>
              <a:off x="3357554" y="3643320"/>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33" name="Group 67"/>
            <p:cNvGrpSpPr/>
            <p:nvPr/>
          </p:nvGrpSpPr>
          <p:grpSpPr>
            <a:xfrm>
              <a:off x="3428992" y="3857634"/>
              <a:ext cx="503238" cy="177800"/>
              <a:chOff x="1441430" y="4357700"/>
              <a:chExt cx="503238" cy="177800"/>
            </a:xfrm>
            <a:solidFill>
              <a:schemeClr val="bg1"/>
            </a:solidFill>
          </p:grpSpPr>
          <p:sp>
            <p:nvSpPr>
              <p:cNvPr id="34"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5"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6"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37" name="Group 90"/>
          <p:cNvGrpSpPr/>
          <p:nvPr/>
        </p:nvGrpSpPr>
        <p:grpSpPr bwMode="auto">
          <a:xfrm>
            <a:off x="7632172" y="2136043"/>
            <a:ext cx="3315912" cy="903419"/>
            <a:chOff x="6143636" y="1357303"/>
            <a:chExt cx="2714428" cy="903633"/>
          </a:xfrm>
        </p:grpSpPr>
        <p:sp>
          <p:nvSpPr>
            <p:cNvPr id="38" name="Rectangle 35"/>
            <p:cNvSpPr/>
            <p:nvPr/>
          </p:nvSpPr>
          <p:spPr>
            <a:xfrm>
              <a:off x="6143636" y="1643120"/>
              <a:ext cx="2714428" cy="617816"/>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39" name="Rectangle 36"/>
            <p:cNvSpPr/>
            <p:nvPr/>
          </p:nvSpPr>
          <p:spPr>
            <a:xfrm>
              <a:off x="6154135" y="1357303"/>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65" name="Group 39"/>
          <p:cNvGrpSpPr/>
          <p:nvPr/>
        </p:nvGrpSpPr>
        <p:grpSpPr bwMode="auto">
          <a:xfrm>
            <a:off x="6667502" y="2253523"/>
            <a:ext cx="636588" cy="636588"/>
            <a:chOff x="5143504" y="1428742"/>
            <a:chExt cx="636196" cy="636164"/>
          </a:xfrm>
        </p:grpSpPr>
        <p:sp>
          <p:nvSpPr>
            <p:cNvPr id="66" name="Rectangle 16"/>
            <p:cNvSpPr/>
            <p:nvPr/>
          </p:nvSpPr>
          <p:spPr>
            <a:xfrm>
              <a:off x="5143504" y="142874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67" name="Group 68"/>
            <p:cNvGrpSpPr/>
            <p:nvPr/>
          </p:nvGrpSpPr>
          <p:grpSpPr>
            <a:xfrm>
              <a:off x="5301022" y="1585584"/>
              <a:ext cx="337617" cy="329353"/>
              <a:chOff x="6997748" y="3500735"/>
              <a:chExt cx="366676" cy="357702"/>
            </a:xfrm>
            <a:solidFill>
              <a:schemeClr val="bg1"/>
            </a:solidFill>
          </p:grpSpPr>
          <p:sp>
            <p:nvSpPr>
              <p:cNvPr id="68" name="AutoShape 7"/>
              <p:cNvSpPr/>
              <p:nvPr/>
            </p:nvSpPr>
            <p:spPr bwMode="auto">
              <a:xfrm>
                <a:off x="6997748" y="3500735"/>
                <a:ext cx="366676" cy="357702"/>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9"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0"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1"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2"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3"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4"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5"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6"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52" name="Group 91"/>
          <p:cNvGrpSpPr/>
          <p:nvPr/>
        </p:nvGrpSpPr>
        <p:grpSpPr bwMode="auto">
          <a:xfrm>
            <a:off x="7632174" y="3207616"/>
            <a:ext cx="3315909" cy="903420"/>
            <a:chOff x="6143636" y="2428874"/>
            <a:chExt cx="2714425" cy="903634"/>
          </a:xfrm>
        </p:grpSpPr>
        <p:sp>
          <p:nvSpPr>
            <p:cNvPr id="53" name="Rectangle 37"/>
            <p:cNvSpPr/>
            <p:nvPr/>
          </p:nvSpPr>
          <p:spPr>
            <a:xfrm>
              <a:off x="6143636" y="2714692"/>
              <a:ext cx="2714425" cy="617816"/>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54" name="Rectangle 38"/>
            <p:cNvSpPr/>
            <p:nvPr/>
          </p:nvSpPr>
          <p:spPr>
            <a:xfrm>
              <a:off x="6154135"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55" name="组合 54"/>
          <p:cNvGrpSpPr/>
          <p:nvPr/>
        </p:nvGrpSpPr>
        <p:grpSpPr bwMode="auto">
          <a:xfrm>
            <a:off x="6667502" y="3325085"/>
            <a:ext cx="636588" cy="636587"/>
            <a:chOff x="5143504" y="2500312"/>
            <a:chExt cx="636196" cy="636164"/>
          </a:xfrm>
        </p:grpSpPr>
        <p:sp>
          <p:nvSpPr>
            <p:cNvPr id="56" name="Rectangle 23"/>
            <p:cNvSpPr/>
            <p:nvPr/>
          </p:nvSpPr>
          <p:spPr>
            <a:xfrm>
              <a:off x="5143504" y="250031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57" name="Group 78"/>
            <p:cNvGrpSpPr/>
            <p:nvPr/>
          </p:nvGrpSpPr>
          <p:grpSpPr>
            <a:xfrm>
              <a:off x="5333133" y="2643188"/>
              <a:ext cx="272454" cy="363686"/>
              <a:chOff x="1868971" y="2767277"/>
              <a:chExt cx="274694" cy="366676"/>
            </a:xfrm>
            <a:solidFill>
              <a:schemeClr val="bg1"/>
            </a:solidFill>
          </p:grpSpPr>
          <p:sp>
            <p:nvSpPr>
              <p:cNvPr id="58"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9"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sp>
        <p:nvSpPr>
          <p:cNvPr id="87" name="文本框 86"/>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par>
                          <p:cTn id="19" fill="hold">
                            <p:stCondLst>
                              <p:cond delay="1000"/>
                            </p:stCondLst>
                            <p:childTnLst>
                              <p:par>
                                <p:cTn id="20" presetID="23" presetClass="entr" presetSubtype="28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strVal val="4/3*#ppt_w"/>
                                          </p:val>
                                        </p:tav>
                                        <p:tav tm="100000">
                                          <p:val>
                                            <p:strVal val="#ppt_w"/>
                                          </p:val>
                                        </p:tav>
                                      </p:tavLst>
                                    </p:anim>
                                    <p:anim calcmode="lin" valueType="num">
                                      <p:cBhvr>
                                        <p:cTn id="23" dur="500" fill="hold"/>
                                        <p:tgtEl>
                                          <p:spTgt spid="13"/>
                                        </p:tgtEl>
                                        <p:attrNameLst>
                                          <p:attrName>ppt_h</p:attrName>
                                        </p:attrNameLst>
                                      </p:cBhvr>
                                      <p:tavLst>
                                        <p:tav tm="0">
                                          <p:val>
                                            <p:strVal val="4/3*#ppt_h"/>
                                          </p:val>
                                        </p:tav>
                                        <p:tav tm="100000">
                                          <p:val>
                                            <p:strVal val="#ppt_h"/>
                                          </p:val>
                                        </p:tav>
                                      </p:tavLst>
                                    </p:anim>
                                  </p:childTnLst>
                                </p:cTn>
                              </p:par>
                              <p:par>
                                <p:cTn id="24" presetID="23" presetClass="entr" presetSubtype="288" fill="hold" nodeType="with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strVal val="4/3*#ppt_w"/>
                                          </p:val>
                                        </p:tav>
                                        <p:tav tm="100000">
                                          <p:val>
                                            <p:strVal val="#ppt_w"/>
                                          </p:val>
                                        </p:tav>
                                      </p:tavLst>
                                    </p:anim>
                                    <p:anim calcmode="lin" valueType="num">
                                      <p:cBhvr>
                                        <p:cTn id="27" dur="500" fill="hold"/>
                                        <p:tgtEl>
                                          <p:spTgt spid="31"/>
                                        </p:tgtEl>
                                        <p:attrNameLst>
                                          <p:attrName>ppt_h</p:attrName>
                                        </p:attrNameLst>
                                      </p:cBhvr>
                                      <p:tavLst>
                                        <p:tav tm="0">
                                          <p:val>
                                            <p:strVal val="4/3*#ppt_h"/>
                                          </p:val>
                                        </p:tav>
                                        <p:tav tm="100000">
                                          <p:val>
                                            <p:strVal val="#ppt_h"/>
                                          </p:val>
                                        </p:tav>
                                      </p:tavLst>
                                    </p:anim>
                                  </p:childTnLst>
                                </p:cTn>
                              </p:par>
                              <p:par>
                                <p:cTn id="28" presetID="23" presetClass="entr" presetSubtype="288" fill="hold" nodeType="withEffect">
                                  <p:stCondLst>
                                    <p:cond delay="0"/>
                                  </p:stCondLst>
                                  <p:childTnLst>
                                    <p:set>
                                      <p:cBhvr>
                                        <p:cTn id="29" dur="1" fill="hold">
                                          <p:stCondLst>
                                            <p:cond delay="0"/>
                                          </p:stCondLst>
                                        </p:cTn>
                                        <p:tgtEl>
                                          <p:spTgt spid="55"/>
                                        </p:tgtEl>
                                        <p:attrNameLst>
                                          <p:attrName>style.visibility</p:attrName>
                                        </p:attrNameLst>
                                      </p:cBhvr>
                                      <p:to>
                                        <p:strVal val="visible"/>
                                      </p:to>
                                    </p:set>
                                    <p:anim calcmode="lin" valueType="num">
                                      <p:cBhvr>
                                        <p:cTn id="30" dur="500" fill="hold"/>
                                        <p:tgtEl>
                                          <p:spTgt spid="55"/>
                                        </p:tgtEl>
                                        <p:attrNameLst>
                                          <p:attrName>ppt_w</p:attrName>
                                        </p:attrNameLst>
                                      </p:cBhvr>
                                      <p:tavLst>
                                        <p:tav tm="0">
                                          <p:val>
                                            <p:strVal val="4/3*#ppt_w"/>
                                          </p:val>
                                        </p:tav>
                                        <p:tav tm="100000">
                                          <p:val>
                                            <p:strVal val="#ppt_w"/>
                                          </p:val>
                                        </p:tav>
                                      </p:tavLst>
                                    </p:anim>
                                    <p:anim calcmode="lin" valueType="num">
                                      <p:cBhvr>
                                        <p:cTn id="31" dur="500" fill="hold"/>
                                        <p:tgtEl>
                                          <p:spTgt spid="55"/>
                                        </p:tgtEl>
                                        <p:attrNameLst>
                                          <p:attrName>ppt_h</p:attrName>
                                        </p:attrNameLst>
                                      </p:cBhvr>
                                      <p:tavLst>
                                        <p:tav tm="0">
                                          <p:val>
                                            <p:strVal val="4/3*#ppt_h"/>
                                          </p:val>
                                        </p:tav>
                                        <p:tav tm="100000">
                                          <p:val>
                                            <p:strVal val="#ppt_h"/>
                                          </p:val>
                                        </p:tav>
                                      </p:tavLst>
                                    </p:anim>
                                  </p:childTnLst>
                                </p:cTn>
                              </p:par>
                            </p:childTnLst>
                          </p:cTn>
                        </p:par>
                        <p:par>
                          <p:cTn id="32" fill="hold">
                            <p:stCondLst>
                              <p:cond delay="1500"/>
                            </p:stCondLst>
                            <p:childTnLst>
                              <p:par>
                                <p:cTn id="33" presetID="22" presetClass="entr" presetSubtype="2"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par>
                                <p:cTn id="36" presetID="22" presetClass="entr" presetSubtype="2"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right)">
                                      <p:cBhvr>
                                        <p:cTn id="38" dur="500"/>
                                        <p:tgtEl>
                                          <p:spTgt spid="16"/>
                                        </p:tgtEl>
                                      </p:cBhvr>
                                    </p:animEffect>
                                  </p:childTnLst>
                                </p:cTn>
                              </p:par>
                              <p:par>
                                <p:cTn id="39" presetID="22" presetClass="entr" presetSubtype="2"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right)">
                                      <p:cBhvr>
                                        <p:cTn id="41" dur="500"/>
                                        <p:tgtEl>
                                          <p:spTgt spid="28"/>
                                        </p:tgtEl>
                                      </p:cBhvr>
                                    </p:animEffect>
                                  </p:childTnLst>
                                </p:cTn>
                              </p:par>
                              <p:par>
                                <p:cTn id="42" presetID="22" presetClass="entr" presetSubtype="8"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left)">
                                      <p:cBhvr>
                                        <p:cTn id="44" dur="500"/>
                                        <p:tgtEl>
                                          <p:spTgt spid="22"/>
                                        </p:tgtEl>
                                      </p:cBhvr>
                                    </p:animEffect>
                                  </p:childTnLst>
                                </p:cTn>
                              </p:par>
                              <p:par>
                                <p:cTn id="45" presetID="22" presetClass="entr" presetSubtype="8"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par>
                                <p:cTn id="48" presetID="22" presetClass="entr" presetSubtype="8" fill="hold"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wipe(left)">
                                      <p:cBhvr>
                                        <p:cTn id="5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宽屏</PresentationFormat>
  <Paragraphs>159</Paragraphs>
  <Slides>17</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阿里巴巴普惠体 B</vt:lpstr>
      <vt:lpstr>阿里巴巴普惠体 L</vt:lpstr>
      <vt:lpstr>思源黑体 CN Light</vt:lpstr>
      <vt:lpstr>思源黑体 CN Medium</vt:lpstr>
      <vt:lpstr>思源黑体 CN Normal</vt:lpstr>
      <vt:lpstr>宋体</vt:lpstr>
      <vt:lpstr>Arial</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办公资源网</dc:title>
  <dc:creator>办公资源网</dc:creator>
  <cp:keywords>办公资源网:www.bangongziyuan.com</cp:keywords>
  <dc:description>办公资源网:www.bangongziyuan.com;</dc:description>
  <cp:lastModifiedBy>天 下</cp:lastModifiedBy>
  <cp:revision>5</cp:revision>
  <dcterms:created xsi:type="dcterms:W3CDTF">2019-06-17T01:14:00Z</dcterms:created>
  <dcterms:modified xsi:type="dcterms:W3CDTF">2021-01-04T15:13:59Z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