
<file path=[Content_Types].xml><?xml version="1.0" encoding="utf-8"?>
<Types xmlns="http://schemas.openxmlformats.org/package/2006/content-types">
  <Default Extension="emf" ContentType="image/x-emf"/>
  <Default Extension="jpe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0"/>
  </p:notesMasterIdLst>
  <p:sldIdLst>
    <p:sldId id="258" r:id="rId2"/>
    <p:sldId id="261" r:id="rId3"/>
    <p:sldId id="262" r:id="rId4"/>
    <p:sldId id="268" r:id="rId5"/>
    <p:sldId id="267" r:id="rId6"/>
    <p:sldId id="278" r:id="rId7"/>
    <p:sldId id="269" r:id="rId8"/>
    <p:sldId id="270" r:id="rId9"/>
    <p:sldId id="279" r:id="rId10"/>
    <p:sldId id="271" r:id="rId11"/>
    <p:sldId id="272" r:id="rId12"/>
    <p:sldId id="280" r:id="rId13"/>
    <p:sldId id="273" r:id="rId14"/>
    <p:sldId id="274" r:id="rId15"/>
    <p:sldId id="281" r:id="rId16"/>
    <p:sldId id="275" r:id="rId17"/>
    <p:sldId id="276" r:id="rId18"/>
    <p:sldId id="282" r:id="rId19"/>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A757"/>
    <a:srgbClr val="4D964D"/>
    <a:srgbClr val="DF171A"/>
    <a:srgbClr val="4059A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57" d="100"/>
          <a:sy n="57" d="100"/>
        </p:scale>
        <p:origin x="828"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2021/1/4</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94BA715-ECA8-44A4-B609-74DA24E2524A}" type="datetimeFigureOut">
              <a:rPr lang="zh-CN" altLang="en-US" smtClean="0"/>
              <a:t>2021/1/4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92625B8-F6E1-4B8A-ABBA-8C9FF93D6402}"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4BA715-ECA8-44A4-B609-74DA24E2524A}" type="datetimeFigureOut">
              <a:rPr lang="zh-CN" altLang="en-US" smtClean="0"/>
              <a:t>2021/1/4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92625B8-F6E1-4B8A-ABBA-8C9FF93D6402}"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4BA715-ECA8-44A4-B609-74DA24E2524A}" type="datetimeFigureOut">
              <a:rPr lang="zh-CN" altLang="en-US" smtClean="0"/>
              <a:t>2021/1/4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92625B8-F6E1-4B8A-ABBA-8C9FF93D6402}"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4BA715-ECA8-44A4-B609-74DA24E2524A}" type="datetimeFigureOut">
              <a:rPr lang="zh-CN" altLang="en-US" smtClean="0"/>
              <a:t>2021/1/4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92625B8-F6E1-4B8A-ABBA-8C9FF93D6402}"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D94BA715-ECA8-44A4-B609-74DA24E2524A}" type="datetimeFigureOut">
              <a:rPr lang="zh-CN" altLang="en-US" smtClean="0"/>
              <a:t>2021/1/4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92625B8-F6E1-4B8A-ABBA-8C9FF93D6402}"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D94BA715-ECA8-44A4-B609-74DA24E2524A}" type="datetimeFigureOut">
              <a:rPr lang="zh-CN" altLang="en-US" smtClean="0"/>
              <a:t>2021/1/4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92625B8-F6E1-4B8A-ABBA-8C9FF93D6402}"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94BA715-ECA8-44A4-B609-74DA24E2524A}" type="datetimeFigureOut">
              <a:rPr lang="zh-CN" altLang="en-US" smtClean="0"/>
              <a:t>2021/1/4</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92625B8-F6E1-4B8A-ABBA-8C9FF93D6402}"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D94BA715-ECA8-44A4-B609-74DA24E2524A}" type="datetimeFigureOut">
              <a:rPr lang="zh-CN" altLang="en-US" smtClean="0"/>
              <a:t>2021/1/4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92625B8-F6E1-4B8A-ABBA-8C9FF93D6402}"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4BA715-ECA8-44A4-B609-74DA24E2524A}" type="datetimeFigureOut">
              <a:rPr lang="zh-CN" altLang="en-US" smtClean="0"/>
              <a:t>2021/1/4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92625B8-F6E1-4B8A-ABBA-8C9FF93D6402}"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D94BA715-ECA8-44A4-B609-74DA24E2524A}" type="datetimeFigureOut">
              <a:rPr lang="zh-CN" altLang="en-US" smtClean="0"/>
              <a:t>2021/1/4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92625B8-F6E1-4B8A-ABBA-8C9FF93D6402}"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D94BA715-ECA8-44A4-B609-74DA24E2524A}" type="datetimeFigureOut">
              <a:rPr lang="zh-CN" altLang="en-US" smtClean="0"/>
              <a:t>2021/1/4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92625B8-F6E1-4B8A-ABBA-8C9FF93D6402}"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4BA715-ECA8-44A4-B609-74DA24E2524A}" type="datetimeFigureOut">
              <a:rPr lang="zh-CN" altLang="en-US" smtClean="0"/>
              <a:t>2021/1/4</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2625B8-F6E1-4B8A-ABBA-8C9FF93D6402}"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jpe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4.jpe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5928"/>
            <a:ext cx="12192000" cy="6858000"/>
          </a:xfrm>
          <a:prstGeom prst="rect">
            <a:avLst/>
          </a:prstGeom>
        </p:spPr>
      </p:pic>
      <p:sp>
        <p:nvSpPr>
          <p:cNvPr id="6" name="文本框 5"/>
          <p:cNvSpPr txBox="1"/>
          <p:nvPr/>
        </p:nvSpPr>
        <p:spPr>
          <a:xfrm>
            <a:off x="3331634" y="4659772"/>
            <a:ext cx="5450732" cy="556884"/>
          </a:xfrm>
          <a:prstGeom prst="rect">
            <a:avLst/>
          </a:prstGeom>
          <a:noFill/>
          <a:ln w="3175">
            <a:noFill/>
            <a:prstDash val="solid"/>
          </a:ln>
        </p:spPr>
        <p:txBody>
          <a:bodyPr wrap="square" rtlCol="0">
            <a:spAutoFit/>
          </a:bodyPr>
          <a:lstStyle>
            <a:defPPr>
              <a:defRPr lang="zh-CN"/>
            </a:defPPr>
            <a:lvl1pPr algn="ctr">
              <a:defRPr sz="6000" b="1">
                <a:blipFill dpi="0" rotWithShape="1">
                  <a:blip r:embed="rId5"/>
                  <a:srcRect/>
                  <a:stretch>
                    <a:fillRect/>
                  </a:stretch>
                </a:blipFill>
              </a:defRPr>
            </a:lvl1pPr>
          </a:lstStyle>
          <a:p>
            <a:pPr>
              <a:lnSpc>
                <a:spcPct val="150000"/>
              </a:lnSpc>
            </a:pPr>
            <a:r>
              <a:rPr lang="en-US" altLang="zh-CN" sz="1050" b="0" dirty="0">
                <a:solidFill>
                  <a:schemeClr val="tx1">
                    <a:lumMod val="75000"/>
                    <a:lumOff val="25000"/>
                  </a:schemeClr>
                </a:solidFill>
                <a:latin typeface="造字工房悦圆演示版常规体" pitchFamily="50" charset="-122"/>
                <a:ea typeface="造字工房悦圆演示版常规体" pitchFamily="50" charset="-122"/>
              </a:rPr>
              <a:t>A company is an association or collection of individuals, whether natural persons, legal persons, or a mixture of both. </a:t>
            </a:r>
          </a:p>
        </p:txBody>
      </p:sp>
      <p:cxnSp>
        <p:nvCxnSpPr>
          <p:cNvPr id="7" name="直接连接符 6"/>
          <p:cNvCxnSpPr/>
          <p:nvPr/>
        </p:nvCxnSpPr>
        <p:spPr>
          <a:xfrm>
            <a:off x="3363914" y="4362258"/>
            <a:ext cx="1428009" cy="0"/>
          </a:xfrm>
          <a:prstGeom prst="line">
            <a:avLst/>
          </a:prstGeom>
          <a:ln w="34925" cap="rnd">
            <a:solidFill>
              <a:schemeClr val="tx1">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4791923" y="4112235"/>
            <a:ext cx="2608154" cy="461665"/>
          </a:xfrm>
          <a:prstGeom prst="rect">
            <a:avLst/>
          </a:prstGeom>
          <a:noFill/>
        </p:spPr>
        <p:txBody>
          <a:bodyPr wrap="square" rtlCol="0">
            <a:spAutoFit/>
          </a:bodyPr>
          <a:lstStyle/>
          <a:p>
            <a:pPr algn="dist"/>
            <a:r>
              <a:rPr lang="zh-CN" altLang="en-US" sz="2400" dirty="0">
                <a:latin typeface="造字工房悦圆演示版常规体" pitchFamily="50" charset="-122"/>
                <a:ea typeface="造字工房悦圆演示版常规体" pitchFamily="50" charset="-122"/>
              </a:rPr>
              <a:t>新学期，新起点</a:t>
            </a:r>
          </a:p>
        </p:txBody>
      </p:sp>
      <p:cxnSp>
        <p:nvCxnSpPr>
          <p:cNvPr id="9" name="直接连接符 8"/>
          <p:cNvCxnSpPr/>
          <p:nvPr/>
        </p:nvCxnSpPr>
        <p:spPr>
          <a:xfrm>
            <a:off x="7468026" y="4362258"/>
            <a:ext cx="1428009" cy="0"/>
          </a:xfrm>
          <a:prstGeom prst="line">
            <a:avLst/>
          </a:prstGeom>
          <a:ln w="34925" cap="rnd">
            <a:solidFill>
              <a:schemeClr val="tx1">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10" name="文本框 9"/>
          <p:cNvSpPr txBox="1"/>
          <p:nvPr/>
        </p:nvSpPr>
        <p:spPr>
          <a:xfrm>
            <a:off x="4298950" y="5554959"/>
            <a:ext cx="4057650" cy="461665"/>
          </a:xfrm>
          <a:prstGeom prst="rect">
            <a:avLst/>
          </a:prstGeom>
          <a:noFill/>
        </p:spPr>
        <p:txBody>
          <a:bodyPr wrap="square" rtlCol="0">
            <a:spAutoFit/>
          </a:bodyPr>
          <a:lstStyle/>
          <a:p>
            <a:pPr algn="dist"/>
            <a:r>
              <a:rPr lang="zh-CN" altLang="en-US" sz="2400">
                <a:latin typeface="造字工房悦圆演示版常规体" pitchFamily="50" charset="-122"/>
                <a:ea typeface="造字工房悦圆演示版常规体" pitchFamily="50" charset="-122"/>
              </a:rPr>
              <a:t>班主任                </a:t>
            </a:r>
            <a:r>
              <a:rPr lang="en-US" altLang="zh-CN" sz="2400">
                <a:latin typeface="造字工房悦圆演示版常规体" pitchFamily="50" charset="-122"/>
                <a:ea typeface="造字工房悦圆演示版常规体" pitchFamily="50" charset="-122"/>
              </a:rPr>
              <a:t>xiazaii  </a:t>
            </a:r>
            <a:endParaRPr lang="zh-CN" altLang="en-US" sz="2400" dirty="0">
              <a:latin typeface="造字工房悦圆演示版常规体" pitchFamily="50" charset="-122"/>
              <a:ea typeface="造字工房悦圆演示版常规体" pitchFamily="50" charset="-122"/>
            </a:endParaRPr>
          </a:p>
        </p:txBody>
      </p:sp>
      <p:pic>
        <p:nvPicPr>
          <p:cNvPr id="2" name="奥尔夫音乐 - 活泼、欢快的音乐">
            <a:hlinkClick r:id="" action="ppaction://media"/>
          </p:cNvPr>
          <p:cNvPicPr>
            <a:picLocks noChangeAspect="1"/>
          </p:cNvPicPr>
          <p:nvPr>
            <a:audioFile r:link="rId1"/>
            <p:extLst>
              <p:ext uri="{DAA4B4D4-6D71-4841-9C94-3DE7FCFB9230}">
                <p14:media xmlns:p14="http://schemas.microsoft.com/office/powerpoint/2010/main" r:embed="rId2">
                  <p14:trim st="2588"/>
                </p14:media>
              </p:ext>
            </p:extLst>
          </p:nvPr>
        </p:nvPicPr>
        <p:blipFill>
          <a:blip r:embed="rId6"/>
          <a:stretch>
            <a:fillRect/>
          </a:stretch>
        </p:blipFill>
        <p:spPr>
          <a:xfrm>
            <a:off x="0" y="-983343"/>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14" presetClass="entr" presetSubtype="1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randombar(horizontal)">
                                      <p:cBhvr>
                                        <p:cTn id="11" dur="500"/>
                                        <p:tgtEl>
                                          <p:spTgt spid="7"/>
                                        </p:tgtEl>
                                      </p:cBhvr>
                                    </p:animEffect>
                                  </p:childTnLst>
                                </p:cTn>
                              </p:par>
                              <p:par>
                                <p:cTn id="12" presetID="14" presetClass="entr" presetSubtype="10" fill="hold" grpId="0" nodeType="with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randombar(horizontal)">
                                      <p:cBhvr>
                                        <p:cTn id="14" dur="500"/>
                                        <p:tgtEl>
                                          <p:spTgt spid="8"/>
                                        </p:tgtEl>
                                      </p:cBhvr>
                                    </p:animEffect>
                                  </p:childTnLst>
                                </p:cTn>
                              </p:par>
                              <p:par>
                                <p:cTn id="15" presetID="14" presetClass="entr" presetSubtype="1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randombar(horizont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p:cTn id="29" dur="500" fill="hold"/>
                                        <p:tgtEl>
                                          <p:spTgt spid="10"/>
                                        </p:tgtEl>
                                        <p:attrNameLst>
                                          <p:attrName>ppt_w</p:attrName>
                                        </p:attrNameLst>
                                      </p:cBhvr>
                                      <p:tavLst>
                                        <p:tav tm="0">
                                          <p:val>
                                            <p:fltVal val="0"/>
                                          </p:val>
                                        </p:tav>
                                        <p:tav tm="100000">
                                          <p:val>
                                            <p:strVal val="#ppt_w"/>
                                          </p:val>
                                        </p:tav>
                                      </p:tavLst>
                                    </p:anim>
                                    <p:anim calcmode="lin" valueType="num">
                                      <p:cBhvr>
                                        <p:cTn id="30" dur="500" fill="hold"/>
                                        <p:tgtEl>
                                          <p:spTgt spid="10"/>
                                        </p:tgtEl>
                                        <p:attrNameLst>
                                          <p:attrName>ppt_h</p:attrName>
                                        </p:attrNameLst>
                                      </p:cBhvr>
                                      <p:tavLst>
                                        <p:tav tm="0">
                                          <p:val>
                                            <p:fltVal val="0"/>
                                          </p:val>
                                        </p:tav>
                                        <p:tav tm="100000">
                                          <p:val>
                                            <p:strVal val="#ppt_h"/>
                                          </p:val>
                                        </p:tav>
                                      </p:tavLst>
                                    </p:anim>
                                    <p:animEffect transition="in" filter="fade">
                                      <p:cBhvr>
                                        <p:cTn id="3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32" repeatCount="indefinite" fill="remove" display="0">
                  <p:stCondLst>
                    <p:cond delay="indefinite"/>
                  </p:stCondLst>
                  <p:endCondLst>
                    <p:cond evt="onStopAudio" delay="0">
                      <p:tgtEl>
                        <p:sldTgt/>
                      </p:tgtEl>
                    </p:cond>
                  </p:endCondLst>
                </p:cTn>
                <p:tgtEl>
                  <p:spTgt spid="2"/>
                </p:tgtEl>
              </p:cMediaNode>
            </p:audio>
          </p:childTnLst>
        </p:cTn>
      </p:par>
    </p:tnLst>
    <p:bldLst>
      <p:bldP spid="6" grpId="0"/>
      <p:bldP spid="8" grpId="0"/>
      <p:bldP spid="1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11559" y="1814060"/>
            <a:ext cx="3944327" cy="3229880"/>
          </a:xfrm>
          <a:prstGeom prst="rect">
            <a:avLst/>
          </a:prstGeom>
        </p:spPr>
      </p:pic>
      <p:sp>
        <p:nvSpPr>
          <p:cNvPr id="7" name="文本框 6"/>
          <p:cNvSpPr txBox="1"/>
          <p:nvPr/>
        </p:nvSpPr>
        <p:spPr>
          <a:xfrm>
            <a:off x="958977" y="2094001"/>
            <a:ext cx="5479608" cy="532903"/>
          </a:xfrm>
          <a:prstGeom prst="rect">
            <a:avLst/>
          </a:prstGeom>
          <a:noFill/>
        </p:spPr>
        <p:txBody>
          <a:bodyPr wrap="square" rtlCol="0">
            <a:spAutoFit/>
          </a:bodyPr>
          <a:lstStyle/>
          <a:p>
            <a:pPr>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点击文本框即可进行编辑输入相关内容点击文本框即可进行编辑输入相关内容点击文本框即可进行编辑输入相关内容</a:t>
            </a:r>
          </a:p>
        </p:txBody>
      </p:sp>
      <p:sp>
        <p:nvSpPr>
          <p:cNvPr id="8" name="文本框 7"/>
          <p:cNvSpPr txBox="1"/>
          <p:nvPr/>
        </p:nvSpPr>
        <p:spPr>
          <a:xfrm>
            <a:off x="958977" y="1787769"/>
            <a:ext cx="1154273" cy="338554"/>
          </a:xfrm>
          <a:prstGeom prst="rect">
            <a:avLst/>
          </a:prstGeom>
          <a:noFill/>
        </p:spPr>
        <p:txBody>
          <a:bodyPr wrap="square" rtlCol="0">
            <a:spAutoFit/>
          </a:bodyPr>
          <a:lstStyle/>
          <a:p>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rPr>
              <a:t>编辑标题</a:t>
            </a:r>
          </a:p>
        </p:txBody>
      </p:sp>
      <p:sp>
        <p:nvSpPr>
          <p:cNvPr id="9" name="Shape 717"/>
          <p:cNvSpPr txBox="1"/>
          <p:nvPr/>
        </p:nvSpPr>
        <p:spPr>
          <a:xfrm>
            <a:off x="1072348" y="3337206"/>
            <a:ext cx="5316245" cy="1153772"/>
          </a:xfrm>
          <a:prstGeom prst="rect">
            <a:avLst/>
          </a:prstGeom>
          <a:noFill/>
          <a:ln>
            <a:noFill/>
          </a:ln>
        </p:spPr>
        <p:txBody>
          <a:bodyPr lIns="0" tIns="0" rIns="0" bIns="0" anchor="t" anchorCtr="0">
            <a:noAutofit/>
          </a:bodyPr>
          <a:lstStyle/>
          <a:p>
            <a:pPr>
              <a:lnSpc>
                <a:spcPct val="150000"/>
              </a:lnSpc>
              <a:defRPr/>
            </a:pPr>
            <a:r>
              <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cs typeface="Arial" panose="020B0604020202020204" pitchFamily="34" charset="0"/>
              </a:rPr>
              <a:t>点击输入您需要的文字内容，点击输入您需要的文字内容。点击输入您需要的文字内容，点击输入您需要的文字内容。点击输入您需要的文字内容，点击输入您需要的文字内容。点击输入您需要的文字内容，点击输入您需要的文字内容。</a:t>
            </a:r>
            <a:endParaRPr lang="en-US" altLang="zh-CN" sz="1100" dirty="0">
              <a:solidFill>
                <a:schemeClr val="tx1">
                  <a:lumMod val="75000"/>
                  <a:lumOff val="25000"/>
                </a:schemeClr>
              </a:solidFill>
              <a:latin typeface="微软雅黑" panose="020B0503020204020204" pitchFamily="34" charset="-122"/>
              <a:ea typeface="微软雅黑" panose="020B0503020204020204" pitchFamily="34" charset="-122"/>
              <a:cs typeface="Arial" panose="020B0604020202020204" pitchFamily="34" charset="0"/>
            </a:endParaRPr>
          </a:p>
          <a:p>
            <a:pPr>
              <a:lnSpc>
                <a:spcPct val="150000"/>
              </a:lnSpc>
              <a:defRPr/>
            </a:pPr>
            <a:r>
              <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cs typeface="Arial" panose="020B0604020202020204" pitchFamily="34" charset="0"/>
              </a:rPr>
              <a:t>点击输入您需要的文字内容，点击输入您需要的文字内容。点击输入您需要的文字内容，点击输入您需要的文字内容。</a:t>
            </a:r>
            <a:endParaRPr lang="en-US" altLang="zh-CN" sz="1100" dirty="0">
              <a:solidFill>
                <a:schemeClr val="tx1">
                  <a:lumMod val="75000"/>
                  <a:lumOff val="25000"/>
                </a:schemeClr>
              </a:solidFill>
              <a:latin typeface="微软雅黑" panose="020B0503020204020204" pitchFamily="34" charset="-122"/>
              <a:ea typeface="微软雅黑" panose="020B0503020204020204" pitchFamily="34" charset="-122"/>
              <a:cs typeface="Arial" panose="020B0604020202020204" pitchFamily="34" charset="0"/>
            </a:endParaRPr>
          </a:p>
          <a:p>
            <a:pPr>
              <a:lnSpc>
                <a:spcPct val="150000"/>
              </a:lnSpc>
              <a:defRPr/>
            </a:pPr>
            <a:endParaRPr lang="en-US" altLang="zh-CN" sz="1100" dirty="0">
              <a:solidFill>
                <a:schemeClr val="tx1">
                  <a:lumMod val="75000"/>
                  <a:lumOff val="25000"/>
                </a:schemeClr>
              </a:solidFill>
              <a:latin typeface="微软雅黑" panose="020B0503020204020204" pitchFamily="34" charset="-122"/>
              <a:ea typeface="微软雅黑" panose="020B0503020204020204" pitchFamily="34" charset="-122"/>
              <a:cs typeface="Arial" panose="020B0604020202020204" pitchFamily="34" charset="0"/>
            </a:endParaRPr>
          </a:p>
          <a:p>
            <a:pPr>
              <a:lnSpc>
                <a:spcPct val="150000"/>
              </a:lnSpc>
              <a:defRPr/>
            </a:pPr>
            <a:endParaRPr lang="en-US" altLang="zh-CN" sz="1100" dirty="0">
              <a:solidFill>
                <a:schemeClr val="tx1">
                  <a:lumMod val="75000"/>
                  <a:lumOff val="25000"/>
                </a:schemeClr>
              </a:solidFill>
              <a:latin typeface="微软雅黑" panose="020B0503020204020204" pitchFamily="34" charset="-122"/>
              <a:ea typeface="微软雅黑" panose="020B0503020204020204" pitchFamily="34" charset="-122"/>
              <a:cs typeface="Arial" panose="020B0604020202020204" pitchFamily="34" charset="0"/>
            </a:endParaRPr>
          </a:p>
          <a:p>
            <a:pPr>
              <a:lnSpc>
                <a:spcPct val="150000"/>
              </a:lnSpc>
              <a:defRPr/>
            </a:pPr>
            <a:endParaRPr lang="en-US" altLang="zh-CN" sz="11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0" name="文本框 9"/>
          <p:cNvSpPr txBox="1"/>
          <p:nvPr/>
        </p:nvSpPr>
        <p:spPr>
          <a:xfrm>
            <a:off x="958977" y="3024855"/>
            <a:ext cx="1509486" cy="338554"/>
          </a:xfrm>
          <a:prstGeom prst="rect">
            <a:avLst/>
          </a:prstGeom>
          <a:noFill/>
        </p:spPr>
        <p:txBody>
          <a:bodyPr wrap="square" rtlCol="0">
            <a:spAutoFit/>
          </a:bodyPr>
          <a:lstStyle/>
          <a:p>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a:t>
            </a:r>
          </a:p>
        </p:txBody>
      </p:sp>
      <p:grpSp>
        <p:nvGrpSpPr>
          <p:cNvPr id="11" name="组合 10"/>
          <p:cNvGrpSpPr/>
          <p:nvPr/>
        </p:nvGrpSpPr>
        <p:grpSpPr>
          <a:xfrm>
            <a:off x="3835268" y="86040"/>
            <a:ext cx="4533610" cy="821059"/>
            <a:chOff x="3835268" y="86040"/>
            <a:chExt cx="4533610" cy="821059"/>
          </a:xfrm>
        </p:grpSpPr>
        <p:sp>
          <p:nvSpPr>
            <p:cNvPr id="13" name="矩形 12"/>
            <p:cNvSpPr/>
            <p:nvPr/>
          </p:nvSpPr>
          <p:spPr>
            <a:xfrm>
              <a:off x="4521490" y="86040"/>
              <a:ext cx="3149598" cy="821059"/>
            </a:xfrm>
            <a:prstGeom prst="rect">
              <a:avLst/>
            </a:prstGeom>
          </p:spPr>
          <p:txBody>
            <a:bodyPr wrap="square">
              <a:spAutoFit/>
            </a:bodyPr>
            <a:lstStyle/>
            <a:p>
              <a:pPr algn="dist">
                <a:lnSpc>
                  <a:spcPct val="150000"/>
                </a:lnSpc>
              </a:pPr>
              <a:r>
                <a:rPr lang="zh-CN" altLang="en-US" sz="3600" dirty="0">
                  <a:solidFill>
                    <a:srgbClr val="00A757"/>
                  </a:solidFill>
                  <a:latin typeface="汉仪铸字童年体W" panose="00020600040101010101" pitchFamily="18" charset="-122"/>
                  <a:ea typeface="汉仪铸字童年体W" panose="00020600040101010101" pitchFamily="18" charset="-122"/>
                  <a:cs typeface="萝莉体 第二版" panose="02000500000000000000" pitchFamily="2" charset="-122"/>
                </a:rPr>
                <a:t>此处添加标题</a:t>
              </a:r>
              <a:endParaRPr lang="en-US" altLang="zh-CN" sz="3600" dirty="0">
                <a:solidFill>
                  <a:srgbClr val="00A757"/>
                </a:solidFill>
                <a:latin typeface="汉仪铸字童年体W" panose="00020600040101010101" pitchFamily="18" charset="-122"/>
                <a:ea typeface="汉仪铸字童年体W" panose="00020600040101010101" pitchFamily="18" charset="-122"/>
                <a:cs typeface="萝莉体 第二版" panose="02000500000000000000" pitchFamily="2" charset="-122"/>
              </a:endParaRPr>
            </a:p>
          </p:txBody>
        </p:sp>
        <p:cxnSp>
          <p:nvCxnSpPr>
            <p:cNvPr id="15" name="直接连接符 14"/>
            <p:cNvCxnSpPr/>
            <p:nvPr/>
          </p:nvCxnSpPr>
          <p:spPr>
            <a:xfrm>
              <a:off x="7789758" y="554445"/>
              <a:ext cx="579120" cy="0"/>
            </a:xfrm>
            <a:prstGeom prst="line">
              <a:avLst/>
            </a:prstGeom>
            <a:ln w="41275" cap="rnd">
              <a:solidFill>
                <a:srgbClr val="00A757"/>
              </a:solidFill>
              <a:round/>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3835268" y="554445"/>
              <a:ext cx="579120" cy="0"/>
            </a:xfrm>
            <a:prstGeom prst="line">
              <a:avLst/>
            </a:prstGeom>
            <a:ln w="41275" cap="rnd">
              <a:solidFill>
                <a:srgbClr val="00A757"/>
              </a:solidFill>
              <a:round/>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down)">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randombar(horizontal)">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down)">
                                      <p:cBhvr>
                                        <p:cTn id="30" dur="500"/>
                                        <p:tgtEl>
                                          <p:spTgt spid="10"/>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randombar(horizontal)">
                                      <p:cBhvr>
                                        <p:cTn id="3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95787" y="2543155"/>
            <a:ext cx="3400426" cy="3127918"/>
          </a:xfrm>
          <a:prstGeom prst="rect">
            <a:avLst/>
          </a:prstGeom>
        </p:spPr>
      </p:pic>
      <p:pic>
        <p:nvPicPr>
          <p:cNvPr id="7" name="图片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96213" y="2094026"/>
            <a:ext cx="3124203" cy="2122952"/>
          </a:xfrm>
          <a:prstGeom prst="rect">
            <a:avLst/>
          </a:prstGeom>
        </p:spPr>
      </p:pic>
      <p:pic>
        <p:nvPicPr>
          <p:cNvPr id="8" name="图片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1245391" y="2094026"/>
            <a:ext cx="3124203" cy="2122952"/>
          </a:xfrm>
          <a:prstGeom prst="rect">
            <a:avLst/>
          </a:prstGeom>
        </p:spPr>
      </p:pic>
      <p:sp>
        <p:nvSpPr>
          <p:cNvPr id="9" name="文本框 8"/>
          <p:cNvSpPr txBox="1"/>
          <p:nvPr/>
        </p:nvSpPr>
        <p:spPr>
          <a:xfrm>
            <a:off x="1379420" y="2890302"/>
            <a:ext cx="2556787" cy="900246"/>
          </a:xfrm>
          <a:prstGeom prst="rect">
            <a:avLst/>
          </a:prstGeom>
          <a:noFill/>
        </p:spPr>
        <p:txBody>
          <a:bodyPr wrap="square" rtlCol="0">
            <a:spAutoFit/>
          </a:bodyPr>
          <a:lstStyle/>
          <a:p>
            <a:pPr algn="ctr">
              <a:lnSpc>
                <a:spcPct val="125000"/>
              </a:lnSpc>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cs typeface="萝莉体 第二版" panose="02000500000000000000" pitchFamily="2" charset="-122"/>
              </a:rPr>
              <a:t>点击文本框即可进行编辑输入相关内容点击文本框即可进行编辑输入相关内容</a:t>
            </a:r>
          </a:p>
        </p:txBody>
      </p:sp>
      <p:sp>
        <p:nvSpPr>
          <p:cNvPr id="10" name="文本框 9"/>
          <p:cNvSpPr txBox="1"/>
          <p:nvPr/>
        </p:nvSpPr>
        <p:spPr>
          <a:xfrm>
            <a:off x="1659051" y="2562205"/>
            <a:ext cx="1997525" cy="400110"/>
          </a:xfrm>
          <a:prstGeom prst="rect">
            <a:avLst/>
          </a:prstGeom>
          <a:noFill/>
        </p:spPr>
        <p:txBody>
          <a:bodyPr wrap="square" rtlCol="0">
            <a:spAutoFit/>
          </a:bodyPr>
          <a:lstStyle/>
          <a:p>
            <a:pPr algn="ctr"/>
            <a:r>
              <a:rPr lang="zh-CN" altLang="en-US" sz="2000" b="1" spc="600" dirty="0">
                <a:solidFill>
                  <a:srgbClr val="00A757"/>
                </a:solidFill>
                <a:latin typeface="微软雅黑" panose="020B0503020204020204" pitchFamily="34" charset="-122"/>
                <a:ea typeface="微软雅黑" panose="020B0503020204020204" pitchFamily="34" charset="-122"/>
                <a:cs typeface="萝莉体 第二版" panose="02000500000000000000" pitchFamily="2" charset="-122"/>
              </a:rPr>
              <a:t>编辑标题</a:t>
            </a:r>
          </a:p>
        </p:txBody>
      </p:sp>
      <p:sp>
        <p:nvSpPr>
          <p:cNvPr id="11" name="文本框 10"/>
          <p:cNvSpPr txBox="1"/>
          <p:nvPr/>
        </p:nvSpPr>
        <p:spPr>
          <a:xfrm>
            <a:off x="8255793" y="2890302"/>
            <a:ext cx="2556787" cy="900246"/>
          </a:xfrm>
          <a:prstGeom prst="rect">
            <a:avLst/>
          </a:prstGeom>
          <a:noFill/>
        </p:spPr>
        <p:txBody>
          <a:bodyPr wrap="square" rtlCol="0">
            <a:spAutoFit/>
          </a:bodyPr>
          <a:lstStyle/>
          <a:p>
            <a:pPr algn="ctr">
              <a:lnSpc>
                <a:spcPct val="125000"/>
              </a:lnSpc>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cs typeface="萝莉体 第二版" panose="02000500000000000000" pitchFamily="2" charset="-122"/>
              </a:rPr>
              <a:t>点击文本框即可进行编辑输入相关内容点击文本框即可进行编辑输入相关内容</a:t>
            </a:r>
          </a:p>
        </p:txBody>
      </p:sp>
      <p:sp>
        <p:nvSpPr>
          <p:cNvPr id="13" name="文本框 12"/>
          <p:cNvSpPr txBox="1"/>
          <p:nvPr/>
        </p:nvSpPr>
        <p:spPr>
          <a:xfrm>
            <a:off x="8535424" y="2562205"/>
            <a:ext cx="1997525" cy="400110"/>
          </a:xfrm>
          <a:prstGeom prst="rect">
            <a:avLst/>
          </a:prstGeom>
          <a:noFill/>
        </p:spPr>
        <p:txBody>
          <a:bodyPr wrap="square" rtlCol="0">
            <a:spAutoFit/>
          </a:bodyPr>
          <a:lstStyle/>
          <a:p>
            <a:pPr algn="ctr"/>
            <a:r>
              <a:rPr lang="zh-CN" altLang="en-US" sz="2000" b="1" spc="600" dirty="0">
                <a:solidFill>
                  <a:srgbClr val="00A757"/>
                </a:solidFill>
                <a:latin typeface="微软雅黑" panose="020B0503020204020204" pitchFamily="34" charset="-122"/>
                <a:ea typeface="微软雅黑" panose="020B0503020204020204" pitchFamily="34" charset="-122"/>
                <a:cs typeface="萝莉体 第二版" panose="02000500000000000000" pitchFamily="2" charset="-122"/>
              </a:rPr>
              <a:t>编辑标题</a:t>
            </a:r>
          </a:p>
        </p:txBody>
      </p:sp>
      <p:grpSp>
        <p:nvGrpSpPr>
          <p:cNvPr id="15" name="组合 14"/>
          <p:cNvGrpSpPr/>
          <p:nvPr/>
        </p:nvGrpSpPr>
        <p:grpSpPr>
          <a:xfrm>
            <a:off x="3835268" y="86040"/>
            <a:ext cx="4533610" cy="821059"/>
            <a:chOff x="3835268" y="86040"/>
            <a:chExt cx="4533610" cy="821059"/>
          </a:xfrm>
        </p:grpSpPr>
        <p:sp>
          <p:nvSpPr>
            <p:cNvPr id="18" name="矩形 17"/>
            <p:cNvSpPr/>
            <p:nvPr/>
          </p:nvSpPr>
          <p:spPr>
            <a:xfrm>
              <a:off x="4521490" y="86040"/>
              <a:ext cx="3149598" cy="821059"/>
            </a:xfrm>
            <a:prstGeom prst="rect">
              <a:avLst/>
            </a:prstGeom>
          </p:spPr>
          <p:txBody>
            <a:bodyPr wrap="square">
              <a:spAutoFit/>
            </a:bodyPr>
            <a:lstStyle/>
            <a:p>
              <a:pPr algn="dist">
                <a:lnSpc>
                  <a:spcPct val="150000"/>
                </a:lnSpc>
              </a:pPr>
              <a:r>
                <a:rPr lang="zh-CN" altLang="en-US" sz="3600" dirty="0">
                  <a:solidFill>
                    <a:srgbClr val="00A757"/>
                  </a:solidFill>
                  <a:latin typeface="汉仪铸字童年体W" panose="00020600040101010101" pitchFamily="18" charset="-122"/>
                  <a:ea typeface="汉仪铸字童年体W" panose="00020600040101010101" pitchFamily="18" charset="-122"/>
                  <a:cs typeface="萝莉体 第二版" panose="02000500000000000000" pitchFamily="2" charset="-122"/>
                </a:rPr>
                <a:t>此处添加标题</a:t>
              </a:r>
              <a:endParaRPr lang="en-US" altLang="zh-CN" sz="3600" dirty="0">
                <a:solidFill>
                  <a:srgbClr val="00A757"/>
                </a:solidFill>
                <a:latin typeface="汉仪铸字童年体W" panose="00020600040101010101" pitchFamily="18" charset="-122"/>
                <a:ea typeface="汉仪铸字童年体W" panose="00020600040101010101" pitchFamily="18" charset="-122"/>
                <a:cs typeface="萝莉体 第二版" panose="02000500000000000000" pitchFamily="2" charset="-122"/>
              </a:endParaRPr>
            </a:p>
          </p:txBody>
        </p:sp>
        <p:cxnSp>
          <p:nvCxnSpPr>
            <p:cNvPr id="19" name="直接连接符 18"/>
            <p:cNvCxnSpPr/>
            <p:nvPr/>
          </p:nvCxnSpPr>
          <p:spPr>
            <a:xfrm>
              <a:off x="7789758" y="554445"/>
              <a:ext cx="579120" cy="0"/>
            </a:xfrm>
            <a:prstGeom prst="line">
              <a:avLst/>
            </a:prstGeom>
            <a:ln w="41275" cap="rnd">
              <a:solidFill>
                <a:srgbClr val="00A757"/>
              </a:solidFill>
              <a:round/>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a:off x="3835268" y="554445"/>
              <a:ext cx="579120" cy="0"/>
            </a:xfrm>
            <a:prstGeom prst="line">
              <a:avLst/>
            </a:prstGeom>
            <a:ln w="41275" cap="rnd">
              <a:solidFill>
                <a:srgbClr val="00A757"/>
              </a:solidFill>
              <a:round/>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down)">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nodeType="click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randombar(horizontal)">
                                      <p:cBhvr>
                                        <p:cTn id="25" dur="500"/>
                                        <p:tgtEl>
                                          <p:spTgt spid="10"/>
                                        </p:tgtEl>
                                      </p:cBhvr>
                                    </p:animEffect>
                                  </p:childTnLst>
                                </p:cTn>
                              </p:par>
                              <p:par>
                                <p:cTn id="26" presetID="14" presetClass="entr" presetSubtype="10" fill="hold" grpId="0"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randombar(horizontal)">
                                      <p:cBhvr>
                                        <p:cTn id="28" dur="5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nodeType="click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p:cTn id="33" dur="500" fill="hold"/>
                                        <p:tgtEl>
                                          <p:spTgt spid="7"/>
                                        </p:tgtEl>
                                        <p:attrNameLst>
                                          <p:attrName>ppt_w</p:attrName>
                                        </p:attrNameLst>
                                      </p:cBhvr>
                                      <p:tavLst>
                                        <p:tav tm="0">
                                          <p:val>
                                            <p:fltVal val="0"/>
                                          </p:val>
                                        </p:tav>
                                        <p:tav tm="100000">
                                          <p:val>
                                            <p:strVal val="#ppt_w"/>
                                          </p:val>
                                        </p:tav>
                                      </p:tavLst>
                                    </p:anim>
                                    <p:anim calcmode="lin" valueType="num">
                                      <p:cBhvr>
                                        <p:cTn id="34" dur="500" fill="hold"/>
                                        <p:tgtEl>
                                          <p:spTgt spid="7"/>
                                        </p:tgtEl>
                                        <p:attrNameLst>
                                          <p:attrName>ppt_h</p:attrName>
                                        </p:attrNameLst>
                                      </p:cBhvr>
                                      <p:tavLst>
                                        <p:tav tm="0">
                                          <p:val>
                                            <p:fltVal val="0"/>
                                          </p:val>
                                        </p:tav>
                                        <p:tav tm="100000">
                                          <p:val>
                                            <p:strVal val="#ppt_h"/>
                                          </p:val>
                                        </p:tav>
                                      </p:tavLst>
                                    </p:anim>
                                    <p:animEffect transition="in" filter="fade">
                                      <p:cBhvr>
                                        <p:cTn id="35" dur="500"/>
                                        <p:tgtEl>
                                          <p:spTgt spid="7"/>
                                        </p:tgtEl>
                                      </p:cBhvr>
                                    </p:animEffect>
                                  </p:childTnLst>
                                </p:cTn>
                              </p:par>
                            </p:childTnLst>
                          </p:cTn>
                        </p:par>
                      </p:childTnLst>
                    </p:cTn>
                  </p:par>
                  <p:par>
                    <p:cTn id="36" fill="hold">
                      <p:stCondLst>
                        <p:cond delay="indefinite"/>
                      </p:stCondLst>
                      <p:childTnLst>
                        <p:par>
                          <p:cTn id="37" fill="hold">
                            <p:stCondLst>
                              <p:cond delay="0"/>
                            </p:stCondLst>
                            <p:childTnLst>
                              <p:par>
                                <p:cTn id="38" presetID="14" presetClass="entr" presetSubtype="10" fill="hold" grpId="0" nodeType="click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randombar(horizontal)">
                                      <p:cBhvr>
                                        <p:cTn id="40" dur="500"/>
                                        <p:tgtEl>
                                          <p:spTgt spid="13"/>
                                        </p:tgtEl>
                                      </p:cBhvr>
                                    </p:animEffect>
                                  </p:childTnLst>
                                </p:cTn>
                              </p:par>
                              <p:par>
                                <p:cTn id="41" presetID="14" presetClass="entr" presetSubtype="10" fill="hold" grpId="0" nodeType="with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randombar(horizontal)">
                                      <p:cBhvr>
                                        <p:cTn id="4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文本框 2"/>
          <p:cNvSpPr txBox="1"/>
          <p:nvPr/>
        </p:nvSpPr>
        <p:spPr>
          <a:xfrm>
            <a:off x="2871894" y="1647944"/>
            <a:ext cx="2668692" cy="2215991"/>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13800" b="1" spc="-300" dirty="0">
                <a:solidFill>
                  <a:schemeClr val="bg1"/>
                </a:solidFill>
                <a:effectLst>
                  <a:outerShdw blurRad="38100" dist="38100" dir="2700000" algn="tl">
                    <a:srgbClr val="000000">
                      <a:alpha val="43137"/>
                    </a:srgbClr>
                  </a:outerShdw>
                </a:effectLst>
                <a:latin typeface="造字工房悦圆（非商用）常规体" pitchFamily="50" charset="-122"/>
                <a:ea typeface="造字工房悦圆（非商用）常规体" pitchFamily="50" charset="-122"/>
                <a:cs typeface="Arial" panose="020B0604020202020204" pitchFamily="34" charset="0"/>
              </a:rPr>
              <a:t>04 </a:t>
            </a:r>
            <a:endParaRPr lang="zh-CN" altLang="en-US" sz="13800" b="1" spc="-300" dirty="0">
              <a:solidFill>
                <a:schemeClr val="bg1"/>
              </a:solidFill>
              <a:effectLst>
                <a:outerShdw blurRad="38100" dist="38100" dir="2700000" algn="tl">
                  <a:srgbClr val="000000">
                    <a:alpha val="43137"/>
                  </a:srgbClr>
                </a:outerShdw>
              </a:effectLst>
              <a:latin typeface="造字工房悦圆（非商用）常规体" pitchFamily="50" charset="-122"/>
              <a:ea typeface="造字工房悦圆（非商用）常规体" pitchFamily="50" charset="-122"/>
              <a:cs typeface="Arial" panose="020B0604020202020204" pitchFamily="34" charset="0"/>
            </a:endParaRPr>
          </a:p>
        </p:txBody>
      </p:sp>
      <p:sp>
        <p:nvSpPr>
          <p:cNvPr id="4" name="矩形 3"/>
          <p:cNvSpPr/>
          <p:nvPr/>
        </p:nvSpPr>
        <p:spPr>
          <a:xfrm>
            <a:off x="5266204" y="1670316"/>
            <a:ext cx="4449296" cy="1390765"/>
          </a:xfrm>
          <a:prstGeom prst="rect">
            <a:avLst/>
          </a:prstGeom>
        </p:spPr>
        <p:txBody>
          <a:bodyPr wrap="square">
            <a:spAutoFit/>
          </a:bodyPr>
          <a:lstStyle/>
          <a:p>
            <a:pPr algn="dist">
              <a:lnSpc>
                <a:spcPct val="175000"/>
              </a:lnSpc>
            </a:pPr>
            <a:r>
              <a:rPr lang="zh-CN" altLang="en-US" sz="5400" dirty="0">
                <a:solidFill>
                  <a:schemeClr val="bg1"/>
                </a:solidFill>
                <a:latin typeface="造字工房悦圆（非商用）常规体" pitchFamily="50" charset="-122"/>
                <a:ea typeface="造字工房悦圆（非商用）常规体" pitchFamily="50" charset="-122"/>
              </a:rPr>
              <a:t>此处添加标题</a:t>
            </a:r>
          </a:p>
        </p:txBody>
      </p:sp>
      <p:sp>
        <p:nvSpPr>
          <p:cNvPr id="6" name="文本框 5"/>
          <p:cNvSpPr txBox="1"/>
          <p:nvPr/>
        </p:nvSpPr>
        <p:spPr>
          <a:xfrm>
            <a:off x="5266204" y="2822556"/>
            <a:ext cx="3640793" cy="400110"/>
          </a:xfrm>
          <a:prstGeom prst="rect">
            <a:avLst/>
          </a:prstGeom>
          <a:noFill/>
        </p:spPr>
        <p:txBody>
          <a:bodyPr wrap="square" rtlCol="0">
            <a:spAutoFit/>
          </a:bodyPr>
          <a:lstStyle>
            <a:defPPr>
              <a:defRPr lang="zh-CN"/>
            </a:defPPr>
            <a:lvl1pPr algn="ctr">
              <a:defRPr sz="6000" b="1">
                <a:blipFill dpi="0" rotWithShape="1">
                  <a:blip r:embed="rId3"/>
                  <a:srcRect/>
                  <a:stretch>
                    <a:fillRect/>
                  </a:stretch>
                </a:blipFill>
              </a:defRPr>
            </a:lvl1pPr>
          </a:lstStyle>
          <a:p>
            <a:pPr algn="dist"/>
            <a:r>
              <a:rPr lang="en-US" altLang="zh-CN" sz="2000" b="0" dirty="0">
                <a:solidFill>
                  <a:schemeClr val="bg1"/>
                </a:solidFill>
                <a:latin typeface="华文细黑" panose="02010600040101010101" pitchFamily="2" charset="-122"/>
                <a:ea typeface="华文细黑" panose="02010600040101010101" pitchFamily="2" charset="-122"/>
                <a:cs typeface="Arial" panose="020B0604020202020204" pitchFamily="34" charset="0"/>
              </a:rPr>
              <a:t>ADD YOUR TITLE HERE</a:t>
            </a: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文本框 5"/>
          <p:cNvSpPr txBox="1"/>
          <p:nvPr/>
        </p:nvSpPr>
        <p:spPr>
          <a:xfrm>
            <a:off x="6310050" y="2559244"/>
            <a:ext cx="4517284" cy="553998"/>
          </a:xfrm>
          <a:prstGeom prst="rect">
            <a:avLst/>
          </a:prstGeom>
          <a:noFill/>
        </p:spPr>
        <p:txBody>
          <a:bodyPr wrap="square" rtlCol="0">
            <a:spAutoFit/>
          </a:bodyPr>
          <a:lstStyle/>
          <a:p>
            <a:pPr>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cs typeface="萝莉体 第二版" panose="02000500000000000000" pitchFamily="2" charset="-122"/>
              </a:rPr>
              <a:t>点击文本框即可进行编辑输入相关内容点击文本框即可进行编辑输入相关内容</a:t>
            </a:r>
          </a:p>
        </p:txBody>
      </p:sp>
      <p:sp>
        <p:nvSpPr>
          <p:cNvPr id="7" name="文本框 6"/>
          <p:cNvSpPr txBox="1"/>
          <p:nvPr/>
        </p:nvSpPr>
        <p:spPr>
          <a:xfrm>
            <a:off x="6310050" y="2305845"/>
            <a:ext cx="2283643" cy="338554"/>
          </a:xfrm>
          <a:prstGeom prst="rect">
            <a:avLst/>
          </a:prstGeom>
          <a:noFill/>
        </p:spPr>
        <p:txBody>
          <a:bodyPr wrap="square" rtlCol="0">
            <a:spAutoFit/>
          </a:bodyPr>
          <a:lstStyle/>
          <a:p>
            <a:r>
              <a:rPr lang="zh-CN" altLang="en-US" sz="1600" b="1" dirty="0">
                <a:solidFill>
                  <a:srgbClr val="00A757"/>
                </a:solidFill>
                <a:latin typeface="微软雅黑" panose="020B0503020204020204" pitchFamily="34" charset="-122"/>
                <a:ea typeface="微软雅黑" panose="020B0503020204020204" pitchFamily="34" charset="-122"/>
                <a:cs typeface="萝莉体 第二版" panose="02000500000000000000" pitchFamily="2" charset="-122"/>
              </a:rPr>
              <a:t>添加标题</a:t>
            </a:r>
          </a:p>
        </p:txBody>
      </p:sp>
      <p:sp>
        <p:nvSpPr>
          <p:cNvPr id="8" name="文本框 7"/>
          <p:cNvSpPr txBox="1"/>
          <p:nvPr/>
        </p:nvSpPr>
        <p:spPr>
          <a:xfrm>
            <a:off x="5433451" y="2013233"/>
            <a:ext cx="876599" cy="584775"/>
          </a:xfrm>
          <a:prstGeom prst="rect">
            <a:avLst/>
          </a:prstGeom>
          <a:noFill/>
        </p:spPr>
        <p:txBody>
          <a:bodyPr wrap="square" rtlCol="0">
            <a:spAutoFit/>
          </a:bodyPr>
          <a:lstStyle/>
          <a:p>
            <a:r>
              <a:rPr lang="en-US" altLang="zh-CN" sz="3200" dirty="0">
                <a:solidFill>
                  <a:schemeClr val="tx1">
                    <a:lumMod val="75000"/>
                    <a:lumOff val="25000"/>
                  </a:schemeClr>
                </a:solidFill>
                <a:latin typeface="微软雅黑" panose="020B0503020204020204" pitchFamily="34" charset="-122"/>
                <a:ea typeface="微软雅黑" panose="020B0503020204020204" pitchFamily="34" charset="-122"/>
                <a:cs typeface="萝莉体 第二版" panose="02000500000000000000" pitchFamily="2" charset="-122"/>
              </a:rPr>
              <a:t>01</a:t>
            </a:r>
            <a:endParaRPr lang="zh-CN" altLang="en-US" sz="3200" dirty="0">
              <a:solidFill>
                <a:schemeClr val="tx1">
                  <a:lumMod val="75000"/>
                  <a:lumOff val="25000"/>
                </a:schemeClr>
              </a:solidFill>
              <a:latin typeface="微软雅黑" panose="020B0503020204020204" pitchFamily="34" charset="-122"/>
              <a:ea typeface="微软雅黑" panose="020B0503020204020204" pitchFamily="34" charset="-122"/>
              <a:cs typeface="萝莉体 第二版" panose="02000500000000000000" pitchFamily="2" charset="-122"/>
            </a:endParaRPr>
          </a:p>
        </p:txBody>
      </p:sp>
      <p:cxnSp>
        <p:nvCxnSpPr>
          <p:cNvPr id="9" name="直接连接符 8"/>
          <p:cNvCxnSpPr/>
          <p:nvPr/>
        </p:nvCxnSpPr>
        <p:spPr>
          <a:xfrm flipH="1">
            <a:off x="6047646" y="2151732"/>
            <a:ext cx="358869" cy="573820"/>
          </a:xfrm>
          <a:prstGeom prst="line">
            <a:avLst/>
          </a:prstGeom>
          <a:ln w="28575" cap="rnd">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0" name="文本框 9"/>
          <p:cNvSpPr txBox="1"/>
          <p:nvPr/>
        </p:nvSpPr>
        <p:spPr>
          <a:xfrm>
            <a:off x="6310050" y="3702229"/>
            <a:ext cx="4517284" cy="553998"/>
          </a:xfrm>
          <a:prstGeom prst="rect">
            <a:avLst/>
          </a:prstGeom>
          <a:noFill/>
        </p:spPr>
        <p:txBody>
          <a:bodyPr wrap="square" rtlCol="0">
            <a:spAutoFit/>
          </a:bodyPr>
          <a:lstStyle/>
          <a:p>
            <a:pPr>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cs typeface="萝莉体 第二版" panose="02000500000000000000" pitchFamily="2" charset="-122"/>
              </a:rPr>
              <a:t>点击文本框即可进行编辑输入相关内容点击文本框即可进行编辑输入相关内容</a:t>
            </a:r>
          </a:p>
        </p:txBody>
      </p:sp>
      <p:sp>
        <p:nvSpPr>
          <p:cNvPr id="11" name="文本框 10"/>
          <p:cNvSpPr txBox="1"/>
          <p:nvPr/>
        </p:nvSpPr>
        <p:spPr>
          <a:xfrm>
            <a:off x="6310050" y="3448830"/>
            <a:ext cx="2283643" cy="338554"/>
          </a:xfrm>
          <a:prstGeom prst="rect">
            <a:avLst/>
          </a:prstGeom>
          <a:noFill/>
        </p:spPr>
        <p:txBody>
          <a:bodyPr wrap="square" rtlCol="0">
            <a:spAutoFit/>
          </a:bodyPr>
          <a:lstStyle/>
          <a:p>
            <a:r>
              <a:rPr lang="zh-CN" altLang="en-US" sz="1600" b="1" dirty="0">
                <a:solidFill>
                  <a:srgbClr val="00A757"/>
                </a:solidFill>
                <a:latin typeface="微软雅黑" panose="020B0503020204020204" pitchFamily="34" charset="-122"/>
                <a:ea typeface="微软雅黑" panose="020B0503020204020204" pitchFamily="34" charset="-122"/>
                <a:cs typeface="萝莉体 第二版" panose="02000500000000000000" pitchFamily="2" charset="-122"/>
              </a:rPr>
              <a:t>添加标题</a:t>
            </a:r>
          </a:p>
        </p:txBody>
      </p:sp>
      <p:sp>
        <p:nvSpPr>
          <p:cNvPr id="13" name="文本框 12"/>
          <p:cNvSpPr txBox="1"/>
          <p:nvPr/>
        </p:nvSpPr>
        <p:spPr>
          <a:xfrm>
            <a:off x="5433451" y="3156218"/>
            <a:ext cx="876599" cy="584775"/>
          </a:xfrm>
          <a:prstGeom prst="rect">
            <a:avLst/>
          </a:prstGeom>
          <a:noFill/>
        </p:spPr>
        <p:txBody>
          <a:bodyPr wrap="square" rtlCol="0">
            <a:spAutoFit/>
          </a:bodyPr>
          <a:lstStyle/>
          <a:p>
            <a:r>
              <a:rPr lang="en-US" altLang="zh-CN" sz="3200" dirty="0">
                <a:solidFill>
                  <a:schemeClr val="tx1">
                    <a:lumMod val="75000"/>
                    <a:lumOff val="25000"/>
                  </a:schemeClr>
                </a:solidFill>
                <a:latin typeface="微软雅黑" panose="020B0503020204020204" pitchFamily="34" charset="-122"/>
                <a:ea typeface="微软雅黑" panose="020B0503020204020204" pitchFamily="34" charset="-122"/>
                <a:cs typeface="萝莉体 第二版" panose="02000500000000000000" pitchFamily="2" charset="-122"/>
              </a:rPr>
              <a:t>02</a:t>
            </a:r>
            <a:endParaRPr lang="zh-CN" altLang="en-US" sz="3200" dirty="0">
              <a:solidFill>
                <a:schemeClr val="tx1">
                  <a:lumMod val="75000"/>
                  <a:lumOff val="25000"/>
                </a:schemeClr>
              </a:solidFill>
              <a:latin typeface="微软雅黑" panose="020B0503020204020204" pitchFamily="34" charset="-122"/>
              <a:ea typeface="微软雅黑" panose="020B0503020204020204" pitchFamily="34" charset="-122"/>
              <a:cs typeface="萝莉体 第二版" panose="02000500000000000000" pitchFamily="2" charset="-122"/>
            </a:endParaRPr>
          </a:p>
        </p:txBody>
      </p:sp>
      <p:cxnSp>
        <p:nvCxnSpPr>
          <p:cNvPr id="15" name="直接连接符 14"/>
          <p:cNvCxnSpPr/>
          <p:nvPr/>
        </p:nvCxnSpPr>
        <p:spPr>
          <a:xfrm flipH="1">
            <a:off x="6047646" y="3294717"/>
            <a:ext cx="358869" cy="573820"/>
          </a:xfrm>
          <a:prstGeom prst="line">
            <a:avLst/>
          </a:prstGeom>
          <a:ln w="28575" cap="rnd">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8" name="文本框 17"/>
          <p:cNvSpPr txBox="1"/>
          <p:nvPr/>
        </p:nvSpPr>
        <p:spPr>
          <a:xfrm>
            <a:off x="6310050" y="4845214"/>
            <a:ext cx="4517284" cy="553998"/>
          </a:xfrm>
          <a:prstGeom prst="rect">
            <a:avLst/>
          </a:prstGeom>
          <a:noFill/>
        </p:spPr>
        <p:txBody>
          <a:bodyPr wrap="square" rtlCol="0">
            <a:spAutoFit/>
          </a:bodyPr>
          <a:lstStyle/>
          <a:p>
            <a:pPr>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cs typeface="萝莉体 第二版" panose="02000500000000000000" pitchFamily="2" charset="-122"/>
              </a:rPr>
              <a:t>点击文本框即可进行编辑输入相关内容点击文本框即可进行编辑输入相关内容</a:t>
            </a:r>
          </a:p>
        </p:txBody>
      </p:sp>
      <p:sp>
        <p:nvSpPr>
          <p:cNvPr id="19" name="文本框 18"/>
          <p:cNvSpPr txBox="1"/>
          <p:nvPr/>
        </p:nvSpPr>
        <p:spPr>
          <a:xfrm>
            <a:off x="6310050" y="4591815"/>
            <a:ext cx="2283643" cy="338554"/>
          </a:xfrm>
          <a:prstGeom prst="rect">
            <a:avLst/>
          </a:prstGeom>
          <a:noFill/>
        </p:spPr>
        <p:txBody>
          <a:bodyPr wrap="square" rtlCol="0">
            <a:spAutoFit/>
          </a:bodyPr>
          <a:lstStyle/>
          <a:p>
            <a:r>
              <a:rPr lang="zh-CN" altLang="en-US" sz="1600" b="1" dirty="0">
                <a:solidFill>
                  <a:srgbClr val="00A757"/>
                </a:solidFill>
                <a:latin typeface="微软雅黑" panose="020B0503020204020204" pitchFamily="34" charset="-122"/>
                <a:ea typeface="微软雅黑" panose="020B0503020204020204" pitchFamily="34" charset="-122"/>
                <a:cs typeface="萝莉体 第二版" panose="02000500000000000000" pitchFamily="2" charset="-122"/>
              </a:rPr>
              <a:t>添加标题</a:t>
            </a:r>
          </a:p>
        </p:txBody>
      </p:sp>
      <p:sp>
        <p:nvSpPr>
          <p:cNvPr id="20" name="文本框 19"/>
          <p:cNvSpPr txBox="1"/>
          <p:nvPr/>
        </p:nvSpPr>
        <p:spPr>
          <a:xfrm>
            <a:off x="5433451" y="4299203"/>
            <a:ext cx="876599" cy="584775"/>
          </a:xfrm>
          <a:prstGeom prst="rect">
            <a:avLst/>
          </a:prstGeom>
          <a:noFill/>
        </p:spPr>
        <p:txBody>
          <a:bodyPr wrap="square" rtlCol="0">
            <a:spAutoFit/>
          </a:bodyPr>
          <a:lstStyle/>
          <a:p>
            <a:r>
              <a:rPr lang="en-US" altLang="zh-CN" sz="3200" dirty="0">
                <a:solidFill>
                  <a:schemeClr val="tx1">
                    <a:lumMod val="75000"/>
                    <a:lumOff val="25000"/>
                  </a:schemeClr>
                </a:solidFill>
                <a:latin typeface="微软雅黑" panose="020B0503020204020204" pitchFamily="34" charset="-122"/>
                <a:ea typeface="微软雅黑" panose="020B0503020204020204" pitchFamily="34" charset="-122"/>
                <a:cs typeface="萝莉体 第二版" panose="02000500000000000000" pitchFamily="2" charset="-122"/>
              </a:rPr>
              <a:t>03</a:t>
            </a:r>
            <a:endParaRPr lang="zh-CN" altLang="en-US" sz="3200" dirty="0">
              <a:solidFill>
                <a:schemeClr val="tx1">
                  <a:lumMod val="75000"/>
                  <a:lumOff val="25000"/>
                </a:schemeClr>
              </a:solidFill>
              <a:latin typeface="微软雅黑" panose="020B0503020204020204" pitchFamily="34" charset="-122"/>
              <a:ea typeface="微软雅黑" panose="020B0503020204020204" pitchFamily="34" charset="-122"/>
              <a:cs typeface="萝莉体 第二版" panose="02000500000000000000" pitchFamily="2" charset="-122"/>
            </a:endParaRPr>
          </a:p>
        </p:txBody>
      </p:sp>
      <p:cxnSp>
        <p:nvCxnSpPr>
          <p:cNvPr id="21" name="直接连接符 20"/>
          <p:cNvCxnSpPr/>
          <p:nvPr/>
        </p:nvCxnSpPr>
        <p:spPr>
          <a:xfrm flipH="1">
            <a:off x="6047646" y="4437702"/>
            <a:ext cx="358869" cy="573820"/>
          </a:xfrm>
          <a:prstGeom prst="line">
            <a:avLst/>
          </a:prstGeom>
          <a:ln w="28575" cap="rnd">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9392" y="1418933"/>
            <a:ext cx="3985992" cy="3305679"/>
          </a:xfrm>
          <a:prstGeom prst="rect">
            <a:avLst/>
          </a:prstGeom>
        </p:spPr>
      </p:pic>
      <p:grpSp>
        <p:nvGrpSpPr>
          <p:cNvPr id="22" name="组合 21"/>
          <p:cNvGrpSpPr/>
          <p:nvPr/>
        </p:nvGrpSpPr>
        <p:grpSpPr>
          <a:xfrm>
            <a:off x="3835268" y="86040"/>
            <a:ext cx="4533610" cy="821059"/>
            <a:chOff x="3835268" y="86040"/>
            <a:chExt cx="4533610" cy="821059"/>
          </a:xfrm>
        </p:grpSpPr>
        <p:sp>
          <p:nvSpPr>
            <p:cNvPr id="23" name="矩形 22"/>
            <p:cNvSpPr/>
            <p:nvPr/>
          </p:nvSpPr>
          <p:spPr>
            <a:xfrm>
              <a:off x="4521490" y="86040"/>
              <a:ext cx="3149598" cy="821059"/>
            </a:xfrm>
            <a:prstGeom prst="rect">
              <a:avLst/>
            </a:prstGeom>
          </p:spPr>
          <p:txBody>
            <a:bodyPr wrap="square">
              <a:spAutoFit/>
            </a:bodyPr>
            <a:lstStyle/>
            <a:p>
              <a:pPr algn="dist">
                <a:lnSpc>
                  <a:spcPct val="150000"/>
                </a:lnSpc>
              </a:pPr>
              <a:r>
                <a:rPr lang="zh-CN" altLang="en-US" sz="3600" dirty="0">
                  <a:solidFill>
                    <a:srgbClr val="00A757"/>
                  </a:solidFill>
                  <a:latin typeface="汉仪铸字童年体W" panose="00020600040101010101" pitchFamily="18" charset="-122"/>
                  <a:ea typeface="汉仪铸字童年体W" panose="00020600040101010101" pitchFamily="18" charset="-122"/>
                  <a:cs typeface="萝莉体 第二版" panose="02000500000000000000" pitchFamily="2" charset="-122"/>
                </a:rPr>
                <a:t>此处添加标题</a:t>
              </a:r>
              <a:endParaRPr lang="en-US" altLang="zh-CN" sz="3600" dirty="0">
                <a:solidFill>
                  <a:srgbClr val="00A757"/>
                </a:solidFill>
                <a:latin typeface="汉仪铸字童年体W" panose="00020600040101010101" pitchFamily="18" charset="-122"/>
                <a:ea typeface="汉仪铸字童年体W" panose="00020600040101010101" pitchFamily="18" charset="-122"/>
                <a:cs typeface="萝莉体 第二版" panose="02000500000000000000" pitchFamily="2" charset="-122"/>
              </a:endParaRPr>
            </a:p>
          </p:txBody>
        </p:sp>
        <p:cxnSp>
          <p:nvCxnSpPr>
            <p:cNvPr id="24" name="直接连接符 23"/>
            <p:cNvCxnSpPr/>
            <p:nvPr/>
          </p:nvCxnSpPr>
          <p:spPr>
            <a:xfrm>
              <a:off x="7789758" y="554445"/>
              <a:ext cx="579120" cy="0"/>
            </a:xfrm>
            <a:prstGeom prst="line">
              <a:avLst/>
            </a:prstGeom>
            <a:ln w="41275" cap="rnd">
              <a:solidFill>
                <a:srgbClr val="00A757"/>
              </a:solidFill>
              <a:round/>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a:off x="3835268" y="554445"/>
              <a:ext cx="579120" cy="0"/>
            </a:xfrm>
            <a:prstGeom prst="line">
              <a:avLst/>
            </a:prstGeom>
            <a:ln w="41275" cap="rnd">
              <a:solidFill>
                <a:srgbClr val="00A757"/>
              </a:solidFill>
              <a:round/>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Effect transition="in" filter="fad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p:cTn id="20" dur="500" fill="hold"/>
                                        <p:tgtEl>
                                          <p:spTgt spid="6"/>
                                        </p:tgtEl>
                                        <p:attrNameLst>
                                          <p:attrName>ppt_w</p:attrName>
                                        </p:attrNameLst>
                                      </p:cBhvr>
                                      <p:tavLst>
                                        <p:tav tm="0">
                                          <p:val>
                                            <p:fltVal val="0"/>
                                          </p:val>
                                        </p:tav>
                                        <p:tav tm="100000">
                                          <p:val>
                                            <p:strVal val="#ppt_w"/>
                                          </p:val>
                                        </p:tav>
                                      </p:tavLst>
                                    </p:anim>
                                    <p:anim calcmode="lin" valueType="num">
                                      <p:cBhvr>
                                        <p:cTn id="21" dur="500" fill="hold"/>
                                        <p:tgtEl>
                                          <p:spTgt spid="6"/>
                                        </p:tgtEl>
                                        <p:attrNameLst>
                                          <p:attrName>ppt_h</p:attrName>
                                        </p:attrNameLst>
                                      </p:cBhvr>
                                      <p:tavLst>
                                        <p:tav tm="0">
                                          <p:val>
                                            <p:fltVal val="0"/>
                                          </p:val>
                                        </p:tav>
                                        <p:tav tm="100000">
                                          <p:val>
                                            <p:strVal val="#ppt_h"/>
                                          </p:val>
                                        </p:tav>
                                      </p:tavLst>
                                    </p:anim>
                                    <p:animEffect transition="in" filter="fade">
                                      <p:cBhvr>
                                        <p:cTn id="22" dur="500"/>
                                        <p:tgtEl>
                                          <p:spTgt spid="6"/>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fltVal val="0"/>
                                          </p:val>
                                        </p:tav>
                                        <p:tav tm="100000">
                                          <p:val>
                                            <p:strVal val="#ppt_w"/>
                                          </p:val>
                                        </p:tav>
                                      </p:tavLst>
                                    </p:anim>
                                    <p:anim calcmode="lin" valueType="num">
                                      <p:cBhvr>
                                        <p:cTn id="26" dur="500" fill="hold"/>
                                        <p:tgtEl>
                                          <p:spTgt spid="7"/>
                                        </p:tgtEl>
                                        <p:attrNameLst>
                                          <p:attrName>ppt_h</p:attrName>
                                        </p:attrNameLst>
                                      </p:cBhvr>
                                      <p:tavLst>
                                        <p:tav tm="0">
                                          <p:val>
                                            <p:fltVal val="0"/>
                                          </p:val>
                                        </p:tav>
                                        <p:tav tm="100000">
                                          <p:val>
                                            <p:strVal val="#ppt_h"/>
                                          </p:val>
                                        </p:tav>
                                      </p:tavLst>
                                    </p:anim>
                                    <p:animEffect transition="in" filter="fade">
                                      <p:cBhvr>
                                        <p:cTn id="27" dur="500"/>
                                        <p:tgtEl>
                                          <p:spTgt spid="7"/>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500" fill="hold"/>
                                        <p:tgtEl>
                                          <p:spTgt spid="8"/>
                                        </p:tgtEl>
                                        <p:attrNameLst>
                                          <p:attrName>ppt_w</p:attrName>
                                        </p:attrNameLst>
                                      </p:cBhvr>
                                      <p:tavLst>
                                        <p:tav tm="0">
                                          <p:val>
                                            <p:fltVal val="0"/>
                                          </p:val>
                                        </p:tav>
                                        <p:tav tm="100000">
                                          <p:val>
                                            <p:strVal val="#ppt_w"/>
                                          </p:val>
                                        </p:tav>
                                      </p:tavLst>
                                    </p:anim>
                                    <p:anim calcmode="lin" valueType="num">
                                      <p:cBhvr>
                                        <p:cTn id="31" dur="500" fill="hold"/>
                                        <p:tgtEl>
                                          <p:spTgt spid="8"/>
                                        </p:tgtEl>
                                        <p:attrNameLst>
                                          <p:attrName>ppt_h</p:attrName>
                                        </p:attrNameLst>
                                      </p:cBhvr>
                                      <p:tavLst>
                                        <p:tav tm="0">
                                          <p:val>
                                            <p:fltVal val="0"/>
                                          </p:val>
                                        </p:tav>
                                        <p:tav tm="100000">
                                          <p:val>
                                            <p:strVal val="#ppt_h"/>
                                          </p:val>
                                        </p:tav>
                                      </p:tavLst>
                                    </p:anim>
                                    <p:animEffect transition="in" filter="fade">
                                      <p:cBhvr>
                                        <p:cTn id="32" dur="500"/>
                                        <p:tgtEl>
                                          <p:spTgt spid="8"/>
                                        </p:tgtEl>
                                      </p:cBhvr>
                                    </p:animEffect>
                                  </p:childTnLst>
                                </p:cTn>
                              </p:par>
                              <p:par>
                                <p:cTn id="33" presetID="53" presetClass="entr" presetSubtype="16" fill="hold" nodeType="with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p:cTn id="35" dur="500" fill="hold"/>
                                        <p:tgtEl>
                                          <p:spTgt spid="9"/>
                                        </p:tgtEl>
                                        <p:attrNameLst>
                                          <p:attrName>ppt_w</p:attrName>
                                        </p:attrNameLst>
                                      </p:cBhvr>
                                      <p:tavLst>
                                        <p:tav tm="0">
                                          <p:val>
                                            <p:fltVal val="0"/>
                                          </p:val>
                                        </p:tav>
                                        <p:tav tm="100000">
                                          <p:val>
                                            <p:strVal val="#ppt_w"/>
                                          </p:val>
                                        </p:tav>
                                      </p:tavLst>
                                    </p:anim>
                                    <p:anim calcmode="lin" valueType="num">
                                      <p:cBhvr>
                                        <p:cTn id="36" dur="500" fill="hold"/>
                                        <p:tgtEl>
                                          <p:spTgt spid="9"/>
                                        </p:tgtEl>
                                        <p:attrNameLst>
                                          <p:attrName>ppt_h</p:attrName>
                                        </p:attrNameLst>
                                      </p:cBhvr>
                                      <p:tavLst>
                                        <p:tav tm="0">
                                          <p:val>
                                            <p:fltVal val="0"/>
                                          </p:val>
                                        </p:tav>
                                        <p:tav tm="100000">
                                          <p:val>
                                            <p:strVal val="#ppt_h"/>
                                          </p:val>
                                        </p:tav>
                                      </p:tavLst>
                                    </p:anim>
                                    <p:animEffect transition="in" filter="fade">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p:cTn id="42" dur="500" fill="hold"/>
                                        <p:tgtEl>
                                          <p:spTgt spid="10"/>
                                        </p:tgtEl>
                                        <p:attrNameLst>
                                          <p:attrName>ppt_w</p:attrName>
                                        </p:attrNameLst>
                                      </p:cBhvr>
                                      <p:tavLst>
                                        <p:tav tm="0">
                                          <p:val>
                                            <p:fltVal val="0"/>
                                          </p:val>
                                        </p:tav>
                                        <p:tav tm="100000">
                                          <p:val>
                                            <p:strVal val="#ppt_w"/>
                                          </p:val>
                                        </p:tav>
                                      </p:tavLst>
                                    </p:anim>
                                    <p:anim calcmode="lin" valueType="num">
                                      <p:cBhvr>
                                        <p:cTn id="43" dur="500" fill="hold"/>
                                        <p:tgtEl>
                                          <p:spTgt spid="10"/>
                                        </p:tgtEl>
                                        <p:attrNameLst>
                                          <p:attrName>ppt_h</p:attrName>
                                        </p:attrNameLst>
                                      </p:cBhvr>
                                      <p:tavLst>
                                        <p:tav tm="0">
                                          <p:val>
                                            <p:fltVal val="0"/>
                                          </p:val>
                                        </p:tav>
                                        <p:tav tm="100000">
                                          <p:val>
                                            <p:strVal val="#ppt_h"/>
                                          </p:val>
                                        </p:tav>
                                      </p:tavLst>
                                    </p:anim>
                                    <p:animEffect transition="in" filter="fade">
                                      <p:cBhvr>
                                        <p:cTn id="44" dur="500"/>
                                        <p:tgtEl>
                                          <p:spTgt spid="10"/>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par>
                                <p:cTn id="50" presetID="53" presetClass="entr" presetSubtype="16" fill="hold" nodeType="withEffect">
                                  <p:stCondLst>
                                    <p:cond delay="0"/>
                                  </p:stCondLst>
                                  <p:childTnLst>
                                    <p:set>
                                      <p:cBhvr>
                                        <p:cTn id="51" dur="1" fill="hold">
                                          <p:stCondLst>
                                            <p:cond delay="0"/>
                                          </p:stCondLst>
                                        </p:cTn>
                                        <p:tgtEl>
                                          <p:spTgt spid="15"/>
                                        </p:tgtEl>
                                        <p:attrNameLst>
                                          <p:attrName>style.visibility</p:attrName>
                                        </p:attrNameLst>
                                      </p:cBhvr>
                                      <p:to>
                                        <p:strVal val="visible"/>
                                      </p:to>
                                    </p:set>
                                    <p:anim calcmode="lin" valueType="num">
                                      <p:cBhvr>
                                        <p:cTn id="52" dur="500" fill="hold"/>
                                        <p:tgtEl>
                                          <p:spTgt spid="15"/>
                                        </p:tgtEl>
                                        <p:attrNameLst>
                                          <p:attrName>ppt_w</p:attrName>
                                        </p:attrNameLst>
                                      </p:cBhvr>
                                      <p:tavLst>
                                        <p:tav tm="0">
                                          <p:val>
                                            <p:fltVal val="0"/>
                                          </p:val>
                                        </p:tav>
                                        <p:tav tm="100000">
                                          <p:val>
                                            <p:strVal val="#ppt_w"/>
                                          </p:val>
                                        </p:tav>
                                      </p:tavLst>
                                    </p:anim>
                                    <p:anim calcmode="lin" valueType="num">
                                      <p:cBhvr>
                                        <p:cTn id="53" dur="500" fill="hold"/>
                                        <p:tgtEl>
                                          <p:spTgt spid="15"/>
                                        </p:tgtEl>
                                        <p:attrNameLst>
                                          <p:attrName>ppt_h</p:attrName>
                                        </p:attrNameLst>
                                      </p:cBhvr>
                                      <p:tavLst>
                                        <p:tav tm="0">
                                          <p:val>
                                            <p:fltVal val="0"/>
                                          </p:val>
                                        </p:tav>
                                        <p:tav tm="100000">
                                          <p:val>
                                            <p:strVal val="#ppt_h"/>
                                          </p:val>
                                        </p:tav>
                                      </p:tavLst>
                                    </p:anim>
                                    <p:animEffect transition="in" filter="fade">
                                      <p:cBhvr>
                                        <p:cTn id="54" dur="500"/>
                                        <p:tgtEl>
                                          <p:spTgt spid="15"/>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p:cTn id="57" dur="500" fill="hold"/>
                                        <p:tgtEl>
                                          <p:spTgt spid="13"/>
                                        </p:tgtEl>
                                        <p:attrNameLst>
                                          <p:attrName>ppt_w</p:attrName>
                                        </p:attrNameLst>
                                      </p:cBhvr>
                                      <p:tavLst>
                                        <p:tav tm="0">
                                          <p:val>
                                            <p:fltVal val="0"/>
                                          </p:val>
                                        </p:tav>
                                        <p:tav tm="100000">
                                          <p:val>
                                            <p:strVal val="#ppt_w"/>
                                          </p:val>
                                        </p:tav>
                                      </p:tavLst>
                                    </p:anim>
                                    <p:anim calcmode="lin" valueType="num">
                                      <p:cBhvr>
                                        <p:cTn id="58" dur="500" fill="hold"/>
                                        <p:tgtEl>
                                          <p:spTgt spid="13"/>
                                        </p:tgtEl>
                                        <p:attrNameLst>
                                          <p:attrName>ppt_h</p:attrName>
                                        </p:attrNameLst>
                                      </p:cBhvr>
                                      <p:tavLst>
                                        <p:tav tm="0">
                                          <p:val>
                                            <p:fltVal val="0"/>
                                          </p:val>
                                        </p:tav>
                                        <p:tav tm="100000">
                                          <p:val>
                                            <p:strVal val="#ppt_h"/>
                                          </p:val>
                                        </p:tav>
                                      </p:tavLst>
                                    </p:anim>
                                    <p:animEffect transition="in" filter="fade">
                                      <p:cBhvr>
                                        <p:cTn id="59" dur="500"/>
                                        <p:tgtEl>
                                          <p:spTgt spid="13"/>
                                        </p:tgtEl>
                                      </p:cBhvr>
                                    </p:animEffect>
                                  </p:childTnLst>
                                </p:cTn>
                              </p:par>
                            </p:childTnLst>
                          </p:cTn>
                        </p:par>
                      </p:childTnLst>
                    </p:cTn>
                  </p:par>
                  <p:par>
                    <p:cTn id="60" fill="hold">
                      <p:stCondLst>
                        <p:cond delay="indefinite"/>
                      </p:stCondLst>
                      <p:childTnLst>
                        <p:par>
                          <p:cTn id="61" fill="hold">
                            <p:stCondLst>
                              <p:cond delay="0"/>
                            </p:stCondLst>
                            <p:childTnLst>
                              <p:par>
                                <p:cTn id="62" presetID="53" presetClass="entr" presetSubtype="16" fill="hold" grpId="0" nodeType="click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p:cTn id="64" dur="500" fill="hold"/>
                                        <p:tgtEl>
                                          <p:spTgt spid="18"/>
                                        </p:tgtEl>
                                        <p:attrNameLst>
                                          <p:attrName>ppt_w</p:attrName>
                                        </p:attrNameLst>
                                      </p:cBhvr>
                                      <p:tavLst>
                                        <p:tav tm="0">
                                          <p:val>
                                            <p:fltVal val="0"/>
                                          </p:val>
                                        </p:tav>
                                        <p:tav tm="100000">
                                          <p:val>
                                            <p:strVal val="#ppt_w"/>
                                          </p:val>
                                        </p:tav>
                                      </p:tavLst>
                                    </p:anim>
                                    <p:anim calcmode="lin" valueType="num">
                                      <p:cBhvr>
                                        <p:cTn id="65" dur="500" fill="hold"/>
                                        <p:tgtEl>
                                          <p:spTgt spid="18"/>
                                        </p:tgtEl>
                                        <p:attrNameLst>
                                          <p:attrName>ppt_h</p:attrName>
                                        </p:attrNameLst>
                                      </p:cBhvr>
                                      <p:tavLst>
                                        <p:tav tm="0">
                                          <p:val>
                                            <p:fltVal val="0"/>
                                          </p:val>
                                        </p:tav>
                                        <p:tav tm="100000">
                                          <p:val>
                                            <p:strVal val="#ppt_h"/>
                                          </p:val>
                                        </p:tav>
                                      </p:tavLst>
                                    </p:anim>
                                    <p:animEffect transition="in" filter="fade">
                                      <p:cBhvr>
                                        <p:cTn id="66" dur="500"/>
                                        <p:tgtEl>
                                          <p:spTgt spid="18"/>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19"/>
                                        </p:tgtEl>
                                        <p:attrNameLst>
                                          <p:attrName>style.visibility</p:attrName>
                                        </p:attrNameLst>
                                      </p:cBhvr>
                                      <p:to>
                                        <p:strVal val="visible"/>
                                      </p:to>
                                    </p:set>
                                    <p:anim calcmode="lin" valueType="num">
                                      <p:cBhvr>
                                        <p:cTn id="69" dur="500" fill="hold"/>
                                        <p:tgtEl>
                                          <p:spTgt spid="19"/>
                                        </p:tgtEl>
                                        <p:attrNameLst>
                                          <p:attrName>ppt_w</p:attrName>
                                        </p:attrNameLst>
                                      </p:cBhvr>
                                      <p:tavLst>
                                        <p:tav tm="0">
                                          <p:val>
                                            <p:fltVal val="0"/>
                                          </p:val>
                                        </p:tav>
                                        <p:tav tm="100000">
                                          <p:val>
                                            <p:strVal val="#ppt_w"/>
                                          </p:val>
                                        </p:tav>
                                      </p:tavLst>
                                    </p:anim>
                                    <p:anim calcmode="lin" valueType="num">
                                      <p:cBhvr>
                                        <p:cTn id="70" dur="500" fill="hold"/>
                                        <p:tgtEl>
                                          <p:spTgt spid="19"/>
                                        </p:tgtEl>
                                        <p:attrNameLst>
                                          <p:attrName>ppt_h</p:attrName>
                                        </p:attrNameLst>
                                      </p:cBhvr>
                                      <p:tavLst>
                                        <p:tav tm="0">
                                          <p:val>
                                            <p:fltVal val="0"/>
                                          </p:val>
                                        </p:tav>
                                        <p:tav tm="100000">
                                          <p:val>
                                            <p:strVal val="#ppt_h"/>
                                          </p:val>
                                        </p:tav>
                                      </p:tavLst>
                                    </p:anim>
                                    <p:animEffect transition="in" filter="fade">
                                      <p:cBhvr>
                                        <p:cTn id="71" dur="500"/>
                                        <p:tgtEl>
                                          <p:spTgt spid="19"/>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20"/>
                                        </p:tgtEl>
                                        <p:attrNameLst>
                                          <p:attrName>style.visibility</p:attrName>
                                        </p:attrNameLst>
                                      </p:cBhvr>
                                      <p:to>
                                        <p:strVal val="visible"/>
                                      </p:to>
                                    </p:set>
                                    <p:anim calcmode="lin" valueType="num">
                                      <p:cBhvr>
                                        <p:cTn id="74" dur="500" fill="hold"/>
                                        <p:tgtEl>
                                          <p:spTgt spid="20"/>
                                        </p:tgtEl>
                                        <p:attrNameLst>
                                          <p:attrName>ppt_w</p:attrName>
                                        </p:attrNameLst>
                                      </p:cBhvr>
                                      <p:tavLst>
                                        <p:tav tm="0">
                                          <p:val>
                                            <p:fltVal val="0"/>
                                          </p:val>
                                        </p:tav>
                                        <p:tav tm="100000">
                                          <p:val>
                                            <p:strVal val="#ppt_w"/>
                                          </p:val>
                                        </p:tav>
                                      </p:tavLst>
                                    </p:anim>
                                    <p:anim calcmode="lin" valueType="num">
                                      <p:cBhvr>
                                        <p:cTn id="75" dur="500" fill="hold"/>
                                        <p:tgtEl>
                                          <p:spTgt spid="20"/>
                                        </p:tgtEl>
                                        <p:attrNameLst>
                                          <p:attrName>ppt_h</p:attrName>
                                        </p:attrNameLst>
                                      </p:cBhvr>
                                      <p:tavLst>
                                        <p:tav tm="0">
                                          <p:val>
                                            <p:fltVal val="0"/>
                                          </p:val>
                                        </p:tav>
                                        <p:tav tm="100000">
                                          <p:val>
                                            <p:strVal val="#ppt_h"/>
                                          </p:val>
                                        </p:tav>
                                      </p:tavLst>
                                    </p:anim>
                                    <p:animEffect transition="in" filter="fade">
                                      <p:cBhvr>
                                        <p:cTn id="76" dur="500"/>
                                        <p:tgtEl>
                                          <p:spTgt spid="20"/>
                                        </p:tgtEl>
                                      </p:cBhvr>
                                    </p:animEffect>
                                  </p:childTnLst>
                                </p:cTn>
                              </p:par>
                              <p:par>
                                <p:cTn id="77" presetID="53" presetClass="entr" presetSubtype="16" fill="hold" nodeType="withEffect">
                                  <p:stCondLst>
                                    <p:cond delay="0"/>
                                  </p:stCondLst>
                                  <p:childTnLst>
                                    <p:set>
                                      <p:cBhvr>
                                        <p:cTn id="78" dur="1" fill="hold">
                                          <p:stCondLst>
                                            <p:cond delay="0"/>
                                          </p:stCondLst>
                                        </p:cTn>
                                        <p:tgtEl>
                                          <p:spTgt spid="21"/>
                                        </p:tgtEl>
                                        <p:attrNameLst>
                                          <p:attrName>style.visibility</p:attrName>
                                        </p:attrNameLst>
                                      </p:cBhvr>
                                      <p:to>
                                        <p:strVal val="visible"/>
                                      </p:to>
                                    </p:set>
                                    <p:anim calcmode="lin" valueType="num">
                                      <p:cBhvr>
                                        <p:cTn id="79" dur="500" fill="hold"/>
                                        <p:tgtEl>
                                          <p:spTgt spid="21"/>
                                        </p:tgtEl>
                                        <p:attrNameLst>
                                          <p:attrName>ppt_w</p:attrName>
                                        </p:attrNameLst>
                                      </p:cBhvr>
                                      <p:tavLst>
                                        <p:tav tm="0">
                                          <p:val>
                                            <p:fltVal val="0"/>
                                          </p:val>
                                        </p:tav>
                                        <p:tav tm="100000">
                                          <p:val>
                                            <p:strVal val="#ppt_w"/>
                                          </p:val>
                                        </p:tav>
                                      </p:tavLst>
                                    </p:anim>
                                    <p:anim calcmode="lin" valueType="num">
                                      <p:cBhvr>
                                        <p:cTn id="80" dur="500" fill="hold"/>
                                        <p:tgtEl>
                                          <p:spTgt spid="21"/>
                                        </p:tgtEl>
                                        <p:attrNameLst>
                                          <p:attrName>ppt_h</p:attrName>
                                        </p:attrNameLst>
                                      </p:cBhvr>
                                      <p:tavLst>
                                        <p:tav tm="0">
                                          <p:val>
                                            <p:fltVal val="0"/>
                                          </p:val>
                                        </p:tav>
                                        <p:tav tm="100000">
                                          <p:val>
                                            <p:strVal val="#ppt_h"/>
                                          </p:val>
                                        </p:tav>
                                      </p:tavLst>
                                    </p:anim>
                                    <p:animEffect transition="in" filter="fade">
                                      <p:cBhvr>
                                        <p:cTn id="81"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10" grpId="0"/>
      <p:bldP spid="11" grpId="0"/>
      <p:bldP spid="13" grpId="0"/>
      <p:bldP spid="18" grpId="0"/>
      <p:bldP spid="19" grpId="0"/>
      <p:bldP spid="2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6493758" y="671480"/>
            <a:ext cx="5041402" cy="5041402"/>
          </a:xfrm>
          <a:prstGeom prst="rect">
            <a:avLst/>
          </a:prstGeom>
        </p:spPr>
      </p:pic>
      <p:sp>
        <p:nvSpPr>
          <p:cNvPr id="8" name="Shape 717"/>
          <p:cNvSpPr txBox="1"/>
          <p:nvPr/>
        </p:nvSpPr>
        <p:spPr>
          <a:xfrm>
            <a:off x="1297915" y="3165978"/>
            <a:ext cx="5316245" cy="1260880"/>
          </a:xfrm>
          <a:prstGeom prst="rect">
            <a:avLst/>
          </a:prstGeom>
          <a:noFill/>
          <a:ln>
            <a:noFill/>
          </a:ln>
        </p:spPr>
        <p:txBody>
          <a:bodyPr lIns="0" tIns="0" rIns="0" bIns="0" anchor="t" anchorCtr="0">
            <a:noAutofit/>
          </a:bodyPr>
          <a:lstStyle/>
          <a:p>
            <a:pPr>
              <a:lnSpc>
                <a:spcPct val="150000"/>
              </a:lnSpc>
              <a:defRPr/>
            </a:pPr>
            <a:r>
              <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cs typeface="Arial" panose="020B0604020202020204" pitchFamily="34" charset="0"/>
              </a:rPr>
              <a:t>点击输入您需要的文字内容，点击输入您需要的文字内容。点击输入您需要的文字内容，点击输入您需要的文字内容。点击输入您需要的文字内容，点击输入您需要的文字内容。点击输入您需要的文字内容，点击输入您需要的文字内容。</a:t>
            </a:r>
            <a:endParaRPr lang="en-US" altLang="zh-CN" sz="1100" dirty="0">
              <a:solidFill>
                <a:schemeClr val="tx1">
                  <a:lumMod val="75000"/>
                  <a:lumOff val="25000"/>
                </a:schemeClr>
              </a:solidFill>
              <a:latin typeface="微软雅黑" panose="020B0503020204020204" pitchFamily="34" charset="-122"/>
              <a:ea typeface="微软雅黑" panose="020B0503020204020204" pitchFamily="34" charset="-122"/>
              <a:cs typeface="Arial" panose="020B0604020202020204" pitchFamily="34" charset="0"/>
            </a:endParaRPr>
          </a:p>
          <a:p>
            <a:pPr>
              <a:lnSpc>
                <a:spcPct val="150000"/>
              </a:lnSpc>
              <a:defRPr/>
            </a:pPr>
            <a:r>
              <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cs typeface="Arial" panose="020B0604020202020204" pitchFamily="34" charset="0"/>
              </a:rPr>
              <a:t>点击输入您需要的文字内容，点击输入您需要的文字内容。点击输入您需要的文字内容，点击输入您需要的文字内容。</a:t>
            </a:r>
            <a:endParaRPr lang="en-US" altLang="zh-CN" sz="1100" dirty="0">
              <a:solidFill>
                <a:schemeClr val="tx1">
                  <a:lumMod val="75000"/>
                  <a:lumOff val="25000"/>
                </a:schemeClr>
              </a:solidFill>
              <a:latin typeface="微软雅黑" panose="020B0503020204020204" pitchFamily="34" charset="-122"/>
              <a:ea typeface="微软雅黑" panose="020B0503020204020204" pitchFamily="34" charset="-122"/>
              <a:cs typeface="Arial" panose="020B0604020202020204" pitchFamily="34" charset="0"/>
            </a:endParaRPr>
          </a:p>
          <a:p>
            <a:pPr>
              <a:lnSpc>
                <a:spcPct val="150000"/>
              </a:lnSpc>
              <a:defRPr/>
            </a:pPr>
            <a:endParaRPr lang="en-US" altLang="zh-CN" sz="11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9" name="文本框 8"/>
          <p:cNvSpPr txBox="1"/>
          <p:nvPr/>
        </p:nvSpPr>
        <p:spPr>
          <a:xfrm>
            <a:off x="1184544" y="2853627"/>
            <a:ext cx="1509486" cy="338554"/>
          </a:xfrm>
          <a:prstGeom prst="rect">
            <a:avLst/>
          </a:prstGeom>
          <a:noFill/>
        </p:spPr>
        <p:txBody>
          <a:bodyPr wrap="square" rtlCol="0">
            <a:spAutoFit/>
          </a:bodyPr>
          <a:lstStyle/>
          <a:p>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a:t>
            </a:r>
          </a:p>
        </p:txBody>
      </p:sp>
      <p:sp>
        <p:nvSpPr>
          <p:cNvPr id="10" name="矩形 9"/>
          <p:cNvSpPr/>
          <p:nvPr/>
        </p:nvSpPr>
        <p:spPr>
          <a:xfrm>
            <a:off x="1184544" y="1710209"/>
            <a:ext cx="2794446" cy="502061"/>
          </a:xfrm>
          <a:prstGeom prst="rect">
            <a:avLst/>
          </a:prstGeom>
          <a:solidFill>
            <a:srgbClr val="00A757"/>
          </a:solidFill>
        </p:spPr>
        <p:txBody>
          <a:bodyPr wrap="square">
            <a:spAutoFit/>
          </a:bodyPr>
          <a:lstStyle/>
          <a:p>
            <a:pPr algn="dist">
              <a:lnSpc>
                <a:spcPct val="150000"/>
              </a:lnSpc>
            </a:pPr>
            <a:r>
              <a:rPr lang="zh-CN" altLang="en-US" sz="2000" dirty="0">
                <a:solidFill>
                  <a:schemeClr val="bg1"/>
                </a:solidFill>
                <a:latin typeface="海派腔调滚石简" panose="02010600030101010101" pitchFamily="50" charset="-122"/>
                <a:ea typeface="海派腔调滚石简" panose="02010600030101010101" pitchFamily="50" charset="-122"/>
                <a:cs typeface="萝莉体 第二版" panose="02000500000000000000" pitchFamily="2" charset="-122"/>
              </a:rPr>
              <a:t>此处添加标题</a:t>
            </a:r>
            <a:endParaRPr lang="en-US" altLang="zh-CN" sz="2000" dirty="0">
              <a:solidFill>
                <a:schemeClr val="bg1"/>
              </a:solidFill>
              <a:latin typeface="海派腔调滚石简" panose="02010600030101010101" pitchFamily="50" charset="-122"/>
              <a:ea typeface="海派腔调滚石简" panose="02010600030101010101" pitchFamily="50" charset="-122"/>
              <a:cs typeface="萝莉体 第二版" panose="02000500000000000000" pitchFamily="2" charset="-122"/>
            </a:endParaRPr>
          </a:p>
        </p:txBody>
      </p:sp>
      <p:grpSp>
        <p:nvGrpSpPr>
          <p:cNvPr id="11" name="组合 10"/>
          <p:cNvGrpSpPr/>
          <p:nvPr/>
        </p:nvGrpSpPr>
        <p:grpSpPr>
          <a:xfrm>
            <a:off x="3835268" y="86040"/>
            <a:ext cx="4533610" cy="821059"/>
            <a:chOff x="3835268" y="86040"/>
            <a:chExt cx="4533610" cy="821059"/>
          </a:xfrm>
        </p:grpSpPr>
        <p:sp>
          <p:nvSpPr>
            <p:cNvPr id="13" name="矩形 12"/>
            <p:cNvSpPr/>
            <p:nvPr/>
          </p:nvSpPr>
          <p:spPr>
            <a:xfrm>
              <a:off x="4521490" y="86040"/>
              <a:ext cx="3149598" cy="821059"/>
            </a:xfrm>
            <a:prstGeom prst="rect">
              <a:avLst/>
            </a:prstGeom>
          </p:spPr>
          <p:txBody>
            <a:bodyPr wrap="square">
              <a:spAutoFit/>
            </a:bodyPr>
            <a:lstStyle/>
            <a:p>
              <a:pPr algn="dist">
                <a:lnSpc>
                  <a:spcPct val="150000"/>
                </a:lnSpc>
              </a:pPr>
              <a:r>
                <a:rPr lang="zh-CN" altLang="en-US" sz="3600" dirty="0">
                  <a:solidFill>
                    <a:srgbClr val="00A757"/>
                  </a:solidFill>
                  <a:latin typeface="汉仪铸字童年体W" panose="00020600040101010101" pitchFamily="18" charset="-122"/>
                  <a:ea typeface="汉仪铸字童年体W" panose="00020600040101010101" pitchFamily="18" charset="-122"/>
                  <a:cs typeface="萝莉体 第二版" panose="02000500000000000000" pitchFamily="2" charset="-122"/>
                </a:rPr>
                <a:t>此处添加标题</a:t>
              </a:r>
              <a:endParaRPr lang="en-US" altLang="zh-CN" sz="3600" dirty="0">
                <a:solidFill>
                  <a:srgbClr val="00A757"/>
                </a:solidFill>
                <a:latin typeface="汉仪铸字童年体W" panose="00020600040101010101" pitchFamily="18" charset="-122"/>
                <a:ea typeface="汉仪铸字童年体W" panose="00020600040101010101" pitchFamily="18" charset="-122"/>
                <a:cs typeface="萝莉体 第二版" panose="02000500000000000000" pitchFamily="2" charset="-122"/>
              </a:endParaRPr>
            </a:p>
          </p:txBody>
        </p:sp>
        <p:cxnSp>
          <p:nvCxnSpPr>
            <p:cNvPr id="15" name="直接连接符 14"/>
            <p:cNvCxnSpPr/>
            <p:nvPr/>
          </p:nvCxnSpPr>
          <p:spPr>
            <a:xfrm>
              <a:off x="7789758" y="554445"/>
              <a:ext cx="579120" cy="0"/>
            </a:xfrm>
            <a:prstGeom prst="line">
              <a:avLst/>
            </a:prstGeom>
            <a:ln w="41275" cap="rnd">
              <a:solidFill>
                <a:srgbClr val="00A757"/>
              </a:solidFill>
              <a:round/>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3835268" y="554445"/>
              <a:ext cx="579120" cy="0"/>
            </a:xfrm>
            <a:prstGeom prst="line">
              <a:avLst/>
            </a:prstGeom>
            <a:ln w="41275" cap="rnd">
              <a:solidFill>
                <a:srgbClr val="00A757"/>
              </a:solidFill>
              <a:round/>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文本框 2"/>
          <p:cNvSpPr txBox="1"/>
          <p:nvPr/>
        </p:nvSpPr>
        <p:spPr>
          <a:xfrm>
            <a:off x="2871894" y="1647944"/>
            <a:ext cx="2668692" cy="2215991"/>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13800" b="1" spc="-300" dirty="0">
                <a:solidFill>
                  <a:schemeClr val="bg1"/>
                </a:solidFill>
                <a:effectLst>
                  <a:outerShdw blurRad="38100" dist="38100" dir="2700000" algn="tl">
                    <a:srgbClr val="000000">
                      <a:alpha val="43137"/>
                    </a:srgbClr>
                  </a:outerShdw>
                </a:effectLst>
                <a:latin typeface="造字工房悦圆（非商用）常规体" pitchFamily="50" charset="-122"/>
                <a:ea typeface="造字工房悦圆（非商用）常规体" pitchFamily="50" charset="-122"/>
                <a:cs typeface="Arial" panose="020B0604020202020204" pitchFamily="34" charset="0"/>
              </a:rPr>
              <a:t>05 </a:t>
            </a:r>
            <a:endParaRPr lang="zh-CN" altLang="en-US" sz="13800" b="1" spc="-300" dirty="0">
              <a:solidFill>
                <a:schemeClr val="bg1"/>
              </a:solidFill>
              <a:effectLst>
                <a:outerShdw blurRad="38100" dist="38100" dir="2700000" algn="tl">
                  <a:srgbClr val="000000">
                    <a:alpha val="43137"/>
                  </a:srgbClr>
                </a:outerShdw>
              </a:effectLst>
              <a:latin typeface="造字工房悦圆（非商用）常规体" pitchFamily="50" charset="-122"/>
              <a:ea typeface="造字工房悦圆（非商用）常规体" pitchFamily="50" charset="-122"/>
              <a:cs typeface="Arial" panose="020B0604020202020204" pitchFamily="34" charset="0"/>
            </a:endParaRPr>
          </a:p>
        </p:txBody>
      </p:sp>
      <p:sp>
        <p:nvSpPr>
          <p:cNvPr id="4" name="矩形 3"/>
          <p:cNvSpPr/>
          <p:nvPr/>
        </p:nvSpPr>
        <p:spPr>
          <a:xfrm>
            <a:off x="5266204" y="1670316"/>
            <a:ext cx="4449296" cy="1390765"/>
          </a:xfrm>
          <a:prstGeom prst="rect">
            <a:avLst/>
          </a:prstGeom>
        </p:spPr>
        <p:txBody>
          <a:bodyPr wrap="square">
            <a:spAutoFit/>
          </a:bodyPr>
          <a:lstStyle/>
          <a:p>
            <a:pPr algn="dist">
              <a:lnSpc>
                <a:spcPct val="175000"/>
              </a:lnSpc>
            </a:pPr>
            <a:r>
              <a:rPr lang="zh-CN" altLang="en-US" sz="5400" dirty="0">
                <a:solidFill>
                  <a:schemeClr val="bg1"/>
                </a:solidFill>
                <a:latin typeface="造字工房悦圆（非商用）常规体" pitchFamily="50" charset="-122"/>
                <a:ea typeface="造字工房悦圆（非商用）常规体" pitchFamily="50" charset="-122"/>
              </a:rPr>
              <a:t>此处添加标题</a:t>
            </a:r>
          </a:p>
        </p:txBody>
      </p:sp>
      <p:sp>
        <p:nvSpPr>
          <p:cNvPr id="6" name="文本框 5"/>
          <p:cNvSpPr txBox="1"/>
          <p:nvPr/>
        </p:nvSpPr>
        <p:spPr>
          <a:xfrm>
            <a:off x="5266204" y="2822556"/>
            <a:ext cx="3640793" cy="400110"/>
          </a:xfrm>
          <a:prstGeom prst="rect">
            <a:avLst/>
          </a:prstGeom>
          <a:noFill/>
        </p:spPr>
        <p:txBody>
          <a:bodyPr wrap="square" rtlCol="0">
            <a:spAutoFit/>
          </a:bodyPr>
          <a:lstStyle>
            <a:defPPr>
              <a:defRPr lang="zh-CN"/>
            </a:defPPr>
            <a:lvl1pPr algn="ctr">
              <a:defRPr sz="6000" b="1">
                <a:blipFill dpi="0" rotWithShape="1">
                  <a:blip r:embed="rId3"/>
                  <a:srcRect/>
                  <a:stretch>
                    <a:fillRect/>
                  </a:stretch>
                </a:blipFill>
              </a:defRPr>
            </a:lvl1pPr>
          </a:lstStyle>
          <a:p>
            <a:pPr algn="dist"/>
            <a:r>
              <a:rPr lang="en-US" altLang="zh-CN" sz="2000" b="0" dirty="0">
                <a:solidFill>
                  <a:schemeClr val="bg1"/>
                </a:solidFill>
                <a:latin typeface="华文细黑" panose="02010600040101010101" pitchFamily="2" charset="-122"/>
                <a:ea typeface="华文细黑" panose="02010600040101010101" pitchFamily="2" charset="-122"/>
                <a:cs typeface="Arial" panose="020B0604020202020204" pitchFamily="34" charset="0"/>
              </a:rPr>
              <a:t>ADD YOUR TITLE HERE</a:t>
            </a: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3710940" y="1461544"/>
            <a:ext cx="4770120" cy="4770120"/>
          </a:xfrm>
          <a:prstGeom prst="rect">
            <a:avLst/>
          </a:prstGeom>
        </p:spPr>
      </p:pic>
      <p:sp>
        <p:nvSpPr>
          <p:cNvPr id="8" name="文本框 7"/>
          <p:cNvSpPr txBox="1"/>
          <p:nvPr/>
        </p:nvSpPr>
        <p:spPr>
          <a:xfrm>
            <a:off x="8812112" y="2833554"/>
            <a:ext cx="3048832" cy="900246"/>
          </a:xfrm>
          <a:prstGeom prst="rect">
            <a:avLst/>
          </a:prstGeom>
          <a:noFill/>
        </p:spPr>
        <p:txBody>
          <a:bodyPr wrap="square" rtlCol="0">
            <a:spAutoFit/>
          </a:bodyPr>
          <a:lstStyle/>
          <a:p>
            <a:pPr algn="just">
              <a:lnSpc>
                <a:spcPct val="125000"/>
              </a:lnSpc>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cs typeface="萝莉体 第二版" panose="02000500000000000000" pitchFamily="2" charset="-122"/>
              </a:rPr>
              <a:t>点击文本框即可进行编辑输入相关内容点击文本框即可进行编辑输入相关内容</a:t>
            </a:r>
          </a:p>
        </p:txBody>
      </p:sp>
      <p:sp>
        <p:nvSpPr>
          <p:cNvPr id="9" name="文本框 8"/>
          <p:cNvSpPr txBox="1"/>
          <p:nvPr/>
        </p:nvSpPr>
        <p:spPr>
          <a:xfrm>
            <a:off x="8812111" y="2505457"/>
            <a:ext cx="1997525" cy="400110"/>
          </a:xfrm>
          <a:prstGeom prst="rect">
            <a:avLst/>
          </a:prstGeom>
          <a:noFill/>
        </p:spPr>
        <p:txBody>
          <a:bodyPr wrap="square" rtlCol="0">
            <a:spAutoFit/>
          </a:bodyPr>
          <a:lstStyle/>
          <a:p>
            <a:r>
              <a:rPr lang="zh-CN" altLang="en-US" sz="2000" b="1" spc="600" dirty="0">
                <a:solidFill>
                  <a:srgbClr val="00A757"/>
                </a:solidFill>
                <a:latin typeface="微软雅黑" panose="020B0503020204020204" pitchFamily="34" charset="-122"/>
                <a:ea typeface="微软雅黑" panose="020B0503020204020204" pitchFamily="34" charset="-122"/>
                <a:cs typeface="萝莉体 第二版" panose="02000500000000000000" pitchFamily="2" charset="-122"/>
              </a:rPr>
              <a:t>编辑标题</a:t>
            </a:r>
          </a:p>
        </p:txBody>
      </p:sp>
      <p:sp>
        <p:nvSpPr>
          <p:cNvPr id="10" name="文本框 9"/>
          <p:cNvSpPr txBox="1"/>
          <p:nvPr/>
        </p:nvSpPr>
        <p:spPr>
          <a:xfrm>
            <a:off x="331057" y="2833554"/>
            <a:ext cx="3048832" cy="900246"/>
          </a:xfrm>
          <a:prstGeom prst="rect">
            <a:avLst/>
          </a:prstGeom>
          <a:noFill/>
        </p:spPr>
        <p:txBody>
          <a:bodyPr wrap="square" rtlCol="0">
            <a:spAutoFit/>
          </a:bodyPr>
          <a:lstStyle/>
          <a:p>
            <a:pPr algn="r">
              <a:lnSpc>
                <a:spcPct val="125000"/>
              </a:lnSpc>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cs typeface="萝莉体 第二版" panose="02000500000000000000" pitchFamily="2" charset="-122"/>
              </a:rPr>
              <a:t>点击文本框即可进行编辑输入相关内容点击文本框即可进行编辑输入相关内容</a:t>
            </a:r>
          </a:p>
        </p:txBody>
      </p:sp>
      <p:sp>
        <p:nvSpPr>
          <p:cNvPr id="11" name="文本框 10"/>
          <p:cNvSpPr txBox="1"/>
          <p:nvPr/>
        </p:nvSpPr>
        <p:spPr>
          <a:xfrm>
            <a:off x="1382364" y="2505457"/>
            <a:ext cx="1997525" cy="400110"/>
          </a:xfrm>
          <a:prstGeom prst="rect">
            <a:avLst/>
          </a:prstGeom>
          <a:noFill/>
        </p:spPr>
        <p:txBody>
          <a:bodyPr wrap="square" rtlCol="0">
            <a:spAutoFit/>
          </a:bodyPr>
          <a:lstStyle/>
          <a:p>
            <a:pPr algn="r"/>
            <a:r>
              <a:rPr lang="zh-CN" altLang="en-US" sz="2000" b="1" spc="600" dirty="0">
                <a:solidFill>
                  <a:srgbClr val="00A757"/>
                </a:solidFill>
                <a:latin typeface="微软雅黑" panose="020B0503020204020204" pitchFamily="34" charset="-122"/>
                <a:ea typeface="微软雅黑" panose="020B0503020204020204" pitchFamily="34" charset="-122"/>
                <a:cs typeface="萝莉体 第二版" panose="02000500000000000000" pitchFamily="2" charset="-122"/>
              </a:rPr>
              <a:t>编辑标题</a:t>
            </a:r>
          </a:p>
        </p:txBody>
      </p:sp>
      <p:grpSp>
        <p:nvGrpSpPr>
          <p:cNvPr id="13" name="组合 12"/>
          <p:cNvGrpSpPr/>
          <p:nvPr/>
        </p:nvGrpSpPr>
        <p:grpSpPr>
          <a:xfrm>
            <a:off x="3835268" y="86040"/>
            <a:ext cx="4533610" cy="821059"/>
            <a:chOff x="3835268" y="86040"/>
            <a:chExt cx="4533610" cy="821059"/>
          </a:xfrm>
        </p:grpSpPr>
        <p:sp>
          <p:nvSpPr>
            <p:cNvPr id="15" name="矩形 14"/>
            <p:cNvSpPr/>
            <p:nvPr/>
          </p:nvSpPr>
          <p:spPr>
            <a:xfrm>
              <a:off x="4521490" y="86040"/>
              <a:ext cx="3149598" cy="821059"/>
            </a:xfrm>
            <a:prstGeom prst="rect">
              <a:avLst/>
            </a:prstGeom>
          </p:spPr>
          <p:txBody>
            <a:bodyPr wrap="square">
              <a:spAutoFit/>
            </a:bodyPr>
            <a:lstStyle/>
            <a:p>
              <a:pPr algn="dist">
                <a:lnSpc>
                  <a:spcPct val="150000"/>
                </a:lnSpc>
              </a:pPr>
              <a:r>
                <a:rPr lang="zh-CN" altLang="en-US" sz="3600" dirty="0">
                  <a:solidFill>
                    <a:srgbClr val="00A757"/>
                  </a:solidFill>
                  <a:latin typeface="汉仪铸字童年体W" panose="00020600040101010101" pitchFamily="18" charset="-122"/>
                  <a:ea typeface="汉仪铸字童年体W" panose="00020600040101010101" pitchFamily="18" charset="-122"/>
                  <a:cs typeface="萝莉体 第二版" panose="02000500000000000000" pitchFamily="2" charset="-122"/>
                </a:rPr>
                <a:t>此处添加标题</a:t>
              </a:r>
              <a:endParaRPr lang="en-US" altLang="zh-CN" sz="3600" dirty="0">
                <a:solidFill>
                  <a:srgbClr val="00A757"/>
                </a:solidFill>
                <a:latin typeface="汉仪铸字童年体W" panose="00020600040101010101" pitchFamily="18" charset="-122"/>
                <a:ea typeface="汉仪铸字童年体W" panose="00020600040101010101" pitchFamily="18" charset="-122"/>
                <a:cs typeface="萝莉体 第二版" panose="02000500000000000000" pitchFamily="2" charset="-122"/>
              </a:endParaRPr>
            </a:p>
          </p:txBody>
        </p:sp>
        <p:cxnSp>
          <p:nvCxnSpPr>
            <p:cNvPr id="18" name="直接连接符 17"/>
            <p:cNvCxnSpPr/>
            <p:nvPr/>
          </p:nvCxnSpPr>
          <p:spPr>
            <a:xfrm>
              <a:off x="7789758" y="554445"/>
              <a:ext cx="579120" cy="0"/>
            </a:xfrm>
            <a:prstGeom prst="line">
              <a:avLst/>
            </a:prstGeom>
            <a:ln w="41275" cap="rnd">
              <a:solidFill>
                <a:srgbClr val="00A757"/>
              </a:solidFill>
              <a:round/>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a:off x="3835268" y="554445"/>
              <a:ext cx="579120" cy="0"/>
            </a:xfrm>
            <a:prstGeom prst="line">
              <a:avLst/>
            </a:prstGeom>
            <a:ln w="41275" cap="rnd">
              <a:solidFill>
                <a:srgbClr val="00A757"/>
              </a:solidFill>
              <a:round/>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nodeType="clickEffect">
                                  <p:stCondLst>
                                    <p:cond delay="0"/>
                                  </p:stCondLst>
                                  <p:childTnLst>
                                    <p:set>
                                      <p:cBhvr>
                                        <p:cTn id="19" dur="1" fill="hold">
                                          <p:stCondLst>
                                            <p:cond delay="0"/>
                                          </p:stCondLst>
                                        </p:cTn>
                                        <p:tgtEl>
                                          <p:spTgt spid="11">
                                            <p:txEl>
                                              <p:pRg st="0" end="0"/>
                                            </p:txEl>
                                          </p:spTgt>
                                        </p:tgtEl>
                                        <p:attrNameLst>
                                          <p:attrName>style.visibility</p:attrName>
                                        </p:attrNameLst>
                                      </p:cBhvr>
                                      <p:to>
                                        <p:strVal val="visible"/>
                                      </p:to>
                                    </p:set>
                                    <p:anim calcmode="lin" valueType="num">
                                      <p:cBhvr>
                                        <p:cTn id="20" dur="500" fill="hold"/>
                                        <p:tgtEl>
                                          <p:spTgt spid="11">
                                            <p:txEl>
                                              <p:pRg st="0" end="0"/>
                                            </p:txEl>
                                          </p:spTgt>
                                        </p:tgtEl>
                                        <p:attrNameLst>
                                          <p:attrName>ppt_w</p:attrName>
                                        </p:attrNameLst>
                                      </p:cBhvr>
                                      <p:tavLst>
                                        <p:tav tm="0">
                                          <p:val>
                                            <p:fltVal val="0"/>
                                          </p:val>
                                        </p:tav>
                                        <p:tav tm="100000">
                                          <p:val>
                                            <p:strVal val="#ppt_w"/>
                                          </p:val>
                                        </p:tav>
                                      </p:tavLst>
                                    </p:anim>
                                    <p:anim calcmode="lin" valueType="num">
                                      <p:cBhvr>
                                        <p:cTn id="21" dur="500" fill="hold"/>
                                        <p:tgtEl>
                                          <p:spTgt spid="11">
                                            <p:txEl>
                                              <p:pRg st="0" end="0"/>
                                            </p:txEl>
                                          </p:spTgt>
                                        </p:tgtEl>
                                        <p:attrNameLst>
                                          <p:attrName>ppt_h</p:attrName>
                                        </p:attrNameLst>
                                      </p:cBhvr>
                                      <p:tavLst>
                                        <p:tav tm="0">
                                          <p:val>
                                            <p:fltVal val="0"/>
                                          </p:val>
                                        </p:tav>
                                        <p:tav tm="100000">
                                          <p:val>
                                            <p:strVal val="#ppt_h"/>
                                          </p:val>
                                        </p:tav>
                                      </p:tavLst>
                                    </p:anim>
                                    <p:animEffect transition="in" filter="fade">
                                      <p:cBhvr>
                                        <p:cTn id="22" dur="500"/>
                                        <p:tgtEl>
                                          <p:spTgt spid="11">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randombar(horizontal)">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p:cTn id="32" dur="500" fill="hold"/>
                                        <p:tgtEl>
                                          <p:spTgt spid="9"/>
                                        </p:tgtEl>
                                        <p:attrNameLst>
                                          <p:attrName>ppt_w</p:attrName>
                                        </p:attrNameLst>
                                      </p:cBhvr>
                                      <p:tavLst>
                                        <p:tav tm="0">
                                          <p:val>
                                            <p:fltVal val="0"/>
                                          </p:val>
                                        </p:tav>
                                        <p:tav tm="100000">
                                          <p:val>
                                            <p:strVal val="#ppt_w"/>
                                          </p:val>
                                        </p:tav>
                                      </p:tavLst>
                                    </p:anim>
                                    <p:anim calcmode="lin" valueType="num">
                                      <p:cBhvr>
                                        <p:cTn id="33" dur="500" fill="hold"/>
                                        <p:tgtEl>
                                          <p:spTgt spid="9"/>
                                        </p:tgtEl>
                                        <p:attrNameLst>
                                          <p:attrName>ppt_h</p:attrName>
                                        </p:attrNameLst>
                                      </p:cBhvr>
                                      <p:tavLst>
                                        <p:tav tm="0">
                                          <p:val>
                                            <p:fltVal val="0"/>
                                          </p:val>
                                        </p:tav>
                                        <p:tav tm="100000">
                                          <p:val>
                                            <p:strVal val="#ppt_h"/>
                                          </p:val>
                                        </p:tav>
                                      </p:tavLst>
                                    </p:anim>
                                    <p:animEffect transition="in" filter="fade">
                                      <p:cBhvr>
                                        <p:cTn id="34" dur="500"/>
                                        <p:tgtEl>
                                          <p:spTgt spid="9"/>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randombar(horizontal)">
                                      <p:cBhvr>
                                        <p:cTn id="3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92130" y="1461544"/>
            <a:ext cx="5607739" cy="3998961"/>
          </a:xfrm>
          <a:prstGeom prst="rect">
            <a:avLst/>
          </a:prstGeom>
        </p:spPr>
      </p:pic>
      <p:grpSp>
        <p:nvGrpSpPr>
          <p:cNvPr id="7" name="组合 6"/>
          <p:cNvGrpSpPr/>
          <p:nvPr/>
        </p:nvGrpSpPr>
        <p:grpSpPr>
          <a:xfrm>
            <a:off x="3835268" y="86040"/>
            <a:ext cx="4533610" cy="821059"/>
            <a:chOff x="3835268" y="86040"/>
            <a:chExt cx="4533610" cy="821059"/>
          </a:xfrm>
        </p:grpSpPr>
        <p:sp>
          <p:nvSpPr>
            <p:cNvPr id="8" name="矩形 7"/>
            <p:cNvSpPr/>
            <p:nvPr/>
          </p:nvSpPr>
          <p:spPr>
            <a:xfrm>
              <a:off x="4521490" y="86040"/>
              <a:ext cx="3149598" cy="821059"/>
            </a:xfrm>
            <a:prstGeom prst="rect">
              <a:avLst/>
            </a:prstGeom>
          </p:spPr>
          <p:txBody>
            <a:bodyPr wrap="square">
              <a:spAutoFit/>
            </a:bodyPr>
            <a:lstStyle/>
            <a:p>
              <a:pPr algn="dist">
                <a:lnSpc>
                  <a:spcPct val="150000"/>
                </a:lnSpc>
              </a:pPr>
              <a:r>
                <a:rPr lang="zh-CN" altLang="en-US" sz="3600" dirty="0">
                  <a:solidFill>
                    <a:srgbClr val="00A757"/>
                  </a:solidFill>
                  <a:latin typeface="汉仪铸字童年体W" panose="00020600040101010101" pitchFamily="18" charset="-122"/>
                  <a:ea typeface="汉仪铸字童年体W" panose="00020600040101010101" pitchFamily="18" charset="-122"/>
                  <a:cs typeface="萝莉体 第二版" panose="02000500000000000000" pitchFamily="2" charset="-122"/>
                </a:rPr>
                <a:t>此处添加标题</a:t>
              </a:r>
              <a:endParaRPr lang="en-US" altLang="zh-CN" sz="3600" dirty="0">
                <a:solidFill>
                  <a:srgbClr val="00A757"/>
                </a:solidFill>
                <a:latin typeface="汉仪铸字童年体W" panose="00020600040101010101" pitchFamily="18" charset="-122"/>
                <a:ea typeface="汉仪铸字童年体W" panose="00020600040101010101" pitchFamily="18" charset="-122"/>
                <a:cs typeface="萝莉体 第二版" panose="02000500000000000000" pitchFamily="2" charset="-122"/>
              </a:endParaRPr>
            </a:p>
          </p:txBody>
        </p:sp>
        <p:cxnSp>
          <p:nvCxnSpPr>
            <p:cNvPr id="9" name="直接连接符 8"/>
            <p:cNvCxnSpPr/>
            <p:nvPr/>
          </p:nvCxnSpPr>
          <p:spPr>
            <a:xfrm>
              <a:off x="7789758" y="554445"/>
              <a:ext cx="579120" cy="0"/>
            </a:xfrm>
            <a:prstGeom prst="line">
              <a:avLst/>
            </a:prstGeom>
            <a:ln w="41275" cap="rnd">
              <a:solidFill>
                <a:srgbClr val="00A757"/>
              </a:solidFill>
              <a:round/>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3835268" y="554445"/>
              <a:ext cx="579120" cy="0"/>
            </a:xfrm>
            <a:prstGeom prst="line">
              <a:avLst/>
            </a:prstGeom>
            <a:ln w="41275" cap="rnd">
              <a:solidFill>
                <a:srgbClr val="00A757"/>
              </a:solidFill>
              <a:round/>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1000" fill="hold"/>
                                        <p:tgtEl>
                                          <p:spTgt spid="6"/>
                                        </p:tgtEl>
                                        <p:attrNameLst>
                                          <p:attrName>ppt_w</p:attrName>
                                        </p:attrNameLst>
                                      </p:cBhvr>
                                      <p:tavLst>
                                        <p:tav tm="0">
                                          <p:val>
                                            <p:fltVal val="0"/>
                                          </p:val>
                                        </p:tav>
                                        <p:tav tm="100000">
                                          <p:val>
                                            <p:strVal val="#ppt_w"/>
                                          </p:val>
                                        </p:tav>
                                      </p:tavLst>
                                    </p:anim>
                                    <p:anim calcmode="lin" valueType="num">
                                      <p:cBhvr>
                                        <p:cTn id="14" dur="1000" fill="hold"/>
                                        <p:tgtEl>
                                          <p:spTgt spid="6"/>
                                        </p:tgtEl>
                                        <p:attrNameLst>
                                          <p:attrName>ppt_h</p:attrName>
                                        </p:attrNameLst>
                                      </p:cBhvr>
                                      <p:tavLst>
                                        <p:tav tm="0">
                                          <p:val>
                                            <p:fltVal val="0"/>
                                          </p:val>
                                        </p:tav>
                                        <p:tav tm="100000">
                                          <p:val>
                                            <p:strVal val="#ppt_h"/>
                                          </p:val>
                                        </p:tav>
                                      </p:tavLst>
                                    </p:anim>
                                    <p:anim calcmode="lin" valueType="num">
                                      <p:cBhvr>
                                        <p:cTn id="15" dur="1000" fill="hold"/>
                                        <p:tgtEl>
                                          <p:spTgt spid="6"/>
                                        </p:tgtEl>
                                        <p:attrNameLst>
                                          <p:attrName>style.rotation</p:attrName>
                                        </p:attrNameLst>
                                      </p:cBhvr>
                                      <p:tavLst>
                                        <p:tav tm="0">
                                          <p:val>
                                            <p:fltVal val="90"/>
                                          </p:val>
                                        </p:tav>
                                        <p:tav tm="100000">
                                          <p:val>
                                            <p:fltVal val="0"/>
                                          </p:val>
                                        </p:tav>
                                      </p:tavLst>
                                    </p:anim>
                                    <p:animEffect transition="in" filter="fade">
                                      <p:cBhvr>
                                        <p:cTn id="16"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928"/>
            <a:ext cx="12192000" cy="6858000"/>
          </a:xfrm>
          <a:prstGeom prst="rect">
            <a:avLst/>
          </a:prstGeom>
        </p:spPr>
      </p:pic>
      <p:sp>
        <p:nvSpPr>
          <p:cNvPr id="6" name="文本框 5"/>
          <p:cNvSpPr txBox="1"/>
          <p:nvPr/>
        </p:nvSpPr>
        <p:spPr>
          <a:xfrm>
            <a:off x="3331634" y="4659772"/>
            <a:ext cx="5450732" cy="556884"/>
          </a:xfrm>
          <a:prstGeom prst="rect">
            <a:avLst/>
          </a:prstGeom>
          <a:noFill/>
          <a:ln w="3175">
            <a:noFill/>
            <a:prstDash val="solid"/>
          </a:ln>
        </p:spPr>
        <p:txBody>
          <a:bodyPr wrap="square" rtlCol="0">
            <a:spAutoFit/>
          </a:bodyPr>
          <a:lstStyle>
            <a:defPPr>
              <a:defRPr lang="zh-CN"/>
            </a:defPPr>
            <a:lvl1pPr algn="ctr">
              <a:defRPr sz="6000" b="1">
                <a:blipFill dpi="0" rotWithShape="1">
                  <a:blip r:embed="rId3"/>
                  <a:srcRect/>
                  <a:stretch>
                    <a:fillRect/>
                  </a:stretch>
                </a:blipFill>
              </a:defRPr>
            </a:lvl1pPr>
          </a:lstStyle>
          <a:p>
            <a:pPr>
              <a:lnSpc>
                <a:spcPct val="150000"/>
              </a:lnSpc>
            </a:pPr>
            <a:r>
              <a:rPr lang="en-US" altLang="zh-CN" sz="1050" b="0" dirty="0">
                <a:solidFill>
                  <a:schemeClr val="tx1">
                    <a:lumMod val="75000"/>
                    <a:lumOff val="25000"/>
                  </a:schemeClr>
                </a:solidFill>
                <a:latin typeface="造字工房悦圆演示版常规体" pitchFamily="50" charset="-122"/>
                <a:ea typeface="造字工房悦圆演示版常规体" pitchFamily="50" charset="-122"/>
              </a:rPr>
              <a:t>A company is an association or collection of individuals, whether natural persons, legal persons, or a mixture of both. </a:t>
            </a:r>
          </a:p>
        </p:txBody>
      </p:sp>
      <p:cxnSp>
        <p:nvCxnSpPr>
          <p:cNvPr id="7" name="直接连接符 6"/>
          <p:cNvCxnSpPr/>
          <p:nvPr/>
        </p:nvCxnSpPr>
        <p:spPr>
          <a:xfrm>
            <a:off x="3363914" y="4362258"/>
            <a:ext cx="1428009" cy="0"/>
          </a:xfrm>
          <a:prstGeom prst="line">
            <a:avLst/>
          </a:prstGeom>
          <a:ln w="34925" cap="rnd">
            <a:solidFill>
              <a:schemeClr val="tx1">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4791923" y="4112235"/>
            <a:ext cx="2608154" cy="461665"/>
          </a:xfrm>
          <a:prstGeom prst="rect">
            <a:avLst/>
          </a:prstGeom>
          <a:noFill/>
        </p:spPr>
        <p:txBody>
          <a:bodyPr wrap="square" rtlCol="0">
            <a:spAutoFit/>
          </a:bodyPr>
          <a:lstStyle/>
          <a:p>
            <a:pPr algn="dist"/>
            <a:r>
              <a:rPr lang="zh-CN" altLang="en-US" sz="2400" dirty="0">
                <a:latin typeface="造字工房悦圆演示版常规体" pitchFamily="50" charset="-122"/>
                <a:ea typeface="造字工房悦圆演示版常规体" pitchFamily="50" charset="-122"/>
              </a:rPr>
              <a:t>感谢您的观看</a:t>
            </a:r>
          </a:p>
        </p:txBody>
      </p:sp>
      <p:cxnSp>
        <p:nvCxnSpPr>
          <p:cNvPr id="9" name="直接连接符 8"/>
          <p:cNvCxnSpPr/>
          <p:nvPr/>
        </p:nvCxnSpPr>
        <p:spPr>
          <a:xfrm>
            <a:off x="7468026" y="4362258"/>
            <a:ext cx="1428009" cy="0"/>
          </a:xfrm>
          <a:prstGeom prst="line">
            <a:avLst/>
          </a:prstGeom>
          <a:ln w="34925" cap="rnd">
            <a:solidFill>
              <a:schemeClr val="tx1">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10" name="文本框 9"/>
          <p:cNvSpPr txBox="1"/>
          <p:nvPr/>
        </p:nvSpPr>
        <p:spPr>
          <a:xfrm>
            <a:off x="4298950" y="5554959"/>
            <a:ext cx="4057650" cy="461665"/>
          </a:xfrm>
          <a:prstGeom prst="rect">
            <a:avLst/>
          </a:prstGeom>
          <a:noFill/>
        </p:spPr>
        <p:txBody>
          <a:bodyPr wrap="square" rtlCol="0">
            <a:spAutoFit/>
          </a:bodyPr>
          <a:lstStyle/>
          <a:p>
            <a:pPr algn="dist"/>
            <a:r>
              <a:rPr lang="zh-CN" altLang="en-US" sz="2400">
                <a:latin typeface="造字工房悦圆演示版常规体" pitchFamily="50" charset="-122"/>
                <a:ea typeface="造字工房悦圆演示版常规体" pitchFamily="50" charset="-122"/>
              </a:rPr>
              <a:t>班主任               </a:t>
            </a:r>
            <a:r>
              <a:rPr lang="en-US" altLang="zh-CN" sz="2400">
                <a:latin typeface="造字工房悦圆演示版常规体" pitchFamily="50" charset="-122"/>
                <a:ea typeface="造字工房悦圆演示版常规体" pitchFamily="50" charset="-122"/>
              </a:rPr>
              <a:t>xiazaii  </a:t>
            </a:r>
            <a:endParaRPr lang="zh-CN" altLang="en-US" sz="2400" dirty="0">
              <a:latin typeface="造字工房悦圆演示版常规体" pitchFamily="50" charset="-122"/>
              <a:ea typeface="造字工房悦圆演示版常规体" pitchFamily="50" charset="-122"/>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randombar(horizontal)">
                                      <p:cBhvr>
                                        <p:cTn id="10" dur="500"/>
                                        <p:tgtEl>
                                          <p:spTgt spid="8"/>
                                        </p:tgtEl>
                                      </p:cBhvr>
                                    </p:animEffect>
                                  </p:childTnLst>
                                </p:cTn>
                              </p:par>
                              <p:par>
                                <p:cTn id="11" presetID="14" presetClass="entr" presetSubtype="1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randombar(horizontal)">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1000"/>
                                        <p:tgtEl>
                                          <p:spTgt spid="6"/>
                                        </p:tgtEl>
                                      </p:cBhvr>
                                    </p:animEffect>
                                    <p:anim calcmode="lin" valueType="num">
                                      <p:cBhvr>
                                        <p:cTn id="19" dur="1000" fill="hold"/>
                                        <p:tgtEl>
                                          <p:spTgt spid="6"/>
                                        </p:tgtEl>
                                        <p:attrNameLst>
                                          <p:attrName>ppt_x</p:attrName>
                                        </p:attrNameLst>
                                      </p:cBhvr>
                                      <p:tavLst>
                                        <p:tav tm="0">
                                          <p:val>
                                            <p:strVal val="#ppt_x"/>
                                          </p:val>
                                        </p:tav>
                                        <p:tav tm="100000">
                                          <p:val>
                                            <p:strVal val="#ppt_x"/>
                                          </p:val>
                                        </p:tav>
                                      </p:tavLst>
                                    </p:anim>
                                    <p:anim calcmode="lin" valueType="num">
                                      <p:cBhvr>
                                        <p:cTn id="2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Effect transition="in" filter="fade">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文本框 2"/>
          <p:cNvSpPr txBox="1"/>
          <p:nvPr/>
        </p:nvSpPr>
        <p:spPr>
          <a:xfrm>
            <a:off x="5176697" y="1603783"/>
            <a:ext cx="1838605" cy="369332"/>
          </a:xfrm>
          <a:prstGeom prst="rect">
            <a:avLst/>
          </a:prstGeom>
          <a:noFill/>
        </p:spPr>
        <p:txBody>
          <a:bodyPr wrap="square" rtlCol="0">
            <a:spAutoFit/>
          </a:bodyPr>
          <a:lstStyle/>
          <a:p>
            <a:pPr algn="dist"/>
            <a:r>
              <a:rPr lang="en-US" altLang="zh-CN" dirty="0">
                <a:solidFill>
                  <a:srgbClr val="DF171A"/>
                </a:solidFill>
                <a:latin typeface="造字工房悦圆演示版常规体" pitchFamily="50" charset="-122"/>
                <a:ea typeface="造字工房悦圆演示版常规体" pitchFamily="50" charset="-122"/>
                <a:cs typeface="Arial" panose="020B0604020202020204" pitchFamily="34" charset="0"/>
              </a:rPr>
              <a:t>CONTENTS</a:t>
            </a:r>
            <a:endParaRPr lang="zh-CN" altLang="en-US" dirty="0">
              <a:solidFill>
                <a:srgbClr val="DF171A"/>
              </a:solidFill>
              <a:latin typeface="造字工房悦圆演示版常规体" pitchFamily="50" charset="-122"/>
              <a:ea typeface="造字工房悦圆演示版常规体" pitchFamily="50" charset="-122"/>
              <a:cs typeface="Arial" panose="020B0604020202020204" pitchFamily="34" charset="0"/>
            </a:endParaRPr>
          </a:p>
        </p:txBody>
      </p:sp>
      <p:sp>
        <p:nvSpPr>
          <p:cNvPr id="4" name="文本框 3"/>
          <p:cNvSpPr txBox="1"/>
          <p:nvPr/>
        </p:nvSpPr>
        <p:spPr>
          <a:xfrm>
            <a:off x="4906098" y="453944"/>
            <a:ext cx="2379802" cy="1107996"/>
          </a:xfrm>
          <a:prstGeom prst="rect">
            <a:avLst/>
          </a:prstGeom>
          <a:noFill/>
        </p:spPr>
        <p:txBody>
          <a:bodyPr wrap="square" rtlCol="0">
            <a:spAutoFit/>
          </a:bodyPr>
          <a:lstStyle/>
          <a:p>
            <a:pPr algn="dist"/>
            <a:r>
              <a:rPr lang="zh-CN" altLang="en-US" sz="6600" b="1" dirty="0">
                <a:solidFill>
                  <a:srgbClr val="DF171A"/>
                </a:solidFill>
                <a:latin typeface="造字工房悦圆（非商用）常规体" pitchFamily="50" charset="-122"/>
                <a:ea typeface="造字工房悦圆（非商用）常规体" pitchFamily="50" charset="-122"/>
                <a:cs typeface="Arial" panose="020B0604020202020204" pitchFamily="34" charset="0"/>
              </a:rPr>
              <a:t>目 录</a:t>
            </a:r>
          </a:p>
        </p:txBody>
      </p:sp>
      <p:sp>
        <p:nvSpPr>
          <p:cNvPr id="5" name="矩形 4"/>
          <p:cNvSpPr/>
          <p:nvPr/>
        </p:nvSpPr>
        <p:spPr>
          <a:xfrm>
            <a:off x="4073181" y="2277431"/>
            <a:ext cx="4045636" cy="584775"/>
          </a:xfrm>
          <a:prstGeom prst="rect">
            <a:avLst/>
          </a:prstGeom>
        </p:spPr>
        <p:txBody>
          <a:bodyPr wrap="square">
            <a:spAutoFit/>
          </a:bodyPr>
          <a:lstStyle/>
          <a:p>
            <a:pPr algn="dist"/>
            <a:r>
              <a:rPr lang="en-US" altLang="zh-CN" sz="3200" dirty="0">
                <a:solidFill>
                  <a:srgbClr val="00A757"/>
                </a:solidFill>
                <a:latin typeface="造字工房悦圆（非商用）常规体" pitchFamily="50" charset="-122"/>
                <a:ea typeface="造字工房悦圆（非商用）常规体" pitchFamily="50" charset="-122"/>
              </a:rPr>
              <a:t>01.</a:t>
            </a:r>
            <a:r>
              <a:rPr lang="zh-CN" altLang="en-US" sz="3200" dirty="0">
                <a:solidFill>
                  <a:srgbClr val="00A757"/>
                </a:solidFill>
                <a:latin typeface="造字工房悦圆（非商用）常规体" pitchFamily="50" charset="-122"/>
                <a:ea typeface="造字工房悦圆（非商用）常规体" pitchFamily="50" charset="-122"/>
              </a:rPr>
              <a:t>此处添加标题</a:t>
            </a:r>
          </a:p>
        </p:txBody>
      </p:sp>
      <p:sp>
        <p:nvSpPr>
          <p:cNvPr id="6" name="矩形 5"/>
          <p:cNvSpPr/>
          <p:nvPr/>
        </p:nvSpPr>
        <p:spPr>
          <a:xfrm>
            <a:off x="4073181" y="3088716"/>
            <a:ext cx="4045636" cy="584775"/>
          </a:xfrm>
          <a:prstGeom prst="rect">
            <a:avLst/>
          </a:prstGeom>
        </p:spPr>
        <p:txBody>
          <a:bodyPr wrap="square">
            <a:spAutoFit/>
          </a:bodyPr>
          <a:lstStyle/>
          <a:p>
            <a:pPr algn="dist"/>
            <a:r>
              <a:rPr lang="en-US" altLang="zh-CN" sz="3200" dirty="0">
                <a:solidFill>
                  <a:srgbClr val="00A757"/>
                </a:solidFill>
                <a:latin typeface="造字工房悦圆（非商用）常规体" pitchFamily="50" charset="-122"/>
                <a:ea typeface="造字工房悦圆（非商用）常规体" pitchFamily="50" charset="-122"/>
              </a:rPr>
              <a:t>02.</a:t>
            </a:r>
            <a:r>
              <a:rPr lang="zh-CN" altLang="en-US" sz="3200" dirty="0">
                <a:solidFill>
                  <a:srgbClr val="00A757"/>
                </a:solidFill>
                <a:latin typeface="造字工房悦圆（非商用）常规体" pitchFamily="50" charset="-122"/>
                <a:ea typeface="造字工房悦圆（非商用）常规体" pitchFamily="50" charset="-122"/>
              </a:rPr>
              <a:t>此处添加标题</a:t>
            </a:r>
          </a:p>
        </p:txBody>
      </p:sp>
      <p:sp>
        <p:nvSpPr>
          <p:cNvPr id="7" name="矩形 6"/>
          <p:cNvSpPr/>
          <p:nvPr/>
        </p:nvSpPr>
        <p:spPr>
          <a:xfrm>
            <a:off x="4073182" y="3900001"/>
            <a:ext cx="4045636" cy="584775"/>
          </a:xfrm>
          <a:prstGeom prst="rect">
            <a:avLst/>
          </a:prstGeom>
        </p:spPr>
        <p:txBody>
          <a:bodyPr wrap="square">
            <a:spAutoFit/>
          </a:bodyPr>
          <a:lstStyle/>
          <a:p>
            <a:pPr algn="dist"/>
            <a:r>
              <a:rPr lang="en-US" altLang="zh-CN" sz="3200" dirty="0">
                <a:solidFill>
                  <a:srgbClr val="00A757"/>
                </a:solidFill>
                <a:latin typeface="造字工房悦圆（非商用）常规体" pitchFamily="50" charset="-122"/>
                <a:ea typeface="造字工房悦圆（非商用）常规体" pitchFamily="50" charset="-122"/>
              </a:rPr>
              <a:t>03.</a:t>
            </a:r>
            <a:r>
              <a:rPr lang="zh-CN" altLang="en-US" sz="3200" dirty="0">
                <a:solidFill>
                  <a:srgbClr val="00A757"/>
                </a:solidFill>
                <a:latin typeface="造字工房悦圆（非商用）常规体" pitchFamily="50" charset="-122"/>
                <a:ea typeface="造字工房悦圆（非商用）常规体" pitchFamily="50" charset="-122"/>
              </a:rPr>
              <a:t>此处添加标题</a:t>
            </a:r>
          </a:p>
        </p:txBody>
      </p:sp>
      <p:sp>
        <p:nvSpPr>
          <p:cNvPr id="8" name="矩形 7"/>
          <p:cNvSpPr/>
          <p:nvPr/>
        </p:nvSpPr>
        <p:spPr>
          <a:xfrm>
            <a:off x="4073181" y="4711285"/>
            <a:ext cx="4045636" cy="584775"/>
          </a:xfrm>
          <a:prstGeom prst="rect">
            <a:avLst/>
          </a:prstGeom>
        </p:spPr>
        <p:txBody>
          <a:bodyPr wrap="square">
            <a:spAutoFit/>
          </a:bodyPr>
          <a:lstStyle/>
          <a:p>
            <a:pPr algn="dist"/>
            <a:r>
              <a:rPr lang="en-US" altLang="zh-CN" sz="3200" dirty="0">
                <a:solidFill>
                  <a:srgbClr val="00A757"/>
                </a:solidFill>
                <a:latin typeface="造字工房悦圆（非商用）常规体" pitchFamily="50" charset="-122"/>
                <a:ea typeface="造字工房悦圆（非商用）常规体" pitchFamily="50" charset="-122"/>
              </a:rPr>
              <a:t>04.</a:t>
            </a:r>
            <a:r>
              <a:rPr lang="zh-CN" altLang="en-US" sz="3200" dirty="0">
                <a:solidFill>
                  <a:srgbClr val="00A757"/>
                </a:solidFill>
                <a:latin typeface="造字工房悦圆（非商用）常规体" pitchFamily="50" charset="-122"/>
                <a:ea typeface="造字工房悦圆（非商用）常规体" pitchFamily="50" charset="-122"/>
              </a:rPr>
              <a:t>此处添加标题</a:t>
            </a:r>
          </a:p>
        </p:txBody>
      </p:sp>
      <p:sp>
        <p:nvSpPr>
          <p:cNvPr id="9" name="矩形 8"/>
          <p:cNvSpPr/>
          <p:nvPr/>
        </p:nvSpPr>
        <p:spPr>
          <a:xfrm>
            <a:off x="4073181" y="5522570"/>
            <a:ext cx="4045636" cy="584775"/>
          </a:xfrm>
          <a:prstGeom prst="rect">
            <a:avLst/>
          </a:prstGeom>
        </p:spPr>
        <p:txBody>
          <a:bodyPr wrap="square">
            <a:spAutoFit/>
          </a:bodyPr>
          <a:lstStyle/>
          <a:p>
            <a:pPr algn="dist"/>
            <a:r>
              <a:rPr lang="en-US" altLang="zh-CN" sz="3200" dirty="0">
                <a:solidFill>
                  <a:srgbClr val="00A757"/>
                </a:solidFill>
                <a:latin typeface="造字工房悦圆（非商用）常规体" pitchFamily="50" charset="-122"/>
                <a:ea typeface="造字工房悦圆（非商用）常规体" pitchFamily="50" charset="-122"/>
              </a:rPr>
              <a:t>05.</a:t>
            </a:r>
            <a:r>
              <a:rPr lang="zh-CN" altLang="en-US" sz="3200" dirty="0">
                <a:solidFill>
                  <a:srgbClr val="00A757"/>
                </a:solidFill>
                <a:latin typeface="造字工房悦圆（非商用）常规体" pitchFamily="50" charset="-122"/>
                <a:ea typeface="造字工房悦圆（非商用）常规体" pitchFamily="50" charset="-122"/>
              </a:rPr>
              <a:t>此处添加标题</a:t>
            </a: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0-#ppt_w/2"/>
                                          </p:val>
                                        </p:tav>
                                        <p:tav tm="100000">
                                          <p:val>
                                            <p:strVal val="#ppt_x"/>
                                          </p:val>
                                        </p:tav>
                                      </p:tavLst>
                                    </p:anim>
                                    <p:anim calcmode="lin" valueType="num">
                                      <p:cBhvr additive="base">
                                        <p:cTn id="20" dur="500" fill="hold"/>
                                        <p:tgtEl>
                                          <p:spTgt spid="5"/>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1+#ppt_w/2"/>
                                          </p:val>
                                        </p:tav>
                                        <p:tav tm="100000">
                                          <p:val>
                                            <p:strVal val="#ppt_x"/>
                                          </p:val>
                                        </p:tav>
                                      </p:tavLst>
                                    </p:anim>
                                    <p:anim calcmode="lin" valueType="num">
                                      <p:cBhvr additive="base">
                                        <p:cTn id="24" dur="500" fill="hold"/>
                                        <p:tgtEl>
                                          <p:spTgt spid="6"/>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0-#ppt_w/2"/>
                                          </p:val>
                                        </p:tav>
                                        <p:tav tm="100000">
                                          <p:val>
                                            <p:strVal val="#ppt_x"/>
                                          </p:val>
                                        </p:tav>
                                      </p:tavLst>
                                    </p:anim>
                                    <p:anim calcmode="lin" valueType="num">
                                      <p:cBhvr additive="base">
                                        <p:cTn id="28" dur="500" fill="hold"/>
                                        <p:tgtEl>
                                          <p:spTgt spid="7"/>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1+#ppt_w/2"/>
                                          </p:val>
                                        </p:tav>
                                        <p:tav tm="100000">
                                          <p:val>
                                            <p:strVal val="#ppt_x"/>
                                          </p:val>
                                        </p:tav>
                                      </p:tavLst>
                                    </p:anim>
                                    <p:anim calcmode="lin" valueType="num">
                                      <p:cBhvr additive="base">
                                        <p:cTn id="32" dur="500" fill="hold"/>
                                        <p:tgtEl>
                                          <p:spTgt spid="8"/>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fill="hold"/>
                                        <p:tgtEl>
                                          <p:spTgt spid="9"/>
                                        </p:tgtEl>
                                        <p:attrNameLst>
                                          <p:attrName>ppt_x</p:attrName>
                                        </p:attrNameLst>
                                      </p:cBhvr>
                                      <p:tavLst>
                                        <p:tav tm="0">
                                          <p:val>
                                            <p:strVal val="0-#ppt_w/2"/>
                                          </p:val>
                                        </p:tav>
                                        <p:tav tm="100000">
                                          <p:val>
                                            <p:strVal val="#ppt_x"/>
                                          </p:val>
                                        </p:tav>
                                      </p:tavLst>
                                    </p:anim>
                                    <p:anim calcmode="lin" valueType="num">
                                      <p:cBhvr additive="base">
                                        <p:cTn id="36"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文本框 2"/>
          <p:cNvSpPr txBox="1"/>
          <p:nvPr/>
        </p:nvSpPr>
        <p:spPr>
          <a:xfrm>
            <a:off x="2871894" y="1647944"/>
            <a:ext cx="2668692" cy="2215991"/>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13800" b="1" spc="-300" dirty="0">
                <a:solidFill>
                  <a:schemeClr val="bg1"/>
                </a:solidFill>
                <a:effectLst>
                  <a:outerShdw blurRad="38100" dist="38100" dir="2700000" algn="tl">
                    <a:srgbClr val="000000">
                      <a:alpha val="43137"/>
                    </a:srgbClr>
                  </a:outerShdw>
                </a:effectLst>
                <a:latin typeface="造字工房悦圆（非商用）常规体" pitchFamily="50" charset="-122"/>
                <a:ea typeface="造字工房悦圆（非商用）常规体" pitchFamily="50" charset="-122"/>
                <a:cs typeface="Arial" panose="020B0604020202020204" pitchFamily="34" charset="0"/>
              </a:rPr>
              <a:t>01 </a:t>
            </a:r>
            <a:endParaRPr lang="zh-CN" altLang="en-US" sz="13800" b="1" spc="-300" dirty="0">
              <a:solidFill>
                <a:schemeClr val="bg1"/>
              </a:solidFill>
              <a:effectLst>
                <a:outerShdw blurRad="38100" dist="38100" dir="2700000" algn="tl">
                  <a:srgbClr val="000000">
                    <a:alpha val="43137"/>
                  </a:srgbClr>
                </a:outerShdw>
              </a:effectLst>
              <a:latin typeface="造字工房悦圆（非商用）常规体" pitchFamily="50" charset="-122"/>
              <a:ea typeface="造字工房悦圆（非商用）常规体" pitchFamily="50" charset="-122"/>
              <a:cs typeface="Arial" panose="020B0604020202020204" pitchFamily="34" charset="0"/>
            </a:endParaRPr>
          </a:p>
        </p:txBody>
      </p:sp>
      <p:sp>
        <p:nvSpPr>
          <p:cNvPr id="4" name="矩形 3"/>
          <p:cNvSpPr/>
          <p:nvPr/>
        </p:nvSpPr>
        <p:spPr>
          <a:xfrm>
            <a:off x="5266204" y="1670316"/>
            <a:ext cx="4449296" cy="1390765"/>
          </a:xfrm>
          <a:prstGeom prst="rect">
            <a:avLst/>
          </a:prstGeom>
        </p:spPr>
        <p:txBody>
          <a:bodyPr wrap="square">
            <a:spAutoFit/>
          </a:bodyPr>
          <a:lstStyle/>
          <a:p>
            <a:pPr algn="dist">
              <a:lnSpc>
                <a:spcPct val="175000"/>
              </a:lnSpc>
            </a:pPr>
            <a:r>
              <a:rPr lang="zh-CN" altLang="en-US" sz="5400" dirty="0">
                <a:solidFill>
                  <a:schemeClr val="bg1"/>
                </a:solidFill>
                <a:latin typeface="造字工房悦圆（非商用）常规体" pitchFamily="50" charset="-122"/>
                <a:ea typeface="造字工房悦圆（非商用）常规体" pitchFamily="50" charset="-122"/>
              </a:rPr>
              <a:t>此处添加标题</a:t>
            </a:r>
          </a:p>
        </p:txBody>
      </p:sp>
      <p:sp>
        <p:nvSpPr>
          <p:cNvPr id="6" name="文本框 5"/>
          <p:cNvSpPr txBox="1"/>
          <p:nvPr/>
        </p:nvSpPr>
        <p:spPr>
          <a:xfrm>
            <a:off x="5266204" y="2822556"/>
            <a:ext cx="3640793" cy="400110"/>
          </a:xfrm>
          <a:prstGeom prst="rect">
            <a:avLst/>
          </a:prstGeom>
          <a:noFill/>
        </p:spPr>
        <p:txBody>
          <a:bodyPr wrap="square" rtlCol="0">
            <a:spAutoFit/>
          </a:bodyPr>
          <a:lstStyle>
            <a:defPPr>
              <a:defRPr lang="zh-CN"/>
            </a:defPPr>
            <a:lvl1pPr algn="ctr">
              <a:defRPr sz="6000" b="1">
                <a:blipFill dpi="0" rotWithShape="1">
                  <a:blip r:embed="rId3"/>
                  <a:srcRect/>
                  <a:stretch>
                    <a:fillRect/>
                  </a:stretch>
                </a:blipFill>
              </a:defRPr>
            </a:lvl1pPr>
          </a:lstStyle>
          <a:p>
            <a:pPr algn="dist"/>
            <a:r>
              <a:rPr lang="en-US" altLang="zh-CN" sz="2000" b="0" dirty="0">
                <a:solidFill>
                  <a:schemeClr val="bg1"/>
                </a:solidFill>
                <a:latin typeface="华文细黑" panose="02010600040101010101" pitchFamily="2" charset="-122"/>
                <a:ea typeface="华文细黑" panose="02010600040101010101" pitchFamily="2" charset="-122"/>
                <a:cs typeface="Arial" panose="020B0604020202020204" pitchFamily="34" charset="0"/>
              </a:rPr>
              <a:t>ADD YOUR TITLE HERE</a:t>
            </a: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2" name="组合 1"/>
          <p:cNvGrpSpPr/>
          <p:nvPr/>
        </p:nvGrpSpPr>
        <p:grpSpPr>
          <a:xfrm>
            <a:off x="3835268" y="86040"/>
            <a:ext cx="4533610" cy="821059"/>
            <a:chOff x="3835268" y="86040"/>
            <a:chExt cx="4533610" cy="821059"/>
          </a:xfrm>
        </p:grpSpPr>
        <p:sp>
          <p:nvSpPr>
            <p:cNvPr id="14" name="矩形 13"/>
            <p:cNvSpPr/>
            <p:nvPr/>
          </p:nvSpPr>
          <p:spPr>
            <a:xfrm>
              <a:off x="4521490" y="86040"/>
              <a:ext cx="3149598" cy="821059"/>
            </a:xfrm>
            <a:prstGeom prst="rect">
              <a:avLst/>
            </a:prstGeom>
          </p:spPr>
          <p:txBody>
            <a:bodyPr wrap="square">
              <a:spAutoFit/>
            </a:bodyPr>
            <a:lstStyle/>
            <a:p>
              <a:pPr algn="dist">
                <a:lnSpc>
                  <a:spcPct val="150000"/>
                </a:lnSpc>
              </a:pPr>
              <a:r>
                <a:rPr lang="zh-CN" altLang="en-US" sz="3600" dirty="0">
                  <a:solidFill>
                    <a:srgbClr val="00A757"/>
                  </a:solidFill>
                  <a:latin typeface="汉仪铸字童年体W" panose="00020600040101010101" pitchFamily="18" charset="-122"/>
                  <a:ea typeface="汉仪铸字童年体W" panose="00020600040101010101" pitchFamily="18" charset="-122"/>
                  <a:cs typeface="萝莉体 第二版" panose="02000500000000000000" pitchFamily="2" charset="-122"/>
                </a:rPr>
                <a:t>此处添加标题</a:t>
              </a:r>
              <a:endParaRPr lang="en-US" altLang="zh-CN" sz="3600" dirty="0">
                <a:solidFill>
                  <a:srgbClr val="00A757"/>
                </a:solidFill>
                <a:latin typeface="汉仪铸字童年体W" panose="00020600040101010101" pitchFamily="18" charset="-122"/>
                <a:ea typeface="汉仪铸字童年体W" panose="00020600040101010101" pitchFamily="18" charset="-122"/>
                <a:cs typeface="萝莉体 第二版" panose="02000500000000000000" pitchFamily="2" charset="-122"/>
              </a:endParaRPr>
            </a:p>
          </p:txBody>
        </p:sp>
        <p:cxnSp>
          <p:nvCxnSpPr>
            <p:cNvPr id="16" name="直接连接符 15"/>
            <p:cNvCxnSpPr/>
            <p:nvPr/>
          </p:nvCxnSpPr>
          <p:spPr>
            <a:xfrm>
              <a:off x="7789758" y="554445"/>
              <a:ext cx="579120" cy="0"/>
            </a:xfrm>
            <a:prstGeom prst="line">
              <a:avLst/>
            </a:prstGeom>
            <a:ln w="41275" cap="rnd">
              <a:solidFill>
                <a:srgbClr val="00A757"/>
              </a:solidFill>
              <a:round/>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3835268" y="554445"/>
              <a:ext cx="579120" cy="0"/>
            </a:xfrm>
            <a:prstGeom prst="line">
              <a:avLst/>
            </a:prstGeom>
            <a:ln w="41275" cap="rnd">
              <a:solidFill>
                <a:srgbClr val="00A757"/>
              </a:solidFill>
              <a:round/>
            </a:ln>
          </p:spPr>
          <p:style>
            <a:lnRef idx="1">
              <a:schemeClr val="accent1"/>
            </a:lnRef>
            <a:fillRef idx="0">
              <a:schemeClr val="accent1"/>
            </a:fillRef>
            <a:effectRef idx="0">
              <a:schemeClr val="accent1"/>
            </a:effectRef>
            <a:fontRef idx="minor">
              <a:schemeClr val="tx1"/>
            </a:fontRef>
          </p:style>
        </p:cxnSp>
      </p:grpSp>
      <p:pic>
        <p:nvPicPr>
          <p:cNvPr id="7" name="图片 6"/>
          <p:cNvPicPr>
            <a:picLocks noChangeAspect="1"/>
          </p:cNvPicPr>
          <p:nvPr/>
        </p:nvPicPr>
        <p:blipFill rotWithShape="1">
          <a:blip r:embed="rId3"/>
          <a:srcRect l="39889" r="40947" b="22674"/>
          <a:stretch>
            <a:fillRect/>
          </a:stretch>
        </p:blipFill>
        <p:spPr>
          <a:xfrm>
            <a:off x="6001230" y="3058748"/>
            <a:ext cx="957691" cy="974383"/>
          </a:xfrm>
          <a:prstGeom prst="rect">
            <a:avLst/>
          </a:prstGeom>
        </p:spPr>
      </p:pic>
      <p:pic>
        <p:nvPicPr>
          <p:cNvPr id="8" name="图片 7"/>
          <p:cNvPicPr>
            <a:picLocks noChangeAspect="1"/>
          </p:cNvPicPr>
          <p:nvPr/>
        </p:nvPicPr>
        <p:blipFill rotWithShape="1">
          <a:blip r:embed="rId3"/>
          <a:srcRect l="39889" r="40947" b="22674"/>
          <a:stretch>
            <a:fillRect/>
          </a:stretch>
        </p:blipFill>
        <p:spPr>
          <a:xfrm>
            <a:off x="6001230" y="4286057"/>
            <a:ext cx="957691" cy="974383"/>
          </a:xfrm>
          <a:prstGeom prst="rect">
            <a:avLst/>
          </a:prstGeom>
        </p:spPr>
      </p:pic>
      <p:sp>
        <p:nvSpPr>
          <p:cNvPr id="9" name="文本框 8"/>
          <p:cNvSpPr txBox="1"/>
          <p:nvPr/>
        </p:nvSpPr>
        <p:spPr>
          <a:xfrm>
            <a:off x="7080557" y="2168049"/>
            <a:ext cx="4107751" cy="606320"/>
          </a:xfrm>
          <a:prstGeom prst="rect">
            <a:avLst/>
          </a:prstGeom>
          <a:noFill/>
        </p:spPr>
        <p:txBody>
          <a:bodyPr wrap="square" rtlCol="0">
            <a:spAutoFit/>
          </a:bodyPr>
          <a:lstStyle/>
          <a:p>
            <a:pPr algn="just">
              <a:lnSpc>
                <a:spcPct val="125000"/>
              </a:lnSpc>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cs typeface="萝莉体 第二版" panose="02000500000000000000" pitchFamily="2" charset="-122"/>
              </a:rPr>
              <a:t>点击文本框即可进行编辑输入相关内容点击文本框即可进行编辑输入相关内容</a:t>
            </a:r>
          </a:p>
        </p:txBody>
      </p:sp>
      <p:sp>
        <p:nvSpPr>
          <p:cNvPr id="10" name="文本框 9"/>
          <p:cNvSpPr txBox="1"/>
          <p:nvPr/>
        </p:nvSpPr>
        <p:spPr>
          <a:xfrm>
            <a:off x="7080556" y="1831439"/>
            <a:ext cx="1997525" cy="400110"/>
          </a:xfrm>
          <a:prstGeom prst="rect">
            <a:avLst/>
          </a:prstGeom>
          <a:noFill/>
        </p:spPr>
        <p:txBody>
          <a:bodyPr wrap="square" rtlCol="0">
            <a:spAutoFit/>
          </a:bodyPr>
          <a:lstStyle/>
          <a:p>
            <a:r>
              <a:rPr lang="zh-CN" altLang="en-US" sz="2000" b="1" spc="600" dirty="0">
                <a:solidFill>
                  <a:srgbClr val="00A757"/>
                </a:solidFill>
                <a:latin typeface="微软雅黑" panose="020B0503020204020204" pitchFamily="34" charset="-122"/>
                <a:ea typeface="微软雅黑" panose="020B0503020204020204" pitchFamily="34" charset="-122"/>
                <a:cs typeface="萝莉体 第二版" panose="02000500000000000000" pitchFamily="2" charset="-122"/>
              </a:rPr>
              <a:t>编辑标题</a:t>
            </a:r>
          </a:p>
        </p:txBody>
      </p:sp>
      <p:sp>
        <p:nvSpPr>
          <p:cNvPr id="11" name="文本框 10"/>
          <p:cNvSpPr txBox="1"/>
          <p:nvPr/>
        </p:nvSpPr>
        <p:spPr>
          <a:xfrm>
            <a:off x="7080557" y="3395358"/>
            <a:ext cx="4107751" cy="606320"/>
          </a:xfrm>
          <a:prstGeom prst="rect">
            <a:avLst/>
          </a:prstGeom>
          <a:noFill/>
        </p:spPr>
        <p:txBody>
          <a:bodyPr wrap="square" rtlCol="0">
            <a:spAutoFit/>
          </a:bodyPr>
          <a:lstStyle/>
          <a:p>
            <a:pPr algn="just">
              <a:lnSpc>
                <a:spcPct val="125000"/>
              </a:lnSpc>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cs typeface="萝莉体 第二版" panose="02000500000000000000" pitchFamily="2" charset="-122"/>
              </a:rPr>
              <a:t>点击文本框即可进行编辑输入相关内容点击文本框即可进行编辑输入相关内容</a:t>
            </a:r>
          </a:p>
        </p:txBody>
      </p:sp>
      <p:sp>
        <p:nvSpPr>
          <p:cNvPr id="13" name="文本框 12"/>
          <p:cNvSpPr txBox="1"/>
          <p:nvPr/>
        </p:nvSpPr>
        <p:spPr>
          <a:xfrm>
            <a:off x="7080556" y="3058748"/>
            <a:ext cx="1997525" cy="400110"/>
          </a:xfrm>
          <a:prstGeom prst="rect">
            <a:avLst/>
          </a:prstGeom>
          <a:noFill/>
        </p:spPr>
        <p:txBody>
          <a:bodyPr wrap="square" rtlCol="0">
            <a:spAutoFit/>
          </a:bodyPr>
          <a:lstStyle/>
          <a:p>
            <a:r>
              <a:rPr lang="zh-CN" altLang="en-US" sz="2000" b="1" spc="600" dirty="0">
                <a:solidFill>
                  <a:srgbClr val="00A757"/>
                </a:solidFill>
                <a:latin typeface="微软雅黑" panose="020B0503020204020204" pitchFamily="34" charset="-122"/>
                <a:ea typeface="微软雅黑" panose="020B0503020204020204" pitchFamily="34" charset="-122"/>
                <a:cs typeface="萝莉体 第二版" panose="02000500000000000000" pitchFamily="2" charset="-122"/>
              </a:rPr>
              <a:t>编辑标题</a:t>
            </a:r>
          </a:p>
        </p:txBody>
      </p:sp>
      <p:sp>
        <p:nvSpPr>
          <p:cNvPr id="15" name="文本框 14"/>
          <p:cNvSpPr txBox="1"/>
          <p:nvPr/>
        </p:nvSpPr>
        <p:spPr>
          <a:xfrm>
            <a:off x="7080557" y="4622667"/>
            <a:ext cx="4107751" cy="606320"/>
          </a:xfrm>
          <a:prstGeom prst="rect">
            <a:avLst/>
          </a:prstGeom>
          <a:noFill/>
        </p:spPr>
        <p:txBody>
          <a:bodyPr wrap="square" rtlCol="0">
            <a:spAutoFit/>
          </a:bodyPr>
          <a:lstStyle/>
          <a:p>
            <a:pPr algn="just">
              <a:lnSpc>
                <a:spcPct val="125000"/>
              </a:lnSpc>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cs typeface="萝莉体 第二版" panose="02000500000000000000" pitchFamily="2" charset="-122"/>
              </a:rPr>
              <a:t>点击文本框即可进行编辑输入相关内容点击文本框即可进行编辑输入相关内容</a:t>
            </a:r>
          </a:p>
        </p:txBody>
      </p:sp>
      <p:sp>
        <p:nvSpPr>
          <p:cNvPr id="18" name="文本框 17"/>
          <p:cNvSpPr txBox="1"/>
          <p:nvPr/>
        </p:nvSpPr>
        <p:spPr>
          <a:xfrm>
            <a:off x="7080556" y="4286057"/>
            <a:ext cx="1997525" cy="400110"/>
          </a:xfrm>
          <a:prstGeom prst="rect">
            <a:avLst/>
          </a:prstGeom>
          <a:noFill/>
        </p:spPr>
        <p:txBody>
          <a:bodyPr wrap="square" rtlCol="0">
            <a:spAutoFit/>
          </a:bodyPr>
          <a:lstStyle/>
          <a:p>
            <a:r>
              <a:rPr lang="zh-CN" altLang="en-US" sz="2000" b="1" spc="600" dirty="0">
                <a:solidFill>
                  <a:srgbClr val="00A757"/>
                </a:solidFill>
                <a:latin typeface="微软雅黑" panose="020B0503020204020204" pitchFamily="34" charset="-122"/>
                <a:ea typeface="微软雅黑" panose="020B0503020204020204" pitchFamily="34" charset="-122"/>
                <a:cs typeface="萝莉体 第二版" panose="02000500000000000000" pitchFamily="2" charset="-122"/>
              </a:rPr>
              <a:t>编辑标题</a:t>
            </a:r>
          </a:p>
        </p:txBody>
      </p:sp>
      <p:pic>
        <p:nvPicPr>
          <p:cNvPr id="20" name="图片 19"/>
          <p:cNvPicPr>
            <a:picLocks noChangeAspect="1"/>
          </p:cNvPicPr>
          <p:nvPr/>
        </p:nvPicPr>
        <p:blipFill rotWithShape="1">
          <a:blip r:embed="rId4">
            <a:extLst>
              <a:ext uri="{28A0092B-C50C-407E-A947-70E740481C1C}">
                <a14:useLocalDpi xmlns:a14="http://schemas.microsoft.com/office/drawing/2010/main" val="0"/>
              </a:ext>
            </a:extLst>
          </a:blip>
          <a:srcRect r="27016"/>
          <a:stretch>
            <a:fillRect/>
          </a:stretch>
        </p:blipFill>
        <p:spPr>
          <a:xfrm>
            <a:off x="60818" y="1266880"/>
            <a:ext cx="5574794" cy="4472115"/>
          </a:xfrm>
          <a:custGeom>
            <a:avLst/>
            <a:gdLst>
              <a:gd name="connsiteX0" fmla="*/ 0 w 5574794"/>
              <a:gd name="connsiteY0" fmla="*/ 0 h 4472115"/>
              <a:gd name="connsiteX1" fmla="*/ 5574794 w 5574794"/>
              <a:gd name="connsiteY1" fmla="*/ 0 h 4472115"/>
              <a:gd name="connsiteX2" fmla="*/ 5574794 w 5574794"/>
              <a:gd name="connsiteY2" fmla="*/ 1152266 h 4472115"/>
              <a:gd name="connsiteX3" fmla="*/ 5565598 w 5574794"/>
              <a:gd name="connsiteY3" fmla="*/ 1145785 h 4472115"/>
              <a:gd name="connsiteX4" fmla="*/ 5501924 w 5574794"/>
              <a:gd name="connsiteY4" fmla="*/ 1141335 h 4472115"/>
              <a:gd name="connsiteX5" fmla="*/ 5574794 w 5574794"/>
              <a:gd name="connsiteY5" fmla="*/ 1199631 h 4472115"/>
              <a:gd name="connsiteX6" fmla="*/ 5574794 w 5574794"/>
              <a:gd name="connsiteY6" fmla="*/ 1202573 h 4472115"/>
              <a:gd name="connsiteX7" fmla="*/ 5523956 w 5574794"/>
              <a:gd name="connsiteY7" fmla="*/ 1206817 h 4472115"/>
              <a:gd name="connsiteX8" fmla="*/ 5471444 w 5574794"/>
              <a:gd name="connsiteY8" fmla="*/ 1217535 h 4472115"/>
              <a:gd name="connsiteX9" fmla="*/ 5395244 w 5574794"/>
              <a:gd name="connsiteY9" fmla="*/ 1308975 h 4472115"/>
              <a:gd name="connsiteX10" fmla="*/ 5395244 w 5574794"/>
              <a:gd name="connsiteY10" fmla="*/ 1613775 h 4472115"/>
              <a:gd name="connsiteX11" fmla="*/ 5486684 w 5574794"/>
              <a:gd name="connsiteY11" fmla="*/ 1766175 h 4472115"/>
              <a:gd name="connsiteX12" fmla="*/ 5562884 w 5574794"/>
              <a:gd name="connsiteY12" fmla="*/ 1827135 h 4472115"/>
              <a:gd name="connsiteX13" fmla="*/ 5574794 w 5574794"/>
              <a:gd name="connsiteY13" fmla="*/ 1823946 h 4472115"/>
              <a:gd name="connsiteX14" fmla="*/ 5574794 w 5574794"/>
              <a:gd name="connsiteY14" fmla="*/ 4472115 h 4472115"/>
              <a:gd name="connsiteX15" fmla="*/ 0 w 5574794"/>
              <a:gd name="connsiteY15" fmla="*/ 4472115 h 4472115"/>
              <a:gd name="connsiteX16" fmla="*/ 0 w 5574794"/>
              <a:gd name="connsiteY16" fmla="*/ 0 h 4472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574794" h="4472115">
                <a:moveTo>
                  <a:pt x="0" y="0"/>
                </a:moveTo>
                <a:lnTo>
                  <a:pt x="5574794" y="0"/>
                </a:lnTo>
                <a:lnTo>
                  <a:pt x="5574794" y="1152266"/>
                </a:lnTo>
                <a:lnTo>
                  <a:pt x="5565598" y="1145785"/>
                </a:lnTo>
                <a:cubicBezTo>
                  <a:pt x="5551985" y="1139222"/>
                  <a:pt x="5540006" y="1141335"/>
                  <a:pt x="5501924" y="1141335"/>
                </a:cubicBezTo>
                <a:lnTo>
                  <a:pt x="5574794" y="1199631"/>
                </a:lnTo>
                <a:lnTo>
                  <a:pt x="5574794" y="1202573"/>
                </a:lnTo>
                <a:lnTo>
                  <a:pt x="5523956" y="1206817"/>
                </a:lnTo>
                <a:cubicBezTo>
                  <a:pt x="5505900" y="1208325"/>
                  <a:pt x="5488120" y="1210865"/>
                  <a:pt x="5471444" y="1217535"/>
                </a:cubicBezTo>
                <a:cubicBezTo>
                  <a:pt x="5444775" y="1228203"/>
                  <a:pt x="5410482" y="1286118"/>
                  <a:pt x="5395244" y="1308975"/>
                </a:cubicBezTo>
                <a:cubicBezTo>
                  <a:pt x="5363976" y="1434047"/>
                  <a:pt x="5364219" y="1406943"/>
                  <a:pt x="5395244" y="1613775"/>
                </a:cubicBezTo>
                <a:cubicBezTo>
                  <a:pt x="5399779" y="1644009"/>
                  <a:pt x="5481373" y="1758208"/>
                  <a:pt x="5486684" y="1766175"/>
                </a:cubicBezTo>
                <a:cubicBezTo>
                  <a:pt x="5526075" y="1825261"/>
                  <a:pt x="5499788" y="1806103"/>
                  <a:pt x="5562884" y="1827135"/>
                </a:cubicBezTo>
                <a:lnTo>
                  <a:pt x="5574794" y="1823946"/>
                </a:lnTo>
                <a:lnTo>
                  <a:pt x="5574794" y="4472115"/>
                </a:lnTo>
                <a:lnTo>
                  <a:pt x="0" y="4472115"/>
                </a:lnTo>
                <a:lnTo>
                  <a:pt x="0" y="0"/>
                </a:lnTo>
                <a:close/>
              </a:path>
            </a:pathLst>
          </a:custGeom>
        </p:spPr>
      </p:pic>
      <p:pic>
        <p:nvPicPr>
          <p:cNvPr id="6" name="图片 5"/>
          <p:cNvPicPr>
            <a:picLocks noChangeAspect="1"/>
          </p:cNvPicPr>
          <p:nvPr/>
        </p:nvPicPr>
        <p:blipFill rotWithShape="1">
          <a:blip r:embed="rId3"/>
          <a:srcRect l="39889" r="40947" b="22674"/>
          <a:stretch>
            <a:fillRect/>
          </a:stretch>
        </p:blipFill>
        <p:spPr>
          <a:xfrm>
            <a:off x="6001230" y="1831439"/>
            <a:ext cx="957691" cy="97438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p:cTn id="13" dur="500" fill="hold"/>
                                        <p:tgtEl>
                                          <p:spTgt spid="20"/>
                                        </p:tgtEl>
                                        <p:attrNameLst>
                                          <p:attrName>ppt_w</p:attrName>
                                        </p:attrNameLst>
                                      </p:cBhvr>
                                      <p:tavLst>
                                        <p:tav tm="0">
                                          <p:val>
                                            <p:fltVal val="0"/>
                                          </p:val>
                                        </p:tav>
                                        <p:tav tm="100000">
                                          <p:val>
                                            <p:strVal val="#ppt_w"/>
                                          </p:val>
                                        </p:tav>
                                      </p:tavLst>
                                    </p:anim>
                                    <p:anim calcmode="lin" valueType="num">
                                      <p:cBhvr>
                                        <p:cTn id="14" dur="500" fill="hold"/>
                                        <p:tgtEl>
                                          <p:spTgt spid="20"/>
                                        </p:tgtEl>
                                        <p:attrNameLst>
                                          <p:attrName>ppt_h</p:attrName>
                                        </p:attrNameLst>
                                      </p:cBhvr>
                                      <p:tavLst>
                                        <p:tav tm="0">
                                          <p:val>
                                            <p:fltVal val="0"/>
                                          </p:val>
                                        </p:tav>
                                        <p:tav tm="100000">
                                          <p:val>
                                            <p:strVal val="#ppt_h"/>
                                          </p:val>
                                        </p:tav>
                                      </p:tavLst>
                                    </p:anim>
                                    <p:animEffect transition="in" filter="fade">
                                      <p:cBhvr>
                                        <p:cTn id="15" dur="500"/>
                                        <p:tgtEl>
                                          <p:spTgt spid="20"/>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arn(inVertical)">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randombar(horizontal)">
                                      <p:cBhvr>
                                        <p:cTn id="25" dur="500"/>
                                        <p:tgtEl>
                                          <p:spTgt spid="10"/>
                                        </p:tgtEl>
                                      </p:cBhvr>
                                    </p:animEffect>
                                  </p:childTnLst>
                                </p:cTn>
                              </p:par>
                              <p:par>
                                <p:cTn id="26" presetID="14" presetClass="entr" presetSubtype="10" fill="hold" grpId="0"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randombar(horizontal)">
                                      <p:cBhvr>
                                        <p:cTn id="28" dur="5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barn(inVertical)">
                                      <p:cBhvr>
                                        <p:cTn id="33" dur="500"/>
                                        <p:tgtEl>
                                          <p:spTgt spid="7"/>
                                        </p:tgtEl>
                                      </p:cBhvr>
                                    </p:animEffect>
                                  </p:childTnLst>
                                </p:cTn>
                              </p:par>
                            </p:childTnLst>
                          </p:cTn>
                        </p:par>
                      </p:childTnLst>
                    </p:cTn>
                  </p:par>
                  <p:par>
                    <p:cTn id="34" fill="hold">
                      <p:stCondLst>
                        <p:cond delay="indefinite"/>
                      </p:stCondLst>
                      <p:childTnLst>
                        <p:par>
                          <p:cTn id="35" fill="hold">
                            <p:stCondLst>
                              <p:cond delay="0"/>
                            </p:stCondLst>
                            <p:childTnLst>
                              <p:par>
                                <p:cTn id="36" presetID="14" presetClass="entr" presetSubtype="10" fill="hold" grpId="0" nodeType="click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randombar(horizontal)">
                                      <p:cBhvr>
                                        <p:cTn id="38" dur="500"/>
                                        <p:tgtEl>
                                          <p:spTgt spid="13"/>
                                        </p:tgtEl>
                                      </p:cBhvr>
                                    </p:animEffect>
                                  </p:childTnLst>
                                </p:cTn>
                              </p:par>
                              <p:par>
                                <p:cTn id="39" presetID="14" presetClass="entr" presetSubtype="10" fill="hold" grpId="0" nodeType="with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randombar(horizontal)">
                                      <p:cBhvr>
                                        <p:cTn id="41" dur="500"/>
                                        <p:tgtEl>
                                          <p:spTgt spid="11"/>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nodeType="clickEffect">
                                  <p:stCondLst>
                                    <p:cond delay="0"/>
                                  </p:stCondLst>
                                  <p:childTnLst>
                                    <p:set>
                                      <p:cBhvr>
                                        <p:cTn id="45" dur="1" fill="hold">
                                          <p:stCondLst>
                                            <p:cond delay="0"/>
                                          </p:stCondLst>
                                        </p:cTn>
                                        <p:tgtEl>
                                          <p:spTgt spid="8"/>
                                        </p:tgtEl>
                                        <p:attrNameLst>
                                          <p:attrName>style.visibility</p:attrName>
                                        </p:attrNameLst>
                                      </p:cBhvr>
                                      <p:to>
                                        <p:strVal val="visible"/>
                                      </p:to>
                                    </p:set>
                                    <p:animEffect transition="in" filter="barn(inVertical)">
                                      <p:cBhvr>
                                        <p:cTn id="46" dur="500"/>
                                        <p:tgtEl>
                                          <p:spTgt spid="8"/>
                                        </p:tgtEl>
                                      </p:cBhvr>
                                    </p:animEffect>
                                  </p:childTnLst>
                                </p:cTn>
                              </p:par>
                            </p:childTnLst>
                          </p:cTn>
                        </p:par>
                      </p:childTnLst>
                    </p:cTn>
                  </p:par>
                  <p:par>
                    <p:cTn id="47" fill="hold">
                      <p:stCondLst>
                        <p:cond delay="indefinite"/>
                      </p:stCondLst>
                      <p:childTnLst>
                        <p:par>
                          <p:cTn id="48" fill="hold">
                            <p:stCondLst>
                              <p:cond delay="0"/>
                            </p:stCondLst>
                            <p:childTnLst>
                              <p:par>
                                <p:cTn id="49" presetID="14" presetClass="entr" presetSubtype="10" fill="hold" grpId="0" nodeType="click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randombar(horizontal)">
                                      <p:cBhvr>
                                        <p:cTn id="51" dur="500"/>
                                        <p:tgtEl>
                                          <p:spTgt spid="18"/>
                                        </p:tgtEl>
                                      </p:cBhvr>
                                    </p:animEffect>
                                  </p:childTnLst>
                                </p:cTn>
                              </p:par>
                              <p:par>
                                <p:cTn id="52" presetID="14" presetClass="entr" presetSubtype="10" fill="hold" grpId="0" nodeType="withEffect">
                                  <p:stCondLst>
                                    <p:cond delay="0"/>
                                  </p:stCondLst>
                                  <p:childTnLst>
                                    <p:set>
                                      <p:cBhvr>
                                        <p:cTn id="53" dur="1" fill="hold">
                                          <p:stCondLst>
                                            <p:cond delay="0"/>
                                          </p:stCondLst>
                                        </p:cTn>
                                        <p:tgtEl>
                                          <p:spTgt spid="15"/>
                                        </p:tgtEl>
                                        <p:attrNameLst>
                                          <p:attrName>style.visibility</p:attrName>
                                        </p:attrNameLst>
                                      </p:cBhvr>
                                      <p:to>
                                        <p:strVal val="visible"/>
                                      </p:to>
                                    </p:set>
                                    <p:animEffect transition="in" filter="randombar(horizontal)">
                                      <p:cBhvr>
                                        <p:cTn id="5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3" grpId="0"/>
      <p:bldP spid="15" grpId="0"/>
      <p:bldP spid="1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08464" y="1823438"/>
            <a:ext cx="2873828" cy="2712376"/>
          </a:xfrm>
          <a:prstGeom prst="rect">
            <a:avLst/>
          </a:prstGeom>
        </p:spPr>
      </p:pic>
      <p:sp>
        <p:nvSpPr>
          <p:cNvPr id="7" name="文本框 6"/>
          <p:cNvSpPr txBox="1"/>
          <p:nvPr/>
        </p:nvSpPr>
        <p:spPr>
          <a:xfrm>
            <a:off x="7854118" y="2202778"/>
            <a:ext cx="3048832" cy="900246"/>
          </a:xfrm>
          <a:prstGeom prst="rect">
            <a:avLst/>
          </a:prstGeom>
          <a:noFill/>
        </p:spPr>
        <p:txBody>
          <a:bodyPr wrap="square" rtlCol="0">
            <a:spAutoFit/>
          </a:bodyPr>
          <a:lstStyle/>
          <a:p>
            <a:pPr algn="just">
              <a:lnSpc>
                <a:spcPct val="125000"/>
              </a:lnSpc>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cs typeface="萝莉体 第二版" panose="02000500000000000000" pitchFamily="2" charset="-122"/>
              </a:rPr>
              <a:t>点击文本框即可进行编辑输入相关内容点击文本框即可进行编辑输入相关内容</a:t>
            </a:r>
          </a:p>
        </p:txBody>
      </p:sp>
      <p:sp>
        <p:nvSpPr>
          <p:cNvPr id="8" name="文本框 7"/>
          <p:cNvSpPr txBox="1"/>
          <p:nvPr/>
        </p:nvSpPr>
        <p:spPr>
          <a:xfrm>
            <a:off x="7854117" y="1874681"/>
            <a:ext cx="1997525" cy="400110"/>
          </a:xfrm>
          <a:prstGeom prst="rect">
            <a:avLst/>
          </a:prstGeom>
          <a:noFill/>
        </p:spPr>
        <p:txBody>
          <a:bodyPr wrap="square" rtlCol="0">
            <a:spAutoFit/>
          </a:bodyPr>
          <a:lstStyle/>
          <a:p>
            <a:r>
              <a:rPr lang="zh-CN" altLang="en-US" sz="2000" b="1" spc="600" dirty="0">
                <a:solidFill>
                  <a:srgbClr val="00A757"/>
                </a:solidFill>
                <a:latin typeface="微软雅黑" panose="020B0503020204020204" pitchFamily="34" charset="-122"/>
                <a:ea typeface="微软雅黑" panose="020B0503020204020204" pitchFamily="34" charset="-122"/>
                <a:cs typeface="萝莉体 第二版" panose="02000500000000000000" pitchFamily="2" charset="-122"/>
              </a:rPr>
              <a:t>编辑标题</a:t>
            </a:r>
          </a:p>
        </p:txBody>
      </p:sp>
      <p:sp>
        <p:nvSpPr>
          <p:cNvPr id="9" name="文本框 8"/>
          <p:cNvSpPr txBox="1"/>
          <p:nvPr/>
        </p:nvSpPr>
        <p:spPr>
          <a:xfrm>
            <a:off x="7854118" y="4117333"/>
            <a:ext cx="3048832" cy="900246"/>
          </a:xfrm>
          <a:prstGeom prst="rect">
            <a:avLst/>
          </a:prstGeom>
          <a:noFill/>
        </p:spPr>
        <p:txBody>
          <a:bodyPr wrap="square" rtlCol="0">
            <a:spAutoFit/>
          </a:bodyPr>
          <a:lstStyle/>
          <a:p>
            <a:pPr algn="just">
              <a:lnSpc>
                <a:spcPct val="125000"/>
              </a:lnSpc>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cs typeface="萝莉体 第二版" panose="02000500000000000000" pitchFamily="2" charset="-122"/>
              </a:rPr>
              <a:t>点击文本框即可进行编辑输入相关内容点击文本框即可进行编辑输入相关内容</a:t>
            </a:r>
          </a:p>
        </p:txBody>
      </p:sp>
      <p:sp>
        <p:nvSpPr>
          <p:cNvPr id="10" name="文本框 9"/>
          <p:cNvSpPr txBox="1"/>
          <p:nvPr/>
        </p:nvSpPr>
        <p:spPr>
          <a:xfrm>
            <a:off x="7854117" y="3789236"/>
            <a:ext cx="1997525" cy="400110"/>
          </a:xfrm>
          <a:prstGeom prst="rect">
            <a:avLst/>
          </a:prstGeom>
          <a:noFill/>
        </p:spPr>
        <p:txBody>
          <a:bodyPr wrap="square" rtlCol="0">
            <a:spAutoFit/>
          </a:bodyPr>
          <a:lstStyle/>
          <a:p>
            <a:r>
              <a:rPr lang="zh-CN" altLang="en-US" sz="2000" b="1" spc="600" dirty="0">
                <a:solidFill>
                  <a:srgbClr val="00A757"/>
                </a:solidFill>
                <a:latin typeface="微软雅黑" panose="020B0503020204020204" pitchFamily="34" charset="-122"/>
                <a:ea typeface="微软雅黑" panose="020B0503020204020204" pitchFamily="34" charset="-122"/>
                <a:cs typeface="萝莉体 第二版" panose="02000500000000000000" pitchFamily="2" charset="-122"/>
              </a:rPr>
              <a:t>编辑标题</a:t>
            </a:r>
          </a:p>
        </p:txBody>
      </p:sp>
      <p:sp>
        <p:nvSpPr>
          <p:cNvPr id="11" name="文本框 10"/>
          <p:cNvSpPr txBox="1"/>
          <p:nvPr/>
        </p:nvSpPr>
        <p:spPr>
          <a:xfrm>
            <a:off x="982625" y="2202778"/>
            <a:ext cx="3048832" cy="900246"/>
          </a:xfrm>
          <a:prstGeom prst="rect">
            <a:avLst/>
          </a:prstGeom>
          <a:noFill/>
        </p:spPr>
        <p:txBody>
          <a:bodyPr wrap="square" rtlCol="0">
            <a:spAutoFit/>
          </a:bodyPr>
          <a:lstStyle/>
          <a:p>
            <a:pPr algn="r">
              <a:lnSpc>
                <a:spcPct val="125000"/>
              </a:lnSpc>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cs typeface="萝莉体 第二版" panose="02000500000000000000" pitchFamily="2" charset="-122"/>
              </a:rPr>
              <a:t>点击文本框即可进行编辑输入相关内容点击文本框即可进行编辑输入相关内容</a:t>
            </a:r>
          </a:p>
        </p:txBody>
      </p:sp>
      <p:sp>
        <p:nvSpPr>
          <p:cNvPr id="13" name="文本框 12"/>
          <p:cNvSpPr txBox="1"/>
          <p:nvPr/>
        </p:nvSpPr>
        <p:spPr>
          <a:xfrm>
            <a:off x="2033932" y="1874681"/>
            <a:ext cx="1997525" cy="400110"/>
          </a:xfrm>
          <a:prstGeom prst="rect">
            <a:avLst/>
          </a:prstGeom>
          <a:noFill/>
        </p:spPr>
        <p:txBody>
          <a:bodyPr wrap="square" rtlCol="0">
            <a:spAutoFit/>
          </a:bodyPr>
          <a:lstStyle/>
          <a:p>
            <a:pPr algn="r"/>
            <a:r>
              <a:rPr lang="zh-CN" altLang="en-US" sz="2000" b="1" spc="600" dirty="0">
                <a:solidFill>
                  <a:srgbClr val="00A757"/>
                </a:solidFill>
                <a:latin typeface="微软雅黑" panose="020B0503020204020204" pitchFamily="34" charset="-122"/>
                <a:ea typeface="微软雅黑" panose="020B0503020204020204" pitchFamily="34" charset="-122"/>
                <a:cs typeface="萝莉体 第二版" panose="02000500000000000000" pitchFamily="2" charset="-122"/>
              </a:rPr>
              <a:t>编辑标题</a:t>
            </a:r>
          </a:p>
        </p:txBody>
      </p:sp>
      <p:sp>
        <p:nvSpPr>
          <p:cNvPr id="15" name="文本框 14"/>
          <p:cNvSpPr txBox="1"/>
          <p:nvPr/>
        </p:nvSpPr>
        <p:spPr>
          <a:xfrm>
            <a:off x="982625" y="4117333"/>
            <a:ext cx="3048832" cy="900246"/>
          </a:xfrm>
          <a:prstGeom prst="rect">
            <a:avLst/>
          </a:prstGeom>
          <a:noFill/>
        </p:spPr>
        <p:txBody>
          <a:bodyPr wrap="square" rtlCol="0">
            <a:spAutoFit/>
          </a:bodyPr>
          <a:lstStyle/>
          <a:p>
            <a:pPr algn="r">
              <a:lnSpc>
                <a:spcPct val="125000"/>
              </a:lnSpc>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cs typeface="萝莉体 第二版" panose="02000500000000000000" pitchFamily="2" charset="-122"/>
              </a:rPr>
              <a:t>点击文本框即可进行编辑输入相关内容点击文本框即可进行编辑输入相关内容</a:t>
            </a:r>
          </a:p>
        </p:txBody>
      </p:sp>
      <p:sp>
        <p:nvSpPr>
          <p:cNvPr id="18" name="文本框 17"/>
          <p:cNvSpPr txBox="1"/>
          <p:nvPr/>
        </p:nvSpPr>
        <p:spPr>
          <a:xfrm>
            <a:off x="2033932" y="3789236"/>
            <a:ext cx="1997525" cy="400110"/>
          </a:xfrm>
          <a:prstGeom prst="rect">
            <a:avLst/>
          </a:prstGeom>
          <a:noFill/>
        </p:spPr>
        <p:txBody>
          <a:bodyPr wrap="square" rtlCol="0">
            <a:spAutoFit/>
          </a:bodyPr>
          <a:lstStyle/>
          <a:p>
            <a:pPr algn="r"/>
            <a:r>
              <a:rPr lang="zh-CN" altLang="en-US" sz="2000" b="1" spc="600" dirty="0">
                <a:solidFill>
                  <a:srgbClr val="00A757"/>
                </a:solidFill>
                <a:latin typeface="微软雅黑" panose="020B0503020204020204" pitchFamily="34" charset="-122"/>
                <a:ea typeface="微软雅黑" panose="020B0503020204020204" pitchFamily="34" charset="-122"/>
                <a:cs typeface="萝莉体 第二版" panose="02000500000000000000" pitchFamily="2" charset="-122"/>
              </a:rPr>
              <a:t>编辑标题</a:t>
            </a:r>
          </a:p>
        </p:txBody>
      </p:sp>
      <p:grpSp>
        <p:nvGrpSpPr>
          <p:cNvPr id="19" name="组合 18"/>
          <p:cNvGrpSpPr/>
          <p:nvPr/>
        </p:nvGrpSpPr>
        <p:grpSpPr>
          <a:xfrm>
            <a:off x="3835268" y="86040"/>
            <a:ext cx="4533610" cy="821059"/>
            <a:chOff x="3835268" y="86040"/>
            <a:chExt cx="4533610" cy="821059"/>
          </a:xfrm>
        </p:grpSpPr>
        <p:sp>
          <p:nvSpPr>
            <p:cNvPr id="20" name="矩形 19"/>
            <p:cNvSpPr/>
            <p:nvPr/>
          </p:nvSpPr>
          <p:spPr>
            <a:xfrm>
              <a:off x="4521490" y="86040"/>
              <a:ext cx="3149598" cy="821059"/>
            </a:xfrm>
            <a:prstGeom prst="rect">
              <a:avLst/>
            </a:prstGeom>
          </p:spPr>
          <p:txBody>
            <a:bodyPr wrap="square">
              <a:spAutoFit/>
            </a:bodyPr>
            <a:lstStyle/>
            <a:p>
              <a:pPr algn="dist">
                <a:lnSpc>
                  <a:spcPct val="150000"/>
                </a:lnSpc>
              </a:pPr>
              <a:r>
                <a:rPr lang="zh-CN" altLang="en-US" sz="3600" dirty="0">
                  <a:solidFill>
                    <a:srgbClr val="00A757"/>
                  </a:solidFill>
                  <a:latin typeface="汉仪铸字童年体W" panose="00020600040101010101" pitchFamily="18" charset="-122"/>
                  <a:ea typeface="汉仪铸字童年体W" panose="00020600040101010101" pitchFamily="18" charset="-122"/>
                  <a:cs typeface="萝莉体 第二版" panose="02000500000000000000" pitchFamily="2" charset="-122"/>
                </a:rPr>
                <a:t>此处添加标题</a:t>
              </a:r>
              <a:endParaRPr lang="en-US" altLang="zh-CN" sz="3600" dirty="0">
                <a:solidFill>
                  <a:srgbClr val="00A757"/>
                </a:solidFill>
                <a:latin typeface="汉仪铸字童年体W" panose="00020600040101010101" pitchFamily="18" charset="-122"/>
                <a:ea typeface="汉仪铸字童年体W" panose="00020600040101010101" pitchFamily="18" charset="-122"/>
                <a:cs typeface="萝莉体 第二版" panose="02000500000000000000" pitchFamily="2" charset="-122"/>
              </a:endParaRPr>
            </a:p>
          </p:txBody>
        </p:sp>
        <p:cxnSp>
          <p:nvCxnSpPr>
            <p:cNvPr id="21" name="直接连接符 20"/>
            <p:cNvCxnSpPr/>
            <p:nvPr/>
          </p:nvCxnSpPr>
          <p:spPr>
            <a:xfrm>
              <a:off x="7789758" y="554445"/>
              <a:ext cx="579120" cy="0"/>
            </a:xfrm>
            <a:prstGeom prst="line">
              <a:avLst/>
            </a:prstGeom>
            <a:ln w="41275" cap="rnd">
              <a:solidFill>
                <a:srgbClr val="00A757"/>
              </a:solidFill>
              <a:round/>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a:off x="3835268" y="554445"/>
              <a:ext cx="579120" cy="0"/>
            </a:xfrm>
            <a:prstGeom prst="line">
              <a:avLst/>
            </a:prstGeom>
            <a:ln w="41275" cap="rnd">
              <a:solidFill>
                <a:srgbClr val="00A757"/>
              </a:solidFill>
              <a:round/>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heel(1)">
                                      <p:cBhvr>
                                        <p:cTn id="13" dur="10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p:cTn id="18" dur="500" fill="hold"/>
                                        <p:tgtEl>
                                          <p:spTgt spid="13"/>
                                        </p:tgtEl>
                                        <p:attrNameLst>
                                          <p:attrName>ppt_w</p:attrName>
                                        </p:attrNameLst>
                                      </p:cBhvr>
                                      <p:tavLst>
                                        <p:tav tm="0">
                                          <p:val>
                                            <p:fltVal val="0"/>
                                          </p:val>
                                        </p:tav>
                                        <p:tav tm="100000">
                                          <p:val>
                                            <p:strVal val="#ppt_w"/>
                                          </p:val>
                                        </p:tav>
                                      </p:tavLst>
                                    </p:anim>
                                    <p:anim calcmode="lin" valueType="num">
                                      <p:cBhvr>
                                        <p:cTn id="19" dur="500" fill="hold"/>
                                        <p:tgtEl>
                                          <p:spTgt spid="13"/>
                                        </p:tgtEl>
                                        <p:attrNameLst>
                                          <p:attrName>ppt_h</p:attrName>
                                        </p:attrNameLst>
                                      </p:cBhvr>
                                      <p:tavLst>
                                        <p:tav tm="0">
                                          <p:val>
                                            <p:fltVal val="0"/>
                                          </p:val>
                                        </p:tav>
                                        <p:tav tm="100000">
                                          <p:val>
                                            <p:strVal val="#ppt_h"/>
                                          </p:val>
                                        </p:tav>
                                      </p:tavLst>
                                    </p:anim>
                                    <p:animEffect transition="in" filter="fade">
                                      <p:cBhvr>
                                        <p:cTn id="20" dur="500"/>
                                        <p:tgtEl>
                                          <p:spTgt spid="13"/>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p:cTn id="23" dur="500" fill="hold"/>
                                        <p:tgtEl>
                                          <p:spTgt spid="18"/>
                                        </p:tgtEl>
                                        <p:attrNameLst>
                                          <p:attrName>ppt_w</p:attrName>
                                        </p:attrNameLst>
                                      </p:cBhvr>
                                      <p:tavLst>
                                        <p:tav tm="0">
                                          <p:val>
                                            <p:fltVal val="0"/>
                                          </p:val>
                                        </p:tav>
                                        <p:tav tm="100000">
                                          <p:val>
                                            <p:strVal val="#ppt_w"/>
                                          </p:val>
                                        </p:tav>
                                      </p:tavLst>
                                    </p:anim>
                                    <p:anim calcmode="lin" valueType="num">
                                      <p:cBhvr>
                                        <p:cTn id="24" dur="500" fill="hold"/>
                                        <p:tgtEl>
                                          <p:spTgt spid="18"/>
                                        </p:tgtEl>
                                        <p:attrNameLst>
                                          <p:attrName>ppt_h</p:attrName>
                                        </p:attrNameLst>
                                      </p:cBhvr>
                                      <p:tavLst>
                                        <p:tav tm="0">
                                          <p:val>
                                            <p:fltVal val="0"/>
                                          </p:val>
                                        </p:tav>
                                        <p:tav tm="100000">
                                          <p:val>
                                            <p:strVal val="#ppt_h"/>
                                          </p:val>
                                        </p:tav>
                                      </p:tavLst>
                                    </p:anim>
                                    <p:animEffect transition="in" filter="fade">
                                      <p:cBhvr>
                                        <p:cTn id="25" dur="500"/>
                                        <p:tgtEl>
                                          <p:spTgt spid="18"/>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childTnLst>
                    </p:cTn>
                  </p:par>
                  <p:par>
                    <p:cTn id="36" fill="hold">
                      <p:stCondLst>
                        <p:cond delay="indefinite"/>
                      </p:stCondLst>
                      <p:childTnLst>
                        <p:par>
                          <p:cTn id="37" fill="hold">
                            <p:stCondLst>
                              <p:cond delay="0"/>
                            </p:stCondLst>
                            <p:childTnLst>
                              <p:par>
                                <p:cTn id="38" presetID="14" presetClass="entr" presetSubtype="10" fill="hold" grpId="0" nodeType="click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randombar(horizontal)">
                                      <p:cBhvr>
                                        <p:cTn id="40" dur="500"/>
                                        <p:tgtEl>
                                          <p:spTgt spid="11"/>
                                        </p:tgtEl>
                                      </p:cBhvr>
                                    </p:animEffect>
                                  </p:childTnLst>
                                </p:cTn>
                              </p:par>
                              <p:par>
                                <p:cTn id="41" presetID="14" presetClass="entr" presetSubtype="10" fill="hold" grpId="0" nodeType="with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randombar(horizontal)">
                                      <p:cBhvr>
                                        <p:cTn id="43" dur="500"/>
                                        <p:tgtEl>
                                          <p:spTgt spid="7"/>
                                        </p:tgtEl>
                                      </p:cBhvr>
                                    </p:animEffect>
                                  </p:childTnLst>
                                </p:cTn>
                              </p:par>
                              <p:par>
                                <p:cTn id="44" presetID="14" presetClass="entr" presetSubtype="10" fill="hold" grpId="0" nodeType="with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randombar(horizontal)">
                                      <p:cBhvr>
                                        <p:cTn id="46" dur="500"/>
                                        <p:tgtEl>
                                          <p:spTgt spid="15"/>
                                        </p:tgtEl>
                                      </p:cBhvr>
                                    </p:animEffect>
                                  </p:childTnLst>
                                </p:cTn>
                              </p:par>
                              <p:par>
                                <p:cTn id="47" presetID="14" presetClass="entr" presetSubtype="10" fill="hold" grpId="0" nodeType="withEffect">
                                  <p:stCondLst>
                                    <p:cond delay="0"/>
                                  </p:stCondLst>
                                  <p:childTnLst>
                                    <p:set>
                                      <p:cBhvr>
                                        <p:cTn id="48" dur="1" fill="hold">
                                          <p:stCondLst>
                                            <p:cond delay="0"/>
                                          </p:stCondLst>
                                        </p:cTn>
                                        <p:tgtEl>
                                          <p:spTgt spid="9"/>
                                        </p:tgtEl>
                                        <p:attrNameLst>
                                          <p:attrName>style.visibility</p:attrName>
                                        </p:attrNameLst>
                                      </p:cBhvr>
                                      <p:to>
                                        <p:strVal val="visible"/>
                                      </p:to>
                                    </p:set>
                                    <p:animEffect transition="in" filter="randombar(horizontal)">
                                      <p:cBhvr>
                                        <p:cTn id="4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3" grpId="0"/>
      <p:bldP spid="15" grpId="0"/>
      <p:bldP spid="1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文本框 2"/>
          <p:cNvSpPr txBox="1"/>
          <p:nvPr/>
        </p:nvSpPr>
        <p:spPr>
          <a:xfrm>
            <a:off x="2871894" y="1647944"/>
            <a:ext cx="2668692" cy="2215991"/>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13800" b="1" spc="-300" dirty="0">
                <a:solidFill>
                  <a:schemeClr val="bg1"/>
                </a:solidFill>
                <a:effectLst>
                  <a:outerShdw blurRad="38100" dist="38100" dir="2700000" algn="tl">
                    <a:srgbClr val="000000">
                      <a:alpha val="43137"/>
                    </a:srgbClr>
                  </a:outerShdw>
                </a:effectLst>
                <a:latin typeface="造字工房悦圆（非商用）常规体" pitchFamily="50" charset="-122"/>
                <a:ea typeface="造字工房悦圆（非商用）常规体" pitchFamily="50" charset="-122"/>
                <a:cs typeface="Arial" panose="020B0604020202020204" pitchFamily="34" charset="0"/>
              </a:rPr>
              <a:t>02 </a:t>
            </a:r>
            <a:endParaRPr lang="zh-CN" altLang="en-US" sz="13800" b="1" spc="-300" dirty="0">
              <a:solidFill>
                <a:schemeClr val="bg1"/>
              </a:solidFill>
              <a:effectLst>
                <a:outerShdw blurRad="38100" dist="38100" dir="2700000" algn="tl">
                  <a:srgbClr val="000000">
                    <a:alpha val="43137"/>
                  </a:srgbClr>
                </a:outerShdw>
              </a:effectLst>
              <a:latin typeface="造字工房悦圆（非商用）常规体" pitchFamily="50" charset="-122"/>
              <a:ea typeface="造字工房悦圆（非商用）常规体" pitchFamily="50" charset="-122"/>
              <a:cs typeface="Arial" panose="020B0604020202020204" pitchFamily="34" charset="0"/>
            </a:endParaRPr>
          </a:p>
        </p:txBody>
      </p:sp>
      <p:sp>
        <p:nvSpPr>
          <p:cNvPr id="4" name="矩形 3"/>
          <p:cNvSpPr/>
          <p:nvPr/>
        </p:nvSpPr>
        <p:spPr>
          <a:xfrm>
            <a:off x="5266204" y="1670316"/>
            <a:ext cx="4449296" cy="1390765"/>
          </a:xfrm>
          <a:prstGeom prst="rect">
            <a:avLst/>
          </a:prstGeom>
        </p:spPr>
        <p:txBody>
          <a:bodyPr wrap="square">
            <a:spAutoFit/>
          </a:bodyPr>
          <a:lstStyle/>
          <a:p>
            <a:pPr algn="dist">
              <a:lnSpc>
                <a:spcPct val="175000"/>
              </a:lnSpc>
            </a:pPr>
            <a:r>
              <a:rPr lang="zh-CN" altLang="en-US" sz="5400" dirty="0">
                <a:solidFill>
                  <a:schemeClr val="bg1"/>
                </a:solidFill>
                <a:latin typeface="造字工房悦圆（非商用）常规体" pitchFamily="50" charset="-122"/>
                <a:ea typeface="造字工房悦圆（非商用）常规体" pitchFamily="50" charset="-122"/>
              </a:rPr>
              <a:t>此处添加标题</a:t>
            </a:r>
          </a:p>
        </p:txBody>
      </p:sp>
      <p:sp>
        <p:nvSpPr>
          <p:cNvPr id="6" name="文本框 5"/>
          <p:cNvSpPr txBox="1"/>
          <p:nvPr/>
        </p:nvSpPr>
        <p:spPr>
          <a:xfrm>
            <a:off x="5266204" y="2822556"/>
            <a:ext cx="3640793" cy="400110"/>
          </a:xfrm>
          <a:prstGeom prst="rect">
            <a:avLst/>
          </a:prstGeom>
          <a:noFill/>
        </p:spPr>
        <p:txBody>
          <a:bodyPr wrap="square" rtlCol="0">
            <a:spAutoFit/>
          </a:bodyPr>
          <a:lstStyle>
            <a:defPPr>
              <a:defRPr lang="zh-CN"/>
            </a:defPPr>
            <a:lvl1pPr algn="ctr">
              <a:defRPr sz="6000" b="1">
                <a:blipFill dpi="0" rotWithShape="1">
                  <a:blip r:embed="rId3"/>
                  <a:srcRect/>
                  <a:stretch>
                    <a:fillRect/>
                  </a:stretch>
                </a:blipFill>
              </a:defRPr>
            </a:lvl1pPr>
          </a:lstStyle>
          <a:p>
            <a:pPr algn="dist"/>
            <a:r>
              <a:rPr lang="en-US" altLang="zh-CN" sz="2000" b="0" dirty="0">
                <a:solidFill>
                  <a:schemeClr val="bg1"/>
                </a:solidFill>
                <a:latin typeface="华文细黑" panose="02010600040101010101" pitchFamily="2" charset="-122"/>
                <a:ea typeface="华文细黑" panose="02010600040101010101" pitchFamily="2" charset="-122"/>
                <a:cs typeface="Arial" panose="020B0604020202020204" pitchFamily="34" charset="0"/>
              </a:rPr>
              <a:t>ADD YOUR TITLE HERE</a:t>
            </a: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6" name="组合 5"/>
          <p:cNvGrpSpPr/>
          <p:nvPr/>
        </p:nvGrpSpPr>
        <p:grpSpPr>
          <a:xfrm>
            <a:off x="583825" y="1724628"/>
            <a:ext cx="5122249" cy="3149491"/>
            <a:chOff x="767219" y="1842886"/>
            <a:chExt cx="5630023" cy="3461704"/>
          </a:xfrm>
        </p:grpSpPr>
        <p:pic>
          <p:nvPicPr>
            <p:cNvPr id="7" name="图片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7219" y="1842886"/>
              <a:ext cx="5630023" cy="3461704"/>
            </a:xfrm>
            <a:prstGeom prst="rect">
              <a:avLst/>
            </a:prstGeom>
          </p:spPr>
        </p:pic>
        <p:sp>
          <p:nvSpPr>
            <p:cNvPr id="8" name="文本框 7"/>
            <p:cNvSpPr txBox="1"/>
            <p:nvPr/>
          </p:nvSpPr>
          <p:spPr>
            <a:xfrm rot="820741">
              <a:off x="4189708" y="3288023"/>
              <a:ext cx="1997525" cy="778060"/>
            </a:xfrm>
            <a:prstGeom prst="rect">
              <a:avLst/>
            </a:prstGeom>
            <a:noFill/>
          </p:spPr>
          <p:txBody>
            <a:bodyPr wrap="square" rtlCol="0">
              <a:spAutoFit/>
            </a:bodyPr>
            <a:lstStyle/>
            <a:p>
              <a:pPr algn="ctr"/>
              <a:r>
                <a:rPr lang="zh-CN" altLang="en-US" sz="2000" spc="600" dirty="0">
                  <a:solidFill>
                    <a:schemeClr val="tx1">
                      <a:lumMod val="75000"/>
                      <a:lumOff val="25000"/>
                    </a:schemeClr>
                  </a:solidFill>
                  <a:latin typeface="微软雅黑" panose="020B0503020204020204" pitchFamily="34" charset="-122"/>
                  <a:ea typeface="微软雅黑" panose="020B0503020204020204" pitchFamily="34" charset="-122"/>
                  <a:cs typeface="萝莉体 第二版" panose="02000500000000000000" pitchFamily="2" charset="-122"/>
                </a:rPr>
                <a:t>编辑</a:t>
              </a:r>
              <a:endParaRPr lang="en-US" altLang="zh-CN" sz="2000" spc="600" dirty="0">
                <a:solidFill>
                  <a:schemeClr val="tx1">
                    <a:lumMod val="75000"/>
                    <a:lumOff val="25000"/>
                  </a:schemeClr>
                </a:solidFill>
                <a:latin typeface="微软雅黑" panose="020B0503020204020204" pitchFamily="34" charset="-122"/>
                <a:ea typeface="微软雅黑" panose="020B0503020204020204" pitchFamily="34" charset="-122"/>
                <a:cs typeface="萝莉体 第二版" panose="02000500000000000000" pitchFamily="2" charset="-122"/>
              </a:endParaRPr>
            </a:p>
            <a:p>
              <a:pPr algn="ctr"/>
              <a:r>
                <a:rPr lang="zh-CN" altLang="en-US" sz="2000" spc="600" dirty="0">
                  <a:solidFill>
                    <a:schemeClr val="tx1">
                      <a:lumMod val="75000"/>
                      <a:lumOff val="25000"/>
                    </a:schemeClr>
                  </a:solidFill>
                  <a:latin typeface="微软雅黑" panose="020B0503020204020204" pitchFamily="34" charset="-122"/>
                  <a:ea typeface="微软雅黑" panose="020B0503020204020204" pitchFamily="34" charset="-122"/>
                  <a:cs typeface="萝莉体 第二版" panose="02000500000000000000" pitchFamily="2" charset="-122"/>
                </a:rPr>
                <a:t>关键字</a:t>
              </a:r>
            </a:p>
          </p:txBody>
        </p:sp>
        <p:sp>
          <p:nvSpPr>
            <p:cNvPr id="9" name="文本框 8"/>
            <p:cNvSpPr txBox="1"/>
            <p:nvPr/>
          </p:nvSpPr>
          <p:spPr>
            <a:xfrm rot="21230055">
              <a:off x="1452015" y="2725540"/>
              <a:ext cx="1997525" cy="778060"/>
            </a:xfrm>
            <a:prstGeom prst="rect">
              <a:avLst/>
            </a:prstGeom>
            <a:noFill/>
          </p:spPr>
          <p:txBody>
            <a:bodyPr wrap="square" rtlCol="0">
              <a:spAutoFit/>
            </a:bodyPr>
            <a:lstStyle/>
            <a:p>
              <a:pPr algn="ctr"/>
              <a:r>
                <a:rPr lang="zh-CN" altLang="en-US" sz="2000" spc="600" dirty="0">
                  <a:solidFill>
                    <a:schemeClr val="tx1">
                      <a:lumMod val="75000"/>
                      <a:lumOff val="25000"/>
                    </a:schemeClr>
                  </a:solidFill>
                  <a:latin typeface="微软雅黑" panose="020B0503020204020204" pitchFamily="34" charset="-122"/>
                  <a:ea typeface="微软雅黑" panose="020B0503020204020204" pitchFamily="34" charset="-122"/>
                  <a:cs typeface="萝莉体 第二版" panose="02000500000000000000" pitchFamily="2" charset="-122"/>
                </a:rPr>
                <a:t>编辑</a:t>
              </a:r>
              <a:endParaRPr lang="en-US" altLang="zh-CN" sz="2000" spc="600" dirty="0">
                <a:solidFill>
                  <a:schemeClr val="tx1">
                    <a:lumMod val="75000"/>
                    <a:lumOff val="25000"/>
                  </a:schemeClr>
                </a:solidFill>
                <a:latin typeface="微软雅黑" panose="020B0503020204020204" pitchFamily="34" charset="-122"/>
                <a:ea typeface="微软雅黑" panose="020B0503020204020204" pitchFamily="34" charset="-122"/>
                <a:cs typeface="萝莉体 第二版" panose="02000500000000000000" pitchFamily="2" charset="-122"/>
              </a:endParaRPr>
            </a:p>
            <a:p>
              <a:pPr algn="ctr"/>
              <a:r>
                <a:rPr lang="zh-CN" altLang="en-US" sz="2000" spc="600" dirty="0">
                  <a:solidFill>
                    <a:schemeClr val="tx1">
                      <a:lumMod val="75000"/>
                      <a:lumOff val="25000"/>
                    </a:schemeClr>
                  </a:solidFill>
                  <a:latin typeface="微软雅黑" panose="020B0503020204020204" pitchFamily="34" charset="-122"/>
                  <a:ea typeface="微软雅黑" panose="020B0503020204020204" pitchFamily="34" charset="-122"/>
                  <a:cs typeface="萝莉体 第二版" panose="02000500000000000000" pitchFamily="2" charset="-122"/>
                </a:rPr>
                <a:t>关键字</a:t>
              </a:r>
            </a:p>
          </p:txBody>
        </p:sp>
      </p:grpSp>
      <p:sp>
        <p:nvSpPr>
          <p:cNvPr id="10" name="文本框 9"/>
          <p:cNvSpPr txBox="1"/>
          <p:nvPr/>
        </p:nvSpPr>
        <p:spPr>
          <a:xfrm>
            <a:off x="6209233" y="2094001"/>
            <a:ext cx="5479608" cy="532903"/>
          </a:xfrm>
          <a:prstGeom prst="rect">
            <a:avLst/>
          </a:prstGeom>
          <a:noFill/>
        </p:spPr>
        <p:txBody>
          <a:bodyPr wrap="square" rtlCol="0">
            <a:spAutoFit/>
          </a:bodyPr>
          <a:lstStyle/>
          <a:p>
            <a:pPr>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点击文本框即可进行编辑输入相关内容点击文本框即可进行编辑输入相关内容点击文本框即可进行编辑输入相关内容</a:t>
            </a:r>
          </a:p>
        </p:txBody>
      </p:sp>
      <p:sp>
        <p:nvSpPr>
          <p:cNvPr id="11" name="文本框 10"/>
          <p:cNvSpPr txBox="1"/>
          <p:nvPr/>
        </p:nvSpPr>
        <p:spPr>
          <a:xfrm>
            <a:off x="6209233" y="1787769"/>
            <a:ext cx="1154273" cy="338554"/>
          </a:xfrm>
          <a:prstGeom prst="rect">
            <a:avLst/>
          </a:prstGeom>
          <a:noFill/>
        </p:spPr>
        <p:txBody>
          <a:bodyPr wrap="square" rtlCol="0">
            <a:spAutoFit/>
          </a:bodyPr>
          <a:lstStyle/>
          <a:p>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rPr>
              <a:t>编辑标题</a:t>
            </a:r>
          </a:p>
        </p:txBody>
      </p:sp>
      <p:sp>
        <p:nvSpPr>
          <p:cNvPr id="13" name="Shape 717"/>
          <p:cNvSpPr txBox="1"/>
          <p:nvPr/>
        </p:nvSpPr>
        <p:spPr>
          <a:xfrm>
            <a:off x="6322604" y="3567133"/>
            <a:ext cx="5316245" cy="990353"/>
          </a:xfrm>
          <a:prstGeom prst="rect">
            <a:avLst/>
          </a:prstGeom>
          <a:noFill/>
          <a:ln>
            <a:noFill/>
          </a:ln>
        </p:spPr>
        <p:txBody>
          <a:bodyPr lIns="0" tIns="0" rIns="0" bIns="0" anchor="t" anchorCtr="0">
            <a:noAutofit/>
          </a:bodyPr>
          <a:lstStyle/>
          <a:p>
            <a:pPr>
              <a:lnSpc>
                <a:spcPct val="150000"/>
              </a:lnSpc>
              <a:defRPr/>
            </a:pPr>
            <a:r>
              <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cs typeface="Arial" panose="020B0604020202020204" pitchFamily="34" charset="0"/>
              </a:rPr>
              <a:t>点击输入您需要的文字内容，点击输入您需要的文字内容。点击输入您需要的文字内容，点击输入您需要的文字内容。点击输入您需要的文字内容，点击输入您需要的文字内容。点击输入您需要的文字内容，点击输入您需要的文字内容。点击输入您需要的文字内容，点击输入您需要的文字内容。点击输入您需要的文字内容，点击输入您需要的文字内容。</a:t>
            </a:r>
          </a:p>
          <a:p>
            <a:pPr>
              <a:lnSpc>
                <a:spcPct val="150000"/>
              </a:lnSpc>
              <a:defRPr/>
            </a:pPr>
            <a:endParaRPr lang="en-US" altLang="zh-CN" sz="1100" dirty="0">
              <a:solidFill>
                <a:schemeClr val="tx1">
                  <a:lumMod val="75000"/>
                  <a:lumOff val="25000"/>
                </a:schemeClr>
              </a:solidFill>
              <a:latin typeface="微软雅黑" panose="020B0503020204020204" pitchFamily="34" charset="-122"/>
              <a:ea typeface="微软雅黑" panose="020B0503020204020204" pitchFamily="34" charset="-122"/>
              <a:cs typeface="Arial" panose="020B0604020202020204" pitchFamily="34" charset="0"/>
            </a:endParaRPr>
          </a:p>
          <a:p>
            <a:pPr>
              <a:lnSpc>
                <a:spcPct val="150000"/>
              </a:lnSpc>
              <a:defRPr/>
            </a:pPr>
            <a:endParaRPr lang="en-US" altLang="zh-CN" sz="1100" dirty="0">
              <a:solidFill>
                <a:schemeClr val="tx1">
                  <a:lumMod val="75000"/>
                  <a:lumOff val="25000"/>
                </a:schemeClr>
              </a:solidFill>
              <a:latin typeface="微软雅黑" panose="020B0503020204020204" pitchFamily="34" charset="-122"/>
              <a:ea typeface="微软雅黑" panose="020B0503020204020204" pitchFamily="34" charset="-122"/>
              <a:cs typeface="Arial" panose="020B0604020202020204" pitchFamily="34" charset="0"/>
            </a:endParaRPr>
          </a:p>
          <a:p>
            <a:pPr>
              <a:lnSpc>
                <a:spcPct val="150000"/>
              </a:lnSpc>
              <a:defRPr/>
            </a:pPr>
            <a:endParaRPr lang="en-US" altLang="zh-CN" sz="11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5" name="文本框 14"/>
          <p:cNvSpPr txBox="1"/>
          <p:nvPr/>
        </p:nvSpPr>
        <p:spPr>
          <a:xfrm>
            <a:off x="6209233" y="3254783"/>
            <a:ext cx="1509486" cy="338554"/>
          </a:xfrm>
          <a:prstGeom prst="rect">
            <a:avLst/>
          </a:prstGeom>
          <a:noFill/>
        </p:spPr>
        <p:txBody>
          <a:bodyPr wrap="square" rtlCol="0">
            <a:spAutoFit/>
          </a:bodyPr>
          <a:lstStyle/>
          <a:p>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a:t>
            </a:r>
          </a:p>
        </p:txBody>
      </p:sp>
      <p:grpSp>
        <p:nvGrpSpPr>
          <p:cNvPr id="18" name="组合 17"/>
          <p:cNvGrpSpPr/>
          <p:nvPr/>
        </p:nvGrpSpPr>
        <p:grpSpPr>
          <a:xfrm>
            <a:off x="3835268" y="86040"/>
            <a:ext cx="4533610" cy="821059"/>
            <a:chOff x="3835268" y="86040"/>
            <a:chExt cx="4533610" cy="821059"/>
          </a:xfrm>
        </p:grpSpPr>
        <p:sp>
          <p:nvSpPr>
            <p:cNvPr id="19" name="矩形 18"/>
            <p:cNvSpPr/>
            <p:nvPr/>
          </p:nvSpPr>
          <p:spPr>
            <a:xfrm>
              <a:off x="4521490" y="86040"/>
              <a:ext cx="3149598" cy="821059"/>
            </a:xfrm>
            <a:prstGeom prst="rect">
              <a:avLst/>
            </a:prstGeom>
          </p:spPr>
          <p:txBody>
            <a:bodyPr wrap="square">
              <a:spAutoFit/>
            </a:bodyPr>
            <a:lstStyle/>
            <a:p>
              <a:pPr algn="dist">
                <a:lnSpc>
                  <a:spcPct val="150000"/>
                </a:lnSpc>
              </a:pPr>
              <a:r>
                <a:rPr lang="zh-CN" altLang="en-US" sz="3600" dirty="0">
                  <a:solidFill>
                    <a:srgbClr val="00A757"/>
                  </a:solidFill>
                  <a:latin typeface="微软雅黑" panose="020B0503020204020204" pitchFamily="34" charset="-122"/>
                  <a:ea typeface="微软雅黑" panose="020B0503020204020204" pitchFamily="34" charset="-122"/>
                  <a:cs typeface="萝莉体 第二版" panose="02000500000000000000" pitchFamily="2" charset="-122"/>
                </a:rPr>
                <a:t>此处添加标题</a:t>
              </a:r>
              <a:endParaRPr lang="en-US" altLang="zh-CN" sz="3600" dirty="0">
                <a:solidFill>
                  <a:srgbClr val="00A757"/>
                </a:solidFill>
                <a:latin typeface="微软雅黑" panose="020B0503020204020204" pitchFamily="34" charset="-122"/>
                <a:ea typeface="微软雅黑" panose="020B0503020204020204" pitchFamily="34" charset="-122"/>
                <a:cs typeface="萝莉体 第二版" panose="02000500000000000000" pitchFamily="2" charset="-122"/>
              </a:endParaRPr>
            </a:p>
          </p:txBody>
        </p:sp>
        <p:cxnSp>
          <p:nvCxnSpPr>
            <p:cNvPr id="20" name="直接连接符 19"/>
            <p:cNvCxnSpPr/>
            <p:nvPr/>
          </p:nvCxnSpPr>
          <p:spPr>
            <a:xfrm>
              <a:off x="7789758" y="554445"/>
              <a:ext cx="579120" cy="0"/>
            </a:xfrm>
            <a:prstGeom prst="line">
              <a:avLst/>
            </a:prstGeom>
            <a:ln w="41275" cap="rnd">
              <a:solidFill>
                <a:srgbClr val="00A757"/>
              </a:solidFill>
              <a:round/>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a:off x="3835268" y="554445"/>
              <a:ext cx="579120" cy="0"/>
            </a:xfrm>
            <a:prstGeom prst="line">
              <a:avLst/>
            </a:prstGeom>
            <a:ln w="41275" cap="rnd">
              <a:solidFill>
                <a:srgbClr val="00A757"/>
              </a:solidFill>
              <a:round/>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6"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down)">
                                      <p:cBhvr>
                                        <p:cTn id="13" dur="580">
                                          <p:stCondLst>
                                            <p:cond delay="0"/>
                                          </p:stCondLst>
                                        </p:cTn>
                                        <p:tgtEl>
                                          <p:spTgt spid="6"/>
                                        </p:tgtEl>
                                      </p:cBhvr>
                                    </p:animEffect>
                                    <p:anim calcmode="lin" valueType="num">
                                      <p:cBhvr>
                                        <p:cTn id="14"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9" dur="26">
                                          <p:stCondLst>
                                            <p:cond delay="650"/>
                                          </p:stCondLst>
                                        </p:cTn>
                                        <p:tgtEl>
                                          <p:spTgt spid="6"/>
                                        </p:tgtEl>
                                      </p:cBhvr>
                                      <p:to x="100000" y="60000"/>
                                    </p:animScale>
                                    <p:animScale>
                                      <p:cBhvr>
                                        <p:cTn id="20" dur="166" decel="50000">
                                          <p:stCondLst>
                                            <p:cond delay="676"/>
                                          </p:stCondLst>
                                        </p:cTn>
                                        <p:tgtEl>
                                          <p:spTgt spid="6"/>
                                        </p:tgtEl>
                                      </p:cBhvr>
                                      <p:to x="100000" y="100000"/>
                                    </p:animScale>
                                    <p:animScale>
                                      <p:cBhvr>
                                        <p:cTn id="21" dur="26">
                                          <p:stCondLst>
                                            <p:cond delay="1312"/>
                                          </p:stCondLst>
                                        </p:cTn>
                                        <p:tgtEl>
                                          <p:spTgt spid="6"/>
                                        </p:tgtEl>
                                      </p:cBhvr>
                                      <p:to x="100000" y="80000"/>
                                    </p:animScale>
                                    <p:animScale>
                                      <p:cBhvr>
                                        <p:cTn id="22" dur="166" decel="50000">
                                          <p:stCondLst>
                                            <p:cond delay="1338"/>
                                          </p:stCondLst>
                                        </p:cTn>
                                        <p:tgtEl>
                                          <p:spTgt spid="6"/>
                                        </p:tgtEl>
                                      </p:cBhvr>
                                      <p:to x="100000" y="100000"/>
                                    </p:animScale>
                                    <p:animScale>
                                      <p:cBhvr>
                                        <p:cTn id="23" dur="26">
                                          <p:stCondLst>
                                            <p:cond delay="1642"/>
                                          </p:stCondLst>
                                        </p:cTn>
                                        <p:tgtEl>
                                          <p:spTgt spid="6"/>
                                        </p:tgtEl>
                                      </p:cBhvr>
                                      <p:to x="100000" y="90000"/>
                                    </p:animScale>
                                    <p:animScale>
                                      <p:cBhvr>
                                        <p:cTn id="24" dur="166" decel="50000">
                                          <p:stCondLst>
                                            <p:cond delay="1668"/>
                                          </p:stCondLst>
                                        </p:cTn>
                                        <p:tgtEl>
                                          <p:spTgt spid="6"/>
                                        </p:tgtEl>
                                      </p:cBhvr>
                                      <p:to x="100000" y="100000"/>
                                    </p:animScale>
                                    <p:animScale>
                                      <p:cBhvr>
                                        <p:cTn id="25" dur="26">
                                          <p:stCondLst>
                                            <p:cond delay="1808"/>
                                          </p:stCondLst>
                                        </p:cTn>
                                        <p:tgtEl>
                                          <p:spTgt spid="6"/>
                                        </p:tgtEl>
                                      </p:cBhvr>
                                      <p:to x="100000" y="95000"/>
                                    </p:animScale>
                                    <p:animScale>
                                      <p:cBhvr>
                                        <p:cTn id="26" dur="166" decel="50000">
                                          <p:stCondLst>
                                            <p:cond delay="1834"/>
                                          </p:stCondLst>
                                        </p:cTn>
                                        <p:tgtEl>
                                          <p:spTgt spid="6"/>
                                        </p:tgtEl>
                                      </p:cBhvr>
                                      <p:to x="100000" y="100000"/>
                                    </p:animScale>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500" fill="hold"/>
                                        <p:tgtEl>
                                          <p:spTgt spid="11"/>
                                        </p:tgtEl>
                                        <p:attrNameLst>
                                          <p:attrName>ppt_w</p:attrName>
                                        </p:attrNameLst>
                                      </p:cBhvr>
                                      <p:tavLst>
                                        <p:tav tm="0">
                                          <p:val>
                                            <p:fltVal val="0"/>
                                          </p:val>
                                        </p:tav>
                                        <p:tav tm="100000">
                                          <p:val>
                                            <p:strVal val="#ppt_w"/>
                                          </p:val>
                                        </p:tav>
                                      </p:tavLst>
                                    </p:anim>
                                    <p:anim calcmode="lin" valueType="num">
                                      <p:cBhvr>
                                        <p:cTn id="32" dur="500" fill="hold"/>
                                        <p:tgtEl>
                                          <p:spTgt spid="11"/>
                                        </p:tgtEl>
                                        <p:attrNameLst>
                                          <p:attrName>ppt_h</p:attrName>
                                        </p:attrNameLst>
                                      </p:cBhvr>
                                      <p:tavLst>
                                        <p:tav tm="0">
                                          <p:val>
                                            <p:fltVal val="0"/>
                                          </p:val>
                                        </p:tav>
                                        <p:tav tm="100000">
                                          <p:val>
                                            <p:strVal val="#ppt_h"/>
                                          </p:val>
                                        </p:tav>
                                      </p:tavLst>
                                    </p:anim>
                                    <p:animEffect transition="in" filter="fade">
                                      <p:cBhvr>
                                        <p:cTn id="33" dur="500"/>
                                        <p:tgtEl>
                                          <p:spTgt spid="11"/>
                                        </p:tgtEl>
                                      </p:cBhvr>
                                    </p:animEffect>
                                  </p:childTnLst>
                                </p:cTn>
                              </p:par>
                            </p:childTnLst>
                          </p:cTn>
                        </p:par>
                      </p:childTnLst>
                    </p:cTn>
                  </p:par>
                  <p:par>
                    <p:cTn id="34" fill="hold">
                      <p:stCondLst>
                        <p:cond delay="indefinite"/>
                      </p:stCondLst>
                      <p:childTnLst>
                        <p:par>
                          <p:cTn id="35" fill="hold">
                            <p:stCondLst>
                              <p:cond delay="0"/>
                            </p:stCondLst>
                            <p:childTnLst>
                              <p:par>
                                <p:cTn id="36" presetID="14" presetClass="entr" presetSubtype="10" fill="hold" grpId="0" nodeType="click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randombar(horizontal)">
                                      <p:cBhvr>
                                        <p:cTn id="38" dur="500"/>
                                        <p:tgtEl>
                                          <p:spTgt spid="10"/>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grpId="0" nodeType="click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p:cTn id="43" dur="500" fill="hold"/>
                                        <p:tgtEl>
                                          <p:spTgt spid="15"/>
                                        </p:tgtEl>
                                        <p:attrNameLst>
                                          <p:attrName>ppt_w</p:attrName>
                                        </p:attrNameLst>
                                      </p:cBhvr>
                                      <p:tavLst>
                                        <p:tav tm="0">
                                          <p:val>
                                            <p:fltVal val="0"/>
                                          </p:val>
                                        </p:tav>
                                        <p:tav tm="100000">
                                          <p:val>
                                            <p:strVal val="#ppt_w"/>
                                          </p:val>
                                        </p:tav>
                                      </p:tavLst>
                                    </p:anim>
                                    <p:anim calcmode="lin" valueType="num">
                                      <p:cBhvr>
                                        <p:cTn id="44" dur="500" fill="hold"/>
                                        <p:tgtEl>
                                          <p:spTgt spid="15"/>
                                        </p:tgtEl>
                                        <p:attrNameLst>
                                          <p:attrName>ppt_h</p:attrName>
                                        </p:attrNameLst>
                                      </p:cBhvr>
                                      <p:tavLst>
                                        <p:tav tm="0">
                                          <p:val>
                                            <p:fltVal val="0"/>
                                          </p:val>
                                        </p:tav>
                                        <p:tav tm="100000">
                                          <p:val>
                                            <p:strVal val="#ppt_h"/>
                                          </p:val>
                                        </p:tav>
                                      </p:tavLst>
                                    </p:anim>
                                    <p:animEffect transition="in" filter="fade">
                                      <p:cBhvr>
                                        <p:cTn id="45" dur="500"/>
                                        <p:tgtEl>
                                          <p:spTgt spid="15"/>
                                        </p:tgtEl>
                                      </p:cBhvr>
                                    </p:animEffect>
                                  </p:childTnLst>
                                </p:cTn>
                              </p:par>
                            </p:childTnLst>
                          </p:cTn>
                        </p:par>
                      </p:childTnLst>
                    </p:cTn>
                  </p:par>
                  <p:par>
                    <p:cTn id="46" fill="hold">
                      <p:stCondLst>
                        <p:cond delay="indefinite"/>
                      </p:stCondLst>
                      <p:childTnLst>
                        <p:par>
                          <p:cTn id="47" fill="hold">
                            <p:stCondLst>
                              <p:cond delay="0"/>
                            </p:stCondLst>
                            <p:childTnLst>
                              <p:par>
                                <p:cTn id="48" presetID="14" presetClass="entr" presetSubtype="10" fill="hold" grpId="0" nodeType="clickEffect">
                                  <p:stCondLst>
                                    <p:cond delay="0"/>
                                  </p:stCondLst>
                                  <p:childTnLst>
                                    <p:set>
                                      <p:cBhvr>
                                        <p:cTn id="49" dur="1" fill="hold">
                                          <p:stCondLst>
                                            <p:cond delay="0"/>
                                          </p:stCondLst>
                                        </p:cTn>
                                        <p:tgtEl>
                                          <p:spTgt spid="13"/>
                                        </p:tgtEl>
                                        <p:attrNameLst>
                                          <p:attrName>style.visibility</p:attrName>
                                        </p:attrNameLst>
                                      </p:cBhvr>
                                      <p:to>
                                        <p:strVal val="visible"/>
                                      </p:to>
                                    </p:set>
                                    <p:animEffect transition="in" filter="randombar(horizontal)">
                                      <p:cBhvr>
                                        <p:cTn id="5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3" grpId="0"/>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6" name="图片 5"/>
          <p:cNvPicPr>
            <a:picLocks noChangeAspect="1"/>
          </p:cNvPicPr>
          <p:nvPr/>
        </p:nvPicPr>
        <p:blipFill rotWithShape="1">
          <a:blip r:embed="rId3">
            <a:extLst>
              <a:ext uri="{28A0092B-C50C-407E-A947-70E740481C1C}">
                <a14:useLocalDpi xmlns:a14="http://schemas.microsoft.com/office/drawing/2010/main" val="0"/>
              </a:ext>
            </a:extLst>
          </a:blip>
          <a:srcRect t="29176"/>
          <a:stretch>
            <a:fillRect/>
          </a:stretch>
        </p:blipFill>
        <p:spPr>
          <a:xfrm>
            <a:off x="2989945" y="3219806"/>
            <a:ext cx="6096000" cy="3238047"/>
          </a:xfrm>
          <a:prstGeom prst="rect">
            <a:avLst/>
          </a:prstGeom>
        </p:spPr>
      </p:pic>
      <p:sp>
        <p:nvSpPr>
          <p:cNvPr id="8" name="文本框 7"/>
          <p:cNvSpPr txBox="1"/>
          <p:nvPr/>
        </p:nvSpPr>
        <p:spPr>
          <a:xfrm>
            <a:off x="2379079" y="2015782"/>
            <a:ext cx="7433842" cy="606320"/>
          </a:xfrm>
          <a:prstGeom prst="rect">
            <a:avLst/>
          </a:prstGeom>
          <a:noFill/>
        </p:spPr>
        <p:txBody>
          <a:bodyPr wrap="square" rtlCol="0">
            <a:spAutoFit/>
          </a:bodyPr>
          <a:lstStyle/>
          <a:p>
            <a:pPr algn="ctr">
              <a:lnSpc>
                <a:spcPct val="125000"/>
              </a:lnSpc>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cs typeface="萝莉体 第二版" panose="02000500000000000000" pitchFamily="2" charset="-122"/>
              </a:rPr>
              <a:t>点击文本框即可进行编辑输入相关内容点击文本框即可进行编辑输入相关内容点击文本框即可进行编辑输入相关内容点击文本框即可进行编辑输入相关内容</a:t>
            </a:r>
          </a:p>
        </p:txBody>
      </p:sp>
      <p:sp>
        <p:nvSpPr>
          <p:cNvPr id="9" name="文本框 8"/>
          <p:cNvSpPr txBox="1"/>
          <p:nvPr/>
        </p:nvSpPr>
        <p:spPr>
          <a:xfrm>
            <a:off x="5097238" y="1644700"/>
            <a:ext cx="1997525" cy="400110"/>
          </a:xfrm>
          <a:prstGeom prst="rect">
            <a:avLst/>
          </a:prstGeom>
          <a:noFill/>
        </p:spPr>
        <p:txBody>
          <a:bodyPr wrap="square" rtlCol="0">
            <a:spAutoFit/>
          </a:bodyPr>
          <a:lstStyle/>
          <a:p>
            <a:pPr algn="ctr"/>
            <a:r>
              <a:rPr lang="zh-CN" altLang="en-US" sz="2000" b="1" spc="600" dirty="0">
                <a:solidFill>
                  <a:srgbClr val="00A757"/>
                </a:solidFill>
                <a:latin typeface="微软雅黑" panose="020B0503020204020204" pitchFamily="34" charset="-122"/>
                <a:ea typeface="微软雅黑" panose="020B0503020204020204" pitchFamily="34" charset="-122"/>
                <a:cs typeface="萝莉体 第二版" panose="02000500000000000000" pitchFamily="2" charset="-122"/>
              </a:rPr>
              <a:t>编辑标题</a:t>
            </a:r>
          </a:p>
        </p:txBody>
      </p:sp>
      <p:sp>
        <p:nvSpPr>
          <p:cNvPr id="10" name="Rectangle 11"/>
          <p:cNvSpPr/>
          <p:nvPr/>
        </p:nvSpPr>
        <p:spPr>
          <a:xfrm>
            <a:off x="2379079" y="2639029"/>
            <a:ext cx="7433842" cy="553998"/>
          </a:xfrm>
          <a:prstGeom prst="rect">
            <a:avLst/>
          </a:prstGeom>
        </p:spPr>
        <p:txBody>
          <a:bodyPr wrap="square">
            <a:spAutoFit/>
          </a:bodyPr>
          <a:lstStyle/>
          <a:p>
            <a:pPr algn="ctr">
              <a:lnSpc>
                <a:spcPct val="125000"/>
              </a:lnSpc>
            </a:pPr>
            <a:r>
              <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cs typeface="萝莉体 第二版" panose="02000500000000000000" pitchFamily="2" charset="-122"/>
              </a:rPr>
              <a:t>A company is an association or collection of individuals, whether natural persons, legal persons, or a mixture of both. Company members share a common purpose. </a:t>
            </a:r>
          </a:p>
        </p:txBody>
      </p:sp>
      <p:grpSp>
        <p:nvGrpSpPr>
          <p:cNvPr id="11" name="组合 10"/>
          <p:cNvGrpSpPr/>
          <p:nvPr/>
        </p:nvGrpSpPr>
        <p:grpSpPr>
          <a:xfrm>
            <a:off x="3835268" y="86040"/>
            <a:ext cx="4533610" cy="821059"/>
            <a:chOff x="3835268" y="86040"/>
            <a:chExt cx="4533610" cy="821059"/>
          </a:xfrm>
        </p:grpSpPr>
        <p:sp>
          <p:nvSpPr>
            <p:cNvPr id="13" name="矩形 12"/>
            <p:cNvSpPr/>
            <p:nvPr/>
          </p:nvSpPr>
          <p:spPr>
            <a:xfrm>
              <a:off x="4521490" y="86040"/>
              <a:ext cx="3149598" cy="821059"/>
            </a:xfrm>
            <a:prstGeom prst="rect">
              <a:avLst/>
            </a:prstGeom>
          </p:spPr>
          <p:txBody>
            <a:bodyPr wrap="square">
              <a:spAutoFit/>
            </a:bodyPr>
            <a:lstStyle/>
            <a:p>
              <a:pPr algn="dist">
                <a:lnSpc>
                  <a:spcPct val="150000"/>
                </a:lnSpc>
              </a:pPr>
              <a:r>
                <a:rPr lang="zh-CN" altLang="en-US" sz="3600" dirty="0">
                  <a:solidFill>
                    <a:srgbClr val="00A757"/>
                  </a:solidFill>
                  <a:latin typeface="汉仪铸字童年体W" panose="00020600040101010101" pitchFamily="18" charset="-122"/>
                  <a:ea typeface="汉仪铸字童年体W" panose="00020600040101010101" pitchFamily="18" charset="-122"/>
                  <a:cs typeface="萝莉体 第二版" panose="02000500000000000000" pitchFamily="2" charset="-122"/>
                </a:rPr>
                <a:t>此处添加标题</a:t>
              </a:r>
              <a:endParaRPr lang="en-US" altLang="zh-CN" sz="3600" dirty="0">
                <a:solidFill>
                  <a:srgbClr val="00A757"/>
                </a:solidFill>
                <a:latin typeface="汉仪铸字童年体W" panose="00020600040101010101" pitchFamily="18" charset="-122"/>
                <a:ea typeface="汉仪铸字童年体W" panose="00020600040101010101" pitchFamily="18" charset="-122"/>
                <a:cs typeface="萝莉体 第二版" panose="02000500000000000000" pitchFamily="2" charset="-122"/>
              </a:endParaRPr>
            </a:p>
          </p:txBody>
        </p:sp>
        <p:cxnSp>
          <p:nvCxnSpPr>
            <p:cNvPr id="15" name="直接连接符 14"/>
            <p:cNvCxnSpPr/>
            <p:nvPr/>
          </p:nvCxnSpPr>
          <p:spPr>
            <a:xfrm>
              <a:off x="7789758" y="554445"/>
              <a:ext cx="579120" cy="0"/>
            </a:xfrm>
            <a:prstGeom prst="line">
              <a:avLst/>
            </a:prstGeom>
            <a:ln w="41275" cap="rnd">
              <a:solidFill>
                <a:srgbClr val="00A757"/>
              </a:solidFill>
              <a:round/>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3835268" y="554445"/>
              <a:ext cx="579120" cy="0"/>
            </a:xfrm>
            <a:prstGeom prst="line">
              <a:avLst/>
            </a:prstGeom>
            <a:ln w="41275" cap="rnd">
              <a:solidFill>
                <a:srgbClr val="00A757"/>
              </a:solidFill>
              <a:round/>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500" fill="hold"/>
                                        <p:tgtEl>
                                          <p:spTgt spid="9"/>
                                        </p:tgtEl>
                                        <p:attrNameLst>
                                          <p:attrName>ppt_w</p:attrName>
                                        </p:attrNameLst>
                                      </p:cBhvr>
                                      <p:tavLst>
                                        <p:tav tm="0">
                                          <p:val>
                                            <p:fltVal val="0"/>
                                          </p:val>
                                        </p:tav>
                                        <p:tav tm="100000">
                                          <p:val>
                                            <p:strVal val="#ppt_w"/>
                                          </p:val>
                                        </p:tav>
                                      </p:tavLst>
                                    </p:anim>
                                    <p:anim calcmode="lin" valueType="num">
                                      <p:cBhvr>
                                        <p:cTn id="14" dur="500" fill="hold"/>
                                        <p:tgtEl>
                                          <p:spTgt spid="9"/>
                                        </p:tgtEl>
                                        <p:attrNameLst>
                                          <p:attrName>ppt_h</p:attrName>
                                        </p:attrNameLst>
                                      </p:cBhvr>
                                      <p:tavLst>
                                        <p:tav tm="0">
                                          <p:val>
                                            <p:fltVal val="0"/>
                                          </p:val>
                                        </p:tav>
                                        <p:tav tm="100000">
                                          <p:val>
                                            <p:strVal val="#ppt_h"/>
                                          </p:val>
                                        </p:tav>
                                      </p:tavLst>
                                    </p:anim>
                                    <p:animEffect transition="in" filter="fade">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randombar(horizontal)">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randombar(horizontal)">
                                      <p:cBhvr>
                                        <p:cTn id="2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文本框 2"/>
          <p:cNvSpPr txBox="1"/>
          <p:nvPr/>
        </p:nvSpPr>
        <p:spPr>
          <a:xfrm>
            <a:off x="2871894" y="1647944"/>
            <a:ext cx="2668692" cy="2215991"/>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13800" b="1" spc="-300" dirty="0">
                <a:solidFill>
                  <a:schemeClr val="bg1"/>
                </a:solidFill>
                <a:effectLst>
                  <a:outerShdw blurRad="38100" dist="38100" dir="2700000" algn="tl">
                    <a:srgbClr val="000000">
                      <a:alpha val="43137"/>
                    </a:srgbClr>
                  </a:outerShdw>
                </a:effectLst>
                <a:latin typeface="造字工房悦圆（非商用）常规体" pitchFamily="50" charset="-122"/>
                <a:ea typeface="造字工房悦圆（非商用）常规体" pitchFamily="50" charset="-122"/>
                <a:cs typeface="Arial" panose="020B0604020202020204" pitchFamily="34" charset="0"/>
              </a:rPr>
              <a:t>03 </a:t>
            </a:r>
            <a:endParaRPr lang="zh-CN" altLang="en-US" sz="13800" b="1" spc="-300" dirty="0">
              <a:solidFill>
                <a:schemeClr val="bg1"/>
              </a:solidFill>
              <a:effectLst>
                <a:outerShdw blurRad="38100" dist="38100" dir="2700000" algn="tl">
                  <a:srgbClr val="000000">
                    <a:alpha val="43137"/>
                  </a:srgbClr>
                </a:outerShdw>
              </a:effectLst>
              <a:latin typeface="造字工房悦圆（非商用）常规体" pitchFamily="50" charset="-122"/>
              <a:ea typeface="造字工房悦圆（非商用）常规体" pitchFamily="50" charset="-122"/>
              <a:cs typeface="Arial" panose="020B0604020202020204" pitchFamily="34" charset="0"/>
            </a:endParaRPr>
          </a:p>
        </p:txBody>
      </p:sp>
      <p:sp>
        <p:nvSpPr>
          <p:cNvPr id="4" name="矩形 3"/>
          <p:cNvSpPr/>
          <p:nvPr/>
        </p:nvSpPr>
        <p:spPr>
          <a:xfrm>
            <a:off x="5266204" y="1670316"/>
            <a:ext cx="4449296" cy="1390765"/>
          </a:xfrm>
          <a:prstGeom prst="rect">
            <a:avLst/>
          </a:prstGeom>
        </p:spPr>
        <p:txBody>
          <a:bodyPr wrap="square">
            <a:spAutoFit/>
          </a:bodyPr>
          <a:lstStyle/>
          <a:p>
            <a:pPr algn="dist">
              <a:lnSpc>
                <a:spcPct val="175000"/>
              </a:lnSpc>
            </a:pPr>
            <a:r>
              <a:rPr lang="zh-CN" altLang="en-US" sz="5400" dirty="0">
                <a:solidFill>
                  <a:schemeClr val="bg1"/>
                </a:solidFill>
                <a:latin typeface="造字工房悦圆（非商用）常规体" pitchFamily="50" charset="-122"/>
                <a:ea typeface="造字工房悦圆（非商用）常规体" pitchFamily="50" charset="-122"/>
              </a:rPr>
              <a:t>此处添加标题</a:t>
            </a:r>
          </a:p>
        </p:txBody>
      </p:sp>
      <p:sp>
        <p:nvSpPr>
          <p:cNvPr id="6" name="文本框 5"/>
          <p:cNvSpPr txBox="1"/>
          <p:nvPr/>
        </p:nvSpPr>
        <p:spPr>
          <a:xfrm>
            <a:off x="5266204" y="2822556"/>
            <a:ext cx="3640793" cy="400110"/>
          </a:xfrm>
          <a:prstGeom prst="rect">
            <a:avLst/>
          </a:prstGeom>
          <a:noFill/>
        </p:spPr>
        <p:txBody>
          <a:bodyPr wrap="square" rtlCol="0">
            <a:spAutoFit/>
          </a:bodyPr>
          <a:lstStyle>
            <a:defPPr>
              <a:defRPr lang="zh-CN"/>
            </a:defPPr>
            <a:lvl1pPr algn="ctr">
              <a:defRPr sz="6000" b="1">
                <a:blipFill dpi="0" rotWithShape="1">
                  <a:blip r:embed="rId3"/>
                  <a:srcRect/>
                  <a:stretch>
                    <a:fillRect/>
                  </a:stretch>
                </a:blipFill>
              </a:defRPr>
            </a:lvl1pPr>
          </a:lstStyle>
          <a:p>
            <a:pPr algn="dist"/>
            <a:r>
              <a:rPr lang="en-US" altLang="zh-CN" sz="2000" b="0" dirty="0">
                <a:solidFill>
                  <a:schemeClr val="bg1"/>
                </a:solidFill>
                <a:latin typeface="华文细黑" panose="02010600040101010101" pitchFamily="2" charset="-122"/>
                <a:ea typeface="华文细黑" panose="02010600040101010101" pitchFamily="2" charset="-122"/>
                <a:cs typeface="Arial" panose="020B0604020202020204" pitchFamily="34" charset="0"/>
              </a:rPr>
              <a:t>ADD YOUR TITLE HERE</a:t>
            </a: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870</Words>
  <Application>Microsoft Office PowerPoint</Application>
  <PresentationFormat>宽屏</PresentationFormat>
  <Paragraphs>91</Paragraphs>
  <Slides>18</Slides>
  <Notes>0</Notes>
  <HiddenSlides>0</HiddenSlides>
  <MMClips>1</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18</vt:i4>
      </vt:variant>
    </vt:vector>
  </HeadingPairs>
  <TitlesOfParts>
    <vt:vector size="29" baseType="lpstr">
      <vt:lpstr>等线</vt:lpstr>
      <vt:lpstr>等线 Light</vt:lpstr>
      <vt:lpstr>海派腔调滚石简</vt:lpstr>
      <vt:lpstr>汉仪铸字童年体W</vt:lpstr>
      <vt:lpstr>华文细黑</vt:lpstr>
      <vt:lpstr>微软雅黑</vt:lpstr>
      <vt:lpstr>造字工房悦圆（非商用）常规体</vt:lpstr>
      <vt:lpstr>造字工房悦圆演示版常规体</vt:lpstr>
      <vt:lpstr>Arial</vt:lpstr>
      <vt:lpstr>Calibri</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风云办公</dc:creator>
  <cp:lastModifiedBy>天 下</cp:lastModifiedBy>
  <cp:revision>29</cp:revision>
  <dcterms:created xsi:type="dcterms:W3CDTF">2018-09-04T01:41:00Z</dcterms:created>
  <dcterms:modified xsi:type="dcterms:W3CDTF">2021-01-04T15:34:05Z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2052-11.1.0.9022</vt:lpwstr>
  </property>
</Properties>
</file>