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7.xml" ContentType="application/vnd.openxmlformats-officedocument.presentationml.notesSlide+xml"/>
  <Override PartName="/ppt/tags/tag2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2.xml" ContentType="application/vnd.openxmlformats-officedocument.presentationml.notesSlide+xml"/>
  <Override PartName="/ppt/tags/tag28.xml" ContentType="application/vnd.openxmlformats-officedocument.presentationml.tags+xml"/>
  <Override PartName="/ppt/notesSlides/notesSlide13.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6.xml" ContentType="application/vnd.openxmlformats-officedocument.presentationml.notesSlide+xml"/>
  <Override PartName="/ppt/tags/tag55.xml" ContentType="application/vnd.openxmlformats-officedocument.presentationml.tags+xml"/>
  <Override PartName="/ppt/notesSlides/notesSlide1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8.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0.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57" r:id="rId3"/>
    <p:sldId id="259" r:id="rId4"/>
    <p:sldId id="263" r:id="rId5"/>
    <p:sldId id="264" r:id="rId6"/>
    <p:sldId id="265" r:id="rId7"/>
    <p:sldId id="266" r:id="rId8"/>
    <p:sldId id="260" r:id="rId9"/>
    <p:sldId id="267" r:id="rId10"/>
    <p:sldId id="268" r:id="rId11"/>
    <p:sldId id="269" r:id="rId12"/>
    <p:sldId id="270" r:id="rId13"/>
    <p:sldId id="261" r:id="rId14"/>
    <p:sldId id="271" r:id="rId15"/>
    <p:sldId id="272" r:id="rId16"/>
    <p:sldId id="273" r:id="rId17"/>
    <p:sldId id="262" r:id="rId18"/>
    <p:sldId id="274" r:id="rId19"/>
    <p:sldId id="275" r:id="rId20"/>
    <p:sldId id="276" r:id="rId21"/>
    <p:sldId id="277" r:id="rId22"/>
    <p:sldId id="278"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3339"/>
    <a:srgbClr val="FEC0BD"/>
    <a:srgbClr val="573E38"/>
    <a:srgbClr val="F3F19C"/>
    <a:srgbClr val="416065"/>
    <a:srgbClr val="C1EADA"/>
    <a:srgbClr val="FEEA67"/>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78" autoAdjust="0"/>
    <p:restoredTop sz="86518" autoAdjust="0"/>
  </p:normalViewPr>
  <p:slideViewPr>
    <p:cSldViewPr snapToGrid="0">
      <p:cViewPr varScale="1">
        <p:scale>
          <a:sx n="99" d="100"/>
          <a:sy n="99" d="100"/>
        </p:scale>
        <p:origin x="11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5DE45-6DF0-42F8-AFBA-968FCD45135A}"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4F37F-6053-48D5-BD5A-631C8F11212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7F2594F-9E99-4075-B102-2DFDF01060D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71691FA-576D-4C75-B122-16182AD515A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AE4F37F-6053-48D5-BD5A-631C8F11212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3E82CA9-95A2-4B8E-BAD0-B7DAB8380240}" type="datetimeFigureOut">
              <a:rPr lang="zh-CN" altLang="en-US" smtClean="0"/>
              <a:t>2021/1/4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417D2E5-8612-4584-89DE-3186B29A7F58}"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7" name="文本框 6"/>
          <p:cNvSpPr txBox="1"/>
          <p:nvPr userDrawn="1"/>
        </p:nvSpPr>
        <p:spPr>
          <a:xfrm>
            <a:off x="4318000" y="2971801"/>
            <a:ext cx="3556000" cy="230832"/>
          </a:xfrm>
          <a:prstGeom prst="rect">
            <a:avLst/>
          </a:prstGeom>
          <a:noFill/>
        </p:spPr>
        <p:txBody>
          <a:bodyPr wrap="square" rtlCol="0">
            <a:spAutoFit/>
          </a:bodyPr>
          <a:lstStyle/>
          <a:p>
            <a:r>
              <a:rPr lang="zh-CN" altLang="en-US" sz="300" dirty="0">
                <a:solidFill>
                  <a:schemeClr val="bg1"/>
                </a:solidFill>
                <a:latin typeface="微软雅黑" panose="020B0503020204020204" charset="-122"/>
                <a:ea typeface="微软雅黑" panose="020B0503020204020204" charset="-122"/>
                <a:sym typeface="+mn-ea"/>
              </a:rPr>
              <a:t>感谢您下载包图网平台上提供的</a:t>
            </a:r>
            <a:r>
              <a:rPr lang="en-US" altLang="zh-CN" sz="300" dirty="0">
                <a:solidFill>
                  <a:schemeClr val="bg1"/>
                </a:solidFill>
                <a:latin typeface="微软雅黑" panose="020B0503020204020204" charset="-122"/>
                <a:ea typeface="微软雅黑" panose="020B0503020204020204" charset="-122"/>
                <a:sym typeface="+mn-ea"/>
              </a:rPr>
              <a:t>PPT</a:t>
            </a:r>
            <a:r>
              <a:rPr lang="zh-CN" altLang="en-US" sz="300" dirty="0">
                <a:solidFill>
                  <a:schemeClr val="bg1"/>
                </a:solidFill>
                <a:latin typeface="微软雅黑" panose="020B0503020204020204" charset="-122"/>
                <a:ea typeface="微软雅黑" panose="020B050302020402020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charset="-122"/>
                <a:ea typeface="微软雅黑" panose="020B0503020204020204" charset="-122"/>
                <a:sym typeface="+mn-ea"/>
              </a:rPr>
              <a:t>ibaotu.com</a:t>
            </a: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email"/>
          <a:srcRect/>
          <a:stretch>
            <a:fillRect/>
          </a:stretch>
        </p:blipFill>
        <p:spPr>
          <a:xfrm>
            <a:off x="1018900" y="0"/>
            <a:ext cx="11196000" cy="6858000"/>
          </a:xfrm>
          <a:prstGeom prst="rect">
            <a:avLst/>
          </a:prstGeom>
        </p:spPr>
      </p:pic>
      <p:cxnSp>
        <p:nvCxnSpPr>
          <p:cNvPr id="8" name="直接连接符 7"/>
          <p:cNvCxnSpPr/>
          <p:nvPr userDrawn="1"/>
        </p:nvCxnSpPr>
        <p:spPr>
          <a:xfrm>
            <a:off x="861251" y="182876"/>
            <a:ext cx="0" cy="6435090"/>
          </a:xfrm>
          <a:prstGeom prst="line">
            <a:avLst/>
          </a:prstGeom>
          <a:ln w="38100">
            <a:solidFill>
              <a:schemeClr val="bg1">
                <a:lumMod val="85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9" name="组合 8"/>
          <p:cNvGrpSpPr/>
          <p:nvPr userDrawn="1"/>
        </p:nvGrpSpPr>
        <p:grpSpPr>
          <a:xfrm>
            <a:off x="644594" y="653890"/>
            <a:ext cx="753163" cy="5493069"/>
            <a:chOff x="3847534" y="693419"/>
            <a:chExt cx="753163" cy="5493069"/>
          </a:xfrm>
        </p:grpSpPr>
        <p:grpSp>
          <p:nvGrpSpPr>
            <p:cNvPr id="10" name="组合 9"/>
            <p:cNvGrpSpPr/>
            <p:nvPr/>
          </p:nvGrpSpPr>
          <p:grpSpPr>
            <a:xfrm>
              <a:off x="3847534" y="693419"/>
              <a:ext cx="753163" cy="200979"/>
              <a:chOff x="3240139" y="727709"/>
              <a:chExt cx="753163" cy="200979"/>
            </a:xfrm>
          </p:grpSpPr>
          <p:sp>
            <p:nvSpPr>
              <p:cNvPr id="67" name="椭圆 6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椭圆 6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圆角矩形 6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1" name="组合 10"/>
            <p:cNvGrpSpPr/>
            <p:nvPr/>
          </p:nvGrpSpPr>
          <p:grpSpPr>
            <a:xfrm>
              <a:off x="3847534" y="1071425"/>
              <a:ext cx="753163" cy="200979"/>
              <a:chOff x="3240139" y="727709"/>
              <a:chExt cx="753163" cy="200979"/>
            </a:xfrm>
          </p:grpSpPr>
          <p:sp>
            <p:nvSpPr>
              <p:cNvPr id="64" name="椭圆 6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圆角矩形 6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2" name="组合 11"/>
            <p:cNvGrpSpPr/>
            <p:nvPr/>
          </p:nvGrpSpPr>
          <p:grpSpPr>
            <a:xfrm>
              <a:off x="3847534" y="1449431"/>
              <a:ext cx="753163" cy="200979"/>
              <a:chOff x="3240139" y="727709"/>
              <a:chExt cx="753163" cy="200979"/>
            </a:xfrm>
          </p:grpSpPr>
          <p:sp>
            <p:nvSpPr>
              <p:cNvPr id="61" name="椭圆 6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圆角矩形 6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3" name="组合 12"/>
            <p:cNvGrpSpPr/>
            <p:nvPr/>
          </p:nvGrpSpPr>
          <p:grpSpPr>
            <a:xfrm>
              <a:off x="3847534" y="1827437"/>
              <a:ext cx="753163" cy="200979"/>
              <a:chOff x="3240139" y="727709"/>
              <a:chExt cx="753163" cy="200979"/>
            </a:xfrm>
          </p:grpSpPr>
          <p:sp>
            <p:nvSpPr>
              <p:cNvPr id="58" name="椭圆 5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4" name="组合 13"/>
            <p:cNvGrpSpPr/>
            <p:nvPr/>
          </p:nvGrpSpPr>
          <p:grpSpPr>
            <a:xfrm>
              <a:off x="3847534" y="2205443"/>
              <a:ext cx="753163" cy="200979"/>
              <a:chOff x="3240139" y="727709"/>
              <a:chExt cx="753163" cy="200979"/>
            </a:xfrm>
          </p:grpSpPr>
          <p:sp>
            <p:nvSpPr>
              <p:cNvPr id="55" name="椭圆 5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5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圆角矩形 5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5" name="组合 14"/>
            <p:cNvGrpSpPr/>
            <p:nvPr/>
          </p:nvGrpSpPr>
          <p:grpSpPr>
            <a:xfrm>
              <a:off x="3847534" y="2583449"/>
              <a:ext cx="753163" cy="200979"/>
              <a:chOff x="3240139" y="727709"/>
              <a:chExt cx="753163" cy="200979"/>
            </a:xfrm>
          </p:grpSpPr>
          <p:sp>
            <p:nvSpPr>
              <p:cNvPr id="52" name="椭圆 5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6" name="组合 15"/>
            <p:cNvGrpSpPr/>
            <p:nvPr/>
          </p:nvGrpSpPr>
          <p:grpSpPr>
            <a:xfrm>
              <a:off x="3847534" y="2961455"/>
              <a:ext cx="753163" cy="200979"/>
              <a:chOff x="3240139" y="727709"/>
              <a:chExt cx="753163" cy="200979"/>
            </a:xfrm>
          </p:grpSpPr>
          <p:sp>
            <p:nvSpPr>
              <p:cNvPr id="49" name="椭圆 4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圆角矩形 5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7" name="组合 16"/>
            <p:cNvGrpSpPr/>
            <p:nvPr/>
          </p:nvGrpSpPr>
          <p:grpSpPr>
            <a:xfrm>
              <a:off x="3847534" y="3339461"/>
              <a:ext cx="753163" cy="200979"/>
              <a:chOff x="3240139" y="727709"/>
              <a:chExt cx="753163" cy="200979"/>
            </a:xfrm>
          </p:grpSpPr>
          <p:sp>
            <p:nvSpPr>
              <p:cNvPr id="46" name="椭圆 4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8" name="组合 17"/>
            <p:cNvGrpSpPr/>
            <p:nvPr/>
          </p:nvGrpSpPr>
          <p:grpSpPr>
            <a:xfrm>
              <a:off x="3847534" y="3717467"/>
              <a:ext cx="753163" cy="200979"/>
              <a:chOff x="3240139" y="727709"/>
              <a:chExt cx="753163" cy="200979"/>
            </a:xfrm>
          </p:grpSpPr>
          <p:sp>
            <p:nvSpPr>
              <p:cNvPr id="43" name="椭圆 4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圆角矩形 4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9" name="组合 18"/>
            <p:cNvGrpSpPr/>
            <p:nvPr/>
          </p:nvGrpSpPr>
          <p:grpSpPr>
            <a:xfrm>
              <a:off x="3847534" y="4095473"/>
              <a:ext cx="753163" cy="200979"/>
              <a:chOff x="3240139" y="727709"/>
              <a:chExt cx="753163" cy="200979"/>
            </a:xfrm>
          </p:grpSpPr>
          <p:sp>
            <p:nvSpPr>
              <p:cNvPr id="40" name="椭圆 3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圆角矩形 4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0" name="组合 19"/>
            <p:cNvGrpSpPr/>
            <p:nvPr/>
          </p:nvGrpSpPr>
          <p:grpSpPr>
            <a:xfrm>
              <a:off x="3847534" y="4473479"/>
              <a:ext cx="753163" cy="200979"/>
              <a:chOff x="3240139" y="727709"/>
              <a:chExt cx="753163" cy="200979"/>
            </a:xfrm>
          </p:grpSpPr>
          <p:sp>
            <p:nvSpPr>
              <p:cNvPr id="37" name="椭圆 3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圆角矩形 3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1" name="组合 20"/>
            <p:cNvGrpSpPr/>
            <p:nvPr/>
          </p:nvGrpSpPr>
          <p:grpSpPr>
            <a:xfrm>
              <a:off x="3847534" y="4851485"/>
              <a:ext cx="753163" cy="200979"/>
              <a:chOff x="3240139" y="727709"/>
              <a:chExt cx="753163" cy="200979"/>
            </a:xfrm>
          </p:grpSpPr>
          <p:sp>
            <p:nvSpPr>
              <p:cNvPr id="34" name="椭圆 3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2" name="组合 21"/>
            <p:cNvGrpSpPr/>
            <p:nvPr/>
          </p:nvGrpSpPr>
          <p:grpSpPr>
            <a:xfrm>
              <a:off x="3847534" y="5229491"/>
              <a:ext cx="753163" cy="200979"/>
              <a:chOff x="3240139" y="727709"/>
              <a:chExt cx="753163" cy="200979"/>
            </a:xfrm>
          </p:grpSpPr>
          <p:sp>
            <p:nvSpPr>
              <p:cNvPr id="31" name="椭圆 3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3" name="组合 22"/>
            <p:cNvGrpSpPr/>
            <p:nvPr/>
          </p:nvGrpSpPr>
          <p:grpSpPr>
            <a:xfrm>
              <a:off x="3847534" y="5607497"/>
              <a:ext cx="753163" cy="200979"/>
              <a:chOff x="3240139" y="727709"/>
              <a:chExt cx="753163" cy="200979"/>
            </a:xfrm>
          </p:grpSpPr>
          <p:sp>
            <p:nvSpPr>
              <p:cNvPr id="28" name="椭圆 2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4" name="组合 23"/>
            <p:cNvGrpSpPr/>
            <p:nvPr/>
          </p:nvGrpSpPr>
          <p:grpSpPr>
            <a:xfrm>
              <a:off x="3847534" y="5985509"/>
              <a:ext cx="753163" cy="200979"/>
              <a:chOff x="3240139" y="727709"/>
              <a:chExt cx="753163" cy="200979"/>
            </a:xfrm>
          </p:grpSpPr>
          <p:sp>
            <p:nvSpPr>
              <p:cNvPr id="25" name="椭圆 2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02E5231-B1CF-4537-B539-F953602D0DFD}"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5873CD-CD2F-4CD6-BDCC-72127390A15F}"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2E5231-B1CF-4537-B539-F953602D0DFD}"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5873CD-CD2F-4CD6-BDCC-72127390A15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19.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tags" Target="../tags/tag31.xml"/><Relationship Id="rId7" Type="http://schemas.openxmlformats.org/officeDocument/2006/relationships/image" Target="../media/image20.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tags" Target="../tags/tag32.xml"/></Relationships>
</file>

<file path=ppt/slides/_rels/slide15.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image" Target="../media/image22.jpeg"/><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notesSlide" Target="../notesSlides/notesSlide1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slideLayout" Target="../slideLayouts/slideLayout12.xml"/><Relationship Id="rId5" Type="http://schemas.openxmlformats.org/officeDocument/2006/relationships/tags" Target="../tags/tag37.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s>
</file>

<file path=ppt/slides/_rels/slide16.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slideLayout" Target="../slideLayouts/slideLayout12.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tags" Target="../tags/tag54.xml"/><Relationship Id="rId2" Type="http://schemas.openxmlformats.org/officeDocument/2006/relationships/tags" Target="../tags/tag44.xml"/><Relationship Id="rId16" Type="http://schemas.openxmlformats.org/officeDocument/2006/relationships/image" Target="../media/image24.jpeg"/><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5" Type="http://schemas.openxmlformats.org/officeDocument/2006/relationships/tags" Target="../tags/tag47.xml"/><Relationship Id="rId15" Type="http://schemas.openxmlformats.org/officeDocument/2006/relationships/image" Target="../media/image23.jpeg"/><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25.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8.xml"/><Relationship Id="rId5" Type="http://schemas.openxmlformats.org/officeDocument/2006/relationships/slideLayout" Target="../slideLayouts/slideLayout12.xml"/><Relationship Id="rId4" Type="http://schemas.openxmlformats.org/officeDocument/2006/relationships/tags" Target="../tags/tag59.xml"/></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62.xml"/><Relationship Id="rId7" Type="http://schemas.openxmlformats.org/officeDocument/2006/relationships/notesSlide" Target="../notesSlides/notesSlide19.xml"/><Relationship Id="rId12" Type="http://schemas.openxmlformats.org/officeDocument/2006/relationships/image" Target="../media/image30.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Layout" Target="../slideLayouts/slideLayout12.xml"/><Relationship Id="rId11" Type="http://schemas.openxmlformats.org/officeDocument/2006/relationships/image" Target="../media/image29.jpeg"/><Relationship Id="rId5" Type="http://schemas.openxmlformats.org/officeDocument/2006/relationships/tags" Target="../tags/tag64.xml"/><Relationship Id="rId10" Type="http://schemas.openxmlformats.org/officeDocument/2006/relationships/image" Target="../media/image28.png"/><Relationship Id="rId4" Type="http://schemas.openxmlformats.org/officeDocument/2006/relationships/tags" Target="../tags/tag63.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tags" Target="../tags/tag67.xml"/><Relationship Id="rId7" Type="http://schemas.openxmlformats.org/officeDocument/2006/relationships/image" Target="../media/image31.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20.xml"/><Relationship Id="rId11" Type="http://schemas.openxmlformats.org/officeDocument/2006/relationships/image" Target="../media/image35.jpeg"/><Relationship Id="rId5" Type="http://schemas.openxmlformats.org/officeDocument/2006/relationships/slideLayout" Target="../slideLayouts/slideLayout12.xml"/><Relationship Id="rId10" Type="http://schemas.openxmlformats.org/officeDocument/2006/relationships/image" Target="../media/image34.jpeg"/><Relationship Id="rId4" Type="http://schemas.openxmlformats.org/officeDocument/2006/relationships/tags" Target="../tags/tag68.xml"/><Relationship Id="rId9"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slideLayout" Target="../slideLayouts/slideLayout12.xml"/><Relationship Id="rId7" Type="http://schemas.openxmlformats.org/officeDocument/2006/relationships/image" Target="../media/image38.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4.jpe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notesSlide" Target="../notesSlides/notesSlide4.xml"/><Relationship Id="rId5" Type="http://schemas.openxmlformats.org/officeDocument/2006/relationships/slideLayout" Target="../slideLayouts/slideLayout7.xml"/><Relationship Id="rId4" Type="http://schemas.openxmlformats.org/officeDocument/2006/relationships/tags" Target="../tags/tag8.xml"/></Relationships>
</file>

<file path=ppt/slides/_rels/slide5.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7.pn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6.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notesSlide" Target="../notesSlides/notesSlide5.xml"/><Relationship Id="rId4" Type="http://schemas.openxmlformats.org/officeDocument/2006/relationships/tags" Target="../tags/tag12.xml"/><Relationship Id="rId9"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9.xml"/><Relationship Id="rId7"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9.jpeg"/><Relationship Id="rId4" Type="http://schemas.openxmlformats.org/officeDocument/2006/relationships/tags" Target="../tags/tag20.xm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slideLayout" Target="../slideLayouts/slideLayout12.xml"/><Relationship Id="rId7"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rotWithShape="1">
          <a:blip r:embed="rId3" cstate="email"/>
          <a:srcRect/>
          <a:stretch>
            <a:fillRect/>
          </a:stretch>
        </p:blipFill>
        <p:spPr>
          <a:xfrm>
            <a:off x="1018900" y="0"/>
            <a:ext cx="11196000" cy="6858000"/>
          </a:xfrm>
          <a:prstGeom prst="rect">
            <a:avLst/>
          </a:prstGeom>
          <a:effectLst>
            <a:outerShdw blurRad="50800" dist="38100" dir="8100000" algn="tr" rotWithShape="0">
              <a:prstClr val="black">
                <a:alpha val="40000"/>
              </a:prstClr>
            </a:outerShdw>
          </a:effectLst>
        </p:spPr>
      </p:pic>
      <p:cxnSp>
        <p:nvCxnSpPr>
          <p:cNvPr id="71" name="直接连接符 70"/>
          <p:cNvCxnSpPr/>
          <p:nvPr/>
        </p:nvCxnSpPr>
        <p:spPr>
          <a:xfrm>
            <a:off x="861251" y="182876"/>
            <a:ext cx="0" cy="6435090"/>
          </a:xfrm>
          <a:prstGeom prst="line">
            <a:avLst/>
          </a:prstGeom>
          <a:ln w="38100">
            <a:solidFill>
              <a:schemeClr val="bg1">
                <a:lumMod val="85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44594" y="653890"/>
            <a:ext cx="753163" cy="5493069"/>
            <a:chOff x="3847534" y="693419"/>
            <a:chExt cx="753163" cy="5493069"/>
          </a:xfrm>
        </p:grpSpPr>
        <p:grpSp>
          <p:nvGrpSpPr>
            <p:cNvPr id="8" name="组合 7"/>
            <p:cNvGrpSpPr/>
            <p:nvPr/>
          </p:nvGrpSpPr>
          <p:grpSpPr>
            <a:xfrm>
              <a:off x="3847534" y="693419"/>
              <a:ext cx="753163" cy="200979"/>
              <a:chOff x="3240139" y="727709"/>
              <a:chExt cx="753163" cy="200979"/>
            </a:xfrm>
          </p:grpSpPr>
          <p:sp>
            <p:nvSpPr>
              <p:cNvPr id="6" name="椭圆 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9" name="组合 8"/>
            <p:cNvGrpSpPr/>
            <p:nvPr/>
          </p:nvGrpSpPr>
          <p:grpSpPr>
            <a:xfrm>
              <a:off x="3847534" y="1071425"/>
              <a:ext cx="753163" cy="200979"/>
              <a:chOff x="3240139" y="727709"/>
              <a:chExt cx="753163" cy="200979"/>
            </a:xfrm>
          </p:grpSpPr>
          <p:sp>
            <p:nvSpPr>
              <p:cNvPr id="10" name="椭圆 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3" name="组合 12"/>
            <p:cNvGrpSpPr/>
            <p:nvPr/>
          </p:nvGrpSpPr>
          <p:grpSpPr>
            <a:xfrm>
              <a:off x="3847534" y="1449431"/>
              <a:ext cx="753163" cy="200979"/>
              <a:chOff x="3240139" y="727709"/>
              <a:chExt cx="753163" cy="200979"/>
            </a:xfrm>
          </p:grpSpPr>
          <p:sp>
            <p:nvSpPr>
              <p:cNvPr id="14" name="椭圆 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7" name="组合 16"/>
            <p:cNvGrpSpPr/>
            <p:nvPr/>
          </p:nvGrpSpPr>
          <p:grpSpPr>
            <a:xfrm>
              <a:off x="3847534" y="1827437"/>
              <a:ext cx="753163" cy="200979"/>
              <a:chOff x="3240139" y="727709"/>
              <a:chExt cx="753163" cy="200979"/>
            </a:xfrm>
          </p:grpSpPr>
          <p:sp>
            <p:nvSpPr>
              <p:cNvPr id="18" name="椭圆 1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1" name="组合 20"/>
            <p:cNvGrpSpPr/>
            <p:nvPr/>
          </p:nvGrpSpPr>
          <p:grpSpPr>
            <a:xfrm>
              <a:off x="3847534" y="2205443"/>
              <a:ext cx="753163" cy="200979"/>
              <a:chOff x="3240139" y="727709"/>
              <a:chExt cx="753163" cy="200979"/>
            </a:xfrm>
          </p:grpSpPr>
          <p:sp>
            <p:nvSpPr>
              <p:cNvPr id="22" name="椭圆 2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9" name="组合 28"/>
            <p:cNvGrpSpPr/>
            <p:nvPr/>
          </p:nvGrpSpPr>
          <p:grpSpPr>
            <a:xfrm>
              <a:off x="3847534" y="2583449"/>
              <a:ext cx="753163" cy="200979"/>
              <a:chOff x="3240139" y="727709"/>
              <a:chExt cx="753163" cy="200979"/>
            </a:xfrm>
          </p:grpSpPr>
          <p:sp>
            <p:nvSpPr>
              <p:cNvPr id="30" name="椭圆 2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3" name="组合 32"/>
            <p:cNvGrpSpPr/>
            <p:nvPr/>
          </p:nvGrpSpPr>
          <p:grpSpPr>
            <a:xfrm>
              <a:off x="3847534" y="2961455"/>
              <a:ext cx="753163" cy="200979"/>
              <a:chOff x="3240139" y="727709"/>
              <a:chExt cx="753163" cy="200979"/>
            </a:xfrm>
          </p:grpSpPr>
          <p:sp>
            <p:nvSpPr>
              <p:cNvPr id="34" name="椭圆 3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7" name="组合 36"/>
            <p:cNvGrpSpPr/>
            <p:nvPr/>
          </p:nvGrpSpPr>
          <p:grpSpPr>
            <a:xfrm>
              <a:off x="3847534" y="3339461"/>
              <a:ext cx="753163" cy="200979"/>
              <a:chOff x="3240139" y="727709"/>
              <a:chExt cx="753163" cy="200979"/>
            </a:xfrm>
          </p:grpSpPr>
          <p:sp>
            <p:nvSpPr>
              <p:cNvPr id="38" name="椭圆 3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1" name="组合 40"/>
            <p:cNvGrpSpPr/>
            <p:nvPr/>
          </p:nvGrpSpPr>
          <p:grpSpPr>
            <a:xfrm>
              <a:off x="3847534" y="3717467"/>
              <a:ext cx="753163" cy="200979"/>
              <a:chOff x="3240139" y="727709"/>
              <a:chExt cx="753163" cy="200979"/>
            </a:xfrm>
          </p:grpSpPr>
          <p:sp>
            <p:nvSpPr>
              <p:cNvPr id="42" name="椭圆 4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5" name="组合 44"/>
            <p:cNvGrpSpPr/>
            <p:nvPr/>
          </p:nvGrpSpPr>
          <p:grpSpPr>
            <a:xfrm>
              <a:off x="3847534" y="4095473"/>
              <a:ext cx="753163" cy="200979"/>
              <a:chOff x="3240139" y="727709"/>
              <a:chExt cx="753163" cy="200979"/>
            </a:xfrm>
          </p:grpSpPr>
          <p:sp>
            <p:nvSpPr>
              <p:cNvPr id="46" name="椭圆 4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9" name="组合 48"/>
            <p:cNvGrpSpPr/>
            <p:nvPr/>
          </p:nvGrpSpPr>
          <p:grpSpPr>
            <a:xfrm>
              <a:off x="3847534" y="4473479"/>
              <a:ext cx="753163" cy="200979"/>
              <a:chOff x="3240139" y="727709"/>
              <a:chExt cx="753163" cy="200979"/>
            </a:xfrm>
          </p:grpSpPr>
          <p:sp>
            <p:nvSpPr>
              <p:cNvPr id="50" name="椭圆 4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3" name="组合 52"/>
            <p:cNvGrpSpPr/>
            <p:nvPr/>
          </p:nvGrpSpPr>
          <p:grpSpPr>
            <a:xfrm>
              <a:off x="3847534" y="4851485"/>
              <a:ext cx="753163" cy="200979"/>
              <a:chOff x="3240139" y="727709"/>
              <a:chExt cx="753163" cy="200979"/>
            </a:xfrm>
          </p:grpSpPr>
          <p:sp>
            <p:nvSpPr>
              <p:cNvPr id="54" name="椭圆 5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7" name="组合 56"/>
            <p:cNvGrpSpPr/>
            <p:nvPr/>
          </p:nvGrpSpPr>
          <p:grpSpPr>
            <a:xfrm>
              <a:off x="3847534" y="5229491"/>
              <a:ext cx="753163" cy="200979"/>
              <a:chOff x="3240139" y="727709"/>
              <a:chExt cx="753163" cy="200979"/>
            </a:xfrm>
          </p:grpSpPr>
          <p:sp>
            <p:nvSpPr>
              <p:cNvPr id="58" name="椭圆 5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61" name="组合 60"/>
            <p:cNvGrpSpPr/>
            <p:nvPr/>
          </p:nvGrpSpPr>
          <p:grpSpPr>
            <a:xfrm>
              <a:off x="3847534" y="5607497"/>
              <a:ext cx="753163" cy="200979"/>
              <a:chOff x="3240139" y="727709"/>
              <a:chExt cx="753163" cy="200979"/>
            </a:xfrm>
          </p:grpSpPr>
          <p:sp>
            <p:nvSpPr>
              <p:cNvPr id="62" name="椭圆 6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65" name="组合 64"/>
            <p:cNvGrpSpPr/>
            <p:nvPr/>
          </p:nvGrpSpPr>
          <p:grpSpPr>
            <a:xfrm>
              <a:off x="3847534" y="5985509"/>
              <a:ext cx="753163" cy="200979"/>
              <a:chOff x="3240139" y="727709"/>
              <a:chExt cx="753163" cy="200979"/>
            </a:xfrm>
          </p:grpSpPr>
          <p:sp>
            <p:nvSpPr>
              <p:cNvPr id="66" name="椭圆 6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
        <p:nvSpPr>
          <p:cNvPr id="74" name="TextBox 3"/>
          <p:cNvSpPr txBox="1"/>
          <p:nvPr/>
        </p:nvSpPr>
        <p:spPr>
          <a:xfrm>
            <a:off x="1778037" y="1742491"/>
            <a:ext cx="5295863" cy="830997"/>
          </a:xfrm>
          <a:prstGeom prst="rect">
            <a:avLst/>
          </a:prstGeom>
          <a:noFill/>
        </p:spPr>
        <p:txBody>
          <a:bodyPr wrap="square" rtlCol="0">
            <a:spAutoFit/>
          </a:bodyPr>
          <a:lstStyle/>
          <a:p>
            <a:r>
              <a:rPr lang="zh-CN" altLang="en-US" sz="4800" b="1" dirty="0">
                <a:solidFill>
                  <a:srgbClr val="573E38"/>
                </a:solidFill>
                <a:latin typeface="微软雅黑" panose="020B0503020204020204" charset="-122"/>
                <a:ea typeface="微软雅黑" panose="020B0503020204020204" charset="-122"/>
              </a:rPr>
              <a:t>初夏旅游相册</a:t>
            </a:r>
            <a:r>
              <a:rPr lang="en-US" altLang="zh-CN" sz="4800" b="1" dirty="0">
                <a:solidFill>
                  <a:srgbClr val="573E38"/>
                </a:solidFill>
                <a:latin typeface="微软雅黑" panose="020B0503020204020204" charset="-122"/>
                <a:ea typeface="微软雅黑" panose="020B0503020204020204" charset="-122"/>
              </a:rPr>
              <a:t>PPT</a:t>
            </a:r>
            <a:endParaRPr lang="zh-CN" altLang="en-US" sz="4800" b="1" dirty="0">
              <a:solidFill>
                <a:srgbClr val="573E38"/>
              </a:solidFill>
              <a:latin typeface="微软雅黑" panose="020B0503020204020204" charset="-122"/>
              <a:ea typeface="微软雅黑" panose="020B0503020204020204" charset="-122"/>
            </a:endParaRPr>
          </a:p>
        </p:txBody>
      </p:sp>
      <p:cxnSp>
        <p:nvCxnSpPr>
          <p:cNvPr id="75" name="直接连接符 74"/>
          <p:cNvCxnSpPr/>
          <p:nvPr/>
        </p:nvCxnSpPr>
        <p:spPr>
          <a:xfrm flipV="1">
            <a:off x="1822450" y="2606740"/>
            <a:ext cx="4533900" cy="9525"/>
          </a:xfrm>
          <a:prstGeom prst="line">
            <a:avLst/>
          </a:prstGeom>
          <a:ln w="12700">
            <a:solidFill>
              <a:srgbClr val="573E38"/>
            </a:solidFill>
            <a:prstDash val="dash"/>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1778037" y="2737308"/>
            <a:ext cx="4749763" cy="1169551"/>
          </a:xfrm>
          <a:prstGeom prst="rect">
            <a:avLst/>
          </a:prstGeom>
          <a:noFill/>
        </p:spPr>
        <p:txBody>
          <a:bodyPr wrap="square" rtlCol="0">
            <a:spAutoFit/>
          </a:bodyPr>
          <a:lstStyle/>
          <a:p>
            <a:r>
              <a:rPr lang="en-US" altLang="zh-CN" sz="1000" dirty="0">
                <a:solidFill>
                  <a:schemeClr val="bg1"/>
                </a:solidFill>
              </a:rPr>
              <a:t>Thank you for using the 588ku PPT template. Please enter what you need here... Thank you for using the 588ku PPT template. Please enter what you need here...</a:t>
            </a:r>
          </a:p>
          <a:p>
            <a:endParaRPr lang="en-US" altLang="zh-CN" sz="1000" dirty="0">
              <a:solidFill>
                <a:schemeClr val="bg1"/>
              </a:solidFill>
            </a:endParaRPr>
          </a:p>
          <a:p>
            <a:r>
              <a:rPr lang="en-US" altLang="zh-CN" sz="1000" dirty="0">
                <a:solidFill>
                  <a:schemeClr val="bg1"/>
                </a:solidFill>
              </a:rPr>
              <a:t>Thank you for using the 588ku PPT template. Please enter what you need Thank you for using the 588ku PPT template. Please enter what you need here...</a:t>
            </a:r>
            <a:endParaRPr lang="zh-CN" altLang="en-US" sz="1000" dirty="0">
              <a:solidFill>
                <a:schemeClr val="bg1"/>
              </a:solidFill>
            </a:endParaRPr>
          </a:p>
          <a:p>
            <a:endParaRPr lang="zh-CN" altLang="en-US" sz="1000" dirty="0">
              <a:solidFill>
                <a:schemeClr val="bg1"/>
              </a:solidFill>
            </a:endParaRPr>
          </a:p>
          <a:p>
            <a:endParaRPr lang="zh-CN" altLang="en-US" sz="1000" dirty="0">
              <a:solidFill>
                <a:schemeClr val="bg1"/>
              </a:solidFill>
            </a:endParaRPr>
          </a:p>
        </p:txBody>
      </p:sp>
      <p:sp>
        <p:nvSpPr>
          <p:cNvPr id="77" name="文本框 76"/>
          <p:cNvSpPr txBox="1"/>
          <p:nvPr/>
        </p:nvSpPr>
        <p:spPr>
          <a:xfrm>
            <a:off x="1822450" y="4089786"/>
            <a:ext cx="3746538" cy="396583"/>
          </a:xfrm>
          <a:prstGeom prst="rect">
            <a:avLst/>
          </a:prstGeom>
          <a:noFill/>
        </p:spPr>
        <p:txBody>
          <a:bodyPr wrap="none" rtlCol="0" anchor="ctr">
            <a:spAutoFit/>
          </a:bodyPr>
          <a:lstStyle/>
          <a:p>
            <a:pPr>
              <a:lnSpc>
                <a:spcPct val="120000"/>
              </a:lnSpc>
            </a:pPr>
            <a:r>
              <a:rPr lang="zh-CN" altLang="en-US" b="1">
                <a:solidFill>
                  <a:srgbClr val="573E38"/>
                </a:solidFill>
                <a:latin typeface="微软雅黑" panose="020B0503020204020204" charset="-122"/>
                <a:ea typeface="微软雅黑" panose="020B0503020204020204" charset="-122"/>
              </a:rPr>
              <a:t>制作：</a:t>
            </a:r>
            <a:r>
              <a:rPr lang="en-US" altLang="zh-CN" b="1">
                <a:solidFill>
                  <a:srgbClr val="573E38"/>
                </a:solidFill>
                <a:latin typeface="微软雅黑" panose="020B0503020204020204" charset="-122"/>
                <a:ea typeface="微软雅黑" panose="020B0503020204020204" charset="-122"/>
              </a:rPr>
              <a:t>xiazaii  </a:t>
            </a:r>
            <a:r>
              <a:rPr lang="zh-CN" altLang="en-US" b="1">
                <a:solidFill>
                  <a:srgbClr val="573E38"/>
                </a:solidFill>
                <a:latin typeface="微软雅黑" panose="020B0503020204020204" charset="-122"/>
                <a:ea typeface="微软雅黑" panose="020B0503020204020204" charset="-122"/>
              </a:rPr>
              <a:t>日期：</a:t>
            </a:r>
            <a:r>
              <a:rPr lang="en-US" altLang="zh-CN" b="1">
                <a:solidFill>
                  <a:srgbClr val="573E38"/>
                </a:solidFill>
                <a:latin typeface="微软雅黑" panose="020B0503020204020204" charset="-122"/>
                <a:ea typeface="微软雅黑" panose="020B0503020204020204" charset="-122"/>
              </a:rPr>
              <a:t>20XX/X/XX</a:t>
            </a:r>
            <a:endParaRPr lang="zh-CN" altLang="en-US" b="1" dirty="0">
              <a:solidFill>
                <a:srgbClr val="573E38"/>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50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3000"/>
                                        <p:tgtEl>
                                          <p:spTgt spid="75"/>
                                        </p:tgtEl>
                                      </p:cBhvr>
                                    </p:animEffect>
                                  </p:childTnLst>
                                </p:cTn>
                              </p:par>
                              <p:par>
                                <p:cTn id="8" presetID="10" presetClass="entr" presetSubtype="0" fill="hold" grpId="0" nodeType="withEffect">
                                  <p:stCondLst>
                                    <p:cond delay="3500"/>
                                  </p:stCondLst>
                                  <p:iterate type="lt">
                                    <p:tmPct val="26000"/>
                                  </p:iterate>
                                  <p:childTnLst>
                                    <p:set>
                                      <p:cBhvr>
                                        <p:cTn id="9" dur="1" fill="hold">
                                          <p:stCondLst>
                                            <p:cond delay="0"/>
                                          </p:stCondLst>
                                        </p:cTn>
                                        <p:tgtEl>
                                          <p:spTgt spid="74"/>
                                        </p:tgtEl>
                                        <p:attrNameLst>
                                          <p:attrName>style.visibility</p:attrName>
                                        </p:attrNameLst>
                                      </p:cBhvr>
                                      <p:to>
                                        <p:strVal val="visible"/>
                                      </p:to>
                                    </p:set>
                                    <p:animEffect transition="in" filter="fade">
                                      <p:cBhvr>
                                        <p:cTn id="10" dur="1250"/>
                                        <p:tgtEl>
                                          <p:spTgt spid="74"/>
                                        </p:tgtEl>
                                      </p:cBhvr>
                                    </p:animEffect>
                                  </p:childTnLst>
                                </p:cTn>
                              </p:par>
                            </p:childTnLst>
                          </p:cTn>
                        </p:par>
                        <p:par>
                          <p:cTn id="11" fill="hold">
                            <p:stCondLst>
                              <p:cond delay="0"/>
                            </p:stCondLst>
                            <p:childTnLst>
                              <p:par>
                                <p:cTn id="12" presetID="53" presetClass="entr" presetSubtype="16" fill="hold" grpId="0" nodeType="afterEffect">
                                  <p:stCondLst>
                                    <p:cond delay="0"/>
                                  </p:stCondLst>
                                  <p:childTnLst>
                                    <p:set>
                                      <p:cBhvr>
                                        <p:cTn id="13" dur="1" fill="hold">
                                          <p:stCondLst>
                                            <p:cond delay="0"/>
                                          </p:stCondLst>
                                        </p:cTn>
                                        <p:tgtEl>
                                          <p:spTgt spid="77"/>
                                        </p:tgtEl>
                                        <p:attrNameLst>
                                          <p:attrName>style.visibility</p:attrName>
                                        </p:attrNameLst>
                                      </p:cBhvr>
                                      <p:to>
                                        <p:strVal val="visible"/>
                                      </p:to>
                                    </p:set>
                                    <p:anim calcmode="lin" valueType="num">
                                      <p:cBhvr>
                                        <p:cTn id="14" dur="1000" fill="hold"/>
                                        <p:tgtEl>
                                          <p:spTgt spid="77"/>
                                        </p:tgtEl>
                                        <p:attrNameLst>
                                          <p:attrName>ppt_w</p:attrName>
                                        </p:attrNameLst>
                                      </p:cBhvr>
                                      <p:tavLst>
                                        <p:tav tm="0">
                                          <p:val>
                                            <p:fltVal val="0"/>
                                          </p:val>
                                        </p:tav>
                                        <p:tav tm="100000">
                                          <p:val>
                                            <p:strVal val="#ppt_w"/>
                                          </p:val>
                                        </p:tav>
                                      </p:tavLst>
                                    </p:anim>
                                    <p:anim calcmode="lin" valueType="num">
                                      <p:cBhvr>
                                        <p:cTn id="15" dur="1000" fill="hold"/>
                                        <p:tgtEl>
                                          <p:spTgt spid="77"/>
                                        </p:tgtEl>
                                        <p:attrNameLst>
                                          <p:attrName>ppt_h</p:attrName>
                                        </p:attrNameLst>
                                      </p:cBhvr>
                                      <p:tavLst>
                                        <p:tav tm="0">
                                          <p:val>
                                            <p:fltVal val="0"/>
                                          </p:val>
                                        </p:tav>
                                        <p:tav tm="100000">
                                          <p:val>
                                            <p:strVal val="#ppt_h"/>
                                          </p:val>
                                        </p:tav>
                                      </p:tavLst>
                                    </p:anim>
                                    <p:animEffect transition="in" filter="fade">
                                      <p:cBhvr>
                                        <p:cTn id="16" dur="10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276822" y="1113990"/>
            <a:ext cx="4704715" cy="1559466"/>
          </a:xfrm>
          <a:prstGeom prst="rect">
            <a:avLst/>
          </a:prstGeom>
          <a:noFill/>
        </p:spPr>
        <p:txBody>
          <a:bodyPr wrap="square" rtlCol="0">
            <a:spAutoFit/>
          </a:bodyPr>
          <a:lstStyle/>
          <a:p>
            <a:pPr defTabSz="914400">
              <a:lnSpc>
                <a:spcPct val="140000"/>
              </a:lnSpc>
              <a:defRPr/>
            </a:pPr>
            <a:r>
              <a:rPr lang="zh-CN" altLang="en-US" sz="36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rPr>
              <a:t>点击添加标题文字</a:t>
            </a:r>
            <a:endParaRPr lang="en-US" altLang="zh-CN" sz="36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endParaRPr>
          </a:p>
          <a:p>
            <a:pPr defTabSz="914400">
              <a:lnSpc>
                <a:spcPct val="140000"/>
              </a:lnSpc>
              <a:defRPr/>
            </a:pPr>
            <a:r>
              <a:rPr lang="en-US" altLang="zh-CN" sz="36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rPr>
              <a:t> PLEASE ENTER…</a:t>
            </a:r>
          </a:p>
        </p:txBody>
      </p:sp>
      <p:sp>
        <p:nvSpPr>
          <p:cNvPr id="11" name="TextBox 11"/>
          <p:cNvSpPr txBox="1"/>
          <p:nvPr/>
        </p:nvSpPr>
        <p:spPr>
          <a:xfrm>
            <a:off x="1400986" y="2673456"/>
            <a:ext cx="4704716" cy="584775"/>
          </a:xfrm>
          <a:prstGeom prst="rect">
            <a:avLst/>
          </a:prstGeom>
          <a:noFill/>
        </p:spPr>
        <p:txBody>
          <a:bodyPr wrap="square" rtlCol="0">
            <a:spAutoFit/>
          </a:bodyPr>
          <a:lstStyle/>
          <a:p>
            <a:r>
              <a:rPr lang="en-US" sz="1600" b="1" dirty="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rPr>
              <a:t>Thank you for using the 588ku PPT template. Please enter what you need here.</a:t>
            </a:r>
            <a:endParaRPr sz="1600" b="1" dirty="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pic>
        <p:nvPicPr>
          <p:cNvPr id="3" name="图片 2"/>
          <p:cNvPicPr>
            <a:picLocks noChangeAspect="1"/>
          </p:cNvPicPr>
          <p:nvPr/>
        </p:nvPicPr>
        <p:blipFill>
          <a:blip r:embed="rId3" cstate="email"/>
          <a:stretch>
            <a:fillRect/>
          </a:stretch>
        </p:blipFill>
        <p:spPr>
          <a:xfrm>
            <a:off x="7629279" y="0"/>
            <a:ext cx="457415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470587" y="683134"/>
            <a:ext cx="4746779" cy="2670063"/>
          </a:xfrm>
          <a:prstGeom prst="rect">
            <a:avLst/>
          </a:prstGeom>
        </p:spPr>
      </p:pic>
      <p:pic>
        <p:nvPicPr>
          <p:cNvPr id="6" name="图片 5"/>
          <p:cNvPicPr>
            <a:picLocks noChangeAspect="1"/>
          </p:cNvPicPr>
          <p:nvPr/>
        </p:nvPicPr>
        <p:blipFill>
          <a:blip r:embed="rId4" cstate="email"/>
          <a:stretch>
            <a:fillRect/>
          </a:stretch>
        </p:blipFill>
        <p:spPr>
          <a:xfrm>
            <a:off x="6141720" y="3505438"/>
            <a:ext cx="5391150" cy="3032522"/>
          </a:xfrm>
          <a:prstGeom prst="rect">
            <a:avLst/>
          </a:prstGeom>
        </p:spPr>
      </p:pic>
      <p:pic>
        <p:nvPicPr>
          <p:cNvPr id="12" name="图片 11"/>
          <p:cNvPicPr>
            <a:picLocks noChangeAspect="1"/>
          </p:cNvPicPr>
          <p:nvPr/>
        </p:nvPicPr>
        <p:blipFill>
          <a:blip r:embed="rId5" cstate="email"/>
          <a:stretch>
            <a:fillRect/>
          </a:stretch>
        </p:blipFill>
        <p:spPr>
          <a:xfrm rot="828248">
            <a:off x="1190180" y="3952569"/>
            <a:ext cx="4021740" cy="226222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蓝剑_1"/>
          <p:cNvSpPr/>
          <p:nvPr>
            <p:custDataLst>
              <p:tags r:id="rId1"/>
            </p:custDataLst>
          </p:nvPr>
        </p:nvSpPr>
        <p:spPr>
          <a:xfrm rot="780000">
            <a:off x="6796489" y="981619"/>
            <a:ext cx="3953538" cy="1597025"/>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dist">
              <a:defRPr/>
            </a:pPr>
            <a:r>
              <a:rPr lang="en-US" altLang="zh-CN" sz="4800" dirty="0">
                <a:solidFill>
                  <a:srgbClr val="7F7F7F">
                    <a:lumMod val="75000"/>
                  </a:srgbClr>
                </a:solidFill>
                <a:cs typeface="Verdana" panose="020B0604030504040204" pitchFamily="34" charset="0"/>
              </a:rPr>
              <a:t>PLEASE ENTER</a:t>
            </a:r>
          </a:p>
          <a:p>
            <a:pPr lvl="0" algn="ctr">
              <a:defRPr/>
            </a:pPr>
            <a:r>
              <a:rPr lang="en-US" altLang="zh-CN" sz="4800" dirty="0">
                <a:solidFill>
                  <a:srgbClr val="7F7F7F">
                    <a:lumMod val="75000"/>
                  </a:srgbClr>
                </a:solidFill>
                <a:cs typeface="Verdana" panose="020B0604030504040204" pitchFamily="34" charset="0"/>
              </a:rPr>
              <a:t> A TITLE</a:t>
            </a:r>
            <a:endParaRPr lang="zh-CN" altLang="en-US" sz="4800" dirty="0">
              <a:solidFill>
                <a:srgbClr val="7F7F7F">
                  <a:lumMod val="75000"/>
                </a:srgbClr>
              </a:solidFill>
              <a:cs typeface="Verdana" panose="020B0604030504040204" pitchFamily="34" charset="0"/>
            </a:endParaRPr>
          </a:p>
        </p:txBody>
      </p:sp>
      <p:sp>
        <p:nvSpPr>
          <p:cNvPr id="5" name="PA_蓝剑_1"/>
          <p:cNvSpPr/>
          <p:nvPr>
            <p:custDataLst>
              <p:tags r:id="rId2"/>
            </p:custDataLst>
          </p:nvPr>
        </p:nvSpPr>
        <p:spPr>
          <a:xfrm rot="797867">
            <a:off x="6395681" y="2531693"/>
            <a:ext cx="3848902" cy="2319337"/>
          </a:xfrm>
          <a:prstGeom prst="rect">
            <a:avLst/>
          </a:prstGeom>
          <a:noFill/>
        </p:spPr>
        <p:txBody>
          <a:bodyPr anchor="ctr">
            <a:normAutofit/>
          </a:bodyPr>
          <a:lstStyle/>
          <a:p>
            <a:pPr algn="dist">
              <a:lnSpc>
                <a:spcPct val="130000"/>
              </a:lnSpc>
              <a:buClr>
                <a:schemeClr val="accent1"/>
              </a:buClr>
              <a:defRPr/>
            </a:pPr>
            <a:r>
              <a:rPr lang="en-US" altLang="zh-CN" sz="1400" dirty="0">
                <a:solidFill>
                  <a:schemeClr val="tx1">
                    <a:lumMod val="65000"/>
                    <a:lumOff val="35000"/>
                  </a:schemeClr>
                </a:solidFill>
              </a:rPr>
              <a:t>Please enter a title and input the related input t</a:t>
            </a:r>
          </a:p>
          <a:p>
            <a:pPr algn="dist">
              <a:lnSpc>
                <a:spcPct val="130000"/>
              </a:lnSpc>
              <a:buClr>
                <a:schemeClr val="accent1"/>
              </a:buClr>
              <a:defRPr/>
            </a:pPr>
            <a:r>
              <a:rPr lang="en-US" altLang="zh-CN" sz="1400" dirty="0">
                <a:solidFill>
                  <a:schemeClr val="tx1">
                    <a:lumMod val="65000"/>
                    <a:lumOff val="35000"/>
                  </a:schemeClr>
                </a:solidFill>
              </a:rPr>
              <a:t>description </a:t>
            </a:r>
            <a:r>
              <a:rPr lang="en-US" altLang="zh-CN" sz="1400" dirty="0" err="1">
                <a:solidFill>
                  <a:schemeClr val="tx1">
                    <a:lumMod val="65000"/>
                    <a:lumOff val="35000"/>
                  </a:schemeClr>
                </a:solidFill>
              </a:rPr>
              <a:t>wordsPlease</a:t>
            </a:r>
            <a:r>
              <a:rPr lang="en-US" altLang="zh-CN" sz="1400" dirty="0">
                <a:solidFill>
                  <a:schemeClr val="tx1">
                    <a:lumMod val="65000"/>
                    <a:lumOff val="35000"/>
                  </a:schemeClr>
                </a:solidFill>
              </a:rPr>
              <a:t> enter a </a:t>
            </a:r>
            <a:r>
              <a:rPr lang="en-US" altLang="zh-CN" sz="1400" dirty="0" err="1">
                <a:solidFill>
                  <a:schemeClr val="tx1">
                    <a:lumMod val="65000"/>
                    <a:lumOff val="35000"/>
                  </a:schemeClr>
                </a:solidFill>
              </a:rPr>
              <a:t>titlePlease</a:t>
            </a:r>
            <a:r>
              <a:rPr lang="en-US" altLang="zh-CN" sz="1400" dirty="0">
                <a:solidFill>
                  <a:schemeClr val="tx1">
                    <a:lumMod val="65000"/>
                    <a:lumOff val="35000"/>
                  </a:schemeClr>
                </a:solidFill>
              </a:rPr>
              <a:t> enter a title and input the related </a:t>
            </a:r>
            <a:r>
              <a:rPr lang="en-US" altLang="zh-CN" sz="1400" dirty="0" err="1">
                <a:solidFill>
                  <a:schemeClr val="tx1">
                    <a:lumMod val="65000"/>
                    <a:lumOff val="35000"/>
                  </a:schemeClr>
                </a:solidFill>
              </a:rPr>
              <a:t>escription</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wordsPlease</a:t>
            </a:r>
            <a:r>
              <a:rPr lang="en-US" altLang="zh-CN" sz="1400" dirty="0">
                <a:solidFill>
                  <a:schemeClr val="tx1">
                    <a:lumMod val="65000"/>
                    <a:lumOff val="35000"/>
                  </a:schemeClr>
                </a:solidFill>
              </a:rPr>
              <a:t> enter a </a:t>
            </a:r>
            <a:r>
              <a:rPr lang="en-US" altLang="zh-CN" sz="1400" dirty="0" err="1">
                <a:solidFill>
                  <a:schemeClr val="tx1">
                    <a:lumMod val="65000"/>
                    <a:lumOff val="35000"/>
                  </a:schemeClr>
                </a:solidFill>
              </a:rPr>
              <a:t>titlPlease</a:t>
            </a:r>
            <a:r>
              <a:rPr lang="en-US" altLang="zh-CN" sz="1400" dirty="0">
                <a:solidFill>
                  <a:schemeClr val="tx1">
                    <a:lumMod val="65000"/>
                    <a:lumOff val="35000"/>
                  </a:schemeClr>
                </a:solidFill>
              </a:rPr>
              <a:t> enter a title and input the </a:t>
            </a:r>
            <a:r>
              <a:rPr lang="en-US" altLang="zh-CN" sz="1400" dirty="0" err="1">
                <a:solidFill>
                  <a:schemeClr val="tx1">
                    <a:lumMod val="65000"/>
                    <a:lumOff val="35000"/>
                  </a:schemeClr>
                </a:solidFill>
              </a:rPr>
              <a:t>retedescription</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wordsPlease</a:t>
            </a:r>
            <a:r>
              <a:rPr lang="en-US" altLang="zh-CN" sz="1400" dirty="0">
                <a:solidFill>
                  <a:schemeClr val="tx1">
                    <a:lumMod val="65000"/>
                    <a:lumOff val="35000"/>
                  </a:schemeClr>
                </a:solidFill>
              </a:rPr>
              <a:t> enter a title </a:t>
            </a:r>
            <a:r>
              <a:rPr lang="en-US" altLang="zh-CN" sz="1400" dirty="0" err="1">
                <a:solidFill>
                  <a:schemeClr val="tx1">
                    <a:lumMod val="65000"/>
                    <a:lumOff val="35000"/>
                  </a:schemeClr>
                </a:solidFill>
              </a:rPr>
              <a:t>retedescription</a:t>
            </a:r>
            <a:r>
              <a:rPr lang="en-US" altLang="zh-CN" sz="1400" dirty="0">
                <a:solidFill>
                  <a:schemeClr val="tx1">
                    <a:lumMod val="65000"/>
                    <a:lumOff val="35000"/>
                  </a:schemeClr>
                </a:solidFill>
              </a:rPr>
              <a:t> </a:t>
            </a:r>
            <a:r>
              <a:rPr lang="en-US" altLang="zh-CN" sz="1400" dirty="0" err="1">
                <a:solidFill>
                  <a:schemeClr val="tx1">
                    <a:lumMod val="65000"/>
                    <a:lumOff val="35000"/>
                  </a:schemeClr>
                </a:solidFill>
              </a:rPr>
              <a:t>wordsPlease</a:t>
            </a:r>
            <a:r>
              <a:rPr lang="en-US" altLang="zh-CN" sz="1400" dirty="0">
                <a:solidFill>
                  <a:schemeClr val="tx1">
                    <a:lumMod val="65000"/>
                    <a:lumOff val="35000"/>
                  </a:schemeClr>
                </a:solidFill>
              </a:rPr>
              <a:t> enter a title a</a:t>
            </a:r>
          </a:p>
        </p:txBody>
      </p:sp>
      <p:pic>
        <p:nvPicPr>
          <p:cNvPr id="3" name="图片 2"/>
          <p:cNvPicPr>
            <a:picLocks noChangeAspect="1"/>
          </p:cNvPicPr>
          <p:nvPr/>
        </p:nvPicPr>
        <p:blipFill rotWithShape="1">
          <a:blip r:embed="rId5" cstate="email"/>
          <a:srcRect/>
          <a:stretch>
            <a:fillRect/>
          </a:stretch>
        </p:blipFill>
        <p:spPr>
          <a:xfrm rot="1314996">
            <a:off x="-980263" y="439032"/>
            <a:ext cx="7011442" cy="47673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ppt_w"/>
                                          </p:val>
                                        </p:tav>
                                        <p:tav tm="100000">
                                          <p:val>
                                            <p:strVal val="#ppt_w"/>
                                          </p:val>
                                        </p:tav>
                                      </p:tavLst>
                                    </p:anim>
                                    <p:anim calcmode="lin" valueType="num">
                                      <p:cBhvr>
                                        <p:cTn id="8" dur="500" fill="hold"/>
                                        <p:tgtEl>
                                          <p:spTgt spid="4"/>
                                        </p:tgtEl>
                                        <p:attrNameLst>
                                          <p:attrName>ppt_h</p:attrName>
                                        </p:attrNameLst>
                                      </p:cBhvr>
                                      <p:tavLst>
                                        <p:tav tm="0">
                                          <p:val>
                                            <p:strVal val="4*#ppt_h"/>
                                          </p:val>
                                        </p:tav>
                                        <p:tav tm="100000">
                                          <p:val>
                                            <p:strVal val="#ppt_h"/>
                                          </p:val>
                                        </p:tav>
                                      </p:tavLst>
                                    </p:anim>
                                  </p:childTnLst>
                                </p:cTn>
                              </p:par>
                            </p:childTnLst>
                          </p:cTn>
                        </p:par>
                        <p:par>
                          <p:cTn id="9" fill="hold">
                            <p:stCondLst>
                              <p:cond delay="500"/>
                            </p:stCondLst>
                            <p:childTnLst>
                              <p:par>
                                <p:cTn id="10" presetID="23" presetClass="entr" presetSubtype="32"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strVal val="4*#ppt_w"/>
                                          </p:val>
                                        </p:tav>
                                        <p:tav tm="100000">
                                          <p:val>
                                            <p:strVal val="#ppt_w"/>
                                          </p:val>
                                        </p:tav>
                                      </p:tavLst>
                                    </p:anim>
                                    <p:anim calcmode="lin" valueType="num">
                                      <p:cBhvr>
                                        <p:cTn id="13" dur="500" fill="hold"/>
                                        <p:tgtEl>
                                          <p:spTgt spid="5"/>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38100" y="-381001"/>
            <a:ext cx="5076447" cy="7611089"/>
          </a:xfrm>
          <a:prstGeom prst="rect">
            <a:avLst/>
          </a:prstGeom>
        </p:spPr>
      </p:pic>
      <p:sp>
        <p:nvSpPr>
          <p:cNvPr id="4" name="PA_只为设计_文本框 5"/>
          <p:cNvSpPr txBox="1"/>
          <p:nvPr>
            <p:custDataLst>
              <p:tags r:id="rId1"/>
            </p:custDataLst>
          </p:nvPr>
        </p:nvSpPr>
        <p:spPr bwMode="auto">
          <a:xfrm>
            <a:off x="7756686" y="1206204"/>
            <a:ext cx="3773488" cy="4389438"/>
          </a:xfrm>
          <a:prstGeom prst="rect">
            <a:avLst/>
          </a:prstGeom>
          <a:noFill/>
        </p:spPr>
        <p:txBody>
          <a:bodyPr anchor="ctr">
            <a:normAutofit/>
          </a:bodyPr>
          <a:lstStyle/>
          <a:p>
            <a:pPr>
              <a:lnSpc>
                <a:spcPct val="120000"/>
              </a:lnSpc>
              <a:defRPr/>
            </a:pPr>
            <a:r>
              <a:rPr lang="en-US" altLang="zh-CN" sz="2800" b="1" dirty="0">
                <a:solidFill>
                  <a:srgbClr val="573E38"/>
                </a:solidFill>
                <a:latin typeface="+mj-lt"/>
                <a:ea typeface="+mj-ea"/>
                <a:cs typeface="Arial" panose="020B0604020202020204" pitchFamily="34" charset="0"/>
              </a:rPr>
              <a:t>TITLE</a:t>
            </a:r>
            <a:endParaRPr lang="zh-CN" altLang="en-US" sz="2800" b="1" dirty="0">
              <a:solidFill>
                <a:srgbClr val="573E38"/>
              </a:solidFill>
              <a:latin typeface="+mj-lt"/>
              <a:ea typeface="+mj-ea"/>
              <a:cs typeface="Arial" panose="020B0604020202020204" pitchFamily="34" charset="0"/>
            </a:endParaRPr>
          </a:p>
          <a:p>
            <a:pPr>
              <a:lnSpc>
                <a:spcPct val="120000"/>
              </a:lnSpc>
              <a:defRPr/>
            </a:pPr>
            <a:r>
              <a:rPr lang="en-US" altLang="zh-CN" sz="2800" b="1" dirty="0">
                <a:solidFill>
                  <a:srgbClr val="573E38"/>
                </a:solidFill>
                <a:latin typeface="+mj-lt"/>
                <a:ea typeface="+mj-ea"/>
                <a:cs typeface="Arial" panose="020B0604020202020204" pitchFamily="34" charset="0"/>
              </a:rPr>
              <a:t>input the related</a:t>
            </a:r>
          </a:p>
          <a:p>
            <a:pPr>
              <a:lnSpc>
                <a:spcPct val="120000"/>
              </a:lnSpc>
              <a:defRPr/>
            </a:pPr>
            <a:r>
              <a:rPr lang="en-US" altLang="zh-CN" sz="2800" b="1" dirty="0">
                <a:solidFill>
                  <a:srgbClr val="573E38"/>
                </a:solidFill>
                <a:latin typeface="+mj-lt"/>
                <a:ea typeface="+mj-ea"/>
                <a:cs typeface="Arial" panose="020B0604020202020204" pitchFamily="34" charset="0"/>
              </a:rPr>
              <a:t>description words</a:t>
            </a:r>
          </a:p>
        </p:txBody>
      </p:sp>
      <p:sp>
        <p:nvSpPr>
          <p:cNvPr id="66" name="矩形 65"/>
          <p:cNvSpPr/>
          <p:nvPr/>
        </p:nvSpPr>
        <p:spPr>
          <a:xfrm>
            <a:off x="5130181" y="0"/>
            <a:ext cx="1904464" cy="6858000"/>
          </a:xfrm>
          <a:prstGeom prst="rect">
            <a:avLst/>
          </a:prstGeom>
          <a:solidFill>
            <a:srgbClr val="FEC0BD">
              <a:alpha val="6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463339"/>
                </a:solidFill>
                <a:latin typeface="微软雅黑" panose="020B0503020204020204" charset="-122"/>
                <a:ea typeface="微软雅黑" panose="020B0503020204020204" charset="-122"/>
              </a:rPr>
              <a:t> 03</a:t>
            </a:r>
            <a:endParaRPr lang="zh-CN" altLang="en-US" sz="6600" b="1" dirty="0">
              <a:solidFill>
                <a:srgbClr val="463339"/>
              </a:solidFill>
              <a:latin typeface="微软雅黑" panose="020B0503020204020204" charset="-122"/>
              <a:ea typeface="微软雅黑" panose="020B0503020204020204" charset="-122"/>
            </a:endParaRPr>
          </a:p>
        </p:txBody>
      </p:sp>
      <p:grpSp>
        <p:nvGrpSpPr>
          <p:cNvPr id="68" name="组合 67"/>
          <p:cNvGrpSpPr/>
          <p:nvPr/>
        </p:nvGrpSpPr>
        <p:grpSpPr>
          <a:xfrm>
            <a:off x="4702176" y="727709"/>
            <a:ext cx="753163" cy="5493069"/>
            <a:chOff x="3847534" y="693419"/>
            <a:chExt cx="753163" cy="5493069"/>
          </a:xfrm>
        </p:grpSpPr>
        <p:grpSp>
          <p:nvGrpSpPr>
            <p:cNvPr id="69" name="组合 68"/>
            <p:cNvGrpSpPr/>
            <p:nvPr/>
          </p:nvGrpSpPr>
          <p:grpSpPr>
            <a:xfrm>
              <a:off x="3847534" y="693419"/>
              <a:ext cx="753163" cy="200979"/>
              <a:chOff x="3240139" y="727709"/>
              <a:chExt cx="753163" cy="200979"/>
            </a:xfrm>
          </p:grpSpPr>
          <p:sp>
            <p:nvSpPr>
              <p:cNvPr id="126" name="椭圆 12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0" name="组合 69"/>
            <p:cNvGrpSpPr/>
            <p:nvPr/>
          </p:nvGrpSpPr>
          <p:grpSpPr>
            <a:xfrm>
              <a:off x="3847534" y="1071425"/>
              <a:ext cx="753163" cy="200979"/>
              <a:chOff x="3240139" y="727709"/>
              <a:chExt cx="753163" cy="200979"/>
            </a:xfrm>
          </p:grpSpPr>
          <p:sp>
            <p:nvSpPr>
              <p:cNvPr id="123" name="椭圆 12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1" name="组合 70"/>
            <p:cNvGrpSpPr/>
            <p:nvPr/>
          </p:nvGrpSpPr>
          <p:grpSpPr>
            <a:xfrm>
              <a:off x="3847534" y="1449431"/>
              <a:ext cx="753163" cy="200979"/>
              <a:chOff x="3240139" y="727709"/>
              <a:chExt cx="753163" cy="200979"/>
            </a:xfrm>
          </p:grpSpPr>
          <p:sp>
            <p:nvSpPr>
              <p:cNvPr id="120" name="椭圆 11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2" name="组合 71"/>
            <p:cNvGrpSpPr/>
            <p:nvPr/>
          </p:nvGrpSpPr>
          <p:grpSpPr>
            <a:xfrm>
              <a:off x="3847534" y="1827437"/>
              <a:ext cx="753163" cy="200979"/>
              <a:chOff x="3240139" y="727709"/>
              <a:chExt cx="753163" cy="200979"/>
            </a:xfrm>
          </p:grpSpPr>
          <p:sp>
            <p:nvSpPr>
              <p:cNvPr id="117" name="椭圆 11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3" name="组合 72"/>
            <p:cNvGrpSpPr/>
            <p:nvPr/>
          </p:nvGrpSpPr>
          <p:grpSpPr>
            <a:xfrm>
              <a:off x="3847534" y="2205443"/>
              <a:ext cx="753163" cy="200979"/>
              <a:chOff x="3240139" y="727709"/>
              <a:chExt cx="753163" cy="200979"/>
            </a:xfrm>
          </p:grpSpPr>
          <p:sp>
            <p:nvSpPr>
              <p:cNvPr id="114" name="椭圆 1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4" name="组合 73"/>
            <p:cNvGrpSpPr/>
            <p:nvPr/>
          </p:nvGrpSpPr>
          <p:grpSpPr>
            <a:xfrm>
              <a:off x="3847534" y="2583449"/>
              <a:ext cx="753163" cy="200979"/>
              <a:chOff x="3240139" y="727709"/>
              <a:chExt cx="753163" cy="200979"/>
            </a:xfrm>
          </p:grpSpPr>
          <p:sp>
            <p:nvSpPr>
              <p:cNvPr id="111" name="椭圆 11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5" name="组合 74"/>
            <p:cNvGrpSpPr/>
            <p:nvPr/>
          </p:nvGrpSpPr>
          <p:grpSpPr>
            <a:xfrm>
              <a:off x="3847534" y="2961455"/>
              <a:ext cx="753163" cy="200979"/>
              <a:chOff x="3240139" y="727709"/>
              <a:chExt cx="753163" cy="200979"/>
            </a:xfrm>
          </p:grpSpPr>
          <p:sp>
            <p:nvSpPr>
              <p:cNvPr id="108" name="椭圆 10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6" name="组合 75"/>
            <p:cNvGrpSpPr/>
            <p:nvPr/>
          </p:nvGrpSpPr>
          <p:grpSpPr>
            <a:xfrm>
              <a:off x="3847534" y="3339461"/>
              <a:ext cx="753163" cy="200979"/>
              <a:chOff x="3240139" y="727709"/>
              <a:chExt cx="753163" cy="200979"/>
            </a:xfrm>
          </p:grpSpPr>
          <p:sp>
            <p:nvSpPr>
              <p:cNvPr id="105" name="椭圆 10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7" name="组合 76"/>
            <p:cNvGrpSpPr/>
            <p:nvPr/>
          </p:nvGrpSpPr>
          <p:grpSpPr>
            <a:xfrm>
              <a:off x="3847534" y="3717467"/>
              <a:ext cx="753163" cy="200979"/>
              <a:chOff x="3240139" y="727709"/>
              <a:chExt cx="753163" cy="200979"/>
            </a:xfrm>
          </p:grpSpPr>
          <p:sp>
            <p:nvSpPr>
              <p:cNvPr id="102" name="椭圆 10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8" name="组合 77"/>
            <p:cNvGrpSpPr/>
            <p:nvPr/>
          </p:nvGrpSpPr>
          <p:grpSpPr>
            <a:xfrm>
              <a:off x="3847534" y="4095473"/>
              <a:ext cx="753163" cy="200979"/>
              <a:chOff x="3240139" y="727709"/>
              <a:chExt cx="753163" cy="200979"/>
            </a:xfrm>
          </p:grpSpPr>
          <p:sp>
            <p:nvSpPr>
              <p:cNvPr id="99" name="椭圆 9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9" name="组合 78"/>
            <p:cNvGrpSpPr/>
            <p:nvPr/>
          </p:nvGrpSpPr>
          <p:grpSpPr>
            <a:xfrm>
              <a:off x="3847534" y="4473479"/>
              <a:ext cx="753163" cy="200979"/>
              <a:chOff x="3240139" y="727709"/>
              <a:chExt cx="753163" cy="200979"/>
            </a:xfrm>
          </p:grpSpPr>
          <p:sp>
            <p:nvSpPr>
              <p:cNvPr id="96" name="椭圆 9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0" name="组合 79"/>
            <p:cNvGrpSpPr/>
            <p:nvPr/>
          </p:nvGrpSpPr>
          <p:grpSpPr>
            <a:xfrm>
              <a:off x="3847534" y="4851485"/>
              <a:ext cx="753163" cy="200979"/>
              <a:chOff x="3240139" y="727709"/>
              <a:chExt cx="753163" cy="200979"/>
            </a:xfrm>
          </p:grpSpPr>
          <p:sp>
            <p:nvSpPr>
              <p:cNvPr id="93" name="椭圆 9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1" name="组合 80"/>
            <p:cNvGrpSpPr/>
            <p:nvPr/>
          </p:nvGrpSpPr>
          <p:grpSpPr>
            <a:xfrm>
              <a:off x="3847534" y="5229491"/>
              <a:ext cx="753163" cy="200979"/>
              <a:chOff x="3240139" y="727709"/>
              <a:chExt cx="753163" cy="200979"/>
            </a:xfrm>
          </p:grpSpPr>
          <p:sp>
            <p:nvSpPr>
              <p:cNvPr id="90" name="椭圆 8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2" name="组合 81"/>
            <p:cNvGrpSpPr/>
            <p:nvPr/>
          </p:nvGrpSpPr>
          <p:grpSpPr>
            <a:xfrm>
              <a:off x="3847534" y="5607497"/>
              <a:ext cx="753163" cy="200979"/>
              <a:chOff x="3240139" y="727709"/>
              <a:chExt cx="753163" cy="200979"/>
            </a:xfrm>
          </p:grpSpPr>
          <p:sp>
            <p:nvSpPr>
              <p:cNvPr id="87" name="椭圆 8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3" name="组合 82"/>
            <p:cNvGrpSpPr/>
            <p:nvPr/>
          </p:nvGrpSpPr>
          <p:grpSpPr>
            <a:xfrm>
              <a:off x="3847534" y="5985509"/>
              <a:ext cx="753163" cy="200979"/>
              <a:chOff x="3240139" y="727709"/>
              <a:chExt cx="753163" cy="200979"/>
            </a:xfrm>
          </p:grpSpPr>
          <p:sp>
            <p:nvSpPr>
              <p:cNvPr id="84" name="椭圆 8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695664" y="-4231075"/>
            <a:ext cx="7705312" cy="11089075"/>
            <a:chOff x="-676867" y="-4204919"/>
            <a:chExt cx="7705312" cy="11089075"/>
          </a:xfrm>
        </p:grpSpPr>
        <p:pic>
          <p:nvPicPr>
            <p:cNvPr id="16" name="图片 15"/>
            <p:cNvPicPr>
              <a:picLocks noChangeAspect="1"/>
            </p:cNvPicPr>
            <p:nvPr/>
          </p:nvPicPr>
          <p:blipFill rotWithShape="1">
            <a:blip r:embed="rId7" cstate="email"/>
            <a:srcRect/>
            <a:stretch>
              <a:fillRect/>
            </a:stretch>
          </p:blipFill>
          <p:spPr>
            <a:xfrm>
              <a:off x="0" y="8156"/>
              <a:ext cx="6310034" cy="6876000"/>
            </a:xfrm>
            <a:prstGeom prst="rect">
              <a:avLst/>
            </a:prstGeom>
          </p:spPr>
        </p:pic>
        <p:sp>
          <p:nvSpPr>
            <p:cNvPr id="17" name="等腰三角形 16"/>
            <p:cNvSpPr/>
            <p:nvPr/>
          </p:nvSpPr>
          <p:spPr>
            <a:xfrm rot="16631420">
              <a:off x="-518785" y="-2603613"/>
              <a:ext cx="9148536" cy="594592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rot="18946365">
              <a:off x="-676867" y="2317509"/>
              <a:ext cx="3749040" cy="151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18946365">
              <a:off x="1903648" y="5579622"/>
              <a:ext cx="4154492" cy="1802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MH_SubTitle_1"/>
          <p:cNvSpPr txBox="1"/>
          <p:nvPr>
            <p:custDataLst>
              <p:tags r:id="rId1"/>
            </p:custDataLst>
          </p:nvPr>
        </p:nvSpPr>
        <p:spPr>
          <a:xfrm>
            <a:off x="3371985" y="584489"/>
            <a:ext cx="2548755" cy="707101"/>
          </a:xfrm>
          <a:prstGeom prst="rect">
            <a:avLst/>
          </a:prstGeom>
          <a:noFill/>
        </p:spPr>
        <p:txBody>
          <a:bodyPr wrap="square" rtlCol="0">
            <a:normAutofit fontScale="92500" lnSpcReduction="10000"/>
          </a:bodyPr>
          <a:lstStyle/>
          <a:p>
            <a:r>
              <a:rPr lang="en-US" altLang="zh-CN" sz="4800" dirty="0">
                <a:solidFill>
                  <a:srgbClr val="463339"/>
                </a:solidFill>
                <a:latin typeface="Calibri" panose="020F0502020204030204" pitchFamily="34" charset="0"/>
              </a:rPr>
              <a:t>TITLE</a:t>
            </a:r>
            <a:endParaRPr lang="zh-CN" altLang="en-US" sz="4800" dirty="0">
              <a:solidFill>
                <a:srgbClr val="463339"/>
              </a:solidFill>
              <a:latin typeface="Calibri" panose="020F0502020204030204" pitchFamily="34" charset="0"/>
            </a:endParaRPr>
          </a:p>
        </p:txBody>
      </p:sp>
      <p:sp>
        <p:nvSpPr>
          <p:cNvPr id="9" name="PA_蓝剑_3"/>
          <p:cNvSpPr txBox="1"/>
          <p:nvPr>
            <p:custDataLst>
              <p:tags r:id="rId2"/>
            </p:custDataLst>
          </p:nvPr>
        </p:nvSpPr>
        <p:spPr>
          <a:xfrm>
            <a:off x="6624677" y="4109401"/>
            <a:ext cx="3125412" cy="757130"/>
          </a:xfrm>
          <a:prstGeom prst="rect">
            <a:avLst/>
          </a:prstGeom>
          <a:noFill/>
        </p:spPr>
        <p:txBody>
          <a:bodyPr wrap="square" rtlCol="0">
            <a:spAutoFit/>
          </a:bodyPr>
          <a:lstStyle/>
          <a:p>
            <a:pPr algn="r">
              <a:lnSpc>
                <a:spcPct val="120000"/>
              </a:lnSpc>
            </a:pPr>
            <a:r>
              <a:rPr lang="en-US" altLang="zh-CN" dirty="0">
                <a:latin typeface="Calibri" panose="020F0502020204030204" pitchFamily="34" charset="0"/>
              </a:rPr>
              <a:t>TITLE</a:t>
            </a:r>
            <a:endParaRPr lang="zh-CN" altLang="en-US" dirty="0">
              <a:latin typeface="Calibri" panose="020F0502020204030204" pitchFamily="34" charset="0"/>
            </a:endParaRPr>
          </a:p>
          <a:p>
            <a:pPr algn="r">
              <a:lnSpc>
                <a:spcPct val="120000"/>
              </a:lnSpc>
            </a:pPr>
            <a:r>
              <a:rPr lang="en-US" altLang="zh-CN" dirty="0">
                <a:latin typeface="Calibri" panose="020F0502020204030204" pitchFamily="34" charset="0"/>
              </a:rPr>
              <a:t>PLEASE ENTER A</a:t>
            </a:r>
          </a:p>
        </p:txBody>
      </p:sp>
      <p:sp>
        <p:nvSpPr>
          <p:cNvPr id="10" name="PA_蓝剑_2"/>
          <p:cNvSpPr txBox="1"/>
          <p:nvPr>
            <p:custDataLst>
              <p:tags r:id="rId3"/>
            </p:custDataLst>
          </p:nvPr>
        </p:nvSpPr>
        <p:spPr>
          <a:xfrm>
            <a:off x="5362318" y="2857435"/>
            <a:ext cx="3125412" cy="757130"/>
          </a:xfrm>
          <a:prstGeom prst="rect">
            <a:avLst/>
          </a:prstGeom>
          <a:noFill/>
        </p:spPr>
        <p:txBody>
          <a:bodyPr wrap="square" rtlCol="0">
            <a:spAutoFit/>
          </a:bodyPr>
          <a:lstStyle/>
          <a:p>
            <a:pPr algn="r">
              <a:lnSpc>
                <a:spcPct val="120000"/>
              </a:lnSpc>
            </a:pPr>
            <a:r>
              <a:rPr lang="en-US" altLang="zh-CN" dirty="0">
                <a:latin typeface="Calibri" panose="020F0502020204030204" pitchFamily="34" charset="0"/>
              </a:rPr>
              <a:t>TITLE</a:t>
            </a:r>
            <a:endParaRPr lang="zh-CN" altLang="en-US" dirty="0">
              <a:latin typeface="Calibri" panose="020F0502020204030204" pitchFamily="34" charset="0"/>
            </a:endParaRPr>
          </a:p>
          <a:p>
            <a:pPr algn="r">
              <a:lnSpc>
                <a:spcPct val="120000"/>
              </a:lnSpc>
            </a:pPr>
            <a:r>
              <a:rPr lang="en-US" altLang="zh-CN" dirty="0">
                <a:latin typeface="Calibri" panose="020F0502020204030204" pitchFamily="34" charset="0"/>
              </a:rPr>
              <a:t>PLEASE ENTER A</a:t>
            </a:r>
          </a:p>
        </p:txBody>
      </p:sp>
      <p:sp>
        <p:nvSpPr>
          <p:cNvPr id="11" name="PA_蓝剑_1"/>
          <p:cNvSpPr txBox="1"/>
          <p:nvPr>
            <p:custDataLst>
              <p:tags r:id="rId4"/>
            </p:custDataLst>
          </p:nvPr>
        </p:nvSpPr>
        <p:spPr>
          <a:xfrm>
            <a:off x="3371985" y="1583601"/>
            <a:ext cx="3125412" cy="757130"/>
          </a:xfrm>
          <a:prstGeom prst="rect">
            <a:avLst/>
          </a:prstGeom>
          <a:noFill/>
        </p:spPr>
        <p:txBody>
          <a:bodyPr wrap="square" rtlCol="0">
            <a:spAutoFit/>
          </a:bodyPr>
          <a:lstStyle/>
          <a:p>
            <a:pPr algn="r">
              <a:lnSpc>
                <a:spcPct val="120000"/>
              </a:lnSpc>
            </a:pPr>
            <a:r>
              <a:rPr lang="en-US" altLang="zh-CN" dirty="0">
                <a:latin typeface="Calibri" panose="020F0502020204030204" pitchFamily="34" charset="0"/>
              </a:rPr>
              <a:t>PLEASE ENTER A TITLE</a:t>
            </a:r>
          </a:p>
          <a:p>
            <a:pPr algn="r">
              <a:lnSpc>
                <a:spcPct val="120000"/>
              </a:lnSpc>
            </a:pPr>
            <a:r>
              <a:rPr lang="en-US" altLang="zh-CN" dirty="0">
                <a:latin typeface="Calibri" panose="020F0502020204030204" pitchFamily="34" charset="0"/>
              </a:rPr>
              <a:t>PLEASE ENTER A</a:t>
            </a:r>
          </a:p>
        </p:txBody>
      </p:sp>
      <p:pic>
        <p:nvPicPr>
          <p:cNvPr id="22" name="图片 21"/>
          <p:cNvPicPr>
            <a:picLocks noChangeAspect="1"/>
          </p:cNvPicPr>
          <p:nvPr/>
        </p:nvPicPr>
        <p:blipFill>
          <a:blip r:embed="rId8" cstate="email"/>
          <a:stretch>
            <a:fillRect/>
          </a:stretch>
        </p:blipFill>
        <p:spPr>
          <a:xfrm>
            <a:off x="9360327" y="568861"/>
            <a:ext cx="2111816" cy="316623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rot="473778">
            <a:off x="1851654" y="-454088"/>
            <a:ext cx="10513371" cy="4937760"/>
            <a:chOff x="653947" y="672457"/>
            <a:chExt cx="10513371" cy="4937760"/>
          </a:xfrm>
        </p:grpSpPr>
        <p:pic>
          <p:nvPicPr>
            <p:cNvPr id="3" name="图片 2"/>
            <p:cNvPicPr>
              <a:picLocks noChangeAspect="1"/>
            </p:cNvPicPr>
            <p:nvPr/>
          </p:nvPicPr>
          <p:blipFill rotWithShape="1">
            <a:blip r:embed="rId13" cstate="email"/>
            <a:srcRect/>
            <a:stretch>
              <a:fillRect/>
            </a:stretch>
          </p:blipFill>
          <p:spPr>
            <a:xfrm>
              <a:off x="1596605" y="672457"/>
              <a:ext cx="8388000" cy="4937760"/>
            </a:xfrm>
            <a:prstGeom prst="rect">
              <a:avLst/>
            </a:prstGeom>
          </p:spPr>
        </p:pic>
        <p:sp>
          <p:nvSpPr>
            <p:cNvPr id="4" name="矩形 3"/>
            <p:cNvSpPr/>
            <p:nvPr/>
          </p:nvSpPr>
          <p:spPr>
            <a:xfrm rot="1800000">
              <a:off x="6170267" y="1474685"/>
              <a:ext cx="4712755" cy="18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1800000">
              <a:off x="835726" y="4803555"/>
              <a:ext cx="4712755" cy="18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rot="8100000">
              <a:off x="653947" y="1609660"/>
              <a:ext cx="4712755" cy="180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8100000">
              <a:off x="5530846" y="4318816"/>
              <a:ext cx="5636472" cy="2189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MH_Other_1"/>
          <p:cNvSpPr/>
          <p:nvPr>
            <p:custDataLst>
              <p:tags r:id="rId1"/>
            </p:custDataLst>
          </p:nvPr>
        </p:nvSpPr>
        <p:spPr bwMode="auto">
          <a:xfrm>
            <a:off x="4676776" y="5878514"/>
            <a:ext cx="523875" cy="523875"/>
          </a:xfrm>
          <a:custGeom>
            <a:avLst/>
            <a:gdLst>
              <a:gd name="T0" fmla="*/ 107686 w 523875"/>
              <a:gd name="T1" fmla="*/ 107949 h 523875"/>
              <a:gd name="T2" fmla="*/ 46037 w 523875"/>
              <a:gd name="T3" fmla="*/ 169598 h 523875"/>
              <a:gd name="T4" fmla="*/ 46037 w 523875"/>
              <a:gd name="T5" fmla="*/ 416188 h 523875"/>
              <a:gd name="T6" fmla="*/ 107686 w 523875"/>
              <a:gd name="T7" fmla="*/ 477837 h 523875"/>
              <a:gd name="T8" fmla="*/ 354276 w 523875"/>
              <a:gd name="T9" fmla="*/ 477837 h 523875"/>
              <a:gd name="T10" fmla="*/ 415925 w 523875"/>
              <a:gd name="T11" fmla="*/ 416188 h 523875"/>
              <a:gd name="T12" fmla="*/ 415925 w 523875"/>
              <a:gd name="T13" fmla="*/ 169598 h 523875"/>
              <a:gd name="T14" fmla="*/ 354276 w 523875"/>
              <a:gd name="T15" fmla="*/ 107949 h 523875"/>
              <a:gd name="T16" fmla="*/ 87314 w 523875"/>
              <a:gd name="T17" fmla="*/ 0 h 523875"/>
              <a:gd name="T18" fmla="*/ 436561 w 523875"/>
              <a:gd name="T19" fmla="*/ 0 h 523875"/>
              <a:gd name="T20" fmla="*/ 523875 w 523875"/>
              <a:gd name="T21" fmla="*/ 87314 h 523875"/>
              <a:gd name="T22" fmla="*/ 523875 w 523875"/>
              <a:gd name="T23" fmla="*/ 436561 h 523875"/>
              <a:gd name="T24" fmla="*/ 436561 w 523875"/>
              <a:gd name="T25" fmla="*/ 523875 h 523875"/>
              <a:gd name="T26" fmla="*/ 87314 w 523875"/>
              <a:gd name="T27" fmla="*/ 523875 h 523875"/>
              <a:gd name="T28" fmla="*/ 0 w 523875"/>
              <a:gd name="T29" fmla="*/ 436561 h 523875"/>
              <a:gd name="T30" fmla="*/ 0 w 523875"/>
              <a:gd name="T31" fmla="*/ 87314 h 523875"/>
              <a:gd name="T32" fmla="*/ 87314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7" name="MH_Other_2"/>
          <p:cNvSpPr/>
          <p:nvPr>
            <p:custDataLst>
              <p:tags r:id="rId2"/>
            </p:custDataLst>
          </p:nvPr>
        </p:nvSpPr>
        <p:spPr bwMode="auto">
          <a:xfrm>
            <a:off x="9342438" y="5327650"/>
            <a:ext cx="419100" cy="419100"/>
          </a:xfrm>
          <a:custGeom>
            <a:avLst/>
            <a:gdLst>
              <a:gd name="T0" fmla="*/ 44108 w 523875"/>
              <a:gd name="T1" fmla="*/ 44216 h 523875"/>
              <a:gd name="T2" fmla="*/ 18857 w 523875"/>
              <a:gd name="T3" fmla="*/ 69467 h 523875"/>
              <a:gd name="T4" fmla="*/ 18857 w 523875"/>
              <a:gd name="T5" fmla="*/ 170470 h 523875"/>
              <a:gd name="T6" fmla="*/ 44108 w 523875"/>
              <a:gd name="T7" fmla="*/ 195722 h 523875"/>
              <a:gd name="T8" fmla="*/ 145112 w 523875"/>
              <a:gd name="T9" fmla="*/ 195722 h 523875"/>
              <a:gd name="T10" fmla="*/ 170363 w 523875"/>
              <a:gd name="T11" fmla="*/ 170470 h 523875"/>
              <a:gd name="T12" fmla="*/ 170363 w 523875"/>
              <a:gd name="T13" fmla="*/ 69467 h 523875"/>
              <a:gd name="T14" fmla="*/ 145112 w 523875"/>
              <a:gd name="T15" fmla="*/ 44216 h 523875"/>
              <a:gd name="T16" fmla="*/ 35764 w 523875"/>
              <a:gd name="T17" fmla="*/ 0 h 523875"/>
              <a:gd name="T18" fmla="*/ 178815 w 523875"/>
              <a:gd name="T19" fmla="*/ 0 h 523875"/>
              <a:gd name="T20" fmla="*/ 214579 w 523875"/>
              <a:gd name="T21" fmla="*/ 35764 h 523875"/>
              <a:gd name="T22" fmla="*/ 214579 w 523875"/>
              <a:gd name="T23" fmla="*/ 178815 h 523875"/>
              <a:gd name="T24" fmla="*/ 178815 w 523875"/>
              <a:gd name="T25" fmla="*/ 214579 h 523875"/>
              <a:gd name="T26" fmla="*/ 35764 w 523875"/>
              <a:gd name="T27" fmla="*/ 214579 h 523875"/>
              <a:gd name="T28" fmla="*/ 0 w 523875"/>
              <a:gd name="T29" fmla="*/ 178815 h 523875"/>
              <a:gd name="T30" fmla="*/ 0 w 523875"/>
              <a:gd name="T31" fmla="*/ 35764 h 523875"/>
              <a:gd name="T32" fmla="*/ 35764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8" name="MH_Other_3"/>
          <p:cNvSpPr/>
          <p:nvPr>
            <p:custDataLst>
              <p:tags r:id="rId3"/>
            </p:custDataLst>
          </p:nvPr>
        </p:nvSpPr>
        <p:spPr bwMode="auto">
          <a:xfrm>
            <a:off x="9669463" y="5021263"/>
            <a:ext cx="349250" cy="349250"/>
          </a:xfrm>
          <a:custGeom>
            <a:avLst/>
            <a:gdLst>
              <a:gd name="T0" fmla="*/ 21327 w 523875"/>
              <a:gd name="T1" fmla="*/ 21379 h 523875"/>
              <a:gd name="T2" fmla="*/ 9117 w 523875"/>
              <a:gd name="T3" fmla="*/ 33588 h 523875"/>
              <a:gd name="T4" fmla="*/ 9117 w 523875"/>
              <a:gd name="T5" fmla="*/ 82423 h 523875"/>
              <a:gd name="T6" fmla="*/ 21327 w 523875"/>
              <a:gd name="T7" fmla="*/ 94633 h 523875"/>
              <a:gd name="T8" fmla="*/ 70162 w 523875"/>
              <a:gd name="T9" fmla="*/ 94633 h 523875"/>
              <a:gd name="T10" fmla="*/ 82371 w 523875"/>
              <a:gd name="T11" fmla="*/ 82423 h 523875"/>
              <a:gd name="T12" fmla="*/ 82371 w 523875"/>
              <a:gd name="T13" fmla="*/ 33588 h 523875"/>
              <a:gd name="T14" fmla="*/ 70162 w 523875"/>
              <a:gd name="T15" fmla="*/ 21379 h 523875"/>
              <a:gd name="T16" fmla="*/ 17292 w 523875"/>
              <a:gd name="T17" fmla="*/ 0 h 523875"/>
              <a:gd name="T18" fmla="*/ 86458 w 523875"/>
              <a:gd name="T19" fmla="*/ 0 h 523875"/>
              <a:gd name="T20" fmla="*/ 103750 w 523875"/>
              <a:gd name="T21" fmla="*/ 17292 h 523875"/>
              <a:gd name="T22" fmla="*/ 103750 w 523875"/>
              <a:gd name="T23" fmla="*/ 86458 h 523875"/>
              <a:gd name="T24" fmla="*/ 86458 w 523875"/>
              <a:gd name="T25" fmla="*/ 103750 h 523875"/>
              <a:gd name="T26" fmla="*/ 17292 w 523875"/>
              <a:gd name="T27" fmla="*/ 103750 h 523875"/>
              <a:gd name="T28" fmla="*/ 0 w 523875"/>
              <a:gd name="T29" fmla="*/ 86458 h 523875"/>
              <a:gd name="T30" fmla="*/ 0 w 523875"/>
              <a:gd name="T31" fmla="*/ 17292 h 523875"/>
              <a:gd name="T32" fmla="*/ 17292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alpha val="26000"/>
            </a:srgbClr>
          </a:solidFill>
          <a:ln>
            <a:noFill/>
          </a:ln>
        </p:spPr>
        <p:txBody>
          <a:bodyPr anchor="ctr"/>
          <a:lstStyle/>
          <a:p>
            <a:endParaRPr lang="zh-CN" altLang="en-US"/>
          </a:p>
        </p:txBody>
      </p:sp>
      <p:sp>
        <p:nvSpPr>
          <p:cNvPr id="9" name="MH_Other_4"/>
          <p:cNvSpPr/>
          <p:nvPr>
            <p:custDataLst>
              <p:tags r:id="rId4"/>
            </p:custDataLst>
          </p:nvPr>
        </p:nvSpPr>
        <p:spPr bwMode="auto">
          <a:xfrm>
            <a:off x="4500564" y="5702300"/>
            <a:ext cx="293687" cy="293688"/>
          </a:xfrm>
          <a:custGeom>
            <a:avLst/>
            <a:gdLst>
              <a:gd name="T0" fmla="*/ 10628 w 523875"/>
              <a:gd name="T1" fmla="*/ 10654 h 523875"/>
              <a:gd name="T2" fmla="*/ 4544 w 523875"/>
              <a:gd name="T3" fmla="*/ 16739 h 523875"/>
              <a:gd name="T4" fmla="*/ 4544 w 523875"/>
              <a:gd name="T5" fmla="*/ 41076 h 523875"/>
              <a:gd name="T6" fmla="*/ 10628 w 523875"/>
              <a:gd name="T7" fmla="*/ 47161 h 523875"/>
              <a:gd name="T8" fmla="*/ 34965 w 523875"/>
              <a:gd name="T9" fmla="*/ 47161 h 523875"/>
              <a:gd name="T10" fmla="*/ 41049 w 523875"/>
              <a:gd name="T11" fmla="*/ 41076 h 523875"/>
              <a:gd name="T12" fmla="*/ 41049 w 523875"/>
              <a:gd name="T13" fmla="*/ 16739 h 523875"/>
              <a:gd name="T14" fmla="*/ 34965 w 523875"/>
              <a:gd name="T15" fmla="*/ 10654 h 523875"/>
              <a:gd name="T16" fmla="*/ 8618 w 523875"/>
              <a:gd name="T17" fmla="*/ 0 h 523875"/>
              <a:gd name="T18" fmla="*/ 43086 w 523875"/>
              <a:gd name="T19" fmla="*/ 0 h 523875"/>
              <a:gd name="T20" fmla="*/ 51704 w 523875"/>
              <a:gd name="T21" fmla="*/ 8618 h 523875"/>
              <a:gd name="T22" fmla="*/ 51704 w 523875"/>
              <a:gd name="T23" fmla="*/ 43087 h 523875"/>
              <a:gd name="T24" fmla="*/ 43086 w 523875"/>
              <a:gd name="T25" fmla="*/ 51704 h 523875"/>
              <a:gd name="T26" fmla="*/ 8618 w 523875"/>
              <a:gd name="T27" fmla="*/ 51704 h 523875"/>
              <a:gd name="T28" fmla="*/ 0 w 523875"/>
              <a:gd name="T29" fmla="*/ 43087 h 523875"/>
              <a:gd name="T30" fmla="*/ 0 w 523875"/>
              <a:gd name="T31" fmla="*/ 8618 h 523875"/>
              <a:gd name="T32" fmla="*/ 8618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10" name="MH_Other_5"/>
          <p:cNvSpPr/>
          <p:nvPr>
            <p:custDataLst>
              <p:tags r:id="rId5"/>
            </p:custDataLst>
          </p:nvPr>
        </p:nvSpPr>
        <p:spPr bwMode="auto">
          <a:xfrm>
            <a:off x="1906588" y="5353050"/>
            <a:ext cx="463550" cy="463550"/>
          </a:xfrm>
          <a:custGeom>
            <a:avLst/>
            <a:gdLst>
              <a:gd name="T0" fmla="*/ 65981 w 523875"/>
              <a:gd name="T1" fmla="*/ 66142 h 523875"/>
              <a:gd name="T2" fmla="*/ 28207 w 523875"/>
              <a:gd name="T3" fmla="*/ 103917 h 523875"/>
              <a:gd name="T4" fmla="*/ 28207 w 523875"/>
              <a:gd name="T5" fmla="*/ 255007 h 523875"/>
              <a:gd name="T6" fmla="*/ 65981 w 523875"/>
              <a:gd name="T7" fmla="*/ 292780 h 523875"/>
              <a:gd name="T8" fmla="*/ 217073 w 523875"/>
              <a:gd name="T9" fmla="*/ 292780 h 523875"/>
              <a:gd name="T10" fmla="*/ 254846 w 523875"/>
              <a:gd name="T11" fmla="*/ 255007 h 523875"/>
              <a:gd name="T12" fmla="*/ 254846 w 523875"/>
              <a:gd name="T13" fmla="*/ 103917 h 523875"/>
              <a:gd name="T14" fmla="*/ 217073 w 523875"/>
              <a:gd name="T15" fmla="*/ 66142 h 523875"/>
              <a:gd name="T16" fmla="*/ 53500 w 523875"/>
              <a:gd name="T17" fmla="*/ 0 h 523875"/>
              <a:gd name="T18" fmla="*/ 267491 w 523875"/>
              <a:gd name="T19" fmla="*/ 0 h 523875"/>
              <a:gd name="T20" fmla="*/ 320989 w 523875"/>
              <a:gd name="T21" fmla="*/ 53500 h 523875"/>
              <a:gd name="T22" fmla="*/ 320989 w 523875"/>
              <a:gd name="T23" fmla="*/ 267491 h 523875"/>
              <a:gd name="T24" fmla="*/ 267491 w 523875"/>
              <a:gd name="T25" fmla="*/ 320989 h 523875"/>
              <a:gd name="T26" fmla="*/ 53500 w 523875"/>
              <a:gd name="T27" fmla="*/ 320989 h 523875"/>
              <a:gd name="T28" fmla="*/ 0 w 523875"/>
              <a:gd name="T29" fmla="*/ 267491 h 523875"/>
              <a:gd name="T30" fmla="*/ 0 w 523875"/>
              <a:gd name="T31" fmla="*/ 53500 h 523875"/>
              <a:gd name="T32" fmla="*/ 53500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11" name="MH_Other_6"/>
          <p:cNvSpPr/>
          <p:nvPr>
            <p:custDataLst>
              <p:tags r:id="rId6"/>
            </p:custDataLst>
          </p:nvPr>
        </p:nvSpPr>
        <p:spPr bwMode="auto">
          <a:xfrm flipH="1" flipV="1">
            <a:off x="7670800" y="6200775"/>
            <a:ext cx="419100" cy="419100"/>
          </a:xfrm>
          <a:custGeom>
            <a:avLst/>
            <a:gdLst>
              <a:gd name="T0" fmla="*/ 44108 w 523875"/>
              <a:gd name="T1" fmla="*/ 44216 h 523875"/>
              <a:gd name="T2" fmla="*/ 18857 w 523875"/>
              <a:gd name="T3" fmla="*/ 69467 h 523875"/>
              <a:gd name="T4" fmla="*/ 18857 w 523875"/>
              <a:gd name="T5" fmla="*/ 170470 h 523875"/>
              <a:gd name="T6" fmla="*/ 44108 w 523875"/>
              <a:gd name="T7" fmla="*/ 195722 h 523875"/>
              <a:gd name="T8" fmla="*/ 145112 w 523875"/>
              <a:gd name="T9" fmla="*/ 195722 h 523875"/>
              <a:gd name="T10" fmla="*/ 170363 w 523875"/>
              <a:gd name="T11" fmla="*/ 170470 h 523875"/>
              <a:gd name="T12" fmla="*/ 170363 w 523875"/>
              <a:gd name="T13" fmla="*/ 69467 h 523875"/>
              <a:gd name="T14" fmla="*/ 145112 w 523875"/>
              <a:gd name="T15" fmla="*/ 44216 h 523875"/>
              <a:gd name="T16" fmla="*/ 35764 w 523875"/>
              <a:gd name="T17" fmla="*/ 0 h 523875"/>
              <a:gd name="T18" fmla="*/ 178815 w 523875"/>
              <a:gd name="T19" fmla="*/ 0 h 523875"/>
              <a:gd name="T20" fmla="*/ 214579 w 523875"/>
              <a:gd name="T21" fmla="*/ 35764 h 523875"/>
              <a:gd name="T22" fmla="*/ 214579 w 523875"/>
              <a:gd name="T23" fmla="*/ 178815 h 523875"/>
              <a:gd name="T24" fmla="*/ 178815 w 523875"/>
              <a:gd name="T25" fmla="*/ 214579 h 523875"/>
              <a:gd name="T26" fmla="*/ 35764 w 523875"/>
              <a:gd name="T27" fmla="*/ 214579 h 523875"/>
              <a:gd name="T28" fmla="*/ 0 w 523875"/>
              <a:gd name="T29" fmla="*/ 178815 h 523875"/>
              <a:gd name="T30" fmla="*/ 0 w 523875"/>
              <a:gd name="T31" fmla="*/ 35764 h 523875"/>
              <a:gd name="T32" fmla="*/ 35764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12" name="MH_Other_7"/>
          <p:cNvSpPr/>
          <p:nvPr>
            <p:custDataLst>
              <p:tags r:id="rId7"/>
            </p:custDataLst>
          </p:nvPr>
        </p:nvSpPr>
        <p:spPr bwMode="auto">
          <a:xfrm>
            <a:off x="2343151" y="5846764"/>
            <a:ext cx="695325" cy="695325"/>
          </a:xfrm>
          <a:custGeom>
            <a:avLst/>
            <a:gdLst>
              <a:gd name="T0" fmla="*/ 334193 w 523875"/>
              <a:gd name="T1" fmla="*/ 335012 h 523875"/>
              <a:gd name="T2" fmla="*/ 142873 w 523875"/>
              <a:gd name="T3" fmla="*/ 526333 h 523875"/>
              <a:gd name="T4" fmla="*/ 142873 w 523875"/>
              <a:gd name="T5" fmla="*/ 1291604 h 523875"/>
              <a:gd name="T6" fmla="*/ 334193 w 523875"/>
              <a:gd name="T7" fmla="*/ 1482927 h 523875"/>
              <a:gd name="T8" fmla="*/ 1099465 w 523875"/>
              <a:gd name="T9" fmla="*/ 1482927 h 523875"/>
              <a:gd name="T10" fmla="*/ 1290787 w 523875"/>
              <a:gd name="T11" fmla="*/ 1291604 h 523875"/>
              <a:gd name="T12" fmla="*/ 1290787 w 523875"/>
              <a:gd name="T13" fmla="*/ 526333 h 523875"/>
              <a:gd name="T14" fmla="*/ 1099465 w 523875"/>
              <a:gd name="T15" fmla="*/ 335012 h 523875"/>
              <a:gd name="T16" fmla="*/ 270971 w 523875"/>
              <a:gd name="T17" fmla="*/ 0 h 523875"/>
              <a:gd name="T18" fmla="*/ 1354831 w 523875"/>
              <a:gd name="T19" fmla="*/ 0 h 523875"/>
              <a:gd name="T20" fmla="*/ 1625803 w 523875"/>
              <a:gd name="T21" fmla="*/ 270971 h 523875"/>
              <a:gd name="T22" fmla="*/ 1625803 w 523875"/>
              <a:gd name="T23" fmla="*/ 1354831 h 523875"/>
              <a:gd name="T24" fmla="*/ 1354831 w 523875"/>
              <a:gd name="T25" fmla="*/ 1625803 h 523875"/>
              <a:gd name="T26" fmla="*/ 270971 w 523875"/>
              <a:gd name="T27" fmla="*/ 1625803 h 523875"/>
              <a:gd name="T28" fmla="*/ 0 w 523875"/>
              <a:gd name="T29" fmla="*/ 1354831 h 523875"/>
              <a:gd name="T30" fmla="*/ 0 w 523875"/>
              <a:gd name="T31" fmla="*/ 270971 h 523875"/>
              <a:gd name="T32" fmla="*/ 270971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13" name="MH_Other_8"/>
          <p:cNvSpPr/>
          <p:nvPr>
            <p:custDataLst>
              <p:tags r:id="rId8"/>
            </p:custDataLst>
          </p:nvPr>
        </p:nvSpPr>
        <p:spPr bwMode="auto">
          <a:xfrm>
            <a:off x="5807076" y="4498975"/>
            <a:ext cx="1160463" cy="1162050"/>
          </a:xfrm>
          <a:custGeom>
            <a:avLst/>
            <a:gdLst>
              <a:gd name="T0" fmla="*/ 2594969 w 523875"/>
              <a:gd name="T1" fmla="*/ 2611991 h 523875"/>
              <a:gd name="T2" fmla="*/ 1109377 w 523875"/>
              <a:gd name="T3" fmla="*/ 4103679 h 523875"/>
              <a:gd name="T4" fmla="*/ 1109377 w 523875"/>
              <a:gd name="T5" fmla="*/ 10070304 h 523875"/>
              <a:gd name="T6" fmla="*/ 2594969 w 523875"/>
              <a:gd name="T7" fmla="*/ 11562000 h 523875"/>
              <a:gd name="T8" fmla="*/ 8537182 w 523875"/>
              <a:gd name="T9" fmla="*/ 11562000 h 523875"/>
              <a:gd name="T10" fmla="*/ 10022761 w 523875"/>
              <a:gd name="T11" fmla="*/ 10070304 h 523875"/>
              <a:gd name="T12" fmla="*/ 10022761 w 523875"/>
              <a:gd name="T13" fmla="*/ 4103679 h 523875"/>
              <a:gd name="T14" fmla="*/ 8537182 w 523875"/>
              <a:gd name="T15" fmla="*/ 2611991 h 523875"/>
              <a:gd name="T16" fmla="*/ 2104049 w 523875"/>
              <a:gd name="T17" fmla="*/ 0 h 523875"/>
              <a:gd name="T18" fmla="*/ 10520047 w 523875"/>
              <a:gd name="T19" fmla="*/ 0 h 523875"/>
              <a:gd name="T20" fmla="*/ 12624090 w 523875"/>
              <a:gd name="T21" fmla="*/ 2112692 h 523875"/>
              <a:gd name="T22" fmla="*/ 12624090 w 523875"/>
              <a:gd name="T23" fmla="*/ 10563266 h 523875"/>
              <a:gd name="T24" fmla="*/ 10520047 w 523875"/>
              <a:gd name="T25" fmla="*/ 12675957 h 523875"/>
              <a:gd name="T26" fmla="*/ 2104049 w 523875"/>
              <a:gd name="T27" fmla="*/ 12675957 h 523875"/>
              <a:gd name="T28" fmla="*/ 0 w 523875"/>
              <a:gd name="T29" fmla="*/ 10563266 h 523875"/>
              <a:gd name="T30" fmla="*/ 0 w 523875"/>
              <a:gd name="T31" fmla="*/ 2112692 h 523875"/>
              <a:gd name="T32" fmla="*/ 2104049 w 523875"/>
              <a:gd name="T33" fmla="*/ 0 h 5238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3875" h="523875">
                <a:moveTo>
                  <a:pt x="107686" y="107949"/>
                </a:moveTo>
                <a:cubicBezTo>
                  <a:pt x="73638" y="107949"/>
                  <a:pt x="46037" y="135550"/>
                  <a:pt x="46037" y="169598"/>
                </a:cubicBezTo>
                <a:lnTo>
                  <a:pt x="46037" y="416188"/>
                </a:lnTo>
                <a:cubicBezTo>
                  <a:pt x="46037" y="450236"/>
                  <a:pt x="73638" y="477837"/>
                  <a:pt x="107686" y="477837"/>
                </a:cubicBezTo>
                <a:lnTo>
                  <a:pt x="354276" y="477837"/>
                </a:lnTo>
                <a:cubicBezTo>
                  <a:pt x="388324" y="477837"/>
                  <a:pt x="415925" y="450236"/>
                  <a:pt x="415925" y="416188"/>
                </a:cubicBezTo>
                <a:lnTo>
                  <a:pt x="415925" y="169598"/>
                </a:lnTo>
                <a:cubicBezTo>
                  <a:pt x="415925" y="135550"/>
                  <a:pt x="388324" y="107949"/>
                  <a:pt x="354276" y="107949"/>
                </a:cubicBezTo>
                <a:lnTo>
                  <a:pt x="107686" y="107949"/>
                </a:lnTo>
                <a:close/>
                <a:moveTo>
                  <a:pt x="87314" y="0"/>
                </a:moveTo>
                <a:lnTo>
                  <a:pt x="436561" y="0"/>
                </a:lnTo>
                <a:cubicBezTo>
                  <a:pt x="484783" y="0"/>
                  <a:pt x="523875" y="39092"/>
                  <a:pt x="523875" y="87314"/>
                </a:cubicBezTo>
                <a:lnTo>
                  <a:pt x="523875" y="436561"/>
                </a:lnTo>
                <a:cubicBezTo>
                  <a:pt x="523875" y="484783"/>
                  <a:pt x="484783" y="523875"/>
                  <a:pt x="436561" y="523875"/>
                </a:cubicBezTo>
                <a:lnTo>
                  <a:pt x="87314" y="523875"/>
                </a:lnTo>
                <a:cubicBezTo>
                  <a:pt x="39092" y="523875"/>
                  <a:pt x="0" y="484783"/>
                  <a:pt x="0" y="436561"/>
                </a:cubicBezTo>
                <a:lnTo>
                  <a:pt x="0" y="87314"/>
                </a:lnTo>
                <a:cubicBezTo>
                  <a:pt x="0" y="39092"/>
                  <a:pt x="39092" y="0"/>
                  <a:pt x="87314" y="0"/>
                </a:cubicBezTo>
                <a:close/>
              </a:path>
            </a:pathLst>
          </a:custGeom>
          <a:solidFill>
            <a:srgbClr val="FEC0BD"/>
          </a:solidFill>
          <a:ln>
            <a:noFill/>
          </a:ln>
        </p:spPr>
        <p:txBody>
          <a:bodyPr anchor="ctr"/>
          <a:lstStyle/>
          <a:p>
            <a:endParaRPr lang="zh-CN" altLang="en-US"/>
          </a:p>
        </p:txBody>
      </p:sp>
      <p:sp>
        <p:nvSpPr>
          <p:cNvPr id="14" name="PA_只为设计_1"/>
          <p:cNvSpPr/>
          <p:nvPr>
            <p:custDataLst>
              <p:tags r:id="rId9"/>
            </p:custDataLst>
          </p:nvPr>
        </p:nvSpPr>
        <p:spPr>
          <a:xfrm rot="480000">
            <a:off x="2343151" y="5303839"/>
            <a:ext cx="7567613" cy="885825"/>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600" b="1" kern="0" dirty="0">
                <a:solidFill>
                  <a:srgbClr val="463339"/>
                </a:solidFill>
                <a:cs typeface="宋体" panose="02010600030101010101" pitchFamily="2" charset="-122"/>
              </a:rPr>
              <a:t>TITLE</a:t>
            </a:r>
            <a:endParaRPr lang="zh-CN" altLang="en-US" sz="3600" b="1" kern="0" dirty="0">
              <a:solidFill>
                <a:srgbClr val="463339"/>
              </a:solidFill>
              <a:cs typeface="宋体" panose="02010600030101010101" pitchFamily="2" charset="-122"/>
            </a:endParaRPr>
          </a:p>
        </p:txBody>
      </p:sp>
      <p:sp>
        <p:nvSpPr>
          <p:cNvPr id="15" name="PA_只为设计_1"/>
          <p:cNvSpPr>
            <a:spLocks noChangeArrowheads="1"/>
          </p:cNvSpPr>
          <p:nvPr>
            <p:custDataLst>
              <p:tags r:id="rId10"/>
            </p:custDataLst>
          </p:nvPr>
        </p:nvSpPr>
        <p:spPr bwMode="auto">
          <a:xfrm rot="480000">
            <a:off x="3314228" y="4377660"/>
            <a:ext cx="678973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a:lnSpc>
                <a:spcPct val="130000"/>
              </a:lnSpc>
              <a:buClr>
                <a:schemeClr val="accent1"/>
              </a:buClr>
              <a:defRPr/>
            </a:pPr>
            <a:r>
              <a:rPr lang="en-US" altLang="zh-CN" sz="1400" dirty="0">
                <a:latin typeface="+mn-lt"/>
                <a:ea typeface="+mn-ea"/>
              </a:rPr>
              <a:t>Please enter a </a:t>
            </a:r>
            <a:r>
              <a:rPr lang="en-US" altLang="zh-CN" sz="1400" dirty="0" err="1">
                <a:latin typeface="+mn-lt"/>
                <a:ea typeface="+mn-ea"/>
              </a:rPr>
              <a:t>titleand</a:t>
            </a:r>
            <a:r>
              <a:rPr lang="en-US" altLang="zh-CN" sz="1400" dirty="0">
                <a:latin typeface="+mn-lt"/>
                <a:ea typeface="+mn-ea"/>
              </a:rPr>
              <a:t> input the related </a:t>
            </a:r>
            <a:r>
              <a:rPr lang="en-US" altLang="zh-CN" sz="1400" dirty="0" err="1">
                <a:latin typeface="+mn-lt"/>
                <a:ea typeface="+mn-ea"/>
              </a:rPr>
              <a:t>wordsPlease</a:t>
            </a:r>
            <a:r>
              <a:rPr lang="en-US" altLang="zh-CN" sz="1400" dirty="0">
                <a:latin typeface="+mn-lt"/>
                <a:ea typeface="+mn-ea"/>
              </a:rPr>
              <a:t> enter a </a:t>
            </a:r>
            <a:r>
              <a:rPr lang="en-US" altLang="zh-CN" sz="1400" dirty="0" err="1">
                <a:latin typeface="+mn-lt"/>
                <a:ea typeface="+mn-ea"/>
              </a:rPr>
              <a:t>titlePlease</a:t>
            </a:r>
            <a:r>
              <a:rPr lang="en-US" altLang="zh-CN" sz="1400" dirty="0">
                <a:latin typeface="+mn-lt"/>
                <a:ea typeface="+mn-ea"/>
              </a:rPr>
              <a:t> enter a title and input </a:t>
            </a:r>
            <a:r>
              <a:rPr lang="en-US" altLang="zh-CN" sz="1400" dirty="0" err="1">
                <a:latin typeface="+mn-lt"/>
                <a:ea typeface="+mn-ea"/>
              </a:rPr>
              <a:t>therelated</a:t>
            </a:r>
            <a:r>
              <a:rPr lang="en-US" altLang="zh-CN" sz="1400" dirty="0">
                <a:latin typeface="+mn-lt"/>
                <a:ea typeface="+mn-ea"/>
              </a:rPr>
              <a:t> </a:t>
            </a:r>
            <a:r>
              <a:rPr lang="en-US" altLang="zh-CN" sz="1400" dirty="0" err="1">
                <a:latin typeface="+mn-lt"/>
                <a:ea typeface="+mn-ea"/>
              </a:rPr>
              <a:t>escription</a:t>
            </a:r>
            <a:r>
              <a:rPr lang="en-US" altLang="zh-CN" sz="1400" dirty="0">
                <a:latin typeface="+mn-lt"/>
                <a:ea typeface="+mn-ea"/>
              </a:rPr>
              <a:t> </a:t>
            </a:r>
            <a:r>
              <a:rPr lang="en-US" altLang="zh-CN" sz="1400" dirty="0" err="1">
                <a:latin typeface="+mn-lt"/>
                <a:ea typeface="+mn-ea"/>
              </a:rPr>
              <a:t>wrdsPlease</a:t>
            </a:r>
            <a:r>
              <a:rPr lang="en-US" altLang="zh-CN" sz="1400" dirty="0">
                <a:latin typeface="+mn-lt"/>
                <a:ea typeface="+mn-ea"/>
              </a:rPr>
              <a:t> enter</a:t>
            </a: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10000"/>
                                  </p:iterate>
                                  <p:childTnLst>
                                    <p:set>
                                      <p:cBhvr>
                                        <p:cTn id="6" dur="1" fill="hold">
                                          <p:stCondLst>
                                            <p:cond delay="0"/>
                                          </p:stCondLst>
                                        </p:cTn>
                                        <p:tgtEl>
                                          <p:spTgt spid="15"/>
                                        </p:tgtEl>
                                        <p:attrNameLst>
                                          <p:attrName>style.visibility</p:attrName>
                                        </p:attrNameLst>
                                      </p:cBhvr>
                                      <p:to>
                                        <p:strVal val="visible"/>
                                      </p:to>
                                    </p:set>
                                    <p:animEffect filter="fade">
                                      <p:cBhvr>
                                        <p:cTn id="7" dur="250">
                                          <p:stCondLst>
                                            <p:cond delay="0"/>
                                          </p:stCondLst>
                                        </p:cTn>
                                        <p:tgtEl>
                                          <p:spTgt spid="15"/>
                                        </p:tgtEl>
                                      </p:cBhvr>
                                    </p:animEffect>
                                    <p:animScale>
                                      <p:cBhvr>
                                        <p:cTn id="8" dur="250" fill="hold">
                                          <p:stCondLst>
                                            <p:cond delay="0"/>
                                          </p:stCondLst>
                                        </p:cTn>
                                        <p:tgtEl>
                                          <p:spTgt spid="15"/>
                                        </p:tgtEl>
                                      </p:cBhvr>
                                      <p:from x="150000" y="150000"/>
                                      <p:to x="100000" y="100000"/>
                                    </p:animScale>
                                    <p:anim to="" calcmode="lin" valueType="num">
                                      <p:cBhvr>
                                        <p:cTn id="9" dur="250" fill="hold">
                                          <p:stCondLst>
                                            <p:cond delay="0"/>
                                          </p:stCondLst>
                                        </p:cTn>
                                        <p:tgtEl>
                                          <p:spTgt spid="15"/>
                                        </p:tgtEl>
                                        <p:attrNameLst>
                                          <p:attrName>ppt_x</p:attrName>
                                        </p:attrNameLst>
                                      </p:cBhvr>
                                      <p:tavLst>
                                        <p:tav tm="0">
                                          <p:val>
                                            <p:strVal val="#ppt_x+sin(rand(10))/10"/>
                                          </p:val>
                                        </p:tav>
                                        <p:tav tm="100000">
                                          <p:val>
                                            <p:strVal val="#ppt_x"/>
                                          </p:val>
                                        </p:tav>
                                      </p:tavLst>
                                    </p:anim>
                                    <p:anim to="" calcmode="lin" valueType="num">
                                      <p:cBhvr>
                                        <p:cTn id="10" dur="250" fill="hold">
                                          <p:stCondLst>
                                            <p:cond delay="0"/>
                                          </p:stCondLst>
                                        </p:cTn>
                                        <p:tgtEl>
                                          <p:spTgt spid="15"/>
                                        </p:tgtEl>
                                        <p:attrNameLst>
                                          <p:attrName>ppt_y</p:attrName>
                                        </p:attrNameLst>
                                      </p:cBhvr>
                                      <p:tavLst>
                                        <p:tav tm="0">
                                          <p:val>
                                            <p:strVal val="#ppt_y+sin(rand(10))/10"/>
                                          </p:val>
                                        </p:tav>
                                        <p:tav tm="100000">
                                          <p:val>
                                            <p:strVal val="#ppt_y"/>
                                          </p:val>
                                        </p:tav>
                                      </p:tavLst>
                                    </p:anim>
                                  </p:childTnLst>
                                </p:cTn>
                              </p:par>
                            </p:childTnLst>
                          </p:cTn>
                        </p:par>
                        <p:par>
                          <p:cTn id="11" fill="hold">
                            <p:stCondLst>
                              <p:cond delay="3625"/>
                            </p:stCondLst>
                            <p:childTnLst>
                              <p:par>
                                <p:cTn id="12" presetID="0" presetClass="entr" presetSubtype="0" fill="hold" grpId="0" nodeType="afterEffect">
                                  <p:stCondLst>
                                    <p:cond delay="0"/>
                                  </p:stCondLst>
                                  <p:iterate type="lt">
                                    <p:tmPct val="10000"/>
                                  </p:iterate>
                                  <p:childTnLst>
                                    <p:set>
                                      <p:cBhvr>
                                        <p:cTn id="13" dur="1" fill="hold">
                                          <p:stCondLst>
                                            <p:cond delay="0"/>
                                          </p:stCondLst>
                                        </p:cTn>
                                        <p:tgtEl>
                                          <p:spTgt spid="14"/>
                                        </p:tgtEl>
                                        <p:attrNameLst>
                                          <p:attrName>style.visibility</p:attrName>
                                        </p:attrNameLst>
                                      </p:cBhvr>
                                      <p:to>
                                        <p:strVal val="visible"/>
                                      </p:to>
                                    </p:set>
                                    <p:animEffect filter="fade">
                                      <p:cBhvr>
                                        <p:cTn id="14" dur="250">
                                          <p:stCondLst>
                                            <p:cond delay="0"/>
                                          </p:stCondLst>
                                        </p:cTn>
                                        <p:tgtEl>
                                          <p:spTgt spid="14"/>
                                        </p:tgtEl>
                                      </p:cBhvr>
                                    </p:animEffect>
                                    <p:animScale>
                                      <p:cBhvr>
                                        <p:cTn id="15" dur="250" fill="hold">
                                          <p:stCondLst>
                                            <p:cond delay="0"/>
                                          </p:stCondLst>
                                        </p:cTn>
                                        <p:tgtEl>
                                          <p:spTgt spid="14"/>
                                        </p:tgtEl>
                                      </p:cBhvr>
                                      <p:from x="150000" y="150000"/>
                                      <p:to x="100000" y="100000"/>
                                    </p:animScale>
                                    <p:anim to="" calcmode="lin" valueType="num">
                                      <p:cBhvr>
                                        <p:cTn id="16" dur="250" fill="hold">
                                          <p:stCondLst>
                                            <p:cond delay="0"/>
                                          </p:stCondLst>
                                        </p:cTn>
                                        <p:tgtEl>
                                          <p:spTgt spid="14"/>
                                        </p:tgtEl>
                                        <p:attrNameLst>
                                          <p:attrName>ppt_x</p:attrName>
                                        </p:attrNameLst>
                                      </p:cBhvr>
                                      <p:tavLst>
                                        <p:tav tm="0">
                                          <p:val>
                                            <p:strVal val="#ppt_x+sin(rand(10))/10"/>
                                          </p:val>
                                        </p:tav>
                                        <p:tav tm="100000">
                                          <p:val>
                                            <p:strVal val="#ppt_x"/>
                                          </p:val>
                                        </p:tav>
                                      </p:tavLst>
                                    </p:anim>
                                    <p:anim to="" calcmode="lin" valueType="num">
                                      <p:cBhvr>
                                        <p:cTn id="17" dur="250" fill="hold">
                                          <p:stCondLst>
                                            <p:cond delay="0"/>
                                          </p:stCondLst>
                                        </p:cTn>
                                        <p:tgtEl>
                                          <p:spTgt spid="14"/>
                                        </p:tgtEl>
                                        <p:attrNameLst>
                                          <p:attrName>ppt_y</p:attrName>
                                        </p:attrNameLst>
                                      </p:cBhvr>
                                      <p:tavLst>
                                        <p:tav tm="0">
                                          <p:val>
                                            <p:strVal val="#ppt_y+sin(rand(10))/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只为设计_1"/>
          <p:cNvSpPr/>
          <p:nvPr>
            <p:custDataLst>
              <p:tags r:id="rId1"/>
            </p:custDataLst>
          </p:nvPr>
        </p:nvSpPr>
        <p:spPr>
          <a:xfrm>
            <a:off x="4863084" y="1510445"/>
            <a:ext cx="7328916" cy="2292757"/>
          </a:xfrm>
          <a:prstGeom prst="rect">
            <a:avLst/>
          </a:prstGeom>
          <a:blipFill>
            <a:blip r:embed="rId1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 name="PA_只为设计_2"/>
          <p:cNvSpPr/>
          <p:nvPr>
            <p:custDataLst>
              <p:tags r:id="rId2"/>
            </p:custDataLst>
          </p:nvPr>
        </p:nvSpPr>
        <p:spPr>
          <a:xfrm>
            <a:off x="1995692" y="1255088"/>
            <a:ext cx="3840632" cy="3044677"/>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PA_只为设计_2"/>
          <p:cNvSpPr/>
          <p:nvPr>
            <p:custDataLst>
              <p:tags r:id="rId3"/>
            </p:custDataLst>
          </p:nvPr>
        </p:nvSpPr>
        <p:spPr>
          <a:xfrm>
            <a:off x="0" y="4440479"/>
            <a:ext cx="6842659" cy="1973379"/>
          </a:xfrm>
          <a:prstGeom prst="rect">
            <a:avLst/>
          </a:prstGeom>
          <a:blipFill>
            <a:blip r:embed="rId1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7" name="PA_只为设计_4"/>
          <p:cNvSpPr/>
          <p:nvPr>
            <p:custDataLst>
              <p:tags r:id="rId4"/>
            </p:custDataLst>
          </p:nvPr>
        </p:nvSpPr>
        <p:spPr>
          <a:xfrm>
            <a:off x="6312771" y="3940017"/>
            <a:ext cx="2073083" cy="2917150"/>
          </a:xfrm>
          <a:prstGeom prst="parallelogram">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PA_只为设计_1"/>
          <p:cNvSpPr txBox="1"/>
          <p:nvPr>
            <p:custDataLst>
              <p:tags r:id="rId5"/>
            </p:custDataLst>
          </p:nvPr>
        </p:nvSpPr>
        <p:spPr>
          <a:xfrm>
            <a:off x="1070284" y="1725943"/>
            <a:ext cx="3197798" cy="369332"/>
          </a:xfrm>
          <a:prstGeom prst="rect">
            <a:avLst/>
          </a:prstGeom>
          <a:noFill/>
        </p:spPr>
        <p:txBody>
          <a:bodyPr wrap="square" rtlCol="0">
            <a:noAutofit/>
          </a:bodyPr>
          <a:lstStyle/>
          <a:p>
            <a:r>
              <a:rPr lang="en-US" altLang="zh-CN" sz="2800" dirty="0">
                <a:solidFill>
                  <a:srgbClr val="463339"/>
                </a:solidFill>
                <a:latin typeface="Broadway BT" panose="04040905080B02020502" pitchFamily="82" charset="0"/>
              </a:rPr>
              <a:t>TITLE</a:t>
            </a:r>
            <a:endParaRPr lang="zh-CN" altLang="en-US" sz="2800" dirty="0">
              <a:solidFill>
                <a:srgbClr val="463339"/>
              </a:solidFill>
              <a:latin typeface="Broadway BT" panose="04040905080B02020502" pitchFamily="82" charset="0"/>
            </a:endParaRPr>
          </a:p>
        </p:txBody>
      </p:sp>
      <p:cxnSp>
        <p:nvCxnSpPr>
          <p:cNvPr id="9" name="PA_只为设计_5"/>
          <p:cNvCxnSpPr/>
          <p:nvPr>
            <p:custDataLst>
              <p:tags r:id="rId6"/>
            </p:custDataLst>
          </p:nvPr>
        </p:nvCxnSpPr>
        <p:spPr>
          <a:xfrm>
            <a:off x="1070284" y="2292966"/>
            <a:ext cx="31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A_只为设计_1"/>
          <p:cNvSpPr txBox="1"/>
          <p:nvPr>
            <p:custDataLst>
              <p:tags r:id="rId7"/>
            </p:custDataLst>
          </p:nvPr>
        </p:nvSpPr>
        <p:spPr>
          <a:xfrm>
            <a:off x="1070284" y="2490658"/>
            <a:ext cx="3616016" cy="1200329"/>
          </a:xfrm>
          <a:prstGeom prst="rect">
            <a:avLst/>
          </a:prstGeom>
          <a:noFill/>
        </p:spPr>
        <p:txBody>
          <a:bodyPr wrap="square" rtlCol="0">
            <a:normAutofit/>
          </a:bodyPr>
          <a:lstStyle/>
          <a:p>
            <a:pPr algn="dist">
              <a:defRPr/>
            </a:pPr>
            <a:r>
              <a:rPr lang="en-US" altLang="zh-CN" sz="2000" b="1" kern="0" dirty="0">
                <a:solidFill>
                  <a:srgbClr val="463339"/>
                </a:solidFill>
                <a:cs typeface="宋体" panose="02010600030101010101" pitchFamily="2" charset="-122"/>
              </a:rPr>
              <a:t>PLEASE ENTER A TITLE</a:t>
            </a:r>
          </a:p>
          <a:p>
            <a:pPr algn="dist">
              <a:defRPr/>
            </a:pPr>
            <a:r>
              <a:rPr lang="en-US" altLang="zh-CN" sz="2000" b="1" kern="0" dirty="0">
                <a:solidFill>
                  <a:srgbClr val="463339"/>
                </a:solidFill>
                <a:cs typeface="宋体" panose="02010600030101010101" pitchFamily="2" charset="-122"/>
              </a:rPr>
              <a:t>PLEASE ENTER A TITLE</a:t>
            </a:r>
          </a:p>
          <a:p>
            <a:pPr algn="dist">
              <a:defRPr/>
            </a:pPr>
            <a:r>
              <a:rPr lang="en-US" altLang="zh-CN" sz="2000" b="1" kern="0" dirty="0">
                <a:solidFill>
                  <a:srgbClr val="463339"/>
                </a:solidFill>
                <a:cs typeface="宋体" panose="02010600030101010101" pitchFamily="2" charset="-122"/>
              </a:rPr>
              <a:t>PLEASE ENTER A TITLE</a:t>
            </a:r>
          </a:p>
          <a:p>
            <a:pPr algn="dist">
              <a:defRPr/>
            </a:pPr>
            <a:endParaRPr lang="en-US" altLang="zh-CN" sz="2000" b="1" kern="0" dirty="0">
              <a:solidFill>
                <a:srgbClr val="463339"/>
              </a:solidFill>
              <a:cs typeface="宋体" panose="02010600030101010101" pitchFamily="2" charset="-122"/>
            </a:endParaRPr>
          </a:p>
        </p:txBody>
      </p:sp>
      <p:sp>
        <p:nvSpPr>
          <p:cNvPr id="11" name="PA_只为设计_2"/>
          <p:cNvSpPr txBox="1"/>
          <p:nvPr>
            <p:custDataLst>
              <p:tags r:id="rId8"/>
            </p:custDataLst>
          </p:nvPr>
        </p:nvSpPr>
        <p:spPr>
          <a:xfrm>
            <a:off x="7950850" y="4533207"/>
            <a:ext cx="3197798" cy="682151"/>
          </a:xfrm>
          <a:prstGeom prst="rect">
            <a:avLst/>
          </a:prstGeom>
          <a:noFill/>
        </p:spPr>
        <p:txBody>
          <a:bodyPr wrap="square" rtlCol="0">
            <a:normAutofit/>
          </a:bodyPr>
          <a:lstStyle/>
          <a:p>
            <a:pPr algn="r"/>
            <a:r>
              <a:rPr lang="en-US" altLang="zh-CN" sz="2800" dirty="0">
                <a:solidFill>
                  <a:srgbClr val="463339"/>
                </a:solidFill>
                <a:latin typeface="Broadway BT" panose="04040905080B02020502" pitchFamily="82" charset="0"/>
              </a:rPr>
              <a:t>TITLE</a:t>
            </a:r>
            <a:endParaRPr lang="zh-CN" altLang="en-US" sz="2800" dirty="0">
              <a:solidFill>
                <a:srgbClr val="463339"/>
              </a:solidFill>
              <a:latin typeface="Broadway BT" panose="04040905080B02020502" pitchFamily="82" charset="0"/>
            </a:endParaRPr>
          </a:p>
        </p:txBody>
      </p:sp>
      <p:cxnSp>
        <p:nvCxnSpPr>
          <p:cNvPr id="12" name="PA_只为设计_6"/>
          <p:cNvCxnSpPr/>
          <p:nvPr>
            <p:custDataLst>
              <p:tags r:id="rId9"/>
            </p:custDataLst>
          </p:nvPr>
        </p:nvCxnSpPr>
        <p:spPr>
          <a:xfrm>
            <a:off x="7950850" y="5166982"/>
            <a:ext cx="316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PA_只为设计_2"/>
          <p:cNvSpPr txBox="1"/>
          <p:nvPr>
            <p:custDataLst>
              <p:tags r:id="rId10"/>
            </p:custDataLst>
          </p:nvPr>
        </p:nvSpPr>
        <p:spPr>
          <a:xfrm>
            <a:off x="7935951" y="5337555"/>
            <a:ext cx="3197798" cy="1200329"/>
          </a:xfrm>
          <a:prstGeom prst="rect">
            <a:avLst/>
          </a:prstGeom>
          <a:noFill/>
        </p:spPr>
        <p:txBody>
          <a:bodyPr wrap="square" rtlCol="0">
            <a:normAutofit/>
          </a:bodyPr>
          <a:lstStyle/>
          <a:p>
            <a:pPr algn="dist">
              <a:defRPr/>
            </a:pPr>
            <a:r>
              <a:rPr lang="en-US" altLang="zh-CN" b="1" kern="0" dirty="0">
                <a:solidFill>
                  <a:srgbClr val="463339"/>
                </a:solidFill>
                <a:cs typeface="宋体" panose="02010600030101010101" pitchFamily="2" charset="-122"/>
              </a:rPr>
              <a:t>PLEASE ENTER A TITLE</a:t>
            </a:r>
          </a:p>
          <a:p>
            <a:pPr algn="dist">
              <a:defRPr/>
            </a:pPr>
            <a:r>
              <a:rPr lang="en-US" altLang="zh-CN" b="1" kern="0" dirty="0">
                <a:solidFill>
                  <a:srgbClr val="463339"/>
                </a:solidFill>
                <a:cs typeface="宋体" panose="02010600030101010101" pitchFamily="2" charset="-122"/>
              </a:rPr>
              <a:t>PLEASE ENTER A TITLE</a:t>
            </a:r>
          </a:p>
          <a:p>
            <a:pPr algn="dist">
              <a:defRPr/>
            </a:pPr>
            <a:r>
              <a:rPr lang="en-US" altLang="zh-CN" b="1" kern="0" dirty="0">
                <a:solidFill>
                  <a:srgbClr val="463339"/>
                </a:solidFill>
                <a:cs typeface="宋体" panose="02010600030101010101" pitchFamily="2" charset="-122"/>
              </a:rPr>
              <a:t>PLEASE ENTER A TITLE</a:t>
            </a:r>
          </a:p>
        </p:txBody>
      </p:sp>
      <p:sp>
        <p:nvSpPr>
          <p:cNvPr id="14" name="PA_只为设计_PageTitle"/>
          <p:cNvSpPr txBox="1"/>
          <p:nvPr>
            <p:custDataLst>
              <p:tags r:id="rId11"/>
            </p:custDataLst>
          </p:nvPr>
        </p:nvSpPr>
        <p:spPr>
          <a:xfrm>
            <a:off x="1182501" y="374090"/>
            <a:ext cx="6111566" cy="769441"/>
          </a:xfrm>
          <a:prstGeom prst="rect">
            <a:avLst/>
          </a:prstGeom>
          <a:noFill/>
        </p:spPr>
        <p:txBody>
          <a:bodyPr wrap="square" rtlCol="0">
            <a:normAutofit/>
          </a:bodyPr>
          <a:lstStyle/>
          <a:p>
            <a:pPr>
              <a:defRPr/>
            </a:pPr>
            <a:r>
              <a:rPr lang="en-US" altLang="zh-CN" sz="4400" b="1" kern="0" dirty="0">
                <a:solidFill>
                  <a:srgbClr val="463339"/>
                </a:solidFill>
                <a:cs typeface="宋体" panose="02010600030101010101" pitchFamily="2" charset="-122"/>
              </a:rPr>
              <a:t>TITLE</a:t>
            </a:r>
            <a:endParaRPr lang="zh-CN" altLang="en-US" sz="4400" b="1" kern="0" dirty="0">
              <a:solidFill>
                <a:srgbClr val="463339"/>
              </a:solidFill>
              <a:cs typeface="宋体" panose="02010600030101010101" pitchFamily="2" charset="-122"/>
            </a:endParaRPr>
          </a:p>
        </p:txBody>
      </p:sp>
      <p:sp>
        <p:nvSpPr>
          <p:cNvPr id="19" name="PA_只为设计_矩形 18"/>
          <p:cNvSpPr/>
          <p:nvPr>
            <p:custDataLst>
              <p:tags r:id="rId12"/>
            </p:custDataLst>
          </p:nvPr>
        </p:nvSpPr>
        <p:spPr>
          <a:xfrm>
            <a:off x="0" y="396149"/>
            <a:ext cx="786884" cy="723900"/>
          </a:xfrm>
          <a:prstGeom prst="rect">
            <a:avLst/>
          </a:prstGeom>
          <a:solidFill>
            <a:srgbClr val="463339"/>
          </a:solidFill>
          <a:ln>
            <a:noFill/>
          </a:ln>
        </p:spPr>
        <p:txBody>
          <a:bodyPr wrap="square" rtlCol="0" anchor="ctr">
            <a:spAutoFit/>
          </a:bodyPr>
          <a:lstStyle/>
          <a:p>
            <a:pPr algn="ctr"/>
            <a:endParaRPr lang="zh-CN" altLang="en-US" sz="6000" b="1" dirty="0">
              <a:solidFill>
                <a:srgbClr val="4E4E4E"/>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decel="5000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filter="fade">
                                      <p:cBhvr>
                                        <p:cTn id="7" dur="250">
                                          <p:stCondLst>
                                            <p:cond delay="0"/>
                                          </p:stCondLst>
                                        </p:cTn>
                                        <p:tgtEl>
                                          <p:spTgt spid="19"/>
                                        </p:tgtEl>
                                      </p:cBhvr>
                                    </p:animEffect>
                                    <p:anim to="" calcmode="lin" valueType="num">
                                      <p:cBhvr>
                                        <p:cTn id="8" dur="250" fill="hold">
                                          <p:stCondLst>
                                            <p:cond delay="0"/>
                                          </p:stCondLst>
                                        </p:cTn>
                                        <p:tgtEl>
                                          <p:spTgt spid="19"/>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9" dur="250" fill="hold">
                                          <p:stCondLst>
                                            <p:cond delay="0"/>
                                          </p:stCondLst>
                                        </p:cTn>
                                        <p:tgtEl>
                                          <p:spTgt spid="19"/>
                                        </p:tgtEl>
                                        <p:attrNameLst>
                                          <p:attrName>ppt_w</p:attrName>
                                        </p:attrNameLst>
                                      </p:cBhvr>
                                      <p:tavLst>
                                        <p:tav tm="0" fmla="#ppt_w*sin(2.5*pi*$)">
                                          <p:val>
                                            <p:fltVal val="0"/>
                                          </p:val>
                                        </p:tav>
                                        <p:tav tm="100000">
                                          <p:val>
                                            <p:fltVal val="1"/>
                                          </p:val>
                                        </p:tav>
                                      </p:tavLst>
                                    </p:anim>
                                    <p:animScale>
                                      <p:cBhvr>
                                        <p:cTn id="10" dur="125" fill="hold">
                                          <p:stCondLst>
                                            <p:cond delay="0"/>
                                          </p:stCondLst>
                                        </p:cTn>
                                        <p:tgtEl>
                                          <p:spTgt spid="19"/>
                                        </p:tgtEl>
                                      </p:cBhvr>
                                      <p:from x="0" y="0"/>
                                      <p:to x="180000" y="180000"/>
                                    </p:animScale>
                                    <p:animScale>
                                      <p:cBhvr>
                                        <p:cTn id="11" dur="125" fill="hold">
                                          <p:stCondLst>
                                            <p:cond delay="125"/>
                                          </p:stCondLst>
                                        </p:cTn>
                                        <p:tgtEl>
                                          <p:spTgt spid="19"/>
                                        </p:tgtEl>
                                      </p:cBhvr>
                                      <p:from x="180000" y="180000"/>
                                      <p:to x="100000" y="100000"/>
                                    </p:animScale>
                                  </p:childTnLst>
                                </p:cTn>
                              </p:par>
                            </p:childTnLst>
                          </p:cTn>
                        </p:par>
                        <p:par>
                          <p:cTn id="12" fill="hold">
                            <p:stCondLst>
                              <p:cond delay="500"/>
                            </p:stCondLst>
                            <p:childTnLst>
                              <p:par>
                                <p:cTn id="13" presetID="0" presetClass="entr" presetSubtype="0" decel="5000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filter="fade">
                                      <p:cBhvr>
                                        <p:cTn id="15" dur="250">
                                          <p:stCondLst>
                                            <p:cond delay="0"/>
                                          </p:stCondLst>
                                        </p:cTn>
                                        <p:tgtEl>
                                          <p:spTgt spid="14"/>
                                        </p:tgtEl>
                                      </p:cBhvr>
                                    </p:animEffect>
                                    <p:anim to="" calcmode="lin" valueType="num">
                                      <p:cBhvr>
                                        <p:cTn id="16" dur="250" fill="hold">
                                          <p:stCondLst>
                                            <p:cond delay="0"/>
                                          </p:stCondLst>
                                        </p:cTn>
                                        <p:tgtEl>
                                          <p:spTgt spid="14"/>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17" dur="250" fill="hold">
                                          <p:stCondLst>
                                            <p:cond delay="0"/>
                                          </p:stCondLst>
                                        </p:cTn>
                                        <p:tgtEl>
                                          <p:spTgt spid="14"/>
                                        </p:tgtEl>
                                        <p:attrNameLst>
                                          <p:attrName>ppt_w</p:attrName>
                                        </p:attrNameLst>
                                      </p:cBhvr>
                                      <p:tavLst>
                                        <p:tav tm="0" fmla="#ppt_w*sin(2.5*pi*$)">
                                          <p:val>
                                            <p:fltVal val="0"/>
                                          </p:val>
                                        </p:tav>
                                        <p:tav tm="100000">
                                          <p:val>
                                            <p:fltVal val="1"/>
                                          </p:val>
                                        </p:tav>
                                      </p:tavLst>
                                    </p:anim>
                                    <p:animScale>
                                      <p:cBhvr>
                                        <p:cTn id="18" dur="125" fill="hold">
                                          <p:stCondLst>
                                            <p:cond delay="0"/>
                                          </p:stCondLst>
                                        </p:cTn>
                                        <p:tgtEl>
                                          <p:spTgt spid="14"/>
                                        </p:tgtEl>
                                      </p:cBhvr>
                                      <p:from x="0" y="0"/>
                                      <p:to x="180000" y="180000"/>
                                    </p:animScale>
                                    <p:animScale>
                                      <p:cBhvr>
                                        <p:cTn id="19" dur="125" fill="hold">
                                          <p:stCondLst>
                                            <p:cond delay="125"/>
                                          </p:stCondLst>
                                        </p:cTn>
                                        <p:tgtEl>
                                          <p:spTgt spid="14"/>
                                        </p:tgtEl>
                                      </p:cBhvr>
                                      <p:from x="180000" y="180000"/>
                                      <p:to x="100000" y="100000"/>
                                    </p:animScale>
                                  </p:childTnLst>
                                </p:cTn>
                              </p:par>
                            </p:childTnLst>
                          </p:cTn>
                        </p:par>
                        <p:par>
                          <p:cTn id="20" fill="hold">
                            <p:stCondLst>
                              <p:cond delay="1000"/>
                            </p:stCondLst>
                            <p:childTnLst>
                              <p:par>
                                <p:cTn id="21" presetID="0" presetClass="entr" presetSubtype="0" decel="5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filter="fade">
                                      <p:cBhvr>
                                        <p:cTn id="23" dur="250">
                                          <p:stCondLst>
                                            <p:cond delay="0"/>
                                          </p:stCondLst>
                                        </p:cTn>
                                        <p:tgtEl>
                                          <p:spTgt spid="8"/>
                                        </p:tgtEl>
                                      </p:cBhvr>
                                    </p:animEffect>
                                    <p:anim to="" calcmode="lin" valueType="num">
                                      <p:cBhvr>
                                        <p:cTn id="24" dur="250" fill="hold">
                                          <p:stCondLst>
                                            <p:cond delay="0"/>
                                          </p:stCondLst>
                                        </p:cTn>
                                        <p:tgtEl>
                                          <p:spTgt spid="8"/>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25" dur="250" fill="hold">
                                          <p:stCondLst>
                                            <p:cond delay="0"/>
                                          </p:stCondLst>
                                        </p:cTn>
                                        <p:tgtEl>
                                          <p:spTgt spid="8"/>
                                        </p:tgtEl>
                                        <p:attrNameLst>
                                          <p:attrName>ppt_w</p:attrName>
                                        </p:attrNameLst>
                                      </p:cBhvr>
                                      <p:tavLst>
                                        <p:tav tm="0" fmla="#ppt_w*sin(2.5*pi*$)">
                                          <p:val>
                                            <p:fltVal val="0"/>
                                          </p:val>
                                        </p:tav>
                                        <p:tav tm="100000">
                                          <p:val>
                                            <p:fltVal val="1"/>
                                          </p:val>
                                        </p:tav>
                                      </p:tavLst>
                                    </p:anim>
                                    <p:animScale>
                                      <p:cBhvr>
                                        <p:cTn id="26" dur="125" fill="hold">
                                          <p:stCondLst>
                                            <p:cond delay="0"/>
                                          </p:stCondLst>
                                        </p:cTn>
                                        <p:tgtEl>
                                          <p:spTgt spid="8"/>
                                        </p:tgtEl>
                                      </p:cBhvr>
                                      <p:from x="0" y="0"/>
                                      <p:to x="180000" y="180000"/>
                                    </p:animScale>
                                    <p:animScale>
                                      <p:cBhvr>
                                        <p:cTn id="27" dur="125" fill="hold">
                                          <p:stCondLst>
                                            <p:cond delay="125"/>
                                          </p:stCondLst>
                                        </p:cTn>
                                        <p:tgtEl>
                                          <p:spTgt spid="8"/>
                                        </p:tgtEl>
                                      </p:cBhvr>
                                      <p:from x="180000" y="180000"/>
                                      <p:to x="100000" y="100000"/>
                                    </p:animScale>
                                  </p:childTnLst>
                                </p:cTn>
                              </p:par>
                            </p:childTnLst>
                          </p:cTn>
                        </p:par>
                        <p:par>
                          <p:cTn id="28" fill="hold">
                            <p:stCondLst>
                              <p:cond delay="1500"/>
                            </p:stCondLst>
                            <p:childTnLst>
                              <p:par>
                                <p:cTn id="29" presetID="0" presetClass="entr" presetSubtype="0" decel="5000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filter="fade">
                                      <p:cBhvr>
                                        <p:cTn id="31" dur="250">
                                          <p:stCondLst>
                                            <p:cond delay="0"/>
                                          </p:stCondLst>
                                        </p:cTn>
                                        <p:tgtEl>
                                          <p:spTgt spid="9"/>
                                        </p:tgtEl>
                                      </p:cBhvr>
                                    </p:animEffect>
                                    <p:anim to="" calcmode="lin" valueType="num">
                                      <p:cBhvr>
                                        <p:cTn id="32" dur="250" fill="hold">
                                          <p:stCondLst>
                                            <p:cond delay="0"/>
                                          </p:stCondLst>
                                        </p:cTn>
                                        <p:tgtEl>
                                          <p:spTgt spid="9"/>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33" dur="250" fill="hold">
                                          <p:stCondLst>
                                            <p:cond delay="0"/>
                                          </p:stCondLst>
                                        </p:cTn>
                                        <p:tgtEl>
                                          <p:spTgt spid="9"/>
                                        </p:tgtEl>
                                        <p:attrNameLst>
                                          <p:attrName>ppt_w</p:attrName>
                                        </p:attrNameLst>
                                      </p:cBhvr>
                                      <p:tavLst>
                                        <p:tav tm="0" fmla="#ppt_w*sin(2.5*pi*$)">
                                          <p:val>
                                            <p:fltVal val="0"/>
                                          </p:val>
                                        </p:tav>
                                        <p:tav tm="100000">
                                          <p:val>
                                            <p:fltVal val="1"/>
                                          </p:val>
                                        </p:tav>
                                      </p:tavLst>
                                    </p:anim>
                                    <p:animScale>
                                      <p:cBhvr>
                                        <p:cTn id="34" dur="125" fill="hold">
                                          <p:stCondLst>
                                            <p:cond delay="0"/>
                                          </p:stCondLst>
                                        </p:cTn>
                                        <p:tgtEl>
                                          <p:spTgt spid="9"/>
                                        </p:tgtEl>
                                      </p:cBhvr>
                                      <p:from x="0" y="0"/>
                                      <p:to x="180000" y="180000"/>
                                    </p:animScale>
                                    <p:animScale>
                                      <p:cBhvr>
                                        <p:cTn id="35" dur="125" fill="hold">
                                          <p:stCondLst>
                                            <p:cond delay="125"/>
                                          </p:stCondLst>
                                        </p:cTn>
                                        <p:tgtEl>
                                          <p:spTgt spid="9"/>
                                        </p:tgtEl>
                                      </p:cBhvr>
                                      <p:from x="180000" y="180000"/>
                                      <p:to x="100000" y="100000"/>
                                    </p:animScale>
                                  </p:childTnLst>
                                </p:cTn>
                              </p:par>
                            </p:childTnLst>
                          </p:cTn>
                        </p:par>
                        <p:par>
                          <p:cTn id="36" fill="hold">
                            <p:stCondLst>
                              <p:cond delay="2000"/>
                            </p:stCondLst>
                            <p:childTnLst>
                              <p:par>
                                <p:cTn id="37" presetID="0" presetClass="entr" presetSubtype="0" decel="5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filter="fade">
                                      <p:cBhvr>
                                        <p:cTn id="39" dur="250">
                                          <p:stCondLst>
                                            <p:cond delay="0"/>
                                          </p:stCondLst>
                                        </p:cTn>
                                        <p:tgtEl>
                                          <p:spTgt spid="10"/>
                                        </p:tgtEl>
                                      </p:cBhvr>
                                    </p:animEffect>
                                    <p:anim to="" calcmode="lin" valueType="num">
                                      <p:cBhvr>
                                        <p:cTn id="40" dur="250" fill="hold">
                                          <p:stCondLst>
                                            <p:cond delay="0"/>
                                          </p:stCondLst>
                                        </p:cTn>
                                        <p:tgtEl>
                                          <p:spTgt spid="10"/>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41" dur="250" fill="hold">
                                          <p:stCondLst>
                                            <p:cond delay="0"/>
                                          </p:stCondLst>
                                        </p:cTn>
                                        <p:tgtEl>
                                          <p:spTgt spid="10"/>
                                        </p:tgtEl>
                                        <p:attrNameLst>
                                          <p:attrName>ppt_w</p:attrName>
                                        </p:attrNameLst>
                                      </p:cBhvr>
                                      <p:tavLst>
                                        <p:tav tm="0" fmla="#ppt_w*sin(2.5*pi*$)">
                                          <p:val>
                                            <p:fltVal val="0"/>
                                          </p:val>
                                        </p:tav>
                                        <p:tav tm="100000">
                                          <p:val>
                                            <p:fltVal val="1"/>
                                          </p:val>
                                        </p:tav>
                                      </p:tavLst>
                                    </p:anim>
                                    <p:animScale>
                                      <p:cBhvr>
                                        <p:cTn id="42" dur="125" fill="hold">
                                          <p:stCondLst>
                                            <p:cond delay="0"/>
                                          </p:stCondLst>
                                        </p:cTn>
                                        <p:tgtEl>
                                          <p:spTgt spid="10"/>
                                        </p:tgtEl>
                                      </p:cBhvr>
                                      <p:from x="0" y="0"/>
                                      <p:to x="180000" y="180000"/>
                                    </p:animScale>
                                    <p:animScale>
                                      <p:cBhvr>
                                        <p:cTn id="43" dur="125" fill="hold">
                                          <p:stCondLst>
                                            <p:cond delay="125"/>
                                          </p:stCondLst>
                                        </p:cTn>
                                        <p:tgtEl>
                                          <p:spTgt spid="10"/>
                                        </p:tgtEl>
                                      </p:cBhvr>
                                      <p:from x="180000" y="180000"/>
                                      <p:to x="100000" y="100000"/>
                                    </p:animScale>
                                  </p:childTnLst>
                                </p:cTn>
                              </p:par>
                            </p:childTnLst>
                          </p:cTn>
                        </p:par>
                        <p:par>
                          <p:cTn id="44" fill="hold">
                            <p:stCondLst>
                              <p:cond delay="2500"/>
                            </p:stCondLst>
                            <p:childTnLst>
                              <p:par>
                                <p:cTn id="45" presetID="0" presetClass="entr" presetSubtype="0" decel="50000"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filter="fade">
                                      <p:cBhvr>
                                        <p:cTn id="47" dur="250">
                                          <p:stCondLst>
                                            <p:cond delay="0"/>
                                          </p:stCondLst>
                                        </p:cTn>
                                        <p:tgtEl>
                                          <p:spTgt spid="2"/>
                                        </p:tgtEl>
                                      </p:cBhvr>
                                    </p:animEffect>
                                    <p:anim to="" calcmode="lin" valueType="num">
                                      <p:cBhvr>
                                        <p:cTn id="48" dur="250" fill="hold">
                                          <p:stCondLst>
                                            <p:cond delay="0"/>
                                          </p:stCondLst>
                                        </p:cTn>
                                        <p:tgtEl>
                                          <p:spTgt spid="2"/>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49" dur="250" fill="hold">
                                          <p:stCondLst>
                                            <p:cond delay="0"/>
                                          </p:stCondLst>
                                        </p:cTn>
                                        <p:tgtEl>
                                          <p:spTgt spid="2"/>
                                        </p:tgtEl>
                                        <p:attrNameLst>
                                          <p:attrName>ppt_w</p:attrName>
                                        </p:attrNameLst>
                                      </p:cBhvr>
                                      <p:tavLst>
                                        <p:tav tm="0" fmla="#ppt_w*sin(2.5*pi*$)">
                                          <p:val>
                                            <p:fltVal val="0"/>
                                          </p:val>
                                        </p:tav>
                                        <p:tav tm="100000">
                                          <p:val>
                                            <p:fltVal val="1"/>
                                          </p:val>
                                        </p:tav>
                                      </p:tavLst>
                                    </p:anim>
                                    <p:animScale>
                                      <p:cBhvr>
                                        <p:cTn id="50" dur="125" fill="hold">
                                          <p:stCondLst>
                                            <p:cond delay="0"/>
                                          </p:stCondLst>
                                        </p:cTn>
                                        <p:tgtEl>
                                          <p:spTgt spid="2"/>
                                        </p:tgtEl>
                                      </p:cBhvr>
                                      <p:from x="0" y="0"/>
                                      <p:to x="180000" y="180000"/>
                                    </p:animScale>
                                    <p:animScale>
                                      <p:cBhvr>
                                        <p:cTn id="51" dur="125" fill="hold">
                                          <p:stCondLst>
                                            <p:cond delay="125"/>
                                          </p:stCondLst>
                                        </p:cTn>
                                        <p:tgtEl>
                                          <p:spTgt spid="2"/>
                                        </p:tgtEl>
                                      </p:cBhvr>
                                      <p:from x="180000" y="180000"/>
                                      <p:to x="100000" y="100000"/>
                                    </p:animScale>
                                  </p:childTnLst>
                                </p:cTn>
                              </p:par>
                            </p:childTnLst>
                          </p:cTn>
                        </p:par>
                        <p:par>
                          <p:cTn id="52" fill="hold">
                            <p:stCondLst>
                              <p:cond delay="3000"/>
                            </p:stCondLst>
                            <p:childTnLst>
                              <p:par>
                                <p:cTn id="53" presetID="0" presetClass="entr" presetSubtype="0" decel="50000"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filter="fade">
                                      <p:cBhvr>
                                        <p:cTn id="55" dur="250">
                                          <p:stCondLst>
                                            <p:cond delay="0"/>
                                          </p:stCondLst>
                                        </p:cTn>
                                        <p:tgtEl>
                                          <p:spTgt spid="4"/>
                                        </p:tgtEl>
                                      </p:cBhvr>
                                    </p:animEffect>
                                    <p:anim to="" calcmode="lin" valueType="num">
                                      <p:cBhvr>
                                        <p:cTn id="56" dur="250" fill="hold">
                                          <p:stCondLst>
                                            <p:cond delay="0"/>
                                          </p:stCondLst>
                                        </p:cTn>
                                        <p:tgtEl>
                                          <p:spTgt spid="4"/>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57" dur="250" fill="hold">
                                          <p:stCondLst>
                                            <p:cond delay="0"/>
                                          </p:stCondLst>
                                        </p:cTn>
                                        <p:tgtEl>
                                          <p:spTgt spid="4"/>
                                        </p:tgtEl>
                                        <p:attrNameLst>
                                          <p:attrName>ppt_w</p:attrName>
                                        </p:attrNameLst>
                                      </p:cBhvr>
                                      <p:tavLst>
                                        <p:tav tm="0" fmla="#ppt_w*sin(2.5*pi*$)">
                                          <p:val>
                                            <p:fltVal val="0"/>
                                          </p:val>
                                        </p:tav>
                                        <p:tav tm="100000">
                                          <p:val>
                                            <p:fltVal val="1"/>
                                          </p:val>
                                        </p:tav>
                                      </p:tavLst>
                                    </p:anim>
                                    <p:animScale>
                                      <p:cBhvr>
                                        <p:cTn id="58" dur="125" fill="hold">
                                          <p:stCondLst>
                                            <p:cond delay="0"/>
                                          </p:stCondLst>
                                        </p:cTn>
                                        <p:tgtEl>
                                          <p:spTgt spid="4"/>
                                        </p:tgtEl>
                                      </p:cBhvr>
                                      <p:from x="0" y="0"/>
                                      <p:to x="180000" y="180000"/>
                                    </p:animScale>
                                    <p:animScale>
                                      <p:cBhvr>
                                        <p:cTn id="59" dur="125" fill="hold">
                                          <p:stCondLst>
                                            <p:cond delay="125"/>
                                          </p:stCondLst>
                                        </p:cTn>
                                        <p:tgtEl>
                                          <p:spTgt spid="4"/>
                                        </p:tgtEl>
                                      </p:cBhvr>
                                      <p:from x="180000" y="180000"/>
                                      <p:to x="100000" y="100000"/>
                                    </p:animScale>
                                  </p:childTnLst>
                                </p:cTn>
                              </p:par>
                            </p:childTnLst>
                          </p:cTn>
                        </p:par>
                        <p:par>
                          <p:cTn id="60" fill="hold">
                            <p:stCondLst>
                              <p:cond delay="3500"/>
                            </p:stCondLst>
                            <p:childTnLst>
                              <p:par>
                                <p:cTn id="61" presetID="0" presetClass="entr" presetSubtype="0" decel="5000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Effect filter="fade">
                                      <p:cBhvr>
                                        <p:cTn id="63" dur="250">
                                          <p:stCondLst>
                                            <p:cond delay="0"/>
                                          </p:stCondLst>
                                        </p:cTn>
                                        <p:tgtEl>
                                          <p:spTgt spid="5"/>
                                        </p:tgtEl>
                                      </p:cBhvr>
                                    </p:animEffect>
                                    <p:anim to="" calcmode="lin" valueType="num">
                                      <p:cBhvr>
                                        <p:cTn id="64" dur="250" fill="hold">
                                          <p:stCondLst>
                                            <p:cond delay="0"/>
                                          </p:stCondLst>
                                        </p:cTn>
                                        <p:tgtEl>
                                          <p:spTgt spid="5"/>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65" dur="250" fill="hold">
                                          <p:stCondLst>
                                            <p:cond delay="0"/>
                                          </p:stCondLst>
                                        </p:cTn>
                                        <p:tgtEl>
                                          <p:spTgt spid="5"/>
                                        </p:tgtEl>
                                        <p:attrNameLst>
                                          <p:attrName>ppt_w</p:attrName>
                                        </p:attrNameLst>
                                      </p:cBhvr>
                                      <p:tavLst>
                                        <p:tav tm="0" fmla="#ppt_w*sin(2.5*pi*$)">
                                          <p:val>
                                            <p:fltVal val="0"/>
                                          </p:val>
                                        </p:tav>
                                        <p:tav tm="100000">
                                          <p:val>
                                            <p:fltVal val="1"/>
                                          </p:val>
                                        </p:tav>
                                      </p:tavLst>
                                    </p:anim>
                                    <p:animScale>
                                      <p:cBhvr>
                                        <p:cTn id="66" dur="125" fill="hold">
                                          <p:stCondLst>
                                            <p:cond delay="0"/>
                                          </p:stCondLst>
                                        </p:cTn>
                                        <p:tgtEl>
                                          <p:spTgt spid="5"/>
                                        </p:tgtEl>
                                      </p:cBhvr>
                                      <p:from x="0" y="0"/>
                                      <p:to x="180000" y="180000"/>
                                    </p:animScale>
                                    <p:animScale>
                                      <p:cBhvr>
                                        <p:cTn id="67" dur="125" fill="hold">
                                          <p:stCondLst>
                                            <p:cond delay="125"/>
                                          </p:stCondLst>
                                        </p:cTn>
                                        <p:tgtEl>
                                          <p:spTgt spid="5"/>
                                        </p:tgtEl>
                                      </p:cBhvr>
                                      <p:from x="180000" y="180000"/>
                                      <p:to x="100000" y="100000"/>
                                    </p:animScale>
                                  </p:childTnLst>
                                </p:cTn>
                              </p:par>
                            </p:childTnLst>
                          </p:cTn>
                        </p:par>
                        <p:par>
                          <p:cTn id="68" fill="hold">
                            <p:stCondLst>
                              <p:cond delay="4000"/>
                            </p:stCondLst>
                            <p:childTnLst>
                              <p:par>
                                <p:cTn id="69" presetID="0" presetClass="entr" presetSubtype="0" decel="5000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filter="fade">
                                      <p:cBhvr>
                                        <p:cTn id="71" dur="250">
                                          <p:stCondLst>
                                            <p:cond delay="0"/>
                                          </p:stCondLst>
                                        </p:cTn>
                                        <p:tgtEl>
                                          <p:spTgt spid="7"/>
                                        </p:tgtEl>
                                      </p:cBhvr>
                                    </p:animEffect>
                                    <p:anim to="" calcmode="lin" valueType="num">
                                      <p:cBhvr>
                                        <p:cTn id="72" dur="250" fill="hold">
                                          <p:stCondLst>
                                            <p:cond delay="0"/>
                                          </p:stCondLst>
                                        </p:cTn>
                                        <p:tgtEl>
                                          <p:spTgt spid="7"/>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73" dur="250" fill="hold">
                                          <p:stCondLst>
                                            <p:cond delay="0"/>
                                          </p:stCondLst>
                                        </p:cTn>
                                        <p:tgtEl>
                                          <p:spTgt spid="7"/>
                                        </p:tgtEl>
                                        <p:attrNameLst>
                                          <p:attrName>ppt_w</p:attrName>
                                        </p:attrNameLst>
                                      </p:cBhvr>
                                      <p:tavLst>
                                        <p:tav tm="0" fmla="#ppt_w*sin(2.5*pi*$)">
                                          <p:val>
                                            <p:fltVal val="0"/>
                                          </p:val>
                                        </p:tav>
                                        <p:tav tm="100000">
                                          <p:val>
                                            <p:fltVal val="1"/>
                                          </p:val>
                                        </p:tav>
                                      </p:tavLst>
                                    </p:anim>
                                    <p:animScale>
                                      <p:cBhvr>
                                        <p:cTn id="74" dur="125" fill="hold">
                                          <p:stCondLst>
                                            <p:cond delay="0"/>
                                          </p:stCondLst>
                                        </p:cTn>
                                        <p:tgtEl>
                                          <p:spTgt spid="7"/>
                                        </p:tgtEl>
                                      </p:cBhvr>
                                      <p:from x="0" y="0"/>
                                      <p:to x="180000" y="180000"/>
                                    </p:animScale>
                                    <p:animScale>
                                      <p:cBhvr>
                                        <p:cTn id="75" dur="125" fill="hold">
                                          <p:stCondLst>
                                            <p:cond delay="125"/>
                                          </p:stCondLst>
                                        </p:cTn>
                                        <p:tgtEl>
                                          <p:spTgt spid="7"/>
                                        </p:tgtEl>
                                      </p:cBhvr>
                                      <p:from x="180000" y="180000"/>
                                      <p:to x="100000" y="100000"/>
                                    </p:animScale>
                                  </p:childTnLst>
                                </p:cTn>
                              </p:par>
                            </p:childTnLst>
                          </p:cTn>
                        </p:par>
                        <p:par>
                          <p:cTn id="76" fill="hold">
                            <p:stCondLst>
                              <p:cond delay="4500"/>
                            </p:stCondLst>
                            <p:childTnLst>
                              <p:par>
                                <p:cTn id="77" presetID="0" presetClass="entr" presetSubtype="0" decel="50000"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filter="fade">
                                      <p:cBhvr>
                                        <p:cTn id="79" dur="250">
                                          <p:stCondLst>
                                            <p:cond delay="0"/>
                                          </p:stCondLst>
                                        </p:cTn>
                                        <p:tgtEl>
                                          <p:spTgt spid="11"/>
                                        </p:tgtEl>
                                      </p:cBhvr>
                                    </p:animEffect>
                                    <p:anim to="" calcmode="lin" valueType="num">
                                      <p:cBhvr>
                                        <p:cTn id="80" dur="250" fill="hold">
                                          <p:stCondLst>
                                            <p:cond delay="0"/>
                                          </p:stCondLst>
                                        </p:cTn>
                                        <p:tgtEl>
                                          <p:spTgt spid="11"/>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81" dur="250" fill="hold">
                                          <p:stCondLst>
                                            <p:cond delay="0"/>
                                          </p:stCondLst>
                                        </p:cTn>
                                        <p:tgtEl>
                                          <p:spTgt spid="11"/>
                                        </p:tgtEl>
                                        <p:attrNameLst>
                                          <p:attrName>ppt_w</p:attrName>
                                        </p:attrNameLst>
                                      </p:cBhvr>
                                      <p:tavLst>
                                        <p:tav tm="0" fmla="#ppt_w*sin(2.5*pi*$)">
                                          <p:val>
                                            <p:fltVal val="0"/>
                                          </p:val>
                                        </p:tav>
                                        <p:tav tm="100000">
                                          <p:val>
                                            <p:fltVal val="1"/>
                                          </p:val>
                                        </p:tav>
                                      </p:tavLst>
                                    </p:anim>
                                    <p:animScale>
                                      <p:cBhvr>
                                        <p:cTn id="82" dur="125" fill="hold">
                                          <p:stCondLst>
                                            <p:cond delay="0"/>
                                          </p:stCondLst>
                                        </p:cTn>
                                        <p:tgtEl>
                                          <p:spTgt spid="11"/>
                                        </p:tgtEl>
                                      </p:cBhvr>
                                      <p:from x="0" y="0"/>
                                      <p:to x="180000" y="180000"/>
                                    </p:animScale>
                                    <p:animScale>
                                      <p:cBhvr>
                                        <p:cTn id="83" dur="125" fill="hold">
                                          <p:stCondLst>
                                            <p:cond delay="125"/>
                                          </p:stCondLst>
                                        </p:cTn>
                                        <p:tgtEl>
                                          <p:spTgt spid="11"/>
                                        </p:tgtEl>
                                      </p:cBhvr>
                                      <p:from x="180000" y="180000"/>
                                      <p:to x="100000" y="100000"/>
                                    </p:animScale>
                                  </p:childTnLst>
                                </p:cTn>
                              </p:par>
                            </p:childTnLst>
                          </p:cTn>
                        </p:par>
                        <p:par>
                          <p:cTn id="84" fill="hold">
                            <p:stCondLst>
                              <p:cond delay="5000"/>
                            </p:stCondLst>
                            <p:childTnLst>
                              <p:par>
                                <p:cTn id="85" presetID="0" presetClass="entr" presetSubtype="0" decel="50000"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filter="fade">
                                      <p:cBhvr>
                                        <p:cTn id="87" dur="250">
                                          <p:stCondLst>
                                            <p:cond delay="0"/>
                                          </p:stCondLst>
                                        </p:cTn>
                                        <p:tgtEl>
                                          <p:spTgt spid="12"/>
                                        </p:tgtEl>
                                      </p:cBhvr>
                                    </p:animEffect>
                                    <p:anim to="" calcmode="lin" valueType="num">
                                      <p:cBhvr>
                                        <p:cTn id="88" dur="250" fill="hold">
                                          <p:stCondLst>
                                            <p:cond delay="0"/>
                                          </p:stCondLst>
                                        </p:cTn>
                                        <p:tgtEl>
                                          <p:spTgt spid="12"/>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89" dur="250" fill="hold">
                                          <p:stCondLst>
                                            <p:cond delay="0"/>
                                          </p:stCondLst>
                                        </p:cTn>
                                        <p:tgtEl>
                                          <p:spTgt spid="12"/>
                                        </p:tgtEl>
                                        <p:attrNameLst>
                                          <p:attrName>ppt_w</p:attrName>
                                        </p:attrNameLst>
                                      </p:cBhvr>
                                      <p:tavLst>
                                        <p:tav tm="0" fmla="#ppt_w*sin(2.5*pi*$)">
                                          <p:val>
                                            <p:fltVal val="0"/>
                                          </p:val>
                                        </p:tav>
                                        <p:tav tm="100000">
                                          <p:val>
                                            <p:fltVal val="1"/>
                                          </p:val>
                                        </p:tav>
                                      </p:tavLst>
                                    </p:anim>
                                    <p:animScale>
                                      <p:cBhvr>
                                        <p:cTn id="90" dur="125" fill="hold">
                                          <p:stCondLst>
                                            <p:cond delay="0"/>
                                          </p:stCondLst>
                                        </p:cTn>
                                        <p:tgtEl>
                                          <p:spTgt spid="12"/>
                                        </p:tgtEl>
                                      </p:cBhvr>
                                      <p:from x="0" y="0"/>
                                      <p:to x="180000" y="180000"/>
                                    </p:animScale>
                                    <p:animScale>
                                      <p:cBhvr>
                                        <p:cTn id="91" dur="125" fill="hold">
                                          <p:stCondLst>
                                            <p:cond delay="125"/>
                                          </p:stCondLst>
                                        </p:cTn>
                                        <p:tgtEl>
                                          <p:spTgt spid="12"/>
                                        </p:tgtEl>
                                      </p:cBhvr>
                                      <p:from x="180000" y="180000"/>
                                      <p:to x="100000" y="100000"/>
                                    </p:animScale>
                                  </p:childTnLst>
                                </p:cTn>
                              </p:par>
                            </p:childTnLst>
                          </p:cTn>
                        </p:par>
                        <p:par>
                          <p:cTn id="92" fill="hold">
                            <p:stCondLst>
                              <p:cond delay="5500"/>
                            </p:stCondLst>
                            <p:childTnLst>
                              <p:par>
                                <p:cTn id="93" presetID="0" presetClass="entr" presetSubtype="0" decel="5000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filter="fade">
                                      <p:cBhvr>
                                        <p:cTn id="95" dur="250">
                                          <p:stCondLst>
                                            <p:cond delay="0"/>
                                          </p:stCondLst>
                                        </p:cTn>
                                        <p:tgtEl>
                                          <p:spTgt spid="13"/>
                                        </p:tgtEl>
                                      </p:cBhvr>
                                    </p:animEffect>
                                    <p:anim to="" calcmode="lin" valueType="num">
                                      <p:cBhvr>
                                        <p:cTn id="96" dur="250" fill="hold">
                                          <p:stCondLst>
                                            <p:cond delay="0"/>
                                          </p:stCondLst>
                                        </p:cTn>
                                        <p:tgtEl>
                                          <p:spTgt spid="13"/>
                                        </p:tgtEl>
                                        <p:attrNameLst>
                                          <p:attrName>ppt_x</p:attrName>
                                        </p:attrNameLst>
                                      </p:cBhvr>
                                      <p:tavLst>
                                        <p:tav tm="0">
                                          <p:val>
                                            <p:strVal val="#ppt_x"/>
                                          </p:val>
                                        </p:tav>
                                        <p:tav tm="20000">
                                          <p:val>
                                            <p:strVal val="#ppt_x-0.3"/>
                                          </p:val>
                                        </p:tav>
                                        <p:tav tm="60000">
                                          <p:val>
                                            <p:strVal val="#ppt_x+0.3"/>
                                          </p:val>
                                        </p:tav>
                                        <p:tav tm="100000">
                                          <p:val>
                                            <p:strVal val="#ppt_x"/>
                                          </p:val>
                                        </p:tav>
                                      </p:tavLst>
                                    </p:anim>
                                    <p:anim to="" calcmode="lin" valueType="num">
                                      <p:cBhvr>
                                        <p:cTn id="97" dur="250" fill="hold">
                                          <p:stCondLst>
                                            <p:cond delay="0"/>
                                          </p:stCondLst>
                                        </p:cTn>
                                        <p:tgtEl>
                                          <p:spTgt spid="13"/>
                                        </p:tgtEl>
                                        <p:attrNameLst>
                                          <p:attrName>ppt_w</p:attrName>
                                        </p:attrNameLst>
                                      </p:cBhvr>
                                      <p:tavLst>
                                        <p:tav tm="0" fmla="#ppt_w*sin(2.5*pi*$)">
                                          <p:val>
                                            <p:fltVal val="0"/>
                                          </p:val>
                                        </p:tav>
                                        <p:tav tm="100000">
                                          <p:val>
                                            <p:fltVal val="1"/>
                                          </p:val>
                                        </p:tav>
                                      </p:tavLst>
                                    </p:anim>
                                    <p:animScale>
                                      <p:cBhvr>
                                        <p:cTn id="98" dur="125" fill="hold">
                                          <p:stCondLst>
                                            <p:cond delay="0"/>
                                          </p:stCondLst>
                                        </p:cTn>
                                        <p:tgtEl>
                                          <p:spTgt spid="13"/>
                                        </p:tgtEl>
                                      </p:cBhvr>
                                      <p:from x="0" y="0"/>
                                      <p:to x="180000" y="180000"/>
                                    </p:animScale>
                                    <p:animScale>
                                      <p:cBhvr>
                                        <p:cTn id="99" dur="125" fill="hold">
                                          <p:stCondLst>
                                            <p:cond delay="125"/>
                                          </p:stCondLst>
                                        </p:cTn>
                                        <p:tgtEl>
                                          <p:spTgt spid="13"/>
                                        </p:tgtEl>
                                      </p:cBhvr>
                                      <p:from x="180000" y="18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7" grpId="0" animBg="1"/>
      <p:bldP spid="8" grpId="0" autoUpdateAnimBg="0"/>
      <p:bldP spid="10" grpId="0" autoUpdateAnimBg="0"/>
      <p:bldP spid="11" grpId="0" autoUpdateAnimBg="0"/>
      <p:bldP spid="13" grpId="0" autoUpdateAnimBg="0"/>
      <p:bldP spid="14" grpId="0" autoUpdateAnimBg="0"/>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38100" y="-381001"/>
            <a:ext cx="5076447" cy="7611089"/>
          </a:xfrm>
          <a:prstGeom prst="rect">
            <a:avLst/>
          </a:prstGeom>
        </p:spPr>
      </p:pic>
      <p:sp>
        <p:nvSpPr>
          <p:cNvPr id="4" name="PA_只为设计_文本框 5"/>
          <p:cNvSpPr txBox="1"/>
          <p:nvPr>
            <p:custDataLst>
              <p:tags r:id="rId1"/>
            </p:custDataLst>
          </p:nvPr>
        </p:nvSpPr>
        <p:spPr bwMode="auto">
          <a:xfrm>
            <a:off x="7756686" y="1206204"/>
            <a:ext cx="3773488" cy="4389438"/>
          </a:xfrm>
          <a:prstGeom prst="rect">
            <a:avLst/>
          </a:prstGeom>
          <a:noFill/>
        </p:spPr>
        <p:txBody>
          <a:bodyPr anchor="ctr">
            <a:normAutofit/>
          </a:bodyPr>
          <a:lstStyle/>
          <a:p>
            <a:pPr>
              <a:lnSpc>
                <a:spcPct val="120000"/>
              </a:lnSpc>
              <a:defRPr/>
            </a:pPr>
            <a:r>
              <a:rPr lang="en-US" altLang="zh-CN" sz="2800" b="1" dirty="0">
                <a:solidFill>
                  <a:srgbClr val="573E38"/>
                </a:solidFill>
                <a:latin typeface="+mj-lt"/>
                <a:ea typeface="+mj-ea"/>
                <a:cs typeface="Arial" panose="020B0604020202020204" pitchFamily="34" charset="0"/>
              </a:rPr>
              <a:t>TITLE</a:t>
            </a:r>
            <a:endParaRPr lang="zh-CN" altLang="en-US" sz="2800" b="1" dirty="0">
              <a:solidFill>
                <a:srgbClr val="573E38"/>
              </a:solidFill>
              <a:latin typeface="+mj-lt"/>
              <a:ea typeface="+mj-ea"/>
              <a:cs typeface="Arial" panose="020B0604020202020204" pitchFamily="34" charset="0"/>
            </a:endParaRPr>
          </a:p>
          <a:p>
            <a:pPr>
              <a:lnSpc>
                <a:spcPct val="120000"/>
              </a:lnSpc>
              <a:defRPr/>
            </a:pPr>
            <a:r>
              <a:rPr lang="en-US" altLang="zh-CN" sz="2800" b="1" dirty="0">
                <a:solidFill>
                  <a:srgbClr val="573E38"/>
                </a:solidFill>
                <a:latin typeface="+mj-lt"/>
                <a:ea typeface="+mj-ea"/>
                <a:cs typeface="Arial" panose="020B0604020202020204" pitchFamily="34" charset="0"/>
              </a:rPr>
              <a:t>input the related</a:t>
            </a:r>
          </a:p>
          <a:p>
            <a:pPr>
              <a:lnSpc>
                <a:spcPct val="120000"/>
              </a:lnSpc>
              <a:defRPr/>
            </a:pPr>
            <a:r>
              <a:rPr lang="en-US" altLang="zh-CN" sz="2800" b="1" dirty="0">
                <a:solidFill>
                  <a:srgbClr val="573E38"/>
                </a:solidFill>
                <a:latin typeface="+mj-lt"/>
                <a:ea typeface="+mj-ea"/>
                <a:cs typeface="Arial" panose="020B0604020202020204" pitchFamily="34" charset="0"/>
              </a:rPr>
              <a:t>description words</a:t>
            </a:r>
          </a:p>
        </p:txBody>
      </p:sp>
      <p:sp>
        <p:nvSpPr>
          <p:cNvPr id="66" name="矩形 65"/>
          <p:cNvSpPr/>
          <p:nvPr/>
        </p:nvSpPr>
        <p:spPr>
          <a:xfrm>
            <a:off x="5130181" y="0"/>
            <a:ext cx="1904464" cy="6858000"/>
          </a:xfrm>
          <a:prstGeom prst="rect">
            <a:avLst/>
          </a:prstGeom>
          <a:solidFill>
            <a:srgbClr val="FEC0BD">
              <a:alpha val="6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463339"/>
                </a:solidFill>
                <a:latin typeface="微软雅黑" panose="020B0503020204020204" charset="-122"/>
                <a:ea typeface="微软雅黑" panose="020B0503020204020204" charset="-122"/>
              </a:rPr>
              <a:t> 04</a:t>
            </a:r>
            <a:endParaRPr lang="zh-CN" altLang="en-US" sz="6600" b="1" dirty="0">
              <a:solidFill>
                <a:srgbClr val="463339"/>
              </a:solidFill>
              <a:latin typeface="微软雅黑" panose="020B0503020204020204" charset="-122"/>
              <a:ea typeface="微软雅黑" panose="020B0503020204020204" charset="-122"/>
            </a:endParaRPr>
          </a:p>
        </p:txBody>
      </p:sp>
      <p:grpSp>
        <p:nvGrpSpPr>
          <p:cNvPr id="68" name="组合 67"/>
          <p:cNvGrpSpPr/>
          <p:nvPr/>
        </p:nvGrpSpPr>
        <p:grpSpPr>
          <a:xfrm>
            <a:off x="4702176" y="727709"/>
            <a:ext cx="753163" cy="5493069"/>
            <a:chOff x="3847534" y="693419"/>
            <a:chExt cx="753163" cy="5493069"/>
          </a:xfrm>
        </p:grpSpPr>
        <p:grpSp>
          <p:nvGrpSpPr>
            <p:cNvPr id="69" name="组合 68"/>
            <p:cNvGrpSpPr/>
            <p:nvPr/>
          </p:nvGrpSpPr>
          <p:grpSpPr>
            <a:xfrm>
              <a:off x="3847534" y="693419"/>
              <a:ext cx="753163" cy="200979"/>
              <a:chOff x="3240139" y="727709"/>
              <a:chExt cx="753163" cy="200979"/>
            </a:xfrm>
          </p:grpSpPr>
          <p:sp>
            <p:nvSpPr>
              <p:cNvPr id="126" name="椭圆 12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0" name="组合 69"/>
            <p:cNvGrpSpPr/>
            <p:nvPr/>
          </p:nvGrpSpPr>
          <p:grpSpPr>
            <a:xfrm>
              <a:off x="3847534" y="1071425"/>
              <a:ext cx="753163" cy="200979"/>
              <a:chOff x="3240139" y="727709"/>
              <a:chExt cx="753163" cy="200979"/>
            </a:xfrm>
          </p:grpSpPr>
          <p:sp>
            <p:nvSpPr>
              <p:cNvPr id="123" name="椭圆 12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1" name="组合 70"/>
            <p:cNvGrpSpPr/>
            <p:nvPr/>
          </p:nvGrpSpPr>
          <p:grpSpPr>
            <a:xfrm>
              <a:off x="3847534" y="1449431"/>
              <a:ext cx="753163" cy="200979"/>
              <a:chOff x="3240139" y="727709"/>
              <a:chExt cx="753163" cy="200979"/>
            </a:xfrm>
          </p:grpSpPr>
          <p:sp>
            <p:nvSpPr>
              <p:cNvPr id="120" name="椭圆 11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2" name="组合 71"/>
            <p:cNvGrpSpPr/>
            <p:nvPr/>
          </p:nvGrpSpPr>
          <p:grpSpPr>
            <a:xfrm>
              <a:off x="3847534" y="1827437"/>
              <a:ext cx="753163" cy="200979"/>
              <a:chOff x="3240139" y="727709"/>
              <a:chExt cx="753163" cy="200979"/>
            </a:xfrm>
          </p:grpSpPr>
          <p:sp>
            <p:nvSpPr>
              <p:cNvPr id="117" name="椭圆 11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3" name="组合 72"/>
            <p:cNvGrpSpPr/>
            <p:nvPr/>
          </p:nvGrpSpPr>
          <p:grpSpPr>
            <a:xfrm>
              <a:off x="3847534" y="2205443"/>
              <a:ext cx="753163" cy="200979"/>
              <a:chOff x="3240139" y="727709"/>
              <a:chExt cx="753163" cy="200979"/>
            </a:xfrm>
          </p:grpSpPr>
          <p:sp>
            <p:nvSpPr>
              <p:cNvPr id="114" name="椭圆 1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4" name="组合 73"/>
            <p:cNvGrpSpPr/>
            <p:nvPr/>
          </p:nvGrpSpPr>
          <p:grpSpPr>
            <a:xfrm>
              <a:off x="3847534" y="2583449"/>
              <a:ext cx="753163" cy="200979"/>
              <a:chOff x="3240139" y="727709"/>
              <a:chExt cx="753163" cy="200979"/>
            </a:xfrm>
          </p:grpSpPr>
          <p:sp>
            <p:nvSpPr>
              <p:cNvPr id="111" name="椭圆 11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5" name="组合 74"/>
            <p:cNvGrpSpPr/>
            <p:nvPr/>
          </p:nvGrpSpPr>
          <p:grpSpPr>
            <a:xfrm>
              <a:off x="3847534" y="2961455"/>
              <a:ext cx="753163" cy="200979"/>
              <a:chOff x="3240139" y="727709"/>
              <a:chExt cx="753163" cy="200979"/>
            </a:xfrm>
          </p:grpSpPr>
          <p:sp>
            <p:nvSpPr>
              <p:cNvPr id="108" name="椭圆 10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6" name="组合 75"/>
            <p:cNvGrpSpPr/>
            <p:nvPr/>
          </p:nvGrpSpPr>
          <p:grpSpPr>
            <a:xfrm>
              <a:off x="3847534" y="3339461"/>
              <a:ext cx="753163" cy="200979"/>
              <a:chOff x="3240139" y="727709"/>
              <a:chExt cx="753163" cy="200979"/>
            </a:xfrm>
          </p:grpSpPr>
          <p:sp>
            <p:nvSpPr>
              <p:cNvPr id="105" name="椭圆 10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7" name="组合 76"/>
            <p:cNvGrpSpPr/>
            <p:nvPr/>
          </p:nvGrpSpPr>
          <p:grpSpPr>
            <a:xfrm>
              <a:off x="3847534" y="3717467"/>
              <a:ext cx="753163" cy="200979"/>
              <a:chOff x="3240139" y="727709"/>
              <a:chExt cx="753163" cy="200979"/>
            </a:xfrm>
          </p:grpSpPr>
          <p:sp>
            <p:nvSpPr>
              <p:cNvPr id="102" name="椭圆 10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8" name="组合 77"/>
            <p:cNvGrpSpPr/>
            <p:nvPr/>
          </p:nvGrpSpPr>
          <p:grpSpPr>
            <a:xfrm>
              <a:off x="3847534" y="4095473"/>
              <a:ext cx="753163" cy="200979"/>
              <a:chOff x="3240139" y="727709"/>
              <a:chExt cx="753163" cy="200979"/>
            </a:xfrm>
          </p:grpSpPr>
          <p:sp>
            <p:nvSpPr>
              <p:cNvPr id="99" name="椭圆 9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9" name="组合 78"/>
            <p:cNvGrpSpPr/>
            <p:nvPr/>
          </p:nvGrpSpPr>
          <p:grpSpPr>
            <a:xfrm>
              <a:off x="3847534" y="4473479"/>
              <a:ext cx="753163" cy="200979"/>
              <a:chOff x="3240139" y="727709"/>
              <a:chExt cx="753163" cy="200979"/>
            </a:xfrm>
          </p:grpSpPr>
          <p:sp>
            <p:nvSpPr>
              <p:cNvPr id="96" name="椭圆 9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0" name="组合 79"/>
            <p:cNvGrpSpPr/>
            <p:nvPr/>
          </p:nvGrpSpPr>
          <p:grpSpPr>
            <a:xfrm>
              <a:off x="3847534" y="4851485"/>
              <a:ext cx="753163" cy="200979"/>
              <a:chOff x="3240139" y="727709"/>
              <a:chExt cx="753163" cy="200979"/>
            </a:xfrm>
          </p:grpSpPr>
          <p:sp>
            <p:nvSpPr>
              <p:cNvPr id="93" name="椭圆 9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1" name="组合 80"/>
            <p:cNvGrpSpPr/>
            <p:nvPr/>
          </p:nvGrpSpPr>
          <p:grpSpPr>
            <a:xfrm>
              <a:off x="3847534" y="5229491"/>
              <a:ext cx="753163" cy="200979"/>
              <a:chOff x="3240139" y="727709"/>
              <a:chExt cx="753163" cy="200979"/>
            </a:xfrm>
          </p:grpSpPr>
          <p:sp>
            <p:nvSpPr>
              <p:cNvPr id="90" name="椭圆 8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2" name="组合 81"/>
            <p:cNvGrpSpPr/>
            <p:nvPr/>
          </p:nvGrpSpPr>
          <p:grpSpPr>
            <a:xfrm>
              <a:off x="3847534" y="5607497"/>
              <a:ext cx="753163" cy="200979"/>
              <a:chOff x="3240139" y="727709"/>
              <a:chExt cx="753163" cy="200979"/>
            </a:xfrm>
          </p:grpSpPr>
          <p:sp>
            <p:nvSpPr>
              <p:cNvPr id="87" name="椭圆 8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3" name="组合 82"/>
            <p:cNvGrpSpPr/>
            <p:nvPr/>
          </p:nvGrpSpPr>
          <p:grpSpPr>
            <a:xfrm>
              <a:off x="3847534" y="5985509"/>
              <a:ext cx="753163" cy="200979"/>
              <a:chOff x="3240139" y="727709"/>
              <a:chExt cx="753163" cy="200979"/>
            </a:xfrm>
          </p:grpSpPr>
          <p:sp>
            <p:nvSpPr>
              <p:cNvPr id="84" name="椭圆 8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ACE_1"/>
          <p:cNvSpPr txBox="1"/>
          <p:nvPr>
            <p:custDataLst>
              <p:tags r:id="rId1"/>
            </p:custDataLst>
          </p:nvPr>
        </p:nvSpPr>
        <p:spPr>
          <a:xfrm>
            <a:off x="1001039" y="948230"/>
            <a:ext cx="9998427" cy="1170005"/>
          </a:xfrm>
          <a:prstGeom prst="rect">
            <a:avLst/>
          </a:prstGeom>
          <a:noFill/>
        </p:spPr>
        <p:txBody>
          <a:bodyPr wrap="square" rtlCol="0" anchor="ctr" anchorCtr="0">
            <a:normAutofit/>
          </a:bodyPr>
          <a:lstStyle/>
          <a:p>
            <a:pPr algn="just"/>
            <a:r>
              <a:rPr lang="en-US" altLang="zh-CN" dirty="0">
                <a:solidFill>
                  <a:srgbClr val="463339"/>
                </a:solidFill>
                <a:latin typeface="Calibri" panose="020F0502020204030204" pitchFamily="34" charset="0"/>
              </a:rPr>
              <a:t>Please enter a </a:t>
            </a:r>
            <a:r>
              <a:rPr lang="en-US" altLang="zh-CN" dirty="0" err="1">
                <a:solidFill>
                  <a:srgbClr val="463339"/>
                </a:solidFill>
                <a:latin typeface="Calibri" panose="020F0502020204030204" pitchFamily="34" charset="0"/>
              </a:rPr>
              <a:t>titleand</a:t>
            </a:r>
            <a:r>
              <a:rPr lang="en-US" altLang="zh-CN" dirty="0">
                <a:solidFill>
                  <a:srgbClr val="463339"/>
                </a:solidFill>
                <a:latin typeface="Calibri" panose="020F0502020204030204" pitchFamily="34" charset="0"/>
              </a:rPr>
              <a:t> input the related </a:t>
            </a:r>
            <a:r>
              <a:rPr lang="en-US" altLang="zh-CN" dirty="0" err="1">
                <a:solidFill>
                  <a:srgbClr val="463339"/>
                </a:solidFill>
                <a:latin typeface="Calibri" panose="020F0502020204030204" pitchFamily="34" charset="0"/>
              </a:rPr>
              <a:t>wordsPlease</a:t>
            </a:r>
            <a:r>
              <a:rPr lang="en-US" altLang="zh-CN" dirty="0">
                <a:solidFill>
                  <a:srgbClr val="463339"/>
                </a:solidFill>
                <a:latin typeface="Calibri" panose="020F0502020204030204" pitchFamily="34" charset="0"/>
              </a:rPr>
              <a:t> enter a </a:t>
            </a:r>
            <a:r>
              <a:rPr lang="en-US" altLang="zh-CN" dirty="0" err="1">
                <a:solidFill>
                  <a:srgbClr val="463339"/>
                </a:solidFill>
                <a:latin typeface="Calibri" panose="020F0502020204030204" pitchFamily="34" charset="0"/>
              </a:rPr>
              <a:t>titlePlease</a:t>
            </a:r>
            <a:r>
              <a:rPr lang="en-US" altLang="zh-CN" dirty="0">
                <a:solidFill>
                  <a:srgbClr val="463339"/>
                </a:solidFill>
                <a:latin typeface="Calibri" panose="020F0502020204030204" pitchFamily="34" charset="0"/>
              </a:rPr>
              <a:t> enter a title and input </a:t>
            </a:r>
            <a:r>
              <a:rPr lang="en-US" altLang="zh-CN" dirty="0" err="1">
                <a:solidFill>
                  <a:srgbClr val="463339"/>
                </a:solidFill>
                <a:latin typeface="Calibri" panose="020F0502020204030204" pitchFamily="34" charset="0"/>
              </a:rPr>
              <a:t>therelated</a:t>
            </a:r>
            <a:r>
              <a:rPr lang="en-US" altLang="zh-CN" dirty="0">
                <a:solidFill>
                  <a:srgbClr val="463339"/>
                </a:solidFill>
                <a:latin typeface="Calibri" panose="020F0502020204030204" pitchFamily="34" charset="0"/>
              </a:rPr>
              <a:t> </a:t>
            </a:r>
            <a:r>
              <a:rPr lang="en-US" altLang="zh-CN" dirty="0" err="1">
                <a:solidFill>
                  <a:srgbClr val="463339"/>
                </a:solidFill>
                <a:latin typeface="Calibri" panose="020F0502020204030204" pitchFamily="34" charset="0"/>
              </a:rPr>
              <a:t>escription</a:t>
            </a:r>
            <a:r>
              <a:rPr lang="en-US" altLang="zh-CN" dirty="0">
                <a:solidFill>
                  <a:srgbClr val="463339"/>
                </a:solidFill>
                <a:latin typeface="Calibri" panose="020F0502020204030204" pitchFamily="34" charset="0"/>
              </a:rPr>
              <a:t> </a:t>
            </a:r>
            <a:r>
              <a:rPr lang="en-US" altLang="zh-CN" dirty="0" err="1">
                <a:solidFill>
                  <a:srgbClr val="463339"/>
                </a:solidFill>
                <a:latin typeface="Calibri" panose="020F0502020204030204" pitchFamily="34" charset="0"/>
              </a:rPr>
              <a:t>wrdsPlease</a:t>
            </a:r>
            <a:r>
              <a:rPr lang="en-US" altLang="zh-CN" dirty="0">
                <a:solidFill>
                  <a:srgbClr val="463339"/>
                </a:solidFill>
                <a:latin typeface="Calibri" panose="020F0502020204030204" pitchFamily="34" charset="0"/>
              </a:rPr>
              <a:t> enter a </a:t>
            </a:r>
            <a:r>
              <a:rPr lang="en-US" altLang="zh-CN" dirty="0" err="1">
                <a:solidFill>
                  <a:srgbClr val="463339"/>
                </a:solidFill>
                <a:latin typeface="Calibri" panose="020F0502020204030204" pitchFamily="34" charset="0"/>
              </a:rPr>
              <a:t>titlPlease</a:t>
            </a:r>
            <a:r>
              <a:rPr lang="en-US" altLang="zh-CN" dirty="0">
                <a:solidFill>
                  <a:srgbClr val="463339"/>
                </a:solidFill>
                <a:latin typeface="Calibri" panose="020F0502020204030204" pitchFamily="34" charset="0"/>
              </a:rPr>
              <a:t> e </a:t>
            </a:r>
            <a:r>
              <a:rPr lang="en-US" altLang="zh-CN" dirty="0" err="1">
                <a:solidFill>
                  <a:srgbClr val="463339"/>
                </a:solidFill>
                <a:latin typeface="Calibri" panose="020F0502020204030204" pitchFamily="34" charset="0"/>
              </a:rPr>
              <a:t>wordsPlease</a:t>
            </a:r>
            <a:r>
              <a:rPr lang="en-US" altLang="zh-CN" dirty="0">
                <a:solidFill>
                  <a:srgbClr val="463339"/>
                </a:solidFill>
                <a:latin typeface="Calibri" panose="020F0502020204030204" pitchFamily="34" charset="0"/>
              </a:rPr>
              <a:t> enter a </a:t>
            </a:r>
            <a:r>
              <a:rPr lang="en-US" altLang="zh-CN" dirty="0" err="1">
                <a:solidFill>
                  <a:srgbClr val="463339"/>
                </a:solidFill>
                <a:latin typeface="Calibri" panose="020F0502020204030204" pitchFamily="34" charset="0"/>
              </a:rPr>
              <a:t>titlePlease</a:t>
            </a:r>
            <a:r>
              <a:rPr lang="en-US" altLang="zh-CN" dirty="0">
                <a:solidFill>
                  <a:srgbClr val="463339"/>
                </a:solidFill>
                <a:latin typeface="Calibri" panose="020F0502020204030204" pitchFamily="34" charset="0"/>
              </a:rPr>
              <a:t> enter a title and input the related </a:t>
            </a:r>
            <a:r>
              <a:rPr lang="en-US" altLang="zh-CN" dirty="0" err="1">
                <a:solidFill>
                  <a:srgbClr val="463339"/>
                </a:solidFill>
                <a:latin typeface="Calibri" panose="020F0502020204030204" pitchFamily="34" charset="0"/>
              </a:rPr>
              <a:t>escription</a:t>
            </a:r>
            <a:r>
              <a:rPr lang="en-US" altLang="zh-CN" dirty="0">
                <a:solidFill>
                  <a:srgbClr val="463339"/>
                </a:solidFill>
                <a:latin typeface="Calibri" panose="020F0502020204030204" pitchFamily="34" charset="0"/>
              </a:rPr>
              <a:t> </a:t>
            </a:r>
            <a:r>
              <a:rPr lang="en-US" altLang="zh-CN" dirty="0" err="1">
                <a:solidFill>
                  <a:srgbClr val="463339"/>
                </a:solidFill>
                <a:latin typeface="Calibri" panose="020F0502020204030204" pitchFamily="34" charset="0"/>
              </a:rPr>
              <a:t>wrdsPlease</a:t>
            </a:r>
            <a:r>
              <a:rPr lang="en-US" altLang="zh-CN" dirty="0">
                <a:solidFill>
                  <a:srgbClr val="463339"/>
                </a:solidFill>
                <a:latin typeface="Calibri" panose="020F0502020204030204" pitchFamily="34" charset="0"/>
              </a:rPr>
              <a:t> enter a </a:t>
            </a:r>
            <a:r>
              <a:rPr lang="en-US" altLang="zh-CN" dirty="0" err="1">
                <a:solidFill>
                  <a:srgbClr val="463339"/>
                </a:solidFill>
                <a:latin typeface="Calibri" panose="020F0502020204030204" pitchFamily="34" charset="0"/>
              </a:rPr>
              <a:t>titlPlease</a:t>
            </a:r>
            <a:r>
              <a:rPr lang="en-US" altLang="zh-CN" dirty="0">
                <a:solidFill>
                  <a:srgbClr val="463339"/>
                </a:solidFill>
                <a:latin typeface="Calibri" panose="020F0502020204030204" pitchFamily="34" charset="0"/>
              </a:rPr>
              <a:t> e </a:t>
            </a:r>
            <a:r>
              <a:rPr lang="en-US" altLang="zh-CN" dirty="0" err="1">
                <a:solidFill>
                  <a:srgbClr val="463339"/>
                </a:solidFill>
                <a:latin typeface="Calibri" panose="020F0502020204030204" pitchFamily="34" charset="0"/>
              </a:rPr>
              <a:t>escription</a:t>
            </a:r>
            <a:r>
              <a:rPr lang="en-US" altLang="zh-CN" dirty="0">
                <a:solidFill>
                  <a:srgbClr val="463339"/>
                </a:solidFill>
                <a:latin typeface="Calibri" panose="020F0502020204030204" pitchFamily="34" charset="0"/>
              </a:rPr>
              <a:t> </a:t>
            </a:r>
            <a:r>
              <a:rPr lang="en-US" altLang="zh-CN" dirty="0" err="1">
                <a:solidFill>
                  <a:srgbClr val="463339"/>
                </a:solidFill>
                <a:latin typeface="Calibri" panose="020F0502020204030204" pitchFamily="34" charset="0"/>
              </a:rPr>
              <a:t>wrdsPlease</a:t>
            </a:r>
            <a:r>
              <a:rPr lang="en-US" altLang="zh-CN" dirty="0">
                <a:solidFill>
                  <a:srgbClr val="463339"/>
                </a:solidFill>
                <a:latin typeface="Calibri" panose="020F0502020204030204" pitchFamily="34" charset="0"/>
              </a:rPr>
              <a:t> enter a </a:t>
            </a:r>
            <a:r>
              <a:rPr lang="en-US" altLang="zh-CN" dirty="0" err="1">
                <a:solidFill>
                  <a:srgbClr val="463339"/>
                </a:solidFill>
                <a:latin typeface="Calibri" panose="020F0502020204030204" pitchFamily="34" charset="0"/>
              </a:rPr>
              <a:t>titlPlease</a:t>
            </a:r>
            <a:r>
              <a:rPr lang="en-US" altLang="zh-CN" dirty="0">
                <a:solidFill>
                  <a:srgbClr val="463339"/>
                </a:solidFill>
                <a:latin typeface="Calibri" panose="020F0502020204030204" pitchFamily="34" charset="0"/>
              </a:rPr>
              <a:t> e</a:t>
            </a:r>
          </a:p>
        </p:txBody>
      </p:sp>
      <p:cxnSp>
        <p:nvCxnSpPr>
          <p:cNvPr id="4" name="MH_Other_2"/>
          <p:cNvCxnSpPr/>
          <p:nvPr>
            <p:custDataLst>
              <p:tags r:id="rId2"/>
            </p:custDataLst>
          </p:nvPr>
        </p:nvCxnSpPr>
        <p:spPr>
          <a:xfrm>
            <a:off x="1051850" y="2118235"/>
            <a:ext cx="99476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PA_ACE_1"/>
          <p:cNvSpPr txBox="1"/>
          <p:nvPr>
            <p:custDataLst>
              <p:tags r:id="rId3"/>
            </p:custDataLst>
          </p:nvPr>
        </p:nvSpPr>
        <p:spPr>
          <a:xfrm>
            <a:off x="1001038" y="284484"/>
            <a:ext cx="8748712" cy="646331"/>
          </a:xfrm>
          <a:prstGeom prst="rect">
            <a:avLst/>
          </a:prstGeom>
          <a:noFill/>
        </p:spPr>
        <p:txBody>
          <a:bodyPr wrap="square" rtlCol="0">
            <a:noAutofit/>
          </a:bodyPr>
          <a:lstStyle/>
          <a:p>
            <a:pPr>
              <a:defRPr/>
            </a:pPr>
            <a:r>
              <a:rPr lang="en-US" altLang="zh-CN" sz="4000" b="1" kern="0" dirty="0">
                <a:solidFill>
                  <a:srgbClr val="463339"/>
                </a:solidFill>
                <a:cs typeface="宋体" panose="02010600030101010101" pitchFamily="2" charset="-122"/>
              </a:rPr>
              <a:t>TITLE</a:t>
            </a:r>
            <a:endParaRPr lang="zh-CN" altLang="en-US" sz="4000" b="1" kern="0" dirty="0">
              <a:solidFill>
                <a:srgbClr val="463339"/>
              </a:solidFill>
              <a:cs typeface="宋体" panose="02010600030101010101" pitchFamily="2" charset="-122"/>
            </a:endParaRPr>
          </a:p>
        </p:txBody>
      </p:sp>
      <p:cxnSp>
        <p:nvCxnSpPr>
          <p:cNvPr id="6" name="MH_Other_2"/>
          <p:cNvCxnSpPr/>
          <p:nvPr>
            <p:custDataLst>
              <p:tags r:id="rId4"/>
            </p:custDataLst>
          </p:nvPr>
        </p:nvCxnSpPr>
        <p:spPr>
          <a:xfrm>
            <a:off x="1051851" y="1004502"/>
            <a:ext cx="99476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0" y="2800350"/>
            <a:ext cx="12192000" cy="4057650"/>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decel="5000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to="" calcmode="lin" valueType="num">
                                      <p:cBhvr>
                                        <p:cTn id="7" dur="450" decel="50000" fill="hold">
                                          <p:stCondLst>
                                            <p:cond delay="0"/>
                                          </p:stCondLst>
                                        </p:cTn>
                                        <p:tgtEl>
                                          <p:spTgt spid="5"/>
                                        </p:tgtEl>
                                        <p:attrNameLst>
                                          <p:attrName>ppt_x</p:attrName>
                                        </p:attrNameLst>
                                      </p:cBhvr>
                                      <p:tavLst>
                                        <p:tav tm="0">
                                          <p:val>
                                            <p:strVal val="#ppt_x+#ppt_w"/>
                                          </p:val>
                                        </p:tav>
                                        <p:tav tm="100000">
                                          <p:val>
                                            <p:strVal val="#ppt_x-#ppt_w/4"/>
                                          </p:val>
                                        </p:tav>
                                      </p:tavLst>
                                    </p:anim>
                                    <p:animScale>
                                      <p:cBhvr>
                                        <p:cTn id="8" dur="450" fill="hold">
                                          <p:stCondLst>
                                            <p:cond delay="0"/>
                                          </p:stCondLst>
                                        </p:cTn>
                                        <p:tgtEl>
                                          <p:spTgt spid="5"/>
                                        </p:tgtEl>
                                      </p:cBhvr>
                                      <p:from x="0" y="0"/>
                                      <p:to x="120000" y="120000"/>
                                    </p:animScale>
                                    <p:anim to="" calcmode="lin" valueType="num">
                                      <p:cBhvr>
                                        <p:cTn id="9" dur="300" fill="hold">
                                          <p:stCondLst>
                                            <p:cond delay="450"/>
                                          </p:stCondLst>
                                        </p:cTn>
                                        <p:tgtEl>
                                          <p:spTgt spid="5"/>
                                        </p:tgtEl>
                                        <p:attrNameLst>
                                          <p:attrName>ppt_x</p:attrName>
                                        </p:attrNameLst>
                                      </p:cBhvr>
                                      <p:tavLst>
                                        <p:tav tm="0">
                                          <p:val>
                                            <p:strVal val="#ppt_x-#ppt_w/4"/>
                                          </p:val>
                                        </p:tav>
                                        <p:tav tm="100000">
                                          <p:val>
                                            <p:strVal val="#ppt_x"/>
                                          </p:val>
                                        </p:tav>
                                      </p:tavLst>
                                    </p:anim>
                                    <p:animScale>
                                      <p:cBhvr>
                                        <p:cTn id="10" dur="300" fill="hold">
                                          <p:stCondLst>
                                            <p:cond delay="450"/>
                                          </p:stCondLst>
                                        </p:cTn>
                                        <p:tgtEl>
                                          <p:spTgt spid="5"/>
                                        </p:tgtEl>
                                      </p:cBhvr>
                                      <p:from x="120000" y="120000"/>
                                      <p:to x="100000" y="100000"/>
                                    </p:animScale>
                                    <p:animEffect filter="circle(in)">
                                      <p:cBhvr>
                                        <p:cTn id="11" dur="600">
                                          <p:stCondLst>
                                            <p:cond delay="0"/>
                                          </p:stCondLst>
                                        </p:cTn>
                                        <p:tgtEl>
                                          <p:spTgt spid="5"/>
                                        </p:tgtEl>
                                      </p:cBhvr>
                                    </p:animEffect>
                                  </p:childTnLst>
                                </p:cTn>
                              </p:par>
                            </p:childTnLst>
                          </p:cTn>
                        </p:par>
                        <p:par>
                          <p:cTn id="12" fill="hold">
                            <p:stCondLst>
                              <p:cond delay="899"/>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899"/>
                            </p:stCondLst>
                            <p:childTnLst>
                              <p:par>
                                <p:cTn id="19" presetID="0" presetClass="entr" presetSubtype="0" decel="100000" fill="hold" grpId="0" nodeType="afterEffect">
                                  <p:stCondLst>
                                    <p:cond delay="0"/>
                                  </p:stCondLst>
                                  <p:iterate type="lt">
                                    <p:tmPct val="5000"/>
                                  </p:iterate>
                                  <p:childTnLst>
                                    <p:set>
                                      <p:cBhvr>
                                        <p:cTn id="20" dur="1" fill="hold">
                                          <p:stCondLst>
                                            <p:cond delay="0"/>
                                          </p:stCondLst>
                                        </p:cTn>
                                        <p:tgtEl>
                                          <p:spTgt spid="2"/>
                                        </p:tgtEl>
                                        <p:attrNameLst>
                                          <p:attrName>style.visibility</p:attrName>
                                        </p:attrNameLst>
                                      </p:cBhvr>
                                      <p:to>
                                        <p:strVal val="visible"/>
                                      </p:to>
                                    </p:set>
                                    <p:anim to="" calcmode="lin" valueType="num">
                                      <p:cBhvr>
                                        <p:cTn id="21" dur="125" fill="hold">
                                          <p:stCondLst>
                                            <p:cond delay="0"/>
                                          </p:stCondLst>
                                        </p:cTn>
                                        <p:tgtEl>
                                          <p:spTgt spid="2"/>
                                        </p:tgtEl>
                                        <p:attrNameLst>
                                          <p:attrName>ppt_h</p:attrName>
                                        </p:attrNameLst>
                                      </p:cBhvr>
                                      <p:tavLst>
                                        <p:tav tm="0">
                                          <p:val>
                                            <p:fltVal val="0"/>
                                          </p:val>
                                        </p:tav>
                                        <p:tav tm="100000">
                                          <p:val>
                                            <p:strVal val="#ppt_h+#ppt_h/3"/>
                                          </p:val>
                                        </p:tav>
                                      </p:tavLst>
                                    </p:anim>
                                    <p:anim to="" calcmode="lin" valueType="num">
                                      <p:cBhvr>
                                        <p:cTn id="22" dur="125" fill="hold">
                                          <p:stCondLst>
                                            <p:cond delay="0"/>
                                          </p:stCondLst>
                                        </p:cTn>
                                        <p:tgtEl>
                                          <p:spTgt spid="2"/>
                                        </p:tgtEl>
                                        <p:attrNameLst>
                                          <p:attrName>ppt_w</p:attrName>
                                        </p:attrNameLst>
                                      </p:cBhvr>
                                      <p:tavLst>
                                        <p:tav tm="0">
                                          <p:val>
                                            <p:fltVal val="0"/>
                                          </p:val>
                                        </p:tav>
                                        <p:tav tm="100000">
                                          <p:val>
                                            <p:strVal val="#ppt_w-#ppt_w/6"/>
                                          </p:val>
                                        </p:tav>
                                      </p:tavLst>
                                    </p:anim>
                                    <p:anim to="" calcmode="lin" valueType="num">
                                      <p:cBhvr>
                                        <p:cTn id="23" dur="125" fill="hold">
                                          <p:stCondLst>
                                            <p:cond delay="0"/>
                                          </p:stCondLst>
                                        </p:cTn>
                                        <p:tgtEl>
                                          <p:spTgt spid="2"/>
                                        </p:tgtEl>
                                        <p:attrNameLst>
                                          <p:attrName>ppt_y</p:attrName>
                                        </p:attrNameLst>
                                      </p:cBhvr>
                                      <p:tavLst>
                                        <p:tav tm="0">
                                          <p:val>
                                            <p:strVal val="#ppt_y-#ppt_h/2"/>
                                          </p:val>
                                        </p:tav>
                                        <p:tav tm="100000">
                                          <p:val>
                                            <p:strVal val="#ppt_y+#ppt_h/4"/>
                                          </p:val>
                                        </p:tav>
                                      </p:tavLst>
                                    </p:anim>
                                    <p:anim to="" calcmode="lin" valueType="num">
                                      <p:cBhvr>
                                        <p:cTn id="24" dur="167" fill="hold">
                                          <p:stCondLst>
                                            <p:cond delay="125"/>
                                          </p:stCondLst>
                                        </p:cTn>
                                        <p:tgtEl>
                                          <p:spTgt spid="2"/>
                                        </p:tgtEl>
                                        <p:attrNameLst>
                                          <p:attrName>ppt_h</p:attrName>
                                        </p:attrNameLst>
                                      </p:cBhvr>
                                      <p:tavLst>
                                        <p:tav tm="0">
                                          <p:val>
                                            <p:strVal val="#ppt_h+#ppt_h/3"/>
                                          </p:val>
                                        </p:tav>
                                        <p:tav tm="100000">
                                          <p:val>
                                            <p:strVal val="#ppt_h-#ppt_h/4"/>
                                          </p:val>
                                        </p:tav>
                                      </p:tavLst>
                                    </p:anim>
                                    <p:anim to="" calcmode="lin" valueType="num">
                                      <p:cBhvr>
                                        <p:cTn id="25" dur="167" fill="hold">
                                          <p:stCondLst>
                                            <p:cond delay="125"/>
                                          </p:stCondLst>
                                        </p:cTn>
                                        <p:tgtEl>
                                          <p:spTgt spid="2"/>
                                        </p:tgtEl>
                                        <p:attrNameLst>
                                          <p:attrName>ppt_w</p:attrName>
                                        </p:attrNameLst>
                                      </p:cBhvr>
                                      <p:tavLst>
                                        <p:tav tm="0">
                                          <p:val>
                                            <p:strVal val="#ppt_w+#ppt_w/6"/>
                                          </p:val>
                                        </p:tav>
                                        <p:tav tm="100000">
                                          <p:val>
                                            <p:strVal val="#ppt_w+#ppt_h/4"/>
                                          </p:val>
                                        </p:tav>
                                      </p:tavLst>
                                    </p:anim>
                                    <p:anim to="" calcmode="lin" valueType="num">
                                      <p:cBhvr>
                                        <p:cTn id="26" dur="167" fill="hold">
                                          <p:stCondLst>
                                            <p:cond delay="125"/>
                                          </p:stCondLst>
                                        </p:cTn>
                                        <p:tgtEl>
                                          <p:spTgt spid="2"/>
                                        </p:tgtEl>
                                        <p:attrNameLst>
                                          <p:attrName>ppt_y</p:attrName>
                                        </p:attrNameLst>
                                      </p:cBhvr>
                                      <p:tavLst>
                                        <p:tav tm="0">
                                          <p:val>
                                            <p:strVal val="ppt_y"/>
                                          </p:val>
                                        </p:tav>
                                        <p:tav tm="100000">
                                          <p:val>
                                            <p:strVal val="#ppt_y-#ppt_h/3"/>
                                          </p:val>
                                        </p:tav>
                                      </p:tavLst>
                                    </p:anim>
                                    <p:anim to="" calcmode="lin" valueType="num">
                                      <p:cBhvr>
                                        <p:cTn id="27" dur="208" fill="hold">
                                          <p:stCondLst>
                                            <p:cond delay="292"/>
                                          </p:stCondLst>
                                        </p:cTn>
                                        <p:tgtEl>
                                          <p:spTgt spid="2"/>
                                        </p:tgtEl>
                                        <p:attrNameLst>
                                          <p:attrName>ppt_h</p:attrName>
                                        </p:attrNameLst>
                                      </p:cBhvr>
                                      <p:tavLst>
                                        <p:tav tm="0">
                                          <p:val>
                                            <p:strVal val="ppt_h"/>
                                          </p:val>
                                        </p:tav>
                                        <p:tav tm="100000">
                                          <p:val>
                                            <p:strVal val="#ppt_h"/>
                                          </p:val>
                                        </p:tav>
                                      </p:tavLst>
                                    </p:anim>
                                    <p:anim to="" calcmode="lin" valueType="num">
                                      <p:cBhvr>
                                        <p:cTn id="28" dur="208" fill="hold">
                                          <p:stCondLst>
                                            <p:cond delay="292"/>
                                          </p:stCondLst>
                                        </p:cTn>
                                        <p:tgtEl>
                                          <p:spTgt spid="2"/>
                                        </p:tgtEl>
                                        <p:attrNameLst>
                                          <p:attrName>ppt_w</p:attrName>
                                        </p:attrNameLst>
                                      </p:cBhvr>
                                      <p:tavLst>
                                        <p:tav tm="0">
                                          <p:val>
                                            <p:strVal val="ppt_w"/>
                                          </p:val>
                                        </p:tav>
                                        <p:tav tm="100000">
                                          <p:val>
                                            <p:strVal val="#ppt_w"/>
                                          </p:val>
                                        </p:tav>
                                      </p:tavLst>
                                    </p:anim>
                                    <p:anim to="" calcmode="lin" valueType="num">
                                      <p:cBhvr>
                                        <p:cTn id="29" dur="208" fill="hold">
                                          <p:stCondLst>
                                            <p:cond delay="292"/>
                                          </p:stCondLst>
                                        </p:cTn>
                                        <p:tgtEl>
                                          <p:spTgt spid="2"/>
                                        </p:tgtEl>
                                        <p:attrNameLst>
                                          <p:attrName>ppt_y</p:attrName>
                                        </p:attrNameLst>
                                      </p:cBhvr>
                                      <p:tavLst>
                                        <p:tav tm="0">
                                          <p:val>
                                            <p:strVal val="ppt_y"/>
                                          </p:val>
                                        </p:tav>
                                        <p:tav tm="100000">
                                          <p:val>
                                            <p:strVal val="#ppt_y"/>
                                          </p:val>
                                        </p:tav>
                                      </p:tavLst>
                                    </p:anim>
                                  </p:childTnLst>
                                </p:cTn>
                              </p:par>
                            </p:childTnLst>
                          </p:cTn>
                        </p:par>
                        <p:par>
                          <p:cTn id="30" fill="hold">
                            <p:stCondLst>
                              <p:cond delay="10000"/>
                            </p:stCondLst>
                            <p:childTnLst>
                              <p:par>
                                <p:cTn id="31" presetID="2" presetClass="entr" presetSubtype="4"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250" fill="hold"/>
                                        <p:tgtEl>
                                          <p:spTgt spid="4"/>
                                        </p:tgtEl>
                                        <p:attrNameLst>
                                          <p:attrName>ppt_x</p:attrName>
                                        </p:attrNameLst>
                                      </p:cBhvr>
                                      <p:tavLst>
                                        <p:tav tm="0">
                                          <p:val>
                                            <p:strVal val="#ppt_x"/>
                                          </p:val>
                                        </p:tav>
                                        <p:tav tm="100000">
                                          <p:val>
                                            <p:strVal val="#ppt_x"/>
                                          </p:val>
                                        </p:tav>
                                      </p:tavLst>
                                    </p:anim>
                                    <p:anim calcmode="lin" valueType="num">
                                      <p:cBhvr additive="base">
                                        <p:cTn id="34"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_库_1"/>
          <p:cNvSpPr>
            <a:spLocks noChangeArrowheads="1"/>
          </p:cNvSpPr>
          <p:nvPr>
            <p:custDataLst>
              <p:tags r:id="rId1"/>
            </p:custDataLst>
          </p:nvPr>
        </p:nvSpPr>
        <p:spPr bwMode="auto">
          <a:xfrm>
            <a:off x="604911" y="2794001"/>
            <a:ext cx="5629203" cy="1603374"/>
          </a:xfrm>
          <a:prstGeom prst="rect">
            <a:avLst/>
          </a:prstGeom>
          <a:solidFill>
            <a:srgbClr val="463339"/>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lnSpc>
                <a:spcPct val="130000"/>
              </a:lnSpc>
              <a:defRPr/>
            </a:pPr>
            <a:r>
              <a:rPr lang="en-US" altLang="zh-CN" sz="3200" b="1" dirty="0">
                <a:solidFill>
                  <a:srgbClr val="FFFFFF"/>
                </a:solidFill>
                <a:latin typeface="+mn-lt"/>
                <a:ea typeface="+mn-ea"/>
              </a:rPr>
              <a:t>TITLE</a:t>
            </a:r>
            <a:endParaRPr lang="zh-CN" altLang="en-US" sz="3200" b="1" dirty="0">
              <a:solidFill>
                <a:srgbClr val="FFFFFF"/>
              </a:solidFill>
              <a:latin typeface="+mn-lt"/>
              <a:ea typeface="+mn-ea"/>
            </a:endParaRPr>
          </a:p>
        </p:txBody>
      </p:sp>
      <p:sp>
        <p:nvSpPr>
          <p:cNvPr id="3" name="PA_库_1"/>
          <p:cNvSpPr>
            <a:spLocks noChangeArrowheads="1"/>
          </p:cNvSpPr>
          <p:nvPr>
            <p:custDataLst>
              <p:tags r:id="rId2"/>
            </p:custDataLst>
          </p:nvPr>
        </p:nvSpPr>
        <p:spPr bwMode="auto">
          <a:xfrm>
            <a:off x="6770688" y="493713"/>
            <a:ext cx="1204912" cy="754062"/>
          </a:xfrm>
          <a:prstGeom prst="rect">
            <a:avLst/>
          </a:prstGeom>
          <a:solidFill>
            <a:srgbClr val="463339"/>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charset="-122"/>
            </a:endParaRPr>
          </a:p>
        </p:txBody>
      </p:sp>
      <p:sp>
        <p:nvSpPr>
          <p:cNvPr id="4" name="PA_库_2"/>
          <p:cNvSpPr>
            <a:spLocks noChangeArrowheads="1"/>
          </p:cNvSpPr>
          <p:nvPr>
            <p:custDataLst>
              <p:tags r:id="rId3"/>
            </p:custDataLst>
          </p:nvPr>
        </p:nvSpPr>
        <p:spPr bwMode="auto">
          <a:xfrm>
            <a:off x="6770688" y="5697539"/>
            <a:ext cx="1204912" cy="528637"/>
          </a:xfrm>
          <a:prstGeom prst="rect">
            <a:avLst/>
          </a:prstGeom>
          <a:solidFill>
            <a:srgbClr val="463339"/>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charset="-122"/>
            </a:endParaRPr>
          </a:p>
        </p:txBody>
      </p:sp>
      <p:sp>
        <p:nvSpPr>
          <p:cNvPr id="5" name="PA_库_3"/>
          <p:cNvSpPr>
            <a:spLocks noChangeArrowheads="1"/>
          </p:cNvSpPr>
          <p:nvPr>
            <p:custDataLst>
              <p:tags r:id="rId4"/>
            </p:custDataLst>
          </p:nvPr>
        </p:nvSpPr>
        <p:spPr bwMode="auto">
          <a:xfrm>
            <a:off x="8512176" y="4797425"/>
            <a:ext cx="2155825" cy="274638"/>
          </a:xfrm>
          <a:prstGeom prst="rect">
            <a:avLst/>
          </a:prstGeom>
          <a:solidFill>
            <a:srgbClr val="463339"/>
          </a:solidFill>
          <a:ln>
            <a:noFill/>
          </a:ln>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just" eaLnBrk="1" hangingPunct="1">
              <a:lnSpc>
                <a:spcPct val="130000"/>
              </a:lnSpc>
            </a:pPr>
            <a:endParaRPr lang="zh-CN" altLang="en-US">
              <a:solidFill>
                <a:srgbClr val="FFFFFF"/>
              </a:solidFill>
              <a:latin typeface="Calibri" panose="020F0502020204030204" pitchFamily="34" charset="0"/>
              <a:ea typeface="微软雅黑" panose="020B0503020204020204" charset="-122"/>
            </a:endParaRPr>
          </a:p>
        </p:txBody>
      </p:sp>
      <p:sp>
        <p:nvSpPr>
          <p:cNvPr id="6" name="PA_库_1"/>
          <p:cNvSpPr>
            <a:spLocks noChangeArrowheads="1"/>
          </p:cNvSpPr>
          <p:nvPr>
            <p:custDataLst>
              <p:tags r:id="rId5"/>
            </p:custDataLst>
          </p:nvPr>
        </p:nvSpPr>
        <p:spPr bwMode="auto">
          <a:xfrm>
            <a:off x="1415143" y="4157663"/>
            <a:ext cx="452528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dist">
              <a:lnSpc>
                <a:spcPct val="130000"/>
              </a:lnSpc>
              <a:buClr>
                <a:schemeClr val="accent1"/>
              </a:buClr>
              <a:defRPr/>
            </a:pPr>
            <a:r>
              <a:rPr lang="en-US" altLang="zh-CN" dirty="0">
                <a:latin typeface="+mn-lt"/>
                <a:ea typeface="+mn-ea"/>
              </a:rPr>
              <a:t>Please enter a </a:t>
            </a:r>
            <a:r>
              <a:rPr lang="en-US" altLang="zh-CN" dirty="0" err="1">
                <a:latin typeface="+mn-lt"/>
                <a:ea typeface="+mn-ea"/>
              </a:rPr>
              <a:t>titleand</a:t>
            </a:r>
            <a:r>
              <a:rPr lang="en-US" altLang="zh-CN" dirty="0">
                <a:latin typeface="+mn-lt"/>
                <a:ea typeface="+mn-ea"/>
              </a:rPr>
              <a:t> input </a:t>
            </a:r>
            <a:r>
              <a:rPr lang="en-US" altLang="zh-CN" dirty="0" err="1">
                <a:latin typeface="+mn-lt"/>
                <a:ea typeface="+mn-ea"/>
              </a:rPr>
              <a:t>therela</a:t>
            </a:r>
            <a:r>
              <a:rPr lang="en-US" altLang="zh-CN" dirty="0">
                <a:latin typeface="+mn-lt"/>
                <a:ea typeface="+mn-ea"/>
              </a:rPr>
              <a:t> </a:t>
            </a:r>
            <a:r>
              <a:rPr lang="en-US" altLang="zh-CN" dirty="0" err="1">
                <a:latin typeface="+mn-lt"/>
                <a:ea typeface="+mn-ea"/>
              </a:rPr>
              <a:t>dwords</a:t>
            </a:r>
            <a:r>
              <a:rPr lang="en-US" altLang="zh-CN" dirty="0">
                <a:latin typeface="+mn-lt"/>
                <a:ea typeface="+mn-ea"/>
              </a:rPr>
              <a:t> Please enter a </a:t>
            </a:r>
            <a:r>
              <a:rPr lang="en-US" altLang="zh-CN" dirty="0" err="1">
                <a:latin typeface="+mn-lt"/>
                <a:ea typeface="+mn-ea"/>
              </a:rPr>
              <a:t>titlePlease</a:t>
            </a:r>
            <a:r>
              <a:rPr lang="en-US" altLang="zh-CN" dirty="0">
                <a:latin typeface="+mn-lt"/>
                <a:ea typeface="+mn-ea"/>
              </a:rPr>
              <a:t> enter a title and</a:t>
            </a:r>
          </a:p>
        </p:txBody>
      </p:sp>
      <p:grpSp>
        <p:nvGrpSpPr>
          <p:cNvPr id="8" name="组合 7"/>
          <p:cNvGrpSpPr/>
          <p:nvPr/>
        </p:nvGrpSpPr>
        <p:grpSpPr>
          <a:xfrm>
            <a:off x="3314603" y="1325724"/>
            <a:ext cx="7891976" cy="4300219"/>
            <a:chOff x="3334042" y="1320800"/>
            <a:chExt cx="7891976" cy="4300219"/>
          </a:xfrm>
        </p:grpSpPr>
        <p:sp>
          <p:nvSpPr>
            <p:cNvPr id="7" name="矩形 6"/>
            <p:cNvSpPr/>
            <p:nvPr/>
          </p:nvSpPr>
          <p:spPr>
            <a:xfrm>
              <a:off x="8510591" y="2792411"/>
              <a:ext cx="2715427" cy="1379538"/>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307137" y="1325403"/>
              <a:ext cx="2133601" cy="1379538"/>
            </a:xfrm>
            <a:prstGeom prst="rect">
              <a:avLst/>
            </a:prstGeom>
            <a:blipFill>
              <a:blip r:embed="rId9"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6305552" y="2792411"/>
              <a:ext cx="2133601" cy="1379538"/>
            </a:xfrm>
            <a:prstGeom prst="rect">
              <a:avLst/>
            </a:prstGeom>
            <a:blipFill>
              <a:blip r:embed="rId10"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305551" y="4241481"/>
              <a:ext cx="2133601" cy="1379538"/>
            </a:xfrm>
            <a:prstGeom prst="rect">
              <a:avLst/>
            </a:prstGeom>
            <a:blipFill>
              <a:blip r:embed="rId11"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334042" y="1320800"/>
              <a:ext cx="2900071" cy="1379538"/>
            </a:xfrm>
            <a:prstGeom prst="rect">
              <a:avLst/>
            </a:prstGeom>
            <a:blipFill>
              <a:blip r:embed="rId1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iterate type="lt">
                                    <p:tmPct val="5000"/>
                                  </p:iterate>
                                  <p:childTnLst>
                                    <p:set>
                                      <p:cBhvr>
                                        <p:cTn id="6" dur="700" fill="hold">
                                          <p:stCondLst>
                                            <p:cond delay="0"/>
                                          </p:stCondLst>
                                        </p:cTn>
                                        <p:tgtEl>
                                          <p:spTgt spid="2"/>
                                        </p:tgtEl>
                                        <p:attrNameLst>
                                          <p:attrName>style.visibility</p:attrName>
                                        </p:attrNameLst>
                                      </p:cBhvr>
                                      <p:to>
                                        <p:strVal val="visible"/>
                                      </p:to>
                                    </p:set>
                                    <p:animEffect filter="fade">
                                      <p:cBhvr>
                                        <p:cTn id="7" dur="700">
                                          <p:stCondLst>
                                            <p:cond delay="0"/>
                                          </p:stCondLst>
                                        </p:cTn>
                                        <p:tgtEl>
                                          <p:spTgt spid="2"/>
                                        </p:tgtEl>
                                      </p:cBhvr>
                                    </p:animEffect>
                                    <p:anim to="" calcmode="lin" valueType="num">
                                      <p:cBhvr>
                                        <p:cTn id="8" dur="700" fill="hold">
                                          <p:stCondLst>
                                            <p:cond delay="0"/>
                                          </p:stCondLst>
                                        </p:cTn>
                                        <p:tgtEl>
                                          <p:spTgt spid="2"/>
                                        </p:tgtEl>
                                        <p:attrNameLst>
                                          <p:attrName>ppt_y</p:attrName>
                                        </p:attrNameLst>
                                      </p:cBhvr>
                                      <p:tavLst>
                                        <p:tav tm="0" fmla="#ppt_y-#ppt_h*((1.5-1.5*$)^2-(1.5-1.5*$)^3)">
                                          <p:val>
                                            <p:fltVal val="0"/>
                                          </p:val>
                                        </p:tav>
                                        <p:tav tm="100000">
                                          <p:val>
                                            <p:fltVal val="1"/>
                                          </p:val>
                                        </p:tav>
                                      </p:tavLst>
                                    </p:anim>
                                  </p:childTnLst>
                                </p:cTn>
                              </p:par>
                              <p:par>
                                <p:cTn id="9" presetID="0" presetClass="entr" presetSubtype="0" fill="hold" grpId="0" nodeType="withEffect">
                                  <p:stCondLst>
                                    <p:cond delay="0"/>
                                  </p:stCondLst>
                                  <p:iterate type="lt">
                                    <p:tmPct val="5000"/>
                                  </p:iterate>
                                  <p:childTnLst>
                                    <p:set>
                                      <p:cBhvr>
                                        <p:cTn id="10" dur="700" fill="hold">
                                          <p:stCondLst>
                                            <p:cond delay="0"/>
                                          </p:stCondLst>
                                        </p:cTn>
                                        <p:tgtEl>
                                          <p:spTgt spid="6"/>
                                        </p:tgtEl>
                                        <p:attrNameLst>
                                          <p:attrName>style.visibility</p:attrName>
                                        </p:attrNameLst>
                                      </p:cBhvr>
                                      <p:to>
                                        <p:strVal val="visible"/>
                                      </p:to>
                                    </p:set>
                                    <p:animEffect filter="fade">
                                      <p:cBhvr>
                                        <p:cTn id="11" dur="700">
                                          <p:stCondLst>
                                            <p:cond delay="0"/>
                                          </p:stCondLst>
                                        </p:cTn>
                                        <p:tgtEl>
                                          <p:spTgt spid="6"/>
                                        </p:tgtEl>
                                      </p:cBhvr>
                                    </p:animEffect>
                                    <p:anim to="" calcmode="lin" valueType="num">
                                      <p:cBhvr>
                                        <p:cTn id="12" dur="700" fill="hold">
                                          <p:stCondLst>
                                            <p:cond delay="0"/>
                                          </p:stCondLst>
                                        </p:cTn>
                                        <p:tgtEl>
                                          <p:spTgt spid="6"/>
                                        </p:tgtEl>
                                        <p:attrNameLst>
                                          <p:attrName>ppt_y</p:attrName>
                                        </p:attrNameLst>
                                      </p:cBhvr>
                                      <p:tavLst>
                                        <p:tav tm="0" fmla="#ppt_y-#ppt_h*((1.5-1.5*$)^2-(1.5-1.5*$)^3)">
                                          <p:val>
                                            <p:fltVal val="0"/>
                                          </p:val>
                                        </p:tav>
                                        <p:tav tm="100000">
                                          <p:val>
                                            <p:fltVal val="1"/>
                                          </p:val>
                                        </p:tav>
                                      </p:tavLst>
                                    </p:anim>
                                  </p:childTnLst>
                                </p:cTn>
                              </p:par>
                            </p:childTnLst>
                          </p:cTn>
                        </p:par>
                        <p:par>
                          <p:cTn id="13" fill="hold">
                            <p:stCondLst>
                              <p:cond delay="3779"/>
                            </p:stCondLst>
                            <p:childTnLst>
                              <p:par>
                                <p:cTn id="14" presetID="0" presetClass="entr" presetSubtype="0" fill="hold" grpId="0" nodeType="afterEffect">
                                  <p:stCondLst>
                                    <p:cond delay="0"/>
                                  </p:stCondLst>
                                  <p:iterate type="lt">
                                    <p:tmPct val="5000"/>
                                  </p:iterate>
                                  <p:childTnLst>
                                    <p:set>
                                      <p:cBhvr>
                                        <p:cTn id="15" dur="700" fill="hold">
                                          <p:stCondLst>
                                            <p:cond delay="0"/>
                                          </p:stCondLst>
                                        </p:cTn>
                                        <p:tgtEl>
                                          <p:spTgt spid="3"/>
                                        </p:tgtEl>
                                        <p:attrNameLst>
                                          <p:attrName>style.visibility</p:attrName>
                                        </p:attrNameLst>
                                      </p:cBhvr>
                                      <p:to>
                                        <p:strVal val="visible"/>
                                      </p:to>
                                    </p:set>
                                    <p:animEffect filter="fade">
                                      <p:cBhvr>
                                        <p:cTn id="16" dur="700">
                                          <p:stCondLst>
                                            <p:cond delay="0"/>
                                          </p:stCondLst>
                                        </p:cTn>
                                        <p:tgtEl>
                                          <p:spTgt spid="3"/>
                                        </p:tgtEl>
                                      </p:cBhvr>
                                    </p:animEffect>
                                    <p:anim to="" calcmode="lin" valueType="num">
                                      <p:cBhvr>
                                        <p:cTn id="17" dur="700" fill="hold">
                                          <p:stCondLst>
                                            <p:cond delay="0"/>
                                          </p:stCondLst>
                                        </p:cTn>
                                        <p:tgtEl>
                                          <p:spTgt spid="3"/>
                                        </p:tgtEl>
                                        <p:attrNameLst>
                                          <p:attrName>ppt_y</p:attrName>
                                        </p:attrNameLst>
                                      </p:cBhvr>
                                      <p:tavLst>
                                        <p:tav tm="0" fmla="#ppt_y-#ppt_h*((1.5-1.5*$)^2-(1.5-1.5*$)^3)">
                                          <p:val>
                                            <p:fltVal val="0"/>
                                          </p:val>
                                        </p:tav>
                                        <p:tav tm="100000">
                                          <p:val>
                                            <p:fltVal val="1"/>
                                          </p:val>
                                        </p:tav>
                                      </p:tavLst>
                                    </p:anim>
                                  </p:childTnLst>
                                </p:cTn>
                              </p:par>
                            </p:childTnLst>
                          </p:cTn>
                        </p:par>
                        <p:par>
                          <p:cTn id="18" fill="hold">
                            <p:stCondLst>
                              <p:cond delay="4480"/>
                            </p:stCondLst>
                            <p:childTnLst>
                              <p:par>
                                <p:cTn id="19" presetID="0" presetClass="entr" presetSubtype="0" fill="hold" grpId="0" nodeType="afterEffect">
                                  <p:stCondLst>
                                    <p:cond delay="0"/>
                                  </p:stCondLst>
                                  <p:iterate type="lt">
                                    <p:tmPct val="5000"/>
                                  </p:iterate>
                                  <p:childTnLst>
                                    <p:set>
                                      <p:cBhvr>
                                        <p:cTn id="20" dur="700" fill="hold">
                                          <p:stCondLst>
                                            <p:cond delay="0"/>
                                          </p:stCondLst>
                                        </p:cTn>
                                        <p:tgtEl>
                                          <p:spTgt spid="5"/>
                                        </p:tgtEl>
                                        <p:attrNameLst>
                                          <p:attrName>style.visibility</p:attrName>
                                        </p:attrNameLst>
                                      </p:cBhvr>
                                      <p:to>
                                        <p:strVal val="visible"/>
                                      </p:to>
                                    </p:set>
                                    <p:animEffect filter="fade">
                                      <p:cBhvr>
                                        <p:cTn id="21" dur="700">
                                          <p:stCondLst>
                                            <p:cond delay="0"/>
                                          </p:stCondLst>
                                        </p:cTn>
                                        <p:tgtEl>
                                          <p:spTgt spid="5"/>
                                        </p:tgtEl>
                                      </p:cBhvr>
                                    </p:animEffect>
                                    <p:anim to="" calcmode="lin" valueType="num">
                                      <p:cBhvr>
                                        <p:cTn id="22" dur="700" fill="hold">
                                          <p:stCondLst>
                                            <p:cond delay="0"/>
                                          </p:stCondLst>
                                        </p:cTn>
                                        <p:tgtEl>
                                          <p:spTgt spid="5"/>
                                        </p:tgtEl>
                                        <p:attrNameLst>
                                          <p:attrName>ppt_y</p:attrName>
                                        </p:attrNameLst>
                                      </p:cBhvr>
                                      <p:tavLst>
                                        <p:tav tm="0" fmla="#ppt_y-#ppt_h*((1.5-1.5*$)^2-(1.5-1.5*$)^3)">
                                          <p:val>
                                            <p:fltVal val="0"/>
                                          </p:val>
                                        </p:tav>
                                        <p:tav tm="100000">
                                          <p:val>
                                            <p:fltVal val="1"/>
                                          </p:val>
                                        </p:tav>
                                      </p:tavLst>
                                    </p:anim>
                                  </p:childTnLst>
                                </p:cTn>
                              </p:par>
                            </p:childTnLst>
                          </p:cTn>
                        </p:par>
                        <p:par>
                          <p:cTn id="23" fill="hold">
                            <p:stCondLst>
                              <p:cond delay="5179"/>
                            </p:stCondLst>
                            <p:childTnLst>
                              <p:par>
                                <p:cTn id="24" presetID="0" presetClass="entr" presetSubtype="0" fill="hold" grpId="0" nodeType="afterEffect">
                                  <p:stCondLst>
                                    <p:cond delay="0"/>
                                  </p:stCondLst>
                                  <p:iterate type="lt">
                                    <p:tmPct val="5000"/>
                                  </p:iterate>
                                  <p:childTnLst>
                                    <p:set>
                                      <p:cBhvr>
                                        <p:cTn id="25" dur="700" fill="hold">
                                          <p:stCondLst>
                                            <p:cond delay="0"/>
                                          </p:stCondLst>
                                        </p:cTn>
                                        <p:tgtEl>
                                          <p:spTgt spid="4"/>
                                        </p:tgtEl>
                                        <p:attrNameLst>
                                          <p:attrName>style.visibility</p:attrName>
                                        </p:attrNameLst>
                                      </p:cBhvr>
                                      <p:to>
                                        <p:strVal val="visible"/>
                                      </p:to>
                                    </p:set>
                                    <p:animEffect filter="fade">
                                      <p:cBhvr>
                                        <p:cTn id="26" dur="700">
                                          <p:stCondLst>
                                            <p:cond delay="0"/>
                                          </p:stCondLst>
                                        </p:cTn>
                                        <p:tgtEl>
                                          <p:spTgt spid="4"/>
                                        </p:tgtEl>
                                      </p:cBhvr>
                                    </p:animEffect>
                                    <p:anim to="" calcmode="lin" valueType="num">
                                      <p:cBhvr>
                                        <p:cTn id="27" dur="700" fill="hold">
                                          <p:stCondLst>
                                            <p:cond delay="0"/>
                                          </p:stCondLst>
                                        </p:cTn>
                                        <p:tgtEl>
                                          <p:spTgt spid="4"/>
                                        </p:tgtEl>
                                        <p:attrNameLst>
                                          <p:attrName>ppt_y</p:attrName>
                                        </p:attrNameLst>
                                      </p:cBhvr>
                                      <p:tavLst>
                                        <p:tav tm="0" fmla="#ppt_y-#ppt_h*((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cstate="email"/>
          <a:stretch>
            <a:fillRect/>
          </a:stretch>
        </p:blipFill>
        <p:spPr>
          <a:xfrm>
            <a:off x="-94185" y="-1665582"/>
            <a:ext cx="5883406" cy="8820959"/>
          </a:xfrm>
          <a:prstGeom prst="rect">
            <a:avLst/>
          </a:prstGeom>
          <a:effectLst>
            <a:outerShdw blurRad="50800" dist="38100" dir="2700000" algn="tl" rotWithShape="0">
              <a:prstClr val="black">
                <a:alpha val="40000"/>
              </a:prstClr>
            </a:outerShdw>
          </a:effectLst>
        </p:spPr>
      </p:pic>
      <p:sp>
        <p:nvSpPr>
          <p:cNvPr id="22" name="矩形 21"/>
          <p:cNvSpPr/>
          <p:nvPr/>
        </p:nvSpPr>
        <p:spPr>
          <a:xfrm>
            <a:off x="5908192" y="0"/>
            <a:ext cx="1495907" cy="6858000"/>
          </a:xfrm>
          <a:prstGeom prst="rect">
            <a:avLst/>
          </a:prstGeom>
          <a:solidFill>
            <a:srgbClr val="FEC0BD">
              <a:alpha val="6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28"/>
          <p:cNvSpPr txBox="1">
            <a:spLocks noChangeArrowheads="1"/>
          </p:cNvSpPr>
          <p:nvPr>
            <p:custDataLst>
              <p:tags r:id="rId1"/>
            </p:custDataLst>
          </p:nvPr>
        </p:nvSpPr>
        <p:spPr bwMode="auto">
          <a:xfrm>
            <a:off x="6346742" y="1892480"/>
            <a:ext cx="800219"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r>
              <a:rPr lang="en-US" altLang="zh-CN" sz="4000" dirty="0">
                <a:solidFill>
                  <a:srgbClr val="573E38"/>
                </a:solidFill>
                <a:latin typeface="微软雅黑" panose="020B0503020204020204" charset="-122"/>
                <a:ea typeface="微软雅黑" panose="020B0503020204020204" charset="-122"/>
              </a:rPr>
              <a:t>Contents</a:t>
            </a:r>
          </a:p>
        </p:txBody>
      </p:sp>
      <p:grpSp>
        <p:nvGrpSpPr>
          <p:cNvPr id="26" name="组合 25"/>
          <p:cNvGrpSpPr/>
          <p:nvPr/>
        </p:nvGrpSpPr>
        <p:grpSpPr>
          <a:xfrm>
            <a:off x="5397586" y="682465"/>
            <a:ext cx="753163" cy="5493069"/>
            <a:chOff x="3847534" y="693419"/>
            <a:chExt cx="753163" cy="5493069"/>
          </a:xfrm>
        </p:grpSpPr>
        <p:grpSp>
          <p:nvGrpSpPr>
            <p:cNvPr id="27" name="组合 26"/>
            <p:cNvGrpSpPr/>
            <p:nvPr/>
          </p:nvGrpSpPr>
          <p:grpSpPr>
            <a:xfrm>
              <a:off x="3847534" y="693419"/>
              <a:ext cx="753163" cy="200979"/>
              <a:chOff x="3240139" y="727709"/>
              <a:chExt cx="753163" cy="200979"/>
            </a:xfrm>
          </p:grpSpPr>
          <p:sp>
            <p:nvSpPr>
              <p:cNvPr id="84" name="椭圆 8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8" name="组合 27"/>
            <p:cNvGrpSpPr/>
            <p:nvPr/>
          </p:nvGrpSpPr>
          <p:grpSpPr>
            <a:xfrm>
              <a:off x="3847534" y="1071425"/>
              <a:ext cx="753163" cy="200979"/>
              <a:chOff x="3240139" y="727709"/>
              <a:chExt cx="753163" cy="200979"/>
            </a:xfrm>
          </p:grpSpPr>
          <p:sp>
            <p:nvSpPr>
              <p:cNvPr id="81" name="椭圆 8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8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9" name="组合 28"/>
            <p:cNvGrpSpPr/>
            <p:nvPr/>
          </p:nvGrpSpPr>
          <p:grpSpPr>
            <a:xfrm>
              <a:off x="3847534" y="1449431"/>
              <a:ext cx="753163" cy="200979"/>
              <a:chOff x="3240139" y="727709"/>
              <a:chExt cx="753163" cy="200979"/>
            </a:xfrm>
          </p:grpSpPr>
          <p:sp>
            <p:nvSpPr>
              <p:cNvPr id="78" name="椭圆 7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椭圆 7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圆角矩形 7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0" name="组合 29"/>
            <p:cNvGrpSpPr/>
            <p:nvPr/>
          </p:nvGrpSpPr>
          <p:grpSpPr>
            <a:xfrm>
              <a:off x="3847534" y="1827437"/>
              <a:ext cx="753163" cy="200979"/>
              <a:chOff x="3240139" y="727709"/>
              <a:chExt cx="753163" cy="200979"/>
            </a:xfrm>
          </p:grpSpPr>
          <p:sp>
            <p:nvSpPr>
              <p:cNvPr id="75" name="椭圆 7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圆角矩形 7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1" name="组合 30"/>
            <p:cNvGrpSpPr/>
            <p:nvPr/>
          </p:nvGrpSpPr>
          <p:grpSpPr>
            <a:xfrm>
              <a:off x="3847534" y="2205443"/>
              <a:ext cx="753163" cy="200979"/>
              <a:chOff x="3240139" y="727709"/>
              <a:chExt cx="753163" cy="200979"/>
            </a:xfrm>
          </p:grpSpPr>
          <p:sp>
            <p:nvSpPr>
              <p:cNvPr id="72" name="椭圆 7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圆角矩形 7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2" name="组合 31"/>
            <p:cNvGrpSpPr/>
            <p:nvPr/>
          </p:nvGrpSpPr>
          <p:grpSpPr>
            <a:xfrm>
              <a:off x="3847534" y="2583449"/>
              <a:ext cx="753163" cy="200979"/>
              <a:chOff x="3240139" y="727709"/>
              <a:chExt cx="753163" cy="200979"/>
            </a:xfrm>
          </p:grpSpPr>
          <p:sp>
            <p:nvSpPr>
              <p:cNvPr id="69" name="椭圆 6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圆角矩形 7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3" name="组合 32"/>
            <p:cNvGrpSpPr/>
            <p:nvPr/>
          </p:nvGrpSpPr>
          <p:grpSpPr>
            <a:xfrm>
              <a:off x="3847534" y="2961455"/>
              <a:ext cx="753163" cy="200979"/>
              <a:chOff x="3240139" y="727709"/>
              <a:chExt cx="753163" cy="200979"/>
            </a:xfrm>
          </p:grpSpPr>
          <p:sp>
            <p:nvSpPr>
              <p:cNvPr id="66" name="椭圆 6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4" name="组合 33"/>
            <p:cNvGrpSpPr/>
            <p:nvPr/>
          </p:nvGrpSpPr>
          <p:grpSpPr>
            <a:xfrm>
              <a:off x="3847534" y="3339461"/>
              <a:ext cx="753163" cy="200979"/>
              <a:chOff x="3240139" y="727709"/>
              <a:chExt cx="753163" cy="200979"/>
            </a:xfrm>
          </p:grpSpPr>
          <p:sp>
            <p:nvSpPr>
              <p:cNvPr id="63" name="椭圆 6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圆角矩形 6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5" name="组合 34"/>
            <p:cNvGrpSpPr/>
            <p:nvPr/>
          </p:nvGrpSpPr>
          <p:grpSpPr>
            <a:xfrm>
              <a:off x="3847534" y="3717467"/>
              <a:ext cx="753163" cy="200979"/>
              <a:chOff x="3240139" y="727709"/>
              <a:chExt cx="753163" cy="200979"/>
            </a:xfrm>
          </p:grpSpPr>
          <p:sp>
            <p:nvSpPr>
              <p:cNvPr id="60" name="椭圆 5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6" name="组合 35"/>
            <p:cNvGrpSpPr/>
            <p:nvPr/>
          </p:nvGrpSpPr>
          <p:grpSpPr>
            <a:xfrm>
              <a:off x="3847534" y="4095473"/>
              <a:ext cx="753163" cy="200979"/>
              <a:chOff x="3240139" y="727709"/>
              <a:chExt cx="753163" cy="200979"/>
            </a:xfrm>
          </p:grpSpPr>
          <p:sp>
            <p:nvSpPr>
              <p:cNvPr id="57" name="椭圆 5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椭圆 5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圆角矩形 5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7" name="组合 36"/>
            <p:cNvGrpSpPr/>
            <p:nvPr/>
          </p:nvGrpSpPr>
          <p:grpSpPr>
            <a:xfrm>
              <a:off x="3847534" y="4473479"/>
              <a:ext cx="753163" cy="200979"/>
              <a:chOff x="3240139" y="727709"/>
              <a:chExt cx="753163" cy="200979"/>
            </a:xfrm>
          </p:grpSpPr>
          <p:sp>
            <p:nvSpPr>
              <p:cNvPr id="54" name="椭圆 5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8" name="组合 37"/>
            <p:cNvGrpSpPr/>
            <p:nvPr/>
          </p:nvGrpSpPr>
          <p:grpSpPr>
            <a:xfrm>
              <a:off x="3847534" y="4851485"/>
              <a:ext cx="753163" cy="200979"/>
              <a:chOff x="3240139" y="727709"/>
              <a:chExt cx="753163" cy="200979"/>
            </a:xfrm>
          </p:grpSpPr>
          <p:sp>
            <p:nvSpPr>
              <p:cNvPr id="51" name="椭圆 5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椭圆 5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圆角矩形 5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9" name="组合 38"/>
            <p:cNvGrpSpPr/>
            <p:nvPr/>
          </p:nvGrpSpPr>
          <p:grpSpPr>
            <a:xfrm>
              <a:off x="3847534" y="5229491"/>
              <a:ext cx="753163" cy="200979"/>
              <a:chOff x="3240139" y="727709"/>
              <a:chExt cx="753163" cy="200979"/>
            </a:xfrm>
          </p:grpSpPr>
          <p:sp>
            <p:nvSpPr>
              <p:cNvPr id="48" name="椭圆 4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圆角矩形 4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0" name="组合 39"/>
            <p:cNvGrpSpPr/>
            <p:nvPr/>
          </p:nvGrpSpPr>
          <p:grpSpPr>
            <a:xfrm>
              <a:off x="3847534" y="5607497"/>
              <a:ext cx="753163" cy="200979"/>
              <a:chOff x="3240139" y="727709"/>
              <a:chExt cx="753163" cy="200979"/>
            </a:xfrm>
          </p:grpSpPr>
          <p:sp>
            <p:nvSpPr>
              <p:cNvPr id="45" name="椭圆 4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圆角矩形 4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1" name="组合 40"/>
            <p:cNvGrpSpPr/>
            <p:nvPr/>
          </p:nvGrpSpPr>
          <p:grpSpPr>
            <a:xfrm>
              <a:off x="3847534" y="5985509"/>
              <a:ext cx="753163" cy="200979"/>
              <a:chOff x="3240139" y="727709"/>
              <a:chExt cx="753163" cy="200979"/>
            </a:xfrm>
          </p:grpSpPr>
          <p:sp>
            <p:nvSpPr>
              <p:cNvPr id="42" name="椭圆 4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grpSp>
        <p:nvGrpSpPr>
          <p:cNvPr id="87" name="440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6633349" y="-689"/>
            <a:ext cx="4562358" cy="6858000"/>
            <a:chOff x="702449" y="0"/>
            <a:chExt cx="4562358" cy="6858000"/>
          </a:xfrm>
        </p:grpSpPr>
        <p:grpSp>
          <p:nvGrpSpPr>
            <p:cNvPr id="88" name="îşlíďe"/>
            <p:cNvGrpSpPr/>
            <p:nvPr/>
          </p:nvGrpSpPr>
          <p:grpSpPr>
            <a:xfrm>
              <a:off x="4622143" y="0"/>
              <a:ext cx="642664" cy="6858000"/>
              <a:chOff x="4622143" y="0"/>
              <a:chExt cx="642664" cy="6858000"/>
            </a:xfrm>
          </p:grpSpPr>
          <p:sp>
            <p:nvSpPr>
              <p:cNvPr id="97" name="iṥľîḍê"/>
              <p:cNvSpPr/>
              <p:nvPr/>
            </p:nvSpPr>
            <p:spPr bwMode="auto">
              <a:xfrm>
                <a:off x="4907471" y="0"/>
                <a:ext cx="72008" cy="6858000"/>
              </a:xfrm>
              <a:prstGeom prst="rect">
                <a:avLst/>
              </a:prstGeom>
              <a:solidFill>
                <a:srgbClr val="FEC0BD"/>
              </a:solidFill>
              <a:ln w="19050">
                <a:noFill/>
                <a:round/>
              </a:ln>
            </p:spPr>
            <p:txBody>
              <a:bodyPr anchor="ctr"/>
              <a:lstStyle/>
              <a:p>
                <a:pPr algn="ctr"/>
                <a:endParaRPr/>
              </a:p>
            </p:txBody>
          </p:sp>
          <p:sp>
            <p:nvSpPr>
              <p:cNvPr id="98" name="îṩ1iďé"/>
              <p:cNvSpPr/>
              <p:nvPr/>
            </p:nvSpPr>
            <p:spPr bwMode="auto">
              <a:xfrm>
                <a:off x="4622143" y="1148197"/>
                <a:ext cx="642664" cy="642664"/>
              </a:xfrm>
              <a:prstGeom prst="ellipse">
                <a:avLst/>
              </a:prstGeom>
              <a:solidFill>
                <a:schemeClr val="bg1"/>
              </a:solidFill>
              <a:ln w="57150">
                <a:solidFill>
                  <a:schemeClr val="bg1"/>
                </a:solidFill>
                <a:round/>
              </a:ln>
            </p:spPr>
            <p:txBody>
              <a:bodyPr rot="0" spcFirstLastPara="0" vert="horz" wrap="none" lIns="90000" tIns="46800" rIns="90000" bIns="46800" anchor="ctr" anchorCtr="1" forceAA="0" compatLnSpc="1">
                <a:normAutofit fontScale="92500" lnSpcReduction="10000"/>
              </a:bodyPr>
              <a:lstStyle/>
              <a:p>
                <a:pPr algn="ctr"/>
                <a:r>
                  <a:rPr lang="en-US" altLang="zh-CN" sz="2800" dirty="0">
                    <a:solidFill>
                      <a:srgbClr val="573E38"/>
                    </a:solidFill>
                    <a:latin typeface="Impact" panose="020B0806030902050204" pitchFamily="34" charset="0"/>
                  </a:rPr>
                  <a:t>01</a:t>
                </a:r>
              </a:p>
            </p:txBody>
          </p:sp>
          <p:sp>
            <p:nvSpPr>
              <p:cNvPr id="99" name="ïṧḷidé"/>
              <p:cNvSpPr/>
              <p:nvPr/>
            </p:nvSpPr>
            <p:spPr bwMode="auto">
              <a:xfrm>
                <a:off x="4622143" y="2557843"/>
                <a:ext cx="642664" cy="642664"/>
              </a:xfrm>
              <a:prstGeom prst="ellipse">
                <a:avLst/>
              </a:prstGeom>
              <a:solidFill>
                <a:schemeClr val="bg1"/>
              </a:solidFill>
              <a:ln w="57150">
                <a:solidFill>
                  <a:schemeClr val="bg1"/>
                </a:solidFill>
                <a:round/>
              </a:ln>
            </p:spPr>
            <p:txBody>
              <a:bodyPr rot="0" spcFirstLastPara="0" vert="horz" wrap="none" lIns="90000" tIns="46800" rIns="90000" bIns="46800" anchor="ctr" anchorCtr="1" forceAA="0" compatLnSpc="1">
                <a:normAutofit fontScale="92500" lnSpcReduction="10000"/>
              </a:bodyPr>
              <a:lstStyle/>
              <a:p>
                <a:pPr algn="ctr"/>
                <a:r>
                  <a:rPr lang="en-US" altLang="zh-CN" sz="2800">
                    <a:solidFill>
                      <a:srgbClr val="573E38"/>
                    </a:solidFill>
                    <a:latin typeface="Impact" panose="020B0806030902050204" pitchFamily="34" charset="0"/>
                  </a:rPr>
                  <a:t>02</a:t>
                </a:r>
              </a:p>
            </p:txBody>
          </p:sp>
          <p:sp>
            <p:nvSpPr>
              <p:cNvPr id="100" name="íṡļiďé"/>
              <p:cNvSpPr/>
              <p:nvPr/>
            </p:nvSpPr>
            <p:spPr bwMode="auto">
              <a:xfrm>
                <a:off x="4622143" y="3967489"/>
                <a:ext cx="642664" cy="642664"/>
              </a:xfrm>
              <a:prstGeom prst="ellipse">
                <a:avLst/>
              </a:prstGeom>
              <a:solidFill>
                <a:schemeClr val="bg1"/>
              </a:solidFill>
              <a:ln w="57150">
                <a:solidFill>
                  <a:schemeClr val="bg1"/>
                </a:solidFill>
                <a:round/>
              </a:ln>
            </p:spPr>
            <p:txBody>
              <a:bodyPr rot="0" spcFirstLastPara="0" vert="horz" wrap="none" lIns="90000" tIns="46800" rIns="90000" bIns="46800" anchor="ctr" anchorCtr="1" forceAA="0" compatLnSpc="1">
                <a:normAutofit fontScale="92500" lnSpcReduction="10000"/>
              </a:bodyPr>
              <a:lstStyle/>
              <a:p>
                <a:pPr algn="ctr"/>
                <a:r>
                  <a:rPr lang="en-US" altLang="zh-CN" sz="2800" dirty="0">
                    <a:solidFill>
                      <a:srgbClr val="573E38"/>
                    </a:solidFill>
                    <a:latin typeface="Impact" panose="020B0806030902050204" pitchFamily="34" charset="0"/>
                  </a:rPr>
                  <a:t>03</a:t>
                </a:r>
              </a:p>
            </p:txBody>
          </p:sp>
          <p:sp>
            <p:nvSpPr>
              <p:cNvPr id="101" name="íşļiḑé"/>
              <p:cNvSpPr/>
              <p:nvPr/>
            </p:nvSpPr>
            <p:spPr bwMode="auto">
              <a:xfrm>
                <a:off x="4622143" y="5377136"/>
                <a:ext cx="642664" cy="642664"/>
              </a:xfrm>
              <a:prstGeom prst="ellipse">
                <a:avLst/>
              </a:prstGeom>
              <a:solidFill>
                <a:schemeClr val="bg1"/>
              </a:solidFill>
              <a:ln w="57150">
                <a:solidFill>
                  <a:schemeClr val="bg1"/>
                </a:solidFill>
                <a:round/>
              </a:ln>
            </p:spPr>
            <p:txBody>
              <a:bodyPr rot="0" spcFirstLastPara="0" vert="horz" wrap="none" lIns="90000" tIns="46800" rIns="90000" bIns="46800" anchor="ctr" anchorCtr="1" forceAA="0" compatLnSpc="1">
                <a:normAutofit fontScale="92500" lnSpcReduction="10000"/>
              </a:bodyPr>
              <a:lstStyle/>
              <a:p>
                <a:pPr algn="ctr"/>
                <a:r>
                  <a:rPr lang="en-US" altLang="zh-CN" sz="2800">
                    <a:solidFill>
                      <a:srgbClr val="573E38"/>
                    </a:solidFill>
                    <a:latin typeface="Impact" panose="020B0806030902050204" pitchFamily="34" charset="0"/>
                  </a:rPr>
                  <a:t>04</a:t>
                </a:r>
              </a:p>
            </p:txBody>
          </p:sp>
        </p:grpSp>
        <p:sp>
          <p:nvSpPr>
            <p:cNvPr id="89" name="iślîḋe"/>
            <p:cNvSpPr txBox="1"/>
            <p:nvPr/>
          </p:nvSpPr>
          <p:spPr>
            <a:xfrm>
              <a:off x="702449" y="5246982"/>
              <a:ext cx="3728551" cy="381143"/>
            </a:xfrm>
            <a:prstGeom prst="rect">
              <a:avLst/>
            </a:prstGeom>
            <a:noFill/>
          </p:spPr>
          <p:txBody>
            <a:bodyPr wrap="none" lIns="90000" tIns="46800" rIns="90000" bIns="46800" anchor="b" anchorCtr="0">
              <a:normAutofit/>
            </a:bodyPr>
            <a:lstStyle/>
            <a:p>
              <a:pPr algn="r"/>
              <a:r>
                <a:rPr lang="zh-CN" altLang="en-US" sz="1600" b="1" dirty="0">
                  <a:solidFill>
                    <a:srgbClr val="573E38"/>
                  </a:solidFill>
                  <a:latin typeface="微软雅黑" panose="020B0503020204020204" charset="-122"/>
                  <a:ea typeface="微软雅黑" panose="020B0503020204020204" charset="-122"/>
                </a:rPr>
                <a:t>输入文本内容</a:t>
              </a:r>
            </a:p>
          </p:txBody>
        </p:sp>
        <p:sp>
          <p:nvSpPr>
            <p:cNvPr id="90" name="îṩḷiḑè"/>
            <p:cNvSpPr txBox="1"/>
            <p:nvPr/>
          </p:nvSpPr>
          <p:spPr>
            <a:xfrm>
              <a:off x="702449" y="5628125"/>
              <a:ext cx="3728551" cy="502775"/>
            </a:xfrm>
            <a:prstGeom prst="rect">
              <a:avLst/>
            </a:prstGeom>
          </p:spPr>
          <p:txBody>
            <a:bodyPr vert="horz" wrap="square" lIns="90000" tIns="46800" rIns="90000" bIns="46800" anchor="t" anchorCtr="0">
              <a:normAutofit fontScale="92500" lnSpcReduction="10000"/>
            </a:bodyPr>
            <a:lstStyle/>
            <a:p>
              <a:pPr marL="171450" indent="-171450" algn="r">
                <a:lnSpc>
                  <a:spcPct val="150000"/>
                </a:lnSpc>
                <a:buFont typeface="Arial" panose="020B0604020202020204" pitchFamily="34" charset="0"/>
                <a:buChar char="•"/>
              </a:pPr>
              <a:r>
                <a:rPr lang="en-US" altLang="zh-CN" sz="1050" dirty="0"/>
                <a:t>Please enter what you need </a:t>
              </a:r>
            </a:p>
            <a:p>
              <a:pPr marL="171450" indent="-171450" algn="r">
                <a:lnSpc>
                  <a:spcPct val="150000"/>
                </a:lnSpc>
                <a:buFont typeface="Arial" panose="020B0604020202020204" pitchFamily="34" charset="0"/>
                <a:buChar char="•"/>
              </a:pPr>
              <a:r>
                <a:rPr lang="en-US" altLang="zh-CN" sz="1050" dirty="0"/>
                <a:t>Please enter what you need here……</a:t>
              </a:r>
            </a:p>
          </p:txBody>
        </p:sp>
        <p:sp>
          <p:nvSpPr>
            <p:cNvPr id="91" name="îṥľiḓé"/>
            <p:cNvSpPr txBox="1"/>
            <p:nvPr/>
          </p:nvSpPr>
          <p:spPr>
            <a:xfrm>
              <a:off x="702449" y="3868173"/>
              <a:ext cx="3728551" cy="381143"/>
            </a:xfrm>
            <a:prstGeom prst="rect">
              <a:avLst/>
            </a:prstGeom>
            <a:noFill/>
          </p:spPr>
          <p:txBody>
            <a:bodyPr wrap="none" lIns="90000" tIns="46800" rIns="90000" bIns="46800" anchor="b" anchorCtr="0">
              <a:normAutofit/>
            </a:bodyPr>
            <a:lstStyle/>
            <a:p>
              <a:pPr algn="r"/>
              <a:r>
                <a:rPr lang="zh-CN" altLang="en-US" sz="1600" b="1" dirty="0">
                  <a:solidFill>
                    <a:srgbClr val="573E38"/>
                  </a:solidFill>
                  <a:latin typeface="微软雅黑" panose="020B0503020204020204" charset="-122"/>
                  <a:ea typeface="微软雅黑" panose="020B0503020204020204" charset="-122"/>
                </a:rPr>
                <a:t>输入文本内容</a:t>
              </a:r>
            </a:p>
          </p:txBody>
        </p:sp>
        <p:sp>
          <p:nvSpPr>
            <p:cNvPr id="92" name="íṩḷíďè"/>
            <p:cNvSpPr txBox="1"/>
            <p:nvPr/>
          </p:nvSpPr>
          <p:spPr>
            <a:xfrm>
              <a:off x="702449" y="4249316"/>
              <a:ext cx="3728551" cy="502775"/>
            </a:xfrm>
            <a:prstGeom prst="rect">
              <a:avLst/>
            </a:prstGeom>
          </p:spPr>
          <p:txBody>
            <a:bodyPr vert="horz" wrap="square" lIns="90000" tIns="46800" rIns="90000" bIns="46800" anchor="t" anchorCtr="0">
              <a:normAutofit fontScale="92500" lnSpcReduction="10000"/>
            </a:bodyPr>
            <a:lstStyle/>
            <a:p>
              <a:pPr marL="171450" indent="-171450" algn="r">
                <a:lnSpc>
                  <a:spcPct val="150000"/>
                </a:lnSpc>
                <a:buFont typeface="Arial" panose="020B0604020202020204" pitchFamily="34" charset="0"/>
                <a:buChar char="•"/>
              </a:pPr>
              <a:r>
                <a:rPr lang="en-US" altLang="zh-CN" sz="1050" dirty="0"/>
                <a:t>Please enter what you need </a:t>
              </a:r>
            </a:p>
            <a:p>
              <a:pPr marL="171450" indent="-171450" algn="r">
                <a:lnSpc>
                  <a:spcPct val="150000"/>
                </a:lnSpc>
                <a:buFont typeface="Arial" panose="020B0604020202020204" pitchFamily="34" charset="0"/>
                <a:buChar char="•"/>
              </a:pPr>
              <a:r>
                <a:rPr lang="en-US" altLang="zh-CN" sz="1050" dirty="0"/>
                <a:t>Please enter what you need here……</a:t>
              </a:r>
            </a:p>
          </p:txBody>
        </p:sp>
        <p:sp>
          <p:nvSpPr>
            <p:cNvPr id="93" name="íṧļïdè"/>
            <p:cNvSpPr txBox="1"/>
            <p:nvPr/>
          </p:nvSpPr>
          <p:spPr>
            <a:xfrm>
              <a:off x="702449" y="2489364"/>
              <a:ext cx="3728551" cy="381143"/>
            </a:xfrm>
            <a:prstGeom prst="rect">
              <a:avLst/>
            </a:prstGeom>
            <a:noFill/>
          </p:spPr>
          <p:txBody>
            <a:bodyPr wrap="none" lIns="90000" tIns="46800" rIns="90000" bIns="46800" anchor="b" anchorCtr="0">
              <a:normAutofit/>
            </a:bodyPr>
            <a:lstStyle/>
            <a:p>
              <a:pPr algn="r"/>
              <a:r>
                <a:rPr lang="zh-CN" altLang="en-US" sz="1600" b="1" dirty="0">
                  <a:solidFill>
                    <a:srgbClr val="573E38"/>
                  </a:solidFill>
                  <a:latin typeface="微软雅黑" panose="020B0503020204020204" charset="-122"/>
                  <a:ea typeface="微软雅黑" panose="020B0503020204020204" charset="-122"/>
                </a:rPr>
                <a:t>输入文本内容</a:t>
              </a:r>
            </a:p>
          </p:txBody>
        </p:sp>
        <p:sp>
          <p:nvSpPr>
            <p:cNvPr id="94" name="íṥḻídé"/>
            <p:cNvSpPr txBox="1"/>
            <p:nvPr/>
          </p:nvSpPr>
          <p:spPr>
            <a:xfrm>
              <a:off x="702449" y="2870507"/>
              <a:ext cx="3728551" cy="502775"/>
            </a:xfrm>
            <a:prstGeom prst="rect">
              <a:avLst/>
            </a:prstGeom>
          </p:spPr>
          <p:txBody>
            <a:bodyPr vert="horz" wrap="square" lIns="90000" tIns="46800" rIns="90000" bIns="46800" anchor="t" anchorCtr="0">
              <a:normAutofit fontScale="92500" lnSpcReduction="10000"/>
            </a:bodyPr>
            <a:lstStyle/>
            <a:p>
              <a:pPr marL="171450" indent="-171450" algn="r">
                <a:lnSpc>
                  <a:spcPct val="150000"/>
                </a:lnSpc>
                <a:buFont typeface="Arial" panose="020B0604020202020204" pitchFamily="34" charset="0"/>
                <a:buChar char="•"/>
              </a:pPr>
              <a:r>
                <a:rPr lang="en-US" altLang="zh-CN" sz="1050" dirty="0"/>
                <a:t>Please enter what you need </a:t>
              </a:r>
            </a:p>
            <a:p>
              <a:pPr marL="171450" indent="-171450" algn="r">
                <a:lnSpc>
                  <a:spcPct val="150000"/>
                </a:lnSpc>
                <a:buFont typeface="Arial" panose="020B0604020202020204" pitchFamily="34" charset="0"/>
                <a:buChar char="•"/>
              </a:pPr>
              <a:r>
                <a:rPr lang="en-US" altLang="zh-CN" sz="1050" dirty="0"/>
                <a:t>Please enter what you need here……</a:t>
              </a:r>
            </a:p>
          </p:txBody>
        </p:sp>
        <p:sp>
          <p:nvSpPr>
            <p:cNvPr id="95" name="íṡļîḋé"/>
            <p:cNvSpPr txBox="1"/>
            <p:nvPr/>
          </p:nvSpPr>
          <p:spPr>
            <a:xfrm>
              <a:off x="702449" y="1110555"/>
              <a:ext cx="3728551" cy="381143"/>
            </a:xfrm>
            <a:prstGeom prst="rect">
              <a:avLst/>
            </a:prstGeom>
            <a:noFill/>
          </p:spPr>
          <p:txBody>
            <a:bodyPr wrap="none" lIns="90000" tIns="46800" rIns="90000" bIns="46800" anchor="b" anchorCtr="0">
              <a:normAutofit/>
            </a:bodyPr>
            <a:lstStyle/>
            <a:p>
              <a:pPr algn="r"/>
              <a:r>
                <a:rPr lang="zh-CN" altLang="en-US" sz="1600" b="1" dirty="0">
                  <a:solidFill>
                    <a:srgbClr val="573E38"/>
                  </a:solidFill>
                  <a:latin typeface="微软雅黑" panose="020B0503020204020204" charset="-122"/>
                  <a:ea typeface="微软雅黑" panose="020B0503020204020204" charset="-122"/>
                </a:rPr>
                <a:t>输入文本内容</a:t>
              </a:r>
            </a:p>
          </p:txBody>
        </p:sp>
        <p:sp>
          <p:nvSpPr>
            <p:cNvPr id="96" name="ïṡḻiḑè"/>
            <p:cNvSpPr txBox="1"/>
            <p:nvPr/>
          </p:nvSpPr>
          <p:spPr>
            <a:xfrm>
              <a:off x="702449" y="1491698"/>
              <a:ext cx="3728551" cy="502775"/>
            </a:xfrm>
            <a:prstGeom prst="rect">
              <a:avLst/>
            </a:prstGeom>
          </p:spPr>
          <p:txBody>
            <a:bodyPr vert="horz" wrap="square" lIns="90000" tIns="46800" rIns="90000" bIns="46800" anchor="t" anchorCtr="0">
              <a:normAutofit fontScale="92500" lnSpcReduction="10000"/>
            </a:bodyPr>
            <a:lstStyle/>
            <a:p>
              <a:pPr marL="171450" indent="-171450" algn="r">
                <a:lnSpc>
                  <a:spcPct val="150000"/>
                </a:lnSpc>
                <a:buFont typeface="Arial" panose="020B0604020202020204" pitchFamily="34" charset="0"/>
                <a:buChar char="•"/>
              </a:pPr>
              <a:r>
                <a:rPr lang="en-US" altLang="zh-CN" sz="1050" dirty="0"/>
                <a:t>Please enter what you need </a:t>
              </a:r>
            </a:p>
            <a:p>
              <a:pPr marL="171450" indent="-171450" algn="r">
                <a:lnSpc>
                  <a:spcPct val="150000"/>
                </a:lnSpc>
                <a:buFont typeface="Arial" panose="020B0604020202020204" pitchFamily="34" charset="0"/>
                <a:buChar char="•"/>
              </a:pPr>
              <a:r>
                <a:rPr lang="en-US" altLang="zh-CN" sz="1050" dirty="0"/>
                <a:t>Please enter what you need here……</a:t>
              </a:r>
            </a:p>
          </p:txBody>
        </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A_ACE_2"/>
          <p:cNvSpPr/>
          <p:nvPr>
            <p:custDataLst>
              <p:tags r:id="rId1"/>
            </p:custDataLst>
          </p:nvPr>
        </p:nvSpPr>
        <p:spPr bwMode="auto">
          <a:xfrm flipH="1">
            <a:off x="7641772" y="2592388"/>
            <a:ext cx="3635829" cy="1655762"/>
          </a:xfrm>
          <a:prstGeom prst="rect">
            <a:avLst/>
          </a:prstGeom>
          <a:solidFill>
            <a:srgbClr val="463339"/>
          </a:solidFill>
          <a:ln>
            <a:noFill/>
          </a:ln>
          <a:effectLst/>
        </p:spPr>
        <p:txBody>
          <a:bodyPr anchor="ctr">
            <a:normAutofit/>
          </a:bodyPr>
          <a:lstStyle/>
          <a:p>
            <a:pPr algn="ctr">
              <a:lnSpc>
                <a:spcPct val="120000"/>
              </a:lnSpc>
              <a:defRPr/>
            </a:pPr>
            <a:r>
              <a:rPr lang="en-US" altLang="zh-CN" sz="2000" dirty="0">
                <a:solidFill>
                  <a:schemeClr val="bg1"/>
                </a:solidFill>
              </a:rPr>
              <a:t>TITLE</a:t>
            </a:r>
            <a:endParaRPr lang="zh-CN" altLang="en-US" sz="2000" dirty="0">
              <a:solidFill>
                <a:schemeClr val="bg1"/>
              </a:solidFill>
            </a:endParaRPr>
          </a:p>
        </p:txBody>
      </p:sp>
      <p:sp>
        <p:nvSpPr>
          <p:cNvPr id="12" name="PA_ACE_1"/>
          <p:cNvSpPr>
            <a:spLocks noChangeArrowheads="1"/>
          </p:cNvSpPr>
          <p:nvPr>
            <p:custDataLst>
              <p:tags r:id="rId2"/>
            </p:custDataLst>
          </p:nvPr>
        </p:nvSpPr>
        <p:spPr bwMode="auto">
          <a:xfrm flipH="1">
            <a:off x="914401" y="2592388"/>
            <a:ext cx="4902204" cy="1655762"/>
          </a:xfrm>
          <a:prstGeom prst="rect">
            <a:avLst/>
          </a:prstGeom>
          <a:solidFill>
            <a:srgbClr val="463339"/>
          </a:solidFill>
          <a:ln>
            <a:noFill/>
          </a:ln>
        </p:spPr>
        <p:txBody>
          <a:bodyPr anchor="ctr">
            <a:normAutofit/>
          </a:bodyPr>
          <a:lstStyle>
            <a:lvl1pPr>
              <a:defRPr>
                <a:solidFill>
                  <a:schemeClr val="tx1"/>
                </a:solidFill>
                <a:latin typeface="Arial Narrow" panose="020B0606020202030204" pitchFamily="34" charset="0"/>
                <a:ea typeface="微软雅黑" panose="020B0503020204020204" charset="-122"/>
              </a:defRPr>
            </a:lvl1pPr>
            <a:lvl2pPr marL="742950" indent="-285750">
              <a:defRPr>
                <a:solidFill>
                  <a:schemeClr val="tx1"/>
                </a:solidFill>
                <a:latin typeface="Arial Narrow" panose="020B0606020202030204" pitchFamily="34" charset="0"/>
                <a:ea typeface="微软雅黑" panose="020B0503020204020204" charset="-122"/>
              </a:defRPr>
            </a:lvl2pPr>
            <a:lvl3pPr marL="1143000" indent="-228600">
              <a:defRPr>
                <a:solidFill>
                  <a:schemeClr val="tx1"/>
                </a:solidFill>
                <a:latin typeface="Arial Narrow" panose="020B0606020202030204" pitchFamily="34" charset="0"/>
                <a:ea typeface="微软雅黑" panose="020B0503020204020204" charset="-122"/>
              </a:defRPr>
            </a:lvl3pPr>
            <a:lvl4pPr marL="1600200" indent="-228600">
              <a:defRPr>
                <a:solidFill>
                  <a:schemeClr val="tx1"/>
                </a:solidFill>
                <a:latin typeface="Arial Narrow" panose="020B0606020202030204" pitchFamily="34" charset="0"/>
                <a:ea typeface="微软雅黑" panose="020B0503020204020204" charset="-122"/>
              </a:defRPr>
            </a:lvl4pPr>
            <a:lvl5pPr marL="2057400" indent="-228600">
              <a:defRPr>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charset="-122"/>
              </a:defRPr>
            </a:lvl9pPr>
          </a:lstStyle>
          <a:p>
            <a:pPr algn="ctr">
              <a:defRPr/>
            </a:pPr>
            <a:r>
              <a:rPr lang="en-US" altLang="zh-CN" sz="2800" b="1" dirty="0">
                <a:solidFill>
                  <a:schemeClr val="bg1"/>
                </a:solidFill>
                <a:latin typeface="+mn-lt"/>
                <a:ea typeface="+mn-ea"/>
              </a:rPr>
              <a:t>TITLE</a:t>
            </a:r>
            <a:endParaRPr lang="zh-CN" altLang="en-US" sz="2800" b="1" dirty="0">
              <a:solidFill>
                <a:schemeClr val="bg1"/>
              </a:solidFill>
              <a:latin typeface="+mn-lt"/>
              <a:ea typeface="+mn-ea"/>
            </a:endParaRPr>
          </a:p>
        </p:txBody>
      </p:sp>
      <p:sp>
        <p:nvSpPr>
          <p:cNvPr id="13" name="PA_ACE_3"/>
          <p:cNvSpPr/>
          <p:nvPr>
            <p:custDataLst>
              <p:tags r:id="rId3"/>
            </p:custDataLst>
          </p:nvPr>
        </p:nvSpPr>
        <p:spPr bwMode="auto">
          <a:xfrm flipH="1">
            <a:off x="5971950" y="4381726"/>
            <a:ext cx="1514475" cy="1655762"/>
          </a:xfrm>
          <a:prstGeom prst="rect">
            <a:avLst/>
          </a:prstGeom>
          <a:solidFill>
            <a:srgbClr val="463339"/>
          </a:solidFill>
          <a:ln>
            <a:noFill/>
          </a:ln>
          <a:effectLst/>
        </p:spPr>
        <p:txBody>
          <a:bodyPr anchor="ctr">
            <a:normAutofit/>
          </a:bodyPr>
          <a:lstStyle/>
          <a:p>
            <a:pPr algn="ctr">
              <a:lnSpc>
                <a:spcPct val="120000"/>
              </a:lnSpc>
              <a:defRPr/>
            </a:pPr>
            <a:r>
              <a:rPr lang="en-US" altLang="zh-CN" sz="2000" dirty="0">
                <a:solidFill>
                  <a:schemeClr val="bg1"/>
                </a:solidFill>
              </a:rPr>
              <a:t>TITLE</a:t>
            </a:r>
            <a:endParaRPr lang="zh-CN" altLang="en-US" sz="2000" dirty="0">
              <a:solidFill>
                <a:schemeClr val="bg1"/>
              </a:solidFill>
            </a:endParaRPr>
          </a:p>
        </p:txBody>
      </p:sp>
      <p:sp>
        <p:nvSpPr>
          <p:cNvPr id="14" name="PA_ACE_1"/>
          <p:cNvSpPr/>
          <p:nvPr>
            <p:custDataLst>
              <p:tags r:id="rId4"/>
            </p:custDataLst>
          </p:nvPr>
        </p:nvSpPr>
        <p:spPr bwMode="auto">
          <a:xfrm flipH="1">
            <a:off x="5971950" y="803050"/>
            <a:ext cx="1514475" cy="1655762"/>
          </a:xfrm>
          <a:prstGeom prst="rect">
            <a:avLst/>
          </a:prstGeom>
          <a:solidFill>
            <a:srgbClr val="463339"/>
          </a:solidFill>
          <a:ln>
            <a:noFill/>
          </a:ln>
          <a:effectLst/>
        </p:spPr>
        <p:txBody>
          <a:bodyPr anchor="ctr">
            <a:normAutofit/>
          </a:bodyPr>
          <a:lstStyle/>
          <a:p>
            <a:pPr algn="ctr">
              <a:lnSpc>
                <a:spcPct val="120000"/>
              </a:lnSpc>
              <a:defRPr/>
            </a:pPr>
            <a:r>
              <a:rPr lang="en-US" altLang="zh-CN" sz="2000" dirty="0">
                <a:solidFill>
                  <a:schemeClr val="bg1"/>
                </a:solidFill>
              </a:rPr>
              <a:t>TITLE</a:t>
            </a:r>
            <a:endParaRPr lang="zh-CN" altLang="en-US" sz="2000" dirty="0">
              <a:solidFill>
                <a:schemeClr val="bg1"/>
              </a:solidFill>
            </a:endParaRPr>
          </a:p>
        </p:txBody>
      </p:sp>
      <p:grpSp>
        <p:nvGrpSpPr>
          <p:cNvPr id="3" name="组合 2"/>
          <p:cNvGrpSpPr/>
          <p:nvPr/>
        </p:nvGrpSpPr>
        <p:grpSpPr>
          <a:xfrm>
            <a:off x="4302129" y="803050"/>
            <a:ext cx="6975472" cy="5234438"/>
            <a:chOff x="4302127" y="803050"/>
            <a:chExt cx="6975472" cy="5234438"/>
          </a:xfrm>
        </p:grpSpPr>
        <p:sp>
          <p:nvSpPr>
            <p:cNvPr id="2" name="矩形 1"/>
            <p:cNvSpPr/>
            <p:nvPr/>
          </p:nvSpPr>
          <p:spPr>
            <a:xfrm>
              <a:off x="4302127" y="803050"/>
              <a:ext cx="1514475" cy="1655762"/>
            </a:xfrm>
            <a:prstGeom prst="rect">
              <a:avLst/>
            </a:prstGeom>
            <a:blipFill>
              <a:blip r:embed="rId7"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0" name="矩形 19"/>
            <p:cNvSpPr/>
            <p:nvPr/>
          </p:nvSpPr>
          <p:spPr>
            <a:xfrm>
              <a:off x="7641770" y="803050"/>
              <a:ext cx="3635829" cy="1655762"/>
            </a:xfrm>
            <a:prstGeom prst="rect">
              <a:avLst/>
            </a:prstGeom>
            <a:blipFill>
              <a:blip r:embed="rId8"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1" name="矩形 20"/>
            <p:cNvSpPr/>
            <p:nvPr/>
          </p:nvSpPr>
          <p:spPr>
            <a:xfrm>
              <a:off x="7641770" y="4381726"/>
              <a:ext cx="3635829" cy="1655762"/>
            </a:xfrm>
            <a:prstGeom prst="rect">
              <a:avLst/>
            </a:prstGeom>
            <a:blipFill>
              <a:blip r:embed="rId9"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2" name="矩形 21"/>
            <p:cNvSpPr/>
            <p:nvPr/>
          </p:nvSpPr>
          <p:spPr>
            <a:xfrm>
              <a:off x="5971948" y="2592388"/>
              <a:ext cx="1514475" cy="1655762"/>
            </a:xfrm>
            <a:prstGeom prst="rect">
              <a:avLst/>
            </a:prstGeom>
            <a:blipFill>
              <a:blip r:embed="rId10"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23" name="矩形 22"/>
            <p:cNvSpPr/>
            <p:nvPr/>
          </p:nvSpPr>
          <p:spPr>
            <a:xfrm>
              <a:off x="4302127" y="4381726"/>
              <a:ext cx="1514475" cy="1655762"/>
            </a:xfrm>
            <a:prstGeom prst="rect">
              <a:avLst/>
            </a:prstGeom>
            <a:blipFill>
              <a:blip r:embed="rId11"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decel="50000" fill="hold" grpId="0" nodeType="afterEffect">
                                  <p:stCondLst>
                                    <p:cond delay="0"/>
                                  </p:stCondLst>
                                  <p:iterate type="lt">
                                    <p:tmPct val="3000"/>
                                  </p:iterate>
                                  <p:childTnLst>
                                    <p:set>
                                      <p:cBhvr>
                                        <p:cTn id="6" dur="750" fill="hold">
                                          <p:stCondLst>
                                            <p:cond delay="0"/>
                                          </p:stCondLst>
                                        </p:cTn>
                                        <p:tgtEl>
                                          <p:spTgt spid="12"/>
                                        </p:tgtEl>
                                        <p:attrNameLst>
                                          <p:attrName>style.visibility</p:attrName>
                                        </p:attrNameLst>
                                      </p:cBhvr>
                                      <p:to>
                                        <p:strVal val="visible"/>
                                      </p:to>
                                    </p:set>
                                    <p:animScale>
                                      <p:cBhvr>
                                        <p:cTn id="7" dur="225" decel="50000" fill="hold">
                                          <p:stCondLst>
                                            <p:cond delay="0"/>
                                          </p:stCondLst>
                                        </p:cTn>
                                        <p:tgtEl>
                                          <p:spTgt spid="12"/>
                                        </p:tgtEl>
                                      </p:cBhvr>
                                      <p:from x="150000" y="150000"/>
                                      <p:to x="50000" y="50000"/>
                                    </p:animScale>
                                    <p:anim to="" calcmode="lin" valueType="num">
                                      <p:cBhvr>
                                        <p:cTn id="8" dur="225" decel="50000" fill="hold">
                                          <p:stCondLst>
                                            <p:cond delay="0"/>
                                          </p:stCondLst>
                                        </p:cTn>
                                        <p:tgtEl>
                                          <p:spTgt spid="12"/>
                                        </p:tgtEl>
                                        <p:attrNameLst>
                                          <p:attrName>ppt_x</p:attrName>
                                        </p:attrNameLst>
                                      </p:cBhvr>
                                      <p:tavLst>
                                        <p:tav tm="0">
                                          <p:val>
                                            <p:strVal val="#ppt_x-0.05"/>
                                          </p:val>
                                        </p:tav>
                                        <p:tav tm="100000">
                                          <p:val>
                                            <p:strVal val="#ppt_x+0.02"/>
                                          </p:val>
                                        </p:tav>
                                      </p:tavLst>
                                    </p:anim>
                                    <p:animScale>
                                      <p:cBhvr>
                                        <p:cTn id="9" dur="375" accel="50000" fill="hold">
                                          <p:stCondLst>
                                            <p:cond delay="225"/>
                                          </p:stCondLst>
                                        </p:cTn>
                                        <p:tgtEl>
                                          <p:spTgt spid="12"/>
                                        </p:tgtEl>
                                      </p:cBhvr>
                                      <p:from x="50000" y="50000"/>
                                      <p:to x="100000" y="100000"/>
                                    </p:animScale>
                                    <p:anim to="" calcmode="lin" valueType="num">
                                      <p:cBhvr>
                                        <p:cTn id="10" dur="375" accel="50000" fill="hold">
                                          <p:stCondLst>
                                            <p:cond delay="225"/>
                                          </p:stCondLst>
                                        </p:cTn>
                                        <p:tgtEl>
                                          <p:spTgt spid="12"/>
                                        </p:tgtEl>
                                        <p:attrNameLst>
                                          <p:attrName>ppt_x</p:attrName>
                                        </p:attrNameLst>
                                      </p:cBhvr>
                                      <p:tavLst>
                                        <p:tav tm="0">
                                          <p:val>
                                            <p:strVal val="ppt_x"/>
                                          </p:val>
                                        </p:tav>
                                        <p:tav tm="100000">
                                          <p:val>
                                            <p:strVal val="#ppt_x"/>
                                          </p:val>
                                        </p:tav>
                                      </p:tavLst>
                                    </p:anim>
                                    <p:anim to="" calcmode="lin" valueType="num">
                                      <p:cBhvr>
                                        <p:cTn id="11" dur="225" decel="50000" fill="hold">
                                          <p:stCondLst>
                                            <p:cond delay="0"/>
                                          </p:stCondLst>
                                        </p:cTn>
                                        <p:tgtEl>
                                          <p:spTgt spid="12"/>
                                        </p:tgtEl>
                                        <p:attrNameLst>
                                          <p:attrName>ppt_y</p:attrName>
                                        </p:attrNameLst>
                                      </p:cBhvr>
                                      <p:tavLst>
                                        <p:tav tm="0">
                                          <p:val>
                                            <p:strVal val="#ppt_y-0.05"/>
                                          </p:val>
                                        </p:tav>
                                        <p:tav tm="100000">
                                          <p:val>
                                            <p:strVal val="#ppt_y+0.05"/>
                                          </p:val>
                                        </p:tav>
                                      </p:tavLst>
                                    </p:anim>
                                    <p:anim to="" calcmode="lin" valueType="num">
                                      <p:cBhvr>
                                        <p:cTn id="12" dur="375" accel="50000" fill="hold">
                                          <p:stCondLst>
                                            <p:cond delay="225"/>
                                          </p:stCondLst>
                                        </p:cTn>
                                        <p:tgtEl>
                                          <p:spTgt spid="12"/>
                                        </p:tgtEl>
                                        <p:attrNameLst>
                                          <p:attrName>ppt_y</p:attrName>
                                        </p:attrNameLst>
                                      </p:cBhvr>
                                      <p:tavLst>
                                        <p:tav tm="0">
                                          <p:val>
                                            <p:strVal val="ppt_y"/>
                                          </p:val>
                                        </p:tav>
                                        <p:tav tm="100000">
                                          <p:val>
                                            <p:strVal val="#ppt_y"/>
                                          </p:val>
                                        </p:tav>
                                      </p:tavLst>
                                    </p:anim>
                                    <p:animRot by="21600000" from="-2700000" to="1200000">
                                      <p:cBhvr>
                                        <p:cTn id="13" dur="750" decel="50000" fill="hold">
                                          <p:stCondLst>
                                            <p:cond delay="0"/>
                                          </p:stCondLst>
                                        </p:cTn>
                                        <p:tgtEl>
                                          <p:spTgt spid="12"/>
                                        </p:tgtEl>
                                        <p:attrNameLst>
                                          <p:attrName>r</p:attrName>
                                        </p:attrNameLst>
                                      </p:cBhvr>
                                    </p:animRot>
                                    <p:animRot by="21600000" from="1200000" to="0">
                                      <p:cBhvr>
                                        <p:cTn id="14" dur="375" accel="50000" fill="hold">
                                          <p:stCondLst>
                                            <p:cond delay="225"/>
                                          </p:stCondLst>
                                        </p:cTn>
                                        <p:tgtEl>
                                          <p:spTgt spid="12"/>
                                        </p:tgtEl>
                                        <p:attrNameLst>
                                          <p:attrName>r</p:attrName>
                                        </p:attrNameLst>
                                      </p:cBhvr>
                                    </p:animRot>
                                    <p:animEffect filter="fade">
                                      <p:cBhvr>
                                        <p:cTn id="15" dur="225">
                                          <p:stCondLst>
                                            <p:cond delay="0"/>
                                          </p:stCondLst>
                                        </p:cTn>
                                        <p:tgtEl>
                                          <p:spTgt spid="12"/>
                                        </p:tgtEl>
                                      </p:cBhvr>
                                    </p:animEffect>
                                  </p:childTnLst>
                                </p:cTn>
                              </p:par>
                            </p:childTnLst>
                          </p:cTn>
                        </p:par>
                        <p:par>
                          <p:cTn id="16" fill="hold">
                            <p:stCondLst>
                              <p:cond delay="839"/>
                            </p:stCondLst>
                            <p:childTnLst>
                              <p:par>
                                <p:cTn id="17" presetID="0" presetClass="entr" presetSubtype="0" decel="50000" fill="hold" grpId="0" nodeType="afterEffect">
                                  <p:stCondLst>
                                    <p:cond delay="0"/>
                                  </p:stCondLst>
                                  <p:iterate type="lt">
                                    <p:tmPct val="3000"/>
                                  </p:iterate>
                                  <p:childTnLst>
                                    <p:set>
                                      <p:cBhvr>
                                        <p:cTn id="18" dur="750" fill="hold">
                                          <p:stCondLst>
                                            <p:cond delay="0"/>
                                          </p:stCondLst>
                                        </p:cTn>
                                        <p:tgtEl>
                                          <p:spTgt spid="14"/>
                                        </p:tgtEl>
                                        <p:attrNameLst>
                                          <p:attrName>style.visibility</p:attrName>
                                        </p:attrNameLst>
                                      </p:cBhvr>
                                      <p:to>
                                        <p:strVal val="visible"/>
                                      </p:to>
                                    </p:set>
                                    <p:animScale>
                                      <p:cBhvr>
                                        <p:cTn id="19" dur="225" decel="50000" fill="hold">
                                          <p:stCondLst>
                                            <p:cond delay="0"/>
                                          </p:stCondLst>
                                        </p:cTn>
                                        <p:tgtEl>
                                          <p:spTgt spid="14"/>
                                        </p:tgtEl>
                                      </p:cBhvr>
                                      <p:from x="150000" y="150000"/>
                                      <p:to x="50000" y="50000"/>
                                    </p:animScale>
                                    <p:anim to="" calcmode="lin" valueType="num">
                                      <p:cBhvr>
                                        <p:cTn id="20" dur="225" decel="50000" fill="hold">
                                          <p:stCondLst>
                                            <p:cond delay="0"/>
                                          </p:stCondLst>
                                        </p:cTn>
                                        <p:tgtEl>
                                          <p:spTgt spid="14"/>
                                        </p:tgtEl>
                                        <p:attrNameLst>
                                          <p:attrName>ppt_x</p:attrName>
                                        </p:attrNameLst>
                                      </p:cBhvr>
                                      <p:tavLst>
                                        <p:tav tm="0">
                                          <p:val>
                                            <p:strVal val="#ppt_x-0.05"/>
                                          </p:val>
                                        </p:tav>
                                        <p:tav tm="100000">
                                          <p:val>
                                            <p:strVal val="#ppt_x+0.02"/>
                                          </p:val>
                                        </p:tav>
                                      </p:tavLst>
                                    </p:anim>
                                    <p:animScale>
                                      <p:cBhvr>
                                        <p:cTn id="21" dur="375" accel="50000" fill="hold">
                                          <p:stCondLst>
                                            <p:cond delay="225"/>
                                          </p:stCondLst>
                                        </p:cTn>
                                        <p:tgtEl>
                                          <p:spTgt spid="14"/>
                                        </p:tgtEl>
                                      </p:cBhvr>
                                      <p:from x="50000" y="50000"/>
                                      <p:to x="100000" y="100000"/>
                                    </p:animScale>
                                    <p:anim to="" calcmode="lin" valueType="num">
                                      <p:cBhvr>
                                        <p:cTn id="22" dur="375" accel="50000" fill="hold">
                                          <p:stCondLst>
                                            <p:cond delay="225"/>
                                          </p:stCondLst>
                                        </p:cTn>
                                        <p:tgtEl>
                                          <p:spTgt spid="14"/>
                                        </p:tgtEl>
                                        <p:attrNameLst>
                                          <p:attrName>ppt_x</p:attrName>
                                        </p:attrNameLst>
                                      </p:cBhvr>
                                      <p:tavLst>
                                        <p:tav tm="0">
                                          <p:val>
                                            <p:strVal val="ppt_x"/>
                                          </p:val>
                                        </p:tav>
                                        <p:tav tm="100000">
                                          <p:val>
                                            <p:strVal val="#ppt_x"/>
                                          </p:val>
                                        </p:tav>
                                      </p:tavLst>
                                    </p:anim>
                                    <p:anim to="" calcmode="lin" valueType="num">
                                      <p:cBhvr>
                                        <p:cTn id="23" dur="225" decel="50000" fill="hold">
                                          <p:stCondLst>
                                            <p:cond delay="0"/>
                                          </p:stCondLst>
                                        </p:cTn>
                                        <p:tgtEl>
                                          <p:spTgt spid="14"/>
                                        </p:tgtEl>
                                        <p:attrNameLst>
                                          <p:attrName>ppt_y</p:attrName>
                                        </p:attrNameLst>
                                      </p:cBhvr>
                                      <p:tavLst>
                                        <p:tav tm="0">
                                          <p:val>
                                            <p:strVal val="#ppt_y-0.05"/>
                                          </p:val>
                                        </p:tav>
                                        <p:tav tm="100000">
                                          <p:val>
                                            <p:strVal val="#ppt_y+0.05"/>
                                          </p:val>
                                        </p:tav>
                                      </p:tavLst>
                                    </p:anim>
                                    <p:anim to="" calcmode="lin" valueType="num">
                                      <p:cBhvr>
                                        <p:cTn id="24" dur="375" accel="50000" fill="hold">
                                          <p:stCondLst>
                                            <p:cond delay="225"/>
                                          </p:stCondLst>
                                        </p:cTn>
                                        <p:tgtEl>
                                          <p:spTgt spid="14"/>
                                        </p:tgtEl>
                                        <p:attrNameLst>
                                          <p:attrName>ppt_y</p:attrName>
                                        </p:attrNameLst>
                                      </p:cBhvr>
                                      <p:tavLst>
                                        <p:tav tm="0">
                                          <p:val>
                                            <p:strVal val="ppt_y"/>
                                          </p:val>
                                        </p:tav>
                                        <p:tav tm="100000">
                                          <p:val>
                                            <p:strVal val="#ppt_y"/>
                                          </p:val>
                                        </p:tav>
                                      </p:tavLst>
                                    </p:anim>
                                    <p:animRot by="21600000" from="-2700000" to="1200000">
                                      <p:cBhvr>
                                        <p:cTn id="25" dur="750" decel="50000" fill="hold">
                                          <p:stCondLst>
                                            <p:cond delay="0"/>
                                          </p:stCondLst>
                                        </p:cTn>
                                        <p:tgtEl>
                                          <p:spTgt spid="14"/>
                                        </p:tgtEl>
                                        <p:attrNameLst>
                                          <p:attrName>r</p:attrName>
                                        </p:attrNameLst>
                                      </p:cBhvr>
                                    </p:animRot>
                                    <p:animRot by="21600000" from="1200000" to="0">
                                      <p:cBhvr>
                                        <p:cTn id="26" dur="375" accel="50000" fill="hold">
                                          <p:stCondLst>
                                            <p:cond delay="225"/>
                                          </p:stCondLst>
                                        </p:cTn>
                                        <p:tgtEl>
                                          <p:spTgt spid="14"/>
                                        </p:tgtEl>
                                        <p:attrNameLst>
                                          <p:attrName>r</p:attrName>
                                        </p:attrNameLst>
                                      </p:cBhvr>
                                    </p:animRot>
                                    <p:animEffect filter="fade">
                                      <p:cBhvr>
                                        <p:cTn id="27" dur="225">
                                          <p:stCondLst>
                                            <p:cond delay="0"/>
                                          </p:stCondLst>
                                        </p:cTn>
                                        <p:tgtEl>
                                          <p:spTgt spid="14"/>
                                        </p:tgtEl>
                                      </p:cBhvr>
                                    </p:animEffect>
                                  </p:childTnLst>
                                </p:cTn>
                              </p:par>
                            </p:childTnLst>
                          </p:cTn>
                        </p:par>
                        <p:par>
                          <p:cTn id="28" fill="hold">
                            <p:stCondLst>
                              <p:cond delay="1679"/>
                            </p:stCondLst>
                            <p:childTnLst>
                              <p:par>
                                <p:cTn id="29" presetID="0" presetClass="entr" presetSubtype="0" decel="50000" fill="hold" grpId="0" nodeType="afterEffect">
                                  <p:stCondLst>
                                    <p:cond delay="0"/>
                                  </p:stCondLst>
                                  <p:iterate type="lt">
                                    <p:tmPct val="3000"/>
                                  </p:iterate>
                                  <p:childTnLst>
                                    <p:set>
                                      <p:cBhvr>
                                        <p:cTn id="30" dur="750" fill="hold">
                                          <p:stCondLst>
                                            <p:cond delay="0"/>
                                          </p:stCondLst>
                                        </p:cTn>
                                        <p:tgtEl>
                                          <p:spTgt spid="11"/>
                                        </p:tgtEl>
                                        <p:attrNameLst>
                                          <p:attrName>style.visibility</p:attrName>
                                        </p:attrNameLst>
                                      </p:cBhvr>
                                      <p:to>
                                        <p:strVal val="visible"/>
                                      </p:to>
                                    </p:set>
                                    <p:animScale>
                                      <p:cBhvr>
                                        <p:cTn id="31" dur="225" decel="50000" fill="hold">
                                          <p:stCondLst>
                                            <p:cond delay="0"/>
                                          </p:stCondLst>
                                        </p:cTn>
                                        <p:tgtEl>
                                          <p:spTgt spid="11"/>
                                        </p:tgtEl>
                                      </p:cBhvr>
                                      <p:from x="150000" y="150000"/>
                                      <p:to x="50000" y="50000"/>
                                    </p:animScale>
                                    <p:anim to="" calcmode="lin" valueType="num">
                                      <p:cBhvr>
                                        <p:cTn id="32" dur="225" decel="50000" fill="hold">
                                          <p:stCondLst>
                                            <p:cond delay="0"/>
                                          </p:stCondLst>
                                        </p:cTn>
                                        <p:tgtEl>
                                          <p:spTgt spid="11"/>
                                        </p:tgtEl>
                                        <p:attrNameLst>
                                          <p:attrName>ppt_x</p:attrName>
                                        </p:attrNameLst>
                                      </p:cBhvr>
                                      <p:tavLst>
                                        <p:tav tm="0">
                                          <p:val>
                                            <p:strVal val="#ppt_x-0.05"/>
                                          </p:val>
                                        </p:tav>
                                        <p:tav tm="100000">
                                          <p:val>
                                            <p:strVal val="#ppt_x+0.02"/>
                                          </p:val>
                                        </p:tav>
                                      </p:tavLst>
                                    </p:anim>
                                    <p:animScale>
                                      <p:cBhvr>
                                        <p:cTn id="33" dur="375" accel="50000" fill="hold">
                                          <p:stCondLst>
                                            <p:cond delay="225"/>
                                          </p:stCondLst>
                                        </p:cTn>
                                        <p:tgtEl>
                                          <p:spTgt spid="11"/>
                                        </p:tgtEl>
                                      </p:cBhvr>
                                      <p:from x="50000" y="50000"/>
                                      <p:to x="100000" y="100000"/>
                                    </p:animScale>
                                    <p:anim to="" calcmode="lin" valueType="num">
                                      <p:cBhvr>
                                        <p:cTn id="34" dur="375" accel="50000" fill="hold">
                                          <p:stCondLst>
                                            <p:cond delay="225"/>
                                          </p:stCondLst>
                                        </p:cTn>
                                        <p:tgtEl>
                                          <p:spTgt spid="11"/>
                                        </p:tgtEl>
                                        <p:attrNameLst>
                                          <p:attrName>ppt_x</p:attrName>
                                        </p:attrNameLst>
                                      </p:cBhvr>
                                      <p:tavLst>
                                        <p:tav tm="0">
                                          <p:val>
                                            <p:strVal val="ppt_x"/>
                                          </p:val>
                                        </p:tav>
                                        <p:tav tm="100000">
                                          <p:val>
                                            <p:strVal val="#ppt_x"/>
                                          </p:val>
                                        </p:tav>
                                      </p:tavLst>
                                    </p:anim>
                                    <p:anim to="" calcmode="lin" valueType="num">
                                      <p:cBhvr>
                                        <p:cTn id="35" dur="225" decel="50000" fill="hold">
                                          <p:stCondLst>
                                            <p:cond delay="0"/>
                                          </p:stCondLst>
                                        </p:cTn>
                                        <p:tgtEl>
                                          <p:spTgt spid="11"/>
                                        </p:tgtEl>
                                        <p:attrNameLst>
                                          <p:attrName>ppt_y</p:attrName>
                                        </p:attrNameLst>
                                      </p:cBhvr>
                                      <p:tavLst>
                                        <p:tav tm="0">
                                          <p:val>
                                            <p:strVal val="#ppt_y-0.05"/>
                                          </p:val>
                                        </p:tav>
                                        <p:tav tm="100000">
                                          <p:val>
                                            <p:strVal val="#ppt_y+0.05"/>
                                          </p:val>
                                        </p:tav>
                                      </p:tavLst>
                                    </p:anim>
                                    <p:anim to="" calcmode="lin" valueType="num">
                                      <p:cBhvr>
                                        <p:cTn id="36" dur="375" accel="50000" fill="hold">
                                          <p:stCondLst>
                                            <p:cond delay="225"/>
                                          </p:stCondLst>
                                        </p:cTn>
                                        <p:tgtEl>
                                          <p:spTgt spid="11"/>
                                        </p:tgtEl>
                                        <p:attrNameLst>
                                          <p:attrName>ppt_y</p:attrName>
                                        </p:attrNameLst>
                                      </p:cBhvr>
                                      <p:tavLst>
                                        <p:tav tm="0">
                                          <p:val>
                                            <p:strVal val="ppt_y"/>
                                          </p:val>
                                        </p:tav>
                                        <p:tav tm="100000">
                                          <p:val>
                                            <p:strVal val="#ppt_y"/>
                                          </p:val>
                                        </p:tav>
                                      </p:tavLst>
                                    </p:anim>
                                    <p:animRot by="21600000" from="-2700000" to="1200000">
                                      <p:cBhvr>
                                        <p:cTn id="37" dur="750" decel="50000" fill="hold">
                                          <p:stCondLst>
                                            <p:cond delay="0"/>
                                          </p:stCondLst>
                                        </p:cTn>
                                        <p:tgtEl>
                                          <p:spTgt spid="11"/>
                                        </p:tgtEl>
                                        <p:attrNameLst>
                                          <p:attrName>r</p:attrName>
                                        </p:attrNameLst>
                                      </p:cBhvr>
                                    </p:animRot>
                                    <p:animRot by="21600000" from="1200000" to="0">
                                      <p:cBhvr>
                                        <p:cTn id="38" dur="375" accel="50000" fill="hold">
                                          <p:stCondLst>
                                            <p:cond delay="225"/>
                                          </p:stCondLst>
                                        </p:cTn>
                                        <p:tgtEl>
                                          <p:spTgt spid="11"/>
                                        </p:tgtEl>
                                        <p:attrNameLst>
                                          <p:attrName>r</p:attrName>
                                        </p:attrNameLst>
                                      </p:cBhvr>
                                    </p:animRot>
                                    <p:animEffect filter="fade">
                                      <p:cBhvr>
                                        <p:cTn id="39" dur="225">
                                          <p:stCondLst>
                                            <p:cond delay="0"/>
                                          </p:stCondLst>
                                        </p:cTn>
                                        <p:tgtEl>
                                          <p:spTgt spid="11"/>
                                        </p:tgtEl>
                                      </p:cBhvr>
                                    </p:animEffect>
                                  </p:childTnLst>
                                </p:cTn>
                              </p:par>
                            </p:childTnLst>
                          </p:cTn>
                        </p:par>
                        <p:par>
                          <p:cTn id="40" fill="hold">
                            <p:stCondLst>
                              <p:cond delay="2519"/>
                            </p:stCondLst>
                            <p:childTnLst>
                              <p:par>
                                <p:cTn id="41" presetID="0" presetClass="entr" presetSubtype="0" decel="50000" fill="hold" grpId="0" nodeType="afterEffect">
                                  <p:stCondLst>
                                    <p:cond delay="0"/>
                                  </p:stCondLst>
                                  <p:iterate type="lt">
                                    <p:tmPct val="3000"/>
                                  </p:iterate>
                                  <p:childTnLst>
                                    <p:set>
                                      <p:cBhvr>
                                        <p:cTn id="42" dur="750" fill="hold">
                                          <p:stCondLst>
                                            <p:cond delay="0"/>
                                          </p:stCondLst>
                                        </p:cTn>
                                        <p:tgtEl>
                                          <p:spTgt spid="13"/>
                                        </p:tgtEl>
                                        <p:attrNameLst>
                                          <p:attrName>style.visibility</p:attrName>
                                        </p:attrNameLst>
                                      </p:cBhvr>
                                      <p:to>
                                        <p:strVal val="visible"/>
                                      </p:to>
                                    </p:set>
                                    <p:animScale>
                                      <p:cBhvr>
                                        <p:cTn id="43" dur="225" decel="50000" fill="hold">
                                          <p:stCondLst>
                                            <p:cond delay="0"/>
                                          </p:stCondLst>
                                        </p:cTn>
                                        <p:tgtEl>
                                          <p:spTgt spid="13"/>
                                        </p:tgtEl>
                                      </p:cBhvr>
                                      <p:from x="150000" y="150000"/>
                                      <p:to x="50000" y="50000"/>
                                    </p:animScale>
                                    <p:anim to="" calcmode="lin" valueType="num">
                                      <p:cBhvr>
                                        <p:cTn id="44" dur="225" decel="50000" fill="hold">
                                          <p:stCondLst>
                                            <p:cond delay="0"/>
                                          </p:stCondLst>
                                        </p:cTn>
                                        <p:tgtEl>
                                          <p:spTgt spid="13"/>
                                        </p:tgtEl>
                                        <p:attrNameLst>
                                          <p:attrName>ppt_x</p:attrName>
                                        </p:attrNameLst>
                                      </p:cBhvr>
                                      <p:tavLst>
                                        <p:tav tm="0">
                                          <p:val>
                                            <p:strVal val="#ppt_x-0.05"/>
                                          </p:val>
                                        </p:tav>
                                        <p:tav tm="100000">
                                          <p:val>
                                            <p:strVal val="#ppt_x+0.02"/>
                                          </p:val>
                                        </p:tav>
                                      </p:tavLst>
                                    </p:anim>
                                    <p:animScale>
                                      <p:cBhvr>
                                        <p:cTn id="45" dur="375" accel="50000" fill="hold">
                                          <p:stCondLst>
                                            <p:cond delay="225"/>
                                          </p:stCondLst>
                                        </p:cTn>
                                        <p:tgtEl>
                                          <p:spTgt spid="13"/>
                                        </p:tgtEl>
                                      </p:cBhvr>
                                      <p:from x="50000" y="50000"/>
                                      <p:to x="100000" y="100000"/>
                                    </p:animScale>
                                    <p:anim to="" calcmode="lin" valueType="num">
                                      <p:cBhvr>
                                        <p:cTn id="46" dur="375" accel="50000" fill="hold">
                                          <p:stCondLst>
                                            <p:cond delay="225"/>
                                          </p:stCondLst>
                                        </p:cTn>
                                        <p:tgtEl>
                                          <p:spTgt spid="13"/>
                                        </p:tgtEl>
                                        <p:attrNameLst>
                                          <p:attrName>ppt_x</p:attrName>
                                        </p:attrNameLst>
                                      </p:cBhvr>
                                      <p:tavLst>
                                        <p:tav tm="0">
                                          <p:val>
                                            <p:strVal val="ppt_x"/>
                                          </p:val>
                                        </p:tav>
                                        <p:tav tm="100000">
                                          <p:val>
                                            <p:strVal val="#ppt_x"/>
                                          </p:val>
                                        </p:tav>
                                      </p:tavLst>
                                    </p:anim>
                                    <p:anim to="" calcmode="lin" valueType="num">
                                      <p:cBhvr>
                                        <p:cTn id="47" dur="225" decel="50000" fill="hold">
                                          <p:stCondLst>
                                            <p:cond delay="0"/>
                                          </p:stCondLst>
                                        </p:cTn>
                                        <p:tgtEl>
                                          <p:spTgt spid="13"/>
                                        </p:tgtEl>
                                        <p:attrNameLst>
                                          <p:attrName>ppt_y</p:attrName>
                                        </p:attrNameLst>
                                      </p:cBhvr>
                                      <p:tavLst>
                                        <p:tav tm="0">
                                          <p:val>
                                            <p:strVal val="#ppt_y-0.05"/>
                                          </p:val>
                                        </p:tav>
                                        <p:tav tm="100000">
                                          <p:val>
                                            <p:strVal val="#ppt_y+0.05"/>
                                          </p:val>
                                        </p:tav>
                                      </p:tavLst>
                                    </p:anim>
                                    <p:anim to="" calcmode="lin" valueType="num">
                                      <p:cBhvr>
                                        <p:cTn id="48" dur="375" accel="50000" fill="hold">
                                          <p:stCondLst>
                                            <p:cond delay="225"/>
                                          </p:stCondLst>
                                        </p:cTn>
                                        <p:tgtEl>
                                          <p:spTgt spid="13"/>
                                        </p:tgtEl>
                                        <p:attrNameLst>
                                          <p:attrName>ppt_y</p:attrName>
                                        </p:attrNameLst>
                                      </p:cBhvr>
                                      <p:tavLst>
                                        <p:tav tm="0">
                                          <p:val>
                                            <p:strVal val="ppt_y"/>
                                          </p:val>
                                        </p:tav>
                                        <p:tav tm="100000">
                                          <p:val>
                                            <p:strVal val="#ppt_y"/>
                                          </p:val>
                                        </p:tav>
                                      </p:tavLst>
                                    </p:anim>
                                    <p:animRot by="21600000" from="-2700000" to="1200000">
                                      <p:cBhvr>
                                        <p:cTn id="49" dur="750" decel="50000" fill="hold">
                                          <p:stCondLst>
                                            <p:cond delay="0"/>
                                          </p:stCondLst>
                                        </p:cTn>
                                        <p:tgtEl>
                                          <p:spTgt spid="13"/>
                                        </p:tgtEl>
                                        <p:attrNameLst>
                                          <p:attrName>r</p:attrName>
                                        </p:attrNameLst>
                                      </p:cBhvr>
                                    </p:animRot>
                                    <p:animRot by="21600000" from="1200000" to="0">
                                      <p:cBhvr>
                                        <p:cTn id="50" dur="375" accel="50000" fill="hold">
                                          <p:stCondLst>
                                            <p:cond delay="225"/>
                                          </p:stCondLst>
                                        </p:cTn>
                                        <p:tgtEl>
                                          <p:spTgt spid="13"/>
                                        </p:tgtEl>
                                        <p:attrNameLst>
                                          <p:attrName>r</p:attrName>
                                        </p:attrNameLst>
                                      </p:cBhvr>
                                    </p:animRot>
                                    <p:animEffect filter="fade">
                                      <p:cBhvr>
                                        <p:cTn id="51" dur="225">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1"/>
          <p:cNvSpPr>
            <a:spLocks noChangeArrowheads="1"/>
          </p:cNvSpPr>
          <p:nvPr>
            <p:custDataLst>
              <p:tags r:id="rId1"/>
            </p:custDataLst>
          </p:nvPr>
        </p:nvSpPr>
        <p:spPr bwMode="auto">
          <a:xfrm>
            <a:off x="0" y="687939"/>
            <a:ext cx="4830417" cy="1501224"/>
          </a:xfrm>
          <a:custGeom>
            <a:avLst/>
            <a:gdLst>
              <a:gd name="T0" fmla="*/ 0 w 4211960"/>
              <a:gd name="T1" fmla="*/ 0 h 1800200"/>
              <a:gd name="T2" fmla="*/ 2909366 w 4211960"/>
              <a:gd name="T3" fmla="*/ 13855 h 1800200"/>
              <a:gd name="T4" fmla="*/ 4152268 w 4211960"/>
              <a:gd name="T5" fmla="*/ 1800675 h 1800200"/>
              <a:gd name="T6" fmla="*/ 0 w 4211960"/>
              <a:gd name="T7" fmla="*/ 1800675 h 1800200"/>
              <a:gd name="T8" fmla="*/ 0 w 4211960"/>
              <a:gd name="T9" fmla="*/ 0 h 1800200"/>
              <a:gd name="T10" fmla="*/ 0 60000 65536"/>
              <a:gd name="T11" fmla="*/ 0 60000 65536"/>
              <a:gd name="T12" fmla="*/ 0 60000 65536"/>
              <a:gd name="T13" fmla="*/ 0 60000 65536"/>
              <a:gd name="T14" fmla="*/ 0 60000 65536"/>
              <a:gd name="T15" fmla="*/ 0 w 4211960"/>
              <a:gd name="T16" fmla="*/ 0 h 1800200"/>
              <a:gd name="T17" fmla="*/ 4211960 w 4211960"/>
              <a:gd name="T18" fmla="*/ 1800200 h 1800200"/>
            </a:gdLst>
            <a:ahLst/>
            <a:cxnLst>
              <a:cxn ang="T10">
                <a:pos x="T0" y="T1"/>
              </a:cxn>
              <a:cxn ang="T11">
                <a:pos x="T2" y="T3"/>
              </a:cxn>
              <a:cxn ang="T12">
                <a:pos x="T4" y="T5"/>
              </a:cxn>
              <a:cxn ang="T13">
                <a:pos x="T6" y="T7"/>
              </a:cxn>
              <a:cxn ang="T14">
                <a:pos x="T8" y="T9"/>
              </a:cxn>
            </a:cxnLst>
            <a:rect l="T15" t="T16" r="T17" b="T18"/>
            <a:pathLst>
              <a:path w="4211960" h="1800200">
                <a:moveTo>
                  <a:pt x="0" y="0"/>
                </a:moveTo>
                <a:lnTo>
                  <a:pt x="2951196" y="13855"/>
                </a:lnTo>
                <a:lnTo>
                  <a:pt x="4211960" y="1800200"/>
                </a:lnTo>
                <a:lnTo>
                  <a:pt x="0" y="1800200"/>
                </a:lnTo>
                <a:lnTo>
                  <a:pt x="0" y="0"/>
                </a:lnTo>
                <a:close/>
              </a:path>
            </a:pathLst>
          </a:custGeom>
          <a:solidFill>
            <a:srgbClr val="463339"/>
          </a:solidFill>
          <a:ln>
            <a:noFill/>
          </a:ln>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 typeface="Arial" panose="020B0604020202020204" pitchFamily="34" charset="0"/>
              <a:buNone/>
              <a:defRPr/>
            </a:pPr>
            <a:endParaRPr lang="zh-CN" altLang="zh-CN" sz="3200" dirty="0">
              <a:solidFill>
                <a:srgbClr val="FFFFFF"/>
              </a:solidFill>
              <a:latin typeface="+mn-lt"/>
              <a:ea typeface="+mn-ea"/>
            </a:endParaRPr>
          </a:p>
        </p:txBody>
      </p:sp>
      <p:sp>
        <p:nvSpPr>
          <p:cNvPr id="8" name="PA_库_1"/>
          <p:cNvSpPr txBox="1">
            <a:spLocks noChangeArrowheads="1"/>
          </p:cNvSpPr>
          <p:nvPr>
            <p:custDataLst>
              <p:tags r:id="rId2"/>
            </p:custDataLst>
          </p:nvPr>
        </p:nvSpPr>
        <p:spPr bwMode="auto">
          <a:xfrm>
            <a:off x="5638800" y="930719"/>
            <a:ext cx="567690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lvl="0" algn="just">
              <a:lnSpc>
                <a:spcPct val="150000"/>
              </a:lnSpc>
              <a:spcBef>
                <a:spcPts val="0"/>
              </a:spcBef>
              <a:buNone/>
            </a:pPr>
            <a:r>
              <a:rPr lang="en-US" altLang="zh-CN" sz="1800" dirty="0">
                <a:solidFill>
                  <a:prstClr val="white">
                    <a:lumMod val="50000"/>
                  </a:prstClr>
                </a:solidFill>
                <a:ea typeface="等线" panose="02010600030101010101" pitchFamily="2" charset="-122"/>
              </a:rPr>
              <a:t>Please enter a </a:t>
            </a:r>
            <a:r>
              <a:rPr lang="en-US" altLang="zh-CN" sz="1800" dirty="0" err="1">
                <a:solidFill>
                  <a:prstClr val="white">
                    <a:lumMod val="50000"/>
                  </a:prstClr>
                </a:solidFill>
                <a:ea typeface="等线" panose="02010600030101010101" pitchFamily="2" charset="-122"/>
              </a:rPr>
              <a:t>titleand</a:t>
            </a:r>
            <a:r>
              <a:rPr lang="en-US" altLang="zh-CN" sz="1800" dirty="0">
                <a:solidFill>
                  <a:prstClr val="white">
                    <a:lumMod val="50000"/>
                  </a:prstClr>
                </a:solidFill>
                <a:ea typeface="等线" panose="02010600030101010101" pitchFamily="2" charset="-122"/>
              </a:rPr>
              <a:t> input the related </a:t>
            </a:r>
            <a:r>
              <a:rPr lang="en-US" altLang="zh-CN" sz="1800" dirty="0" err="1">
                <a:solidFill>
                  <a:prstClr val="white">
                    <a:lumMod val="50000"/>
                  </a:prstClr>
                </a:solidFill>
                <a:ea typeface="等线" panose="02010600030101010101" pitchFamily="2" charset="-122"/>
              </a:rPr>
              <a:t>wordsPlease</a:t>
            </a:r>
            <a:r>
              <a:rPr lang="en-US" altLang="zh-CN" sz="1800" dirty="0">
                <a:solidFill>
                  <a:prstClr val="white">
                    <a:lumMod val="50000"/>
                  </a:prstClr>
                </a:solidFill>
                <a:ea typeface="等线" panose="02010600030101010101" pitchFamily="2" charset="-122"/>
              </a:rPr>
              <a:t> enter a </a:t>
            </a:r>
            <a:r>
              <a:rPr lang="en-US" altLang="zh-CN" sz="1800" dirty="0" err="1">
                <a:solidFill>
                  <a:prstClr val="white">
                    <a:lumMod val="50000"/>
                  </a:prstClr>
                </a:solidFill>
                <a:ea typeface="等线" panose="02010600030101010101" pitchFamily="2" charset="-122"/>
              </a:rPr>
              <a:t>titlePlease</a:t>
            </a:r>
            <a:r>
              <a:rPr lang="en-US" altLang="zh-CN" sz="1800" dirty="0">
                <a:solidFill>
                  <a:prstClr val="white">
                    <a:lumMod val="50000"/>
                  </a:prstClr>
                </a:solidFill>
                <a:ea typeface="等线" panose="02010600030101010101" pitchFamily="2" charset="-122"/>
              </a:rPr>
              <a:t> enter a title and input </a:t>
            </a:r>
            <a:r>
              <a:rPr lang="en-US" altLang="zh-CN" sz="1800" dirty="0" err="1">
                <a:solidFill>
                  <a:prstClr val="white">
                    <a:lumMod val="50000"/>
                  </a:prstClr>
                </a:solidFill>
                <a:ea typeface="等线" panose="02010600030101010101" pitchFamily="2" charset="-122"/>
              </a:rPr>
              <a:t>therelated</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wrdsPlease</a:t>
            </a:r>
            <a:r>
              <a:rPr lang="en-US" altLang="zh-CN" sz="1800" dirty="0">
                <a:solidFill>
                  <a:prstClr val="white">
                    <a:lumMod val="50000"/>
                  </a:prstClr>
                </a:solidFill>
                <a:ea typeface="等线" panose="02010600030101010101" pitchFamily="2" charset="-122"/>
              </a:rPr>
              <a:t> enter a </a:t>
            </a:r>
            <a:r>
              <a:rPr lang="en-US" altLang="zh-CN" sz="1800" dirty="0" err="1">
                <a:solidFill>
                  <a:prstClr val="white">
                    <a:lumMod val="50000"/>
                  </a:prstClr>
                </a:solidFill>
                <a:ea typeface="等线" panose="02010600030101010101" pitchFamily="2" charset="-122"/>
              </a:rPr>
              <a:t>titlPlease</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wrdsPlease</a:t>
            </a:r>
            <a:r>
              <a:rPr lang="en-US" altLang="zh-CN" sz="1800" dirty="0">
                <a:solidFill>
                  <a:prstClr val="white">
                    <a:lumMod val="50000"/>
                  </a:prstClr>
                </a:solidFill>
                <a:ea typeface="等线" panose="02010600030101010101" pitchFamily="2" charset="-122"/>
              </a:rPr>
              <a:t> enter a and input </a:t>
            </a:r>
            <a:r>
              <a:rPr lang="en-US" altLang="zh-CN" sz="1800" dirty="0" err="1">
                <a:solidFill>
                  <a:prstClr val="white">
                    <a:lumMod val="50000"/>
                  </a:prstClr>
                </a:solidFill>
                <a:ea typeface="等线" panose="02010600030101010101" pitchFamily="2" charset="-122"/>
              </a:rPr>
              <a:t>therelated</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enter a </a:t>
            </a:r>
            <a:r>
              <a:rPr lang="en-US" altLang="zh-CN" sz="1800" dirty="0" err="1">
                <a:solidFill>
                  <a:prstClr val="white">
                    <a:lumMod val="50000"/>
                  </a:prstClr>
                </a:solidFill>
                <a:ea typeface="等线" panose="02010600030101010101" pitchFamily="2" charset="-122"/>
              </a:rPr>
              <a:t>titlPlease</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wrdsPlease</a:t>
            </a:r>
            <a:r>
              <a:rPr lang="en-US" altLang="zh-CN" sz="1800" dirty="0">
                <a:solidFill>
                  <a:prstClr val="white">
                    <a:lumMod val="50000"/>
                  </a:prstClr>
                </a:solidFill>
                <a:ea typeface="等线" panose="02010600030101010101" pitchFamily="2" charset="-122"/>
              </a:rPr>
              <a:t> enter </a:t>
            </a:r>
            <a:r>
              <a:rPr lang="en-US" altLang="zh-CN" sz="1800" dirty="0" err="1">
                <a:solidFill>
                  <a:prstClr val="white">
                    <a:lumMod val="50000"/>
                  </a:prstClr>
                </a:solidFill>
                <a:ea typeface="等线" panose="02010600030101010101" pitchFamily="2" charset="-122"/>
              </a:rPr>
              <a:t>titlPlease</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a </a:t>
            </a:r>
            <a:r>
              <a:rPr lang="en-US" altLang="zh-CN" sz="1800" dirty="0" err="1">
                <a:solidFill>
                  <a:prstClr val="white">
                    <a:lumMod val="50000"/>
                  </a:prstClr>
                </a:solidFill>
                <a:ea typeface="等线" panose="02010600030101010101" pitchFamily="2" charset="-122"/>
              </a:rPr>
              <a:t>titlPlease</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wrdsPlease</a:t>
            </a:r>
            <a:r>
              <a:rPr lang="en-US" altLang="zh-CN" sz="1800" dirty="0">
                <a:solidFill>
                  <a:prstClr val="white">
                    <a:lumMod val="50000"/>
                  </a:prstClr>
                </a:solidFill>
                <a:ea typeface="等线" panose="02010600030101010101" pitchFamily="2" charset="-122"/>
              </a:rPr>
              <a:t> enter </a:t>
            </a:r>
            <a:r>
              <a:rPr lang="en-US" altLang="zh-CN" sz="1800" dirty="0" err="1">
                <a:solidFill>
                  <a:prstClr val="white">
                    <a:lumMod val="50000"/>
                  </a:prstClr>
                </a:solidFill>
                <a:ea typeface="等线" panose="02010600030101010101" pitchFamily="2" charset="-122"/>
              </a:rPr>
              <a:t>titlPlease</a:t>
            </a:r>
            <a:r>
              <a:rPr lang="en-US" altLang="zh-CN" sz="1800" dirty="0">
                <a:solidFill>
                  <a:prstClr val="white">
                    <a:lumMod val="50000"/>
                  </a:prstClr>
                </a:solidFill>
                <a:ea typeface="等线" panose="02010600030101010101" pitchFamily="2" charset="-122"/>
              </a:rPr>
              <a:t> </a:t>
            </a:r>
            <a:r>
              <a:rPr lang="en-US" altLang="zh-CN" sz="1800" dirty="0" err="1">
                <a:solidFill>
                  <a:prstClr val="white">
                    <a:lumMod val="50000"/>
                  </a:prstClr>
                </a:solidFill>
                <a:ea typeface="等线" panose="02010600030101010101" pitchFamily="2" charset="-122"/>
              </a:rPr>
              <a:t>escription</a:t>
            </a:r>
            <a:endParaRPr lang="en-US" altLang="zh-CN" sz="1800" dirty="0">
              <a:solidFill>
                <a:prstClr val="white">
                  <a:lumMod val="50000"/>
                </a:prstClr>
              </a:solidFill>
              <a:ea typeface="等线" panose="02010600030101010101" pitchFamily="2" charset="-122"/>
            </a:endParaRPr>
          </a:p>
        </p:txBody>
      </p:sp>
      <p:sp>
        <p:nvSpPr>
          <p:cNvPr id="9" name="矩形 8"/>
          <p:cNvSpPr/>
          <p:nvPr/>
        </p:nvSpPr>
        <p:spPr>
          <a:xfrm>
            <a:off x="39756" y="930719"/>
            <a:ext cx="3030192" cy="1015663"/>
          </a:xfrm>
          <a:prstGeom prst="rect">
            <a:avLst/>
          </a:prstGeom>
        </p:spPr>
        <p:txBody>
          <a:bodyPr wrap="square">
            <a:spAutoFit/>
          </a:bodyPr>
          <a:lstStyle/>
          <a:p>
            <a:pPr algn="dist">
              <a:spcBef>
                <a:spcPct val="0"/>
              </a:spcBef>
              <a:defRPr/>
            </a:pPr>
            <a:r>
              <a:rPr lang="en-US" altLang="zh-CN" sz="6000" b="1" dirty="0">
                <a:solidFill>
                  <a:srgbClr val="FFFFFF"/>
                </a:solidFill>
                <a:latin typeface="微软雅黑" panose="020B0503020204020204" charset="-122"/>
                <a:ea typeface="微软雅黑" panose="020B0503020204020204" charset="-122"/>
              </a:rPr>
              <a:t>TITLE</a:t>
            </a:r>
            <a:endParaRPr lang="zh-CN" altLang="zh-CN" sz="6000" b="1" dirty="0">
              <a:solidFill>
                <a:srgbClr val="FFFFFF"/>
              </a:solidFill>
              <a:latin typeface="微软雅黑" panose="020B0503020204020204" charset="-122"/>
              <a:ea typeface="微软雅黑" panose="020B0503020204020204" charset="-122"/>
            </a:endParaRPr>
          </a:p>
        </p:txBody>
      </p:sp>
      <p:sp useBgFill="1">
        <p:nvSpPr>
          <p:cNvPr id="10" name="矩形 9"/>
          <p:cNvSpPr/>
          <p:nvPr/>
        </p:nvSpPr>
        <p:spPr>
          <a:xfrm>
            <a:off x="133350" y="1850608"/>
            <a:ext cx="2896842" cy="338554"/>
          </a:xfrm>
          <a:prstGeom prst="rect">
            <a:avLst/>
          </a:prstGeom>
        </p:spPr>
        <p:txBody>
          <a:bodyPr wrap="square">
            <a:spAutoFit/>
          </a:bodyPr>
          <a:lstStyle/>
          <a:p>
            <a:pPr algn="dist">
              <a:spcBef>
                <a:spcPct val="0"/>
              </a:spcBef>
              <a:defRPr/>
            </a:pPr>
            <a:r>
              <a:rPr lang="en-US" altLang="zh-CN" sz="1600" b="1" dirty="0">
                <a:solidFill>
                  <a:srgbClr val="7F7F7F"/>
                </a:solidFill>
                <a:latin typeface="微软雅黑" panose="020B0503020204020204" charset="-122"/>
                <a:ea typeface="微软雅黑" panose="020B0503020204020204" charset="-122"/>
              </a:rPr>
              <a:t>conclusion</a:t>
            </a:r>
            <a:endParaRPr lang="zh-CN" altLang="zh-CN" sz="1600" b="1" dirty="0">
              <a:solidFill>
                <a:srgbClr val="7F7F7F"/>
              </a:solidFill>
              <a:latin typeface="微软雅黑" panose="020B0503020204020204" charset="-122"/>
              <a:ea typeface="微软雅黑" panose="020B0503020204020204" charset="-122"/>
            </a:endParaRPr>
          </a:p>
        </p:txBody>
      </p:sp>
      <p:grpSp>
        <p:nvGrpSpPr>
          <p:cNvPr id="4" name="组合 3"/>
          <p:cNvGrpSpPr/>
          <p:nvPr/>
        </p:nvGrpSpPr>
        <p:grpSpPr>
          <a:xfrm>
            <a:off x="3030189" y="2276475"/>
            <a:ext cx="8285511" cy="4581525"/>
            <a:chOff x="3030189" y="2276475"/>
            <a:chExt cx="8285511" cy="4581525"/>
          </a:xfrm>
        </p:grpSpPr>
        <p:sp>
          <p:nvSpPr>
            <p:cNvPr id="2" name="矩形 1"/>
            <p:cNvSpPr/>
            <p:nvPr/>
          </p:nvSpPr>
          <p:spPr>
            <a:xfrm>
              <a:off x="3030191" y="2276475"/>
              <a:ext cx="1800225" cy="1570037"/>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030190" y="3928745"/>
              <a:ext cx="1800225" cy="1587818"/>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3030189" y="5598796"/>
              <a:ext cx="1800225" cy="1259204"/>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638798" y="3659188"/>
              <a:ext cx="5676902" cy="3198812"/>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iterate type="lt">
                                    <p:tmPct val="5000"/>
                                  </p:iterate>
                                  <p:childTnLst>
                                    <p:set>
                                      <p:cBhvr>
                                        <p:cTn id="6" dur="250" fill="hold">
                                          <p:stCondLst>
                                            <p:cond delay="0"/>
                                          </p:stCondLst>
                                        </p:cTn>
                                        <p:tgtEl>
                                          <p:spTgt spid="8"/>
                                        </p:tgtEl>
                                        <p:attrNameLst>
                                          <p:attrName>style.visibility</p:attrName>
                                        </p:attrNameLst>
                                      </p:cBhvr>
                                      <p:to>
                                        <p:strVal val="visible"/>
                                      </p:to>
                                    </p:set>
                                    <p:animEffect filter="fade">
                                      <p:cBhvr>
                                        <p:cTn id="7" dur="250">
                                          <p:stCondLst>
                                            <p:cond delay="0"/>
                                          </p:stCondLst>
                                        </p:cTn>
                                        <p:tgtEl>
                                          <p:spTgt spid="8"/>
                                        </p:tgtEl>
                                      </p:cBhvr>
                                    </p:animEffect>
                                    <p:anim to="" calcmode="lin" valueType="num">
                                      <p:cBhvr>
                                        <p:cTn id="8" dur="250" fill="hold">
                                          <p:stCondLst>
                                            <p:cond delay="0"/>
                                          </p:stCondLst>
                                        </p:cTn>
                                        <p:tgtEl>
                                          <p:spTgt spid="8"/>
                                        </p:tgtEl>
                                        <p:attrNameLst>
                                          <p:attrName>ppt_y</p:attrName>
                                        </p:attrNameLst>
                                      </p:cBhvr>
                                      <p:tavLst>
                                        <p:tav tm="0" fmla="#ppt_y-#ppt_h*((1.5-1.5*$)^2-(1.5-1.5*$)^3)">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rotWithShape="1">
          <a:blip r:embed="rId3" cstate="email"/>
          <a:srcRect/>
          <a:stretch>
            <a:fillRect/>
          </a:stretch>
        </p:blipFill>
        <p:spPr>
          <a:xfrm>
            <a:off x="1018900" y="0"/>
            <a:ext cx="11196000" cy="6858000"/>
          </a:xfrm>
          <a:prstGeom prst="rect">
            <a:avLst/>
          </a:prstGeom>
          <a:effectLst>
            <a:outerShdw blurRad="50800" dist="38100" dir="8100000" algn="tr" rotWithShape="0">
              <a:prstClr val="black">
                <a:alpha val="40000"/>
              </a:prstClr>
            </a:outerShdw>
          </a:effectLst>
        </p:spPr>
      </p:pic>
      <p:cxnSp>
        <p:nvCxnSpPr>
          <p:cNvPr id="71" name="直接连接符 70"/>
          <p:cNvCxnSpPr/>
          <p:nvPr/>
        </p:nvCxnSpPr>
        <p:spPr>
          <a:xfrm>
            <a:off x="861251" y="182876"/>
            <a:ext cx="0" cy="6435090"/>
          </a:xfrm>
          <a:prstGeom prst="line">
            <a:avLst/>
          </a:prstGeom>
          <a:ln w="38100">
            <a:solidFill>
              <a:schemeClr val="bg1">
                <a:lumMod val="85000"/>
              </a:schemeClr>
            </a:solidFill>
            <a:prstDash val="lgDashDotDot"/>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644594" y="653890"/>
            <a:ext cx="753163" cy="5493069"/>
            <a:chOff x="3847534" y="693419"/>
            <a:chExt cx="753163" cy="5493069"/>
          </a:xfrm>
        </p:grpSpPr>
        <p:grpSp>
          <p:nvGrpSpPr>
            <p:cNvPr id="8" name="组合 7"/>
            <p:cNvGrpSpPr/>
            <p:nvPr/>
          </p:nvGrpSpPr>
          <p:grpSpPr>
            <a:xfrm>
              <a:off x="3847534" y="693419"/>
              <a:ext cx="753163" cy="200979"/>
              <a:chOff x="3240139" y="727709"/>
              <a:chExt cx="753163" cy="200979"/>
            </a:xfrm>
          </p:grpSpPr>
          <p:sp>
            <p:nvSpPr>
              <p:cNvPr id="6" name="椭圆 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9" name="组合 8"/>
            <p:cNvGrpSpPr/>
            <p:nvPr/>
          </p:nvGrpSpPr>
          <p:grpSpPr>
            <a:xfrm>
              <a:off x="3847534" y="1071425"/>
              <a:ext cx="753163" cy="200979"/>
              <a:chOff x="3240139" y="727709"/>
              <a:chExt cx="753163" cy="200979"/>
            </a:xfrm>
          </p:grpSpPr>
          <p:sp>
            <p:nvSpPr>
              <p:cNvPr id="10" name="椭圆 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3" name="组合 12"/>
            <p:cNvGrpSpPr/>
            <p:nvPr/>
          </p:nvGrpSpPr>
          <p:grpSpPr>
            <a:xfrm>
              <a:off x="3847534" y="1449431"/>
              <a:ext cx="753163" cy="200979"/>
              <a:chOff x="3240139" y="727709"/>
              <a:chExt cx="753163" cy="200979"/>
            </a:xfrm>
          </p:grpSpPr>
          <p:sp>
            <p:nvSpPr>
              <p:cNvPr id="14" name="椭圆 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17" name="组合 16"/>
            <p:cNvGrpSpPr/>
            <p:nvPr/>
          </p:nvGrpSpPr>
          <p:grpSpPr>
            <a:xfrm>
              <a:off x="3847534" y="1827437"/>
              <a:ext cx="753163" cy="200979"/>
              <a:chOff x="3240139" y="727709"/>
              <a:chExt cx="753163" cy="200979"/>
            </a:xfrm>
          </p:grpSpPr>
          <p:sp>
            <p:nvSpPr>
              <p:cNvPr id="18" name="椭圆 1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1" name="组合 20"/>
            <p:cNvGrpSpPr/>
            <p:nvPr/>
          </p:nvGrpSpPr>
          <p:grpSpPr>
            <a:xfrm>
              <a:off x="3847534" y="2205443"/>
              <a:ext cx="753163" cy="200979"/>
              <a:chOff x="3240139" y="727709"/>
              <a:chExt cx="753163" cy="200979"/>
            </a:xfrm>
          </p:grpSpPr>
          <p:sp>
            <p:nvSpPr>
              <p:cNvPr id="22" name="椭圆 2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29" name="组合 28"/>
            <p:cNvGrpSpPr/>
            <p:nvPr/>
          </p:nvGrpSpPr>
          <p:grpSpPr>
            <a:xfrm>
              <a:off x="3847534" y="2583449"/>
              <a:ext cx="753163" cy="200979"/>
              <a:chOff x="3240139" y="727709"/>
              <a:chExt cx="753163" cy="200979"/>
            </a:xfrm>
          </p:grpSpPr>
          <p:sp>
            <p:nvSpPr>
              <p:cNvPr id="30" name="椭圆 2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3" name="组合 32"/>
            <p:cNvGrpSpPr/>
            <p:nvPr/>
          </p:nvGrpSpPr>
          <p:grpSpPr>
            <a:xfrm>
              <a:off x="3847534" y="2961455"/>
              <a:ext cx="753163" cy="200979"/>
              <a:chOff x="3240139" y="727709"/>
              <a:chExt cx="753163" cy="200979"/>
            </a:xfrm>
          </p:grpSpPr>
          <p:sp>
            <p:nvSpPr>
              <p:cNvPr id="34" name="椭圆 3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圆角矩形 3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37" name="组合 36"/>
            <p:cNvGrpSpPr/>
            <p:nvPr/>
          </p:nvGrpSpPr>
          <p:grpSpPr>
            <a:xfrm>
              <a:off x="3847534" y="3339461"/>
              <a:ext cx="753163" cy="200979"/>
              <a:chOff x="3240139" y="727709"/>
              <a:chExt cx="753163" cy="200979"/>
            </a:xfrm>
          </p:grpSpPr>
          <p:sp>
            <p:nvSpPr>
              <p:cNvPr id="38" name="椭圆 3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圆角矩形 3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1" name="组合 40"/>
            <p:cNvGrpSpPr/>
            <p:nvPr/>
          </p:nvGrpSpPr>
          <p:grpSpPr>
            <a:xfrm>
              <a:off x="3847534" y="3717467"/>
              <a:ext cx="753163" cy="200979"/>
              <a:chOff x="3240139" y="727709"/>
              <a:chExt cx="753163" cy="200979"/>
            </a:xfrm>
          </p:grpSpPr>
          <p:sp>
            <p:nvSpPr>
              <p:cNvPr id="42" name="椭圆 4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圆角矩形 4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5" name="组合 44"/>
            <p:cNvGrpSpPr/>
            <p:nvPr/>
          </p:nvGrpSpPr>
          <p:grpSpPr>
            <a:xfrm>
              <a:off x="3847534" y="4095473"/>
              <a:ext cx="753163" cy="200979"/>
              <a:chOff x="3240139" y="727709"/>
              <a:chExt cx="753163" cy="200979"/>
            </a:xfrm>
          </p:grpSpPr>
          <p:sp>
            <p:nvSpPr>
              <p:cNvPr id="46" name="椭圆 4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4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圆角矩形 4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49" name="组合 48"/>
            <p:cNvGrpSpPr/>
            <p:nvPr/>
          </p:nvGrpSpPr>
          <p:grpSpPr>
            <a:xfrm>
              <a:off x="3847534" y="4473479"/>
              <a:ext cx="753163" cy="200979"/>
              <a:chOff x="3240139" y="727709"/>
              <a:chExt cx="753163" cy="200979"/>
            </a:xfrm>
          </p:grpSpPr>
          <p:sp>
            <p:nvSpPr>
              <p:cNvPr id="50" name="椭圆 4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圆角矩形 5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3" name="组合 52"/>
            <p:cNvGrpSpPr/>
            <p:nvPr/>
          </p:nvGrpSpPr>
          <p:grpSpPr>
            <a:xfrm>
              <a:off x="3847534" y="4851485"/>
              <a:ext cx="753163" cy="200979"/>
              <a:chOff x="3240139" y="727709"/>
              <a:chExt cx="753163" cy="200979"/>
            </a:xfrm>
          </p:grpSpPr>
          <p:sp>
            <p:nvSpPr>
              <p:cNvPr id="54" name="椭圆 5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椭圆 5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圆角矩形 5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57" name="组合 56"/>
            <p:cNvGrpSpPr/>
            <p:nvPr/>
          </p:nvGrpSpPr>
          <p:grpSpPr>
            <a:xfrm>
              <a:off x="3847534" y="5229491"/>
              <a:ext cx="753163" cy="200979"/>
              <a:chOff x="3240139" y="727709"/>
              <a:chExt cx="753163" cy="200979"/>
            </a:xfrm>
          </p:grpSpPr>
          <p:sp>
            <p:nvSpPr>
              <p:cNvPr id="58" name="椭圆 5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椭圆 5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圆角矩形 5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61" name="组合 60"/>
            <p:cNvGrpSpPr/>
            <p:nvPr/>
          </p:nvGrpSpPr>
          <p:grpSpPr>
            <a:xfrm>
              <a:off x="3847534" y="5607497"/>
              <a:ext cx="753163" cy="200979"/>
              <a:chOff x="3240139" y="727709"/>
              <a:chExt cx="753163" cy="200979"/>
            </a:xfrm>
          </p:grpSpPr>
          <p:sp>
            <p:nvSpPr>
              <p:cNvPr id="62" name="椭圆 6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圆角矩形 6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65" name="组合 64"/>
            <p:cNvGrpSpPr/>
            <p:nvPr/>
          </p:nvGrpSpPr>
          <p:grpSpPr>
            <a:xfrm>
              <a:off x="3847534" y="5985509"/>
              <a:ext cx="753163" cy="200979"/>
              <a:chOff x="3240139" y="727709"/>
              <a:chExt cx="753163" cy="200979"/>
            </a:xfrm>
          </p:grpSpPr>
          <p:sp>
            <p:nvSpPr>
              <p:cNvPr id="66" name="椭圆 6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椭圆 6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6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
        <p:nvSpPr>
          <p:cNvPr id="74" name="TextBox 3"/>
          <p:cNvSpPr txBox="1"/>
          <p:nvPr/>
        </p:nvSpPr>
        <p:spPr>
          <a:xfrm>
            <a:off x="1778037" y="1742491"/>
            <a:ext cx="5295863" cy="830997"/>
          </a:xfrm>
          <a:prstGeom prst="rect">
            <a:avLst/>
          </a:prstGeom>
          <a:noFill/>
        </p:spPr>
        <p:txBody>
          <a:bodyPr wrap="square" rtlCol="0">
            <a:spAutoFit/>
          </a:bodyPr>
          <a:lstStyle/>
          <a:p>
            <a:r>
              <a:rPr lang="en-US" altLang="zh-CN" sz="4800" b="1" dirty="0">
                <a:solidFill>
                  <a:srgbClr val="573E38"/>
                </a:solidFill>
                <a:latin typeface="微软雅黑" panose="020B0503020204020204" charset="-122"/>
                <a:ea typeface="微软雅黑" panose="020B0503020204020204" charset="-122"/>
              </a:rPr>
              <a:t>THANKS!</a:t>
            </a:r>
            <a:endParaRPr lang="zh-CN" altLang="en-US" sz="4800" b="1" dirty="0">
              <a:solidFill>
                <a:srgbClr val="573E38"/>
              </a:solidFill>
              <a:latin typeface="微软雅黑" panose="020B0503020204020204" charset="-122"/>
              <a:ea typeface="微软雅黑" panose="020B0503020204020204" charset="-122"/>
            </a:endParaRPr>
          </a:p>
        </p:txBody>
      </p:sp>
      <p:cxnSp>
        <p:nvCxnSpPr>
          <p:cNvPr id="75" name="直接连接符 74"/>
          <p:cNvCxnSpPr/>
          <p:nvPr/>
        </p:nvCxnSpPr>
        <p:spPr>
          <a:xfrm flipV="1">
            <a:off x="1822450" y="2606740"/>
            <a:ext cx="4533900" cy="9525"/>
          </a:xfrm>
          <a:prstGeom prst="line">
            <a:avLst/>
          </a:prstGeom>
          <a:ln w="12700">
            <a:solidFill>
              <a:srgbClr val="573E38"/>
            </a:solidFill>
            <a:prstDash val="dash"/>
          </a:ln>
        </p:spPr>
        <p:style>
          <a:lnRef idx="1">
            <a:schemeClr val="accent1"/>
          </a:lnRef>
          <a:fillRef idx="0">
            <a:schemeClr val="accent1"/>
          </a:fillRef>
          <a:effectRef idx="0">
            <a:schemeClr val="accent1"/>
          </a:effectRef>
          <a:fontRef idx="minor">
            <a:schemeClr val="tx1"/>
          </a:fontRef>
        </p:style>
      </p:cxnSp>
      <p:sp>
        <p:nvSpPr>
          <p:cNvPr id="70" name="TextBox 3"/>
          <p:cNvSpPr txBox="1"/>
          <p:nvPr/>
        </p:nvSpPr>
        <p:spPr>
          <a:xfrm>
            <a:off x="1778036" y="2771759"/>
            <a:ext cx="5295863" cy="830997"/>
          </a:xfrm>
          <a:prstGeom prst="rect">
            <a:avLst/>
          </a:prstGeom>
          <a:noFill/>
        </p:spPr>
        <p:txBody>
          <a:bodyPr wrap="square" rtlCol="0">
            <a:spAutoFit/>
          </a:bodyPr>
          <a:lstStyle/>
          <a:p>
            <a:r>
              <a:rPr lang="zh-CN" altLang="en-US" sz="4800" b="1" dirty="0">
                <a:solidFill>
                  <a:srgbClr val="573E38"/>
                </a:solidFill>
                <a:latin typeface="微软雅黑" panose="020B0503020204020204" charset="-122"/>
                <a:ea typeface="微软雅黑" panose="020B0503020204020204" charset="-122"/>
              </a:rPr>
              <a:t>感谢您的观看</a:t>
            </a:r>
            <a:r>
              <a:rPr lang="en-US" altLang="zh-CN" sz="4800" b="1" dirty="0">
                <a:solidFill>
                  <a:srgbClr val="573E38"/>
                </a:solidFill>
                <a:latin typeface="微软雅黑" panose="020B0503020204020204" charset="-122"/>
                <a:ea typeface="微软雅黑" panose="020B0503020204020204" charset="-122"/>
              </a:rPr>
              <a:t>!</a:t>
            </a:r>
            <a:endParaRPr lang="zh-CN" altLang="en-US" sz="4800" b="1" dirty="0">
              <a:solidFill>
                <a:srgbClr val="573E38"/>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350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3000"/>
                                        <p:tgtEl>
                                          <p:spTgt spid="75"/>
                                        </p:tgtEl>
                                      </p:cBhvr>
                                    </p:animEffect>
                                  </p:childTnLst>
                                </p:cTn>
                              </p:par>
                              <p:par>
                                <p:cTn id="8" presetID="10" presetClass="entr" presetSubtype="0" fill="hold" grpId="0" nodeType="withEffect">
                                  <p:stCondLst>
                                    <p:cond delay="3500"/>
                                  </p:stCondLst>
                                  <p:iterate type="lt">
                                    <p:tmPct val="26000"/>
                                  </p:iterate>
                                  <p:childTnLst>
                                    <p:set>
                                      <p:cBhvr>
                                        <p:cTn id="9" dur="1" fill="hold">
                                          <p:stCondLst>
                                            <p:cond delay="0"/>
                                          </p:stCondLst>
                                        </p:cTn>
                                        <p:tgtEl>
                                          <p:spTgt spid="74"/>
                                        </p:tgtEl>
                                        <p:attrNameLst>
                                          <p:attrName>style.visibility</p:attrName>
                                        </p:attrNameLst>
                                      </p:cBhvr>
                                      <p:to>
                                        <p:strVal val="visible"/>
                                      </p:to>
                                    </p:set>
                                    <p:animEffect transition="in" filter="fade">
                                      <p:cBhvr>
                                        <p:cTn id="10" dur="1250"/>
                                        <p:tgtEl>
                                          <p:spTgt spid="74"/>
                                        </p:tgtEl>
                                      </p:cBhvr>
                                    </p:animEffect>
                                  </p:childTnLst>
                                </p:cTn>
                              </p:par>
                              <p:par>
                                <p:cTn id="11" presetID="10" presetClass="entr" presetSubtype="0" fill="hold" grpId="0" nodeType="withEffect">
                                  <p:stCondLst>
                                    <p:cond delay="3500"/>
                                  </p:stCondLst>
                                  <p:iterate type="lt">
                                    <p:tmPct val="26000"/>
                                  </p:iterate>
                                  <p:childTnLst>
                                    <p:set>
                                      <p:cBhvr>
                                        <p:cTn id="12" dur="1" fill="hold">
                                          <p:stCondLst>
                                            <p:cond delay="0"/>
                                          </p:stCondLst>
                                        </p:cTn>
                                        <p:tgtEl>
                                          <p:spTgt spid="70"/>
                                        </p:tgtEl>
                                        <p:attrNameLst>
                                          <p:attrName>style.visibility</p:attrName>
                                        </p:attrNameLst>
                                      </p:cBhvr>
                                      <p:to>
                                        <p:strVal val="visible"/>
                                      </p:to>
                                    </p:set>
                                    <p:animEffect transition="in" filter="fade">
                                      <p:cBhvr>
                                        <p:cTn id="13" dur="1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38100" y="-381001"/>
            <a:ext cx="5076447" cy="7611089"/>
          </a:xfrm>
          <a:prstGeom prst="rect">
            <a:avLst/>
          </a:prstGeom>
        </p:spPr>
      </p:pic>
      <p:sp>
        <p:nvSpPr>
          <p:cNvPr id="4" name="PA_只为设计_文本框 5"/>
          <p:cNvSpPr txBox="1"/>
          <p:nvPr>
            <p:custDataLst>
              <p:tags r:id="rId1"/>
            </p:custDataLst>
          </p:nvPr>
        </p:nvSpPr>
        <p:spPr bwMode="auto">
          <a:xfrm>
            <a:off x="7756686" y="1206204"/>
            <a:ext cx="3773488" cy="4389438"/>
          </a:xfrm>
          <a:prstGeom prst="rect">
            <a:avLst/>
          </a:prstGeom>
          <a:noFill/>
        </p:spPr>
        <p:txBody>
          <a:bodyPr anchor="ctr">
            <a:normAutofit/>
          </a:bodyPr>
          <a:lstStyle/>
          <a:p>
            <a:pPr>
              <a:lnSpc>
                <a:spcPct val="120000"/>
              </a:lnSpc>
              <a:defRPr/>
            </a:pPr>
            <a:r>
              <a:rPr lang="en-US" altLang="zh-CN" sz="2800" b="1" dirty="0">
                <a:solidFill>
                  <a:srgbClr val="573E38"/>
                </a:solidFill>
                <a:latin typeface="+mj-lt"/>
                <a:ea typeface="+mj-ea"/>
                <a:cs typeface="Arial" panose="020B0604020202020204" pitchFamily="34" charset="0"/>
              </a:rPr>
              <a:t>TITLE</a:t>
            </a:r>
            <a:endParaRPr lang="zh-CN" altLang="en-US" sz="2800" b="1" dirty="0">
              <a:solidFill>
                <a:srgbClr val="573E38"/>
              </a:solidFill>
              <a:latin typeface="+mj-lt"/>
              <a:ea typeface="+mj-ea"/>
              <a:cs typeface="Arial" panose="020B0604020202020204" pitchFamily="34" charset="0"/>
            </a:endParaRPr>
          </a:p>
          <a:p>
            <a:pPr>
              <a:lnSpc>
                <a:spcPct val="120000"/>
              </a:lnSpc>
              <a:defRPr/>
            </a:pPr>
            <a:r>
              <a:rPr lang="en-US" altLang="zh-CN" sz="2800" b="1" dirty="0">
                <a:solidFill>
                  <a:srgbClr val="573E38"/>
                </a:solidFill>
                <a:latin typeface="+mj-lt"/>
                <a:ea typeface="+mj-ea"/>
                <a:cs typeface="Arial" panose="020B0604020202020204" pitchFamily="34" charset="0"/>
              </a:rPr>
              <a:t>input the related</a:t>
            </a:r>
          </a:p>
          <a:p>
            <a:pPr>
              <a:lnSpc>
                <a:spcPct val="120000"/>
              </a:lnSpc>
              <a:defRPr/>
            </a:pPr>
            <a:r>
              <a:rPr lang="en-US" altLang="zh-CN" sz="2800" b="1" dirty="0">
                <a:solidFill>
                  <a:srgbClr val="573E38"/>
                </a:solidFill>
                <a:latin typeface="+mj-lt"/>
                <a:ea typeface="+mj-ea"/>
                <a:cs typeface="Arial" panose="020B0604020202020204" pitchFamily="34" charset="0"/>
              </a:rPr>
              <a:t>description words</a:t>
            </a:r>
          </a:p>
        </p:txBody>
      </p:sp>
      <p:sp>
        <p:nvSpPr>
          <p:cNvPr id="66" name="矩形 65"/>
          <p:cNvSpPr/>
          <p:nvPr/>
        </p:nvSpPr>
        <p:spPr>
          <a:xfrm>
            <a:off x="5130181" y="0"/>
            <a:ext cx="1904464" cy="6858000"/>
          </a:xfrm>
          <a:prstGeom prst="rect">
            <a:avLst/>
          </a:prstGeom>
          <a:solidFill>
            <a:srgbClr val="FEC0BD">
              <a:alpha val="6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463339"/>
                </a:solidFill>
                <a:latin typeface="微软雅黑" panose="020B0503020204020204" charset="-122"/>
                <a:ea typeface="微软雅黑" panose="020B0503020204020204" charset="-122"/>
              </a:rPr>
              <a:t> 01</a:t>
            </a:r>
            <a:endParaRPr lang="zh-CN" altLang="en-US" sz="6600" b="1" dirty="0">
              <a:solidFill>
                <a:srgbClr val="463339"/>
              </a:solidFill>
              <a:latin typeface="微软雅黑" panose="020B0503020204020204" charset="-122"/>
              <a:ea typeface="微软雅黑" panose="020B0503020204020204" charset="-122"/>
            </a:endParaRPr>
          </a:p>
        </p:txBody>
      </p:sp>
      <p:grpSp>
        <p:nvGrpSpPr>
          <p:cNvPr id="68" name="组合 67"/>
          <p:cNvGrpSpPr/>
          <p:nvPr/>
        </p:nvGrpSpPr>
        <p:grpSpPr>
          <a:xfrm>
            <a:off x="4702176" y="727709"/>
            <a:ext cx="753163" cy="5493069"/>
            <a:chOff x="3847534" y="693419"/>
            <a:chExt cx="753163" cy="5493069"/>
          </a:xfrm>
        </p:grpSpPr>
        <p:grpSp>
          <p:nvGrpSpPr>
            <p:cNvPr id="69" name="组合 68"/>
            <p:cNvGrpSpPr/>
            <p:nvPr/>
          </p:nvGrpSpPr>
          <p:grpSpPr>
            <a:xfrm>
              <a:off x="3847534" y="693419"/>
              <a:ext cx="753163" cy="200979"/>
              <a:chOff x="3240139" y="727709"/>
              <a:chExt cx="753163" cy="200979"/>
            </a:xfrm>
          </p:grpSpPr>
          <p:sp>
            <p:nvSpPr>
              <p:cNvPr id="126" name="椭圆 12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0" name="组合 69"/>
            <p:cNvGrpSpPr/>
            <p:nvPr/>
          </p:nvGrpSpPr>
          <p:grpSpPr>
            <a:xfrm>
              <a:off x="3847534" y="1071425"/>
              <a:ext cx="753163" cy="200979"/>
              <a:chOff x="3240139" y="727709"/>
              <a:chExt cx="753163" cy="200979"/>
            </a:xfrm>
          </p:grpSpPr>
          <p:sp>
            <p:nvSpPr>
              <p:cNvPr id="123" name="椭圆 12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1" name="组合 70"/>
            <p:cNvGrpSpPr/>
            <p:nvPr/>
          </p:nvGrpSpPr>
          <p:grpSpPr>
            <a:xfrm>
              <a:off x="3847534" y="1449431"/>
              <a:ext cx="753163" cy="200979"/>
              <a:chOff x="3240139" y="727709"/>
              <a:chExt cx="753163" cy="200979"/>
            </a:xfrm>
          </p:grpSpPr>
          <p:sp>
            <p:nvSpPr>
              <p:cNvPr id="120" name="椭圆 11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2" name="组合 71"/>
            <p:cNvGrpSpPr/>
            <p:nvPr/>
          </p:nvGrpSpPr>
          <p:grpSpPr>
            <a:xfrm>
              <a:off x="3847534" y="1827437"/>
              <a:ext cx="753163" cy="200979"/>
              <a:chOff x="3240139" y="727709"/>
              <a:chExt cx="753163" cy="200979"/>
            </a:xfrm>
          </p:grpSpPr>
          <p:sp>
            <p:nvSpPr>
              <p:cNvPr id="117" name="椭圆 11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3" name="组合 72"/>
            <p:cNvGrpSpPr/>
            <p:nvPr/>
          </p:nvGrpSpPr>
          <p:grpSpPr>
            <a:xfrm>
              <a:off x="3847534" y="2205443"/>
              <a:ext cx="753163" cy="200979"/>
              <a:chOff x="3240139" y="727709"/>
              <a:chExt cx="753163" cy="200979"/>
            </a:xfrm>
          </p:grpSpPr>
          <p:sp>
            <p:nvSpPr>
              <p:cNvPr id="114" name="椭圆 1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4" name="组合 73"/>
            <p:cNvGrpSpPr/>
            <p:nvPr/>
          </p:nvGrpSpPr>
          <p:grpSpPr>
            <a:xfrm>
              <a:off x="3847534" y="2583449"/>
              <a:ext cx="753163" cy="200979"/>
              <a:chOff x="3240139" y="727709"/>
              <a:chExt cx="753163" cy="200979"/>
            </a:xfrm>
          </p:grpSpPr>
          <p:sp>
            <p:nvSpPr>
              <p:cNvPr id="111" name="椭圆 11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5" name="组合 74"/>
            <p:cNvGrpSpPr/>
            <p:nvPr/>
          </p:nvGrpSpPr>
          <p:grpSpPr>
            <a:xfrm>
              <a:off x="3847534" y="2961455"/>
              <a:ext cx="753163" cy="200979"/>
              <a:chOff x="3240139" y="727709"/>
              <a:chExt cx="753163" cy="200979"/>
            </a:xfrm>
          </p:grpSpPr>
          <p:sp>
            <p:nvSpPr>
              <p:cNvPr id="108" name="椭圆 10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6" name="组合 75"/>
            <p:cNvGrpSpPr/>
            <p:nvPr/>
          </p:nvGrpSpPr>
          <p:grpSpPr>
            <a:xfrm>
              <a:off x="3847534" y="3339461"/>
              <a:ext cx="753163" cy="200979"/>
              <a:chOff x="3240139" y="727709"/>
              <a:chExt cx="753163" cy="200979"/>
            </a:xfrm>
          </p:grpSpPr>
          <p:sp>
            <p:nvSpPr>
              <p:cNvPr id="105" name="椭圆 10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7" name="组合 76"/>
            <p:cNvGrpSpPr/>
            <p:nvPr/>
          </p:nvGrpSpPr>
          <p:grpSpPr>
            <a:xfrm>
              <a:off x="3847534" y="3717467"/>
              <a:ext cx="753163" cy="200979"/>
              <a:chOff x="3240139" y="727709"/>
              <a:chExt cx="753163" cy="200979"/>
            </a:xfrm>
          </p:grpSpPr>
          <p:sp>
            <p:nvSpPr>
              <p:cNvPr id="102" name="椭圆 10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8" name="组合 77"/>
            <p:cNvGrpSpPr/>
            <p:nvPr/>
          </p:nvGrpSpPr>
          <p:grpSpPr>
            <a:xfrm>
              <a:off x="3847534" y="4095473"/>
              <a:ext cx="753163" cy="200979"/>
              <a:chOff x="3240139" y="727709"/>
              <a:chExt cx="753163" cy="200979"/>
            </a:xfrm>
          </p:grpSpPr>
          <p:sp>
            <p:nvSpPr>
              <p:cNvPr id="99" name="椭圆 9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9" name="组合 78"/>
            <p:cNvGrpSpPr/>
            <p:nvPr/>
          </p:nvGrpSpPr>
          <p:grpSpPr>
            <a:xfrm>
              <a:off x="3847534" y="4473479"/>
              <a:ext cx="753163" cy="200979"/>
              <a:chOff x="3240139" y="727709"/>
              <a:chExt cx="753163" cy="200979"/>
            </a:xfrm>
          </p:grpSpPr>
          <p:sp>
            <p:nvSpPr>
              <p:cNvPr id="96" name="椭圆 9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0" name="组合 79"/>
            <p:cNvGrpSpPr/>
            <p:nvPr/>
          </p:nvGrpSpPr>
          <p:grpSpPr>
            <a:xfrm>
              <a:off x="3847534" y="4851485"/>
              <a:ext cx="753163" cy="200979"/>
              <a:chOff x="3240139" y="727709"/>
              <a:chExt cx="753163" cy="200979"/>
            </a:xfrm>
          </p:grpSpPr>
          <p:sp>
            <p:nvSpPr>
              <p:cNvPr id="93" name="椭圆 9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1" name="组合 80"/>
            <p:cNvGrpSpPr/>
            <p:nvPr/>
          </p:nvGrpSpPr>
          <p:grpSpPr>
            <a:xfrm>
              <a:off x="3847534" y="5229491"/>
              <a:ext cx="753163" cy="200979"/>
              <a:chOff x="3240139" y="727709"/>
              <a:chExt cx="753163" cy="200979"/>
            </a:xfrm>
          </p:grpSpPr>
          <p:sp>
            <p:nvSpPr>
              <p:cNvPr id="90" name="椭圆 8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2" name="组合 81"/>
            <p:cNvGrpSpPr/>
            <p:nvPr/>
          </p:nvGrpSpPr>
          <p:grpSpPr>
            <a:xfrm>
              <a:off x="3847534" y="5607497"/>
              <a:ext cx="753163" cy="200979"/>
              <a:chOff x="3240139" y="727709"/>
              <a:chExt cx="753163" cy="200979"/>
            </a:xfrm>
          </p:grpSpPr>
          <p:sp>
            <p:nvSpPr>
              <p:cNvPr id="87" name="椭圆 8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3" name="组合 82"/>
            <p:cNvGrpSpPr/>
            <p:nvPr/>
          </p:nvGrpSpPr>
          <p:grpSpPr>
            <a:xfrm>
              <a:off x="3847534" y="5985509"/>
              <a:ext cx="753163" cy="200979"/>
              <a:chOff x="3240139" y="727709"/>
              <a:chExt cx="753163" cy="200979"/>
            </a:xfrm>
          </p:grpSpPr>
          <p:sp>
            <p:nvSpPr>
              <p:cNvPr id="84" name="椭圆 8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7" cstate="email"/>
          <a:stretch>
            <a:fillRect/>
          </a:stretch>
        </p:blipFill>
        <p:spPr>
          <a:xfrm>
            <a:off x="0" y="0"/>
            <a:ext cx="12192000" cy="6858000"/>
          </a:xfrm>
          <a:prstGeom prst="rect">
            <a:avLst/>
          </a:prstGeom>
        </p:spPr>
      </p:pic>
      <p:sp>
        <p:nvSpPr>
          <p:cNvPr id="10" name="PA_DonQ_矩形 9"/>
          <p:cNvSpPr/>
          <p:nvPr>
            <p:custDataLst>
              <p:tags r:id="rId2"/>
            </p:custDataLst>
          </p:nvPr>
        </p:nvSpPr>
        <p:spPr>
          <a:xfrm>
            <a:off x="7134246" y="4533766"/>
            <a:ext cx="4573688" cy="369332"/>
          </a:xfrm>
          <a:prstGeom prst="rect">
            <a:avLst/>
          </a:prstGeom>
        </p:spPr>
        <p:txBody>
          <a:bodyPr wrap="none">
            <a:spAutoFit/>
          </a:bodyPr>
          <a:lstStyle/>
          <a:p>
            <a:pPr algn="ctr"/>
            <a:r>
              <a:rPr lang="zh-CN" altLang="en-US" b="1" dirty="0">
                <a:solidFill>
                  <a:srgbClr val="463339"/>
                </a:solidFill>
                <a:latin typeface="微软雅黑" panose="020B0503020204020204" charset="-122"/>
                <a:ea typeface="微软雅黑" panose="020B0503020204020204" charset="-122"/>
              </a:rPr>
              <a:t>You are the whole, the more my heart</a:t>
            </a:r>
          </a:p>
        </p:txBody>
      </p:sp>
      <p:sp>
        <p:nvSpPr>
          <p:cNvPr id="12" name="PA_DonQ_矩形 11"/>
          <p:cNvSpPr/>
          <p:nvPr>
            <p:custDataLst>
              <p:tags r:id="rId3"/>
            </p:custDataLst>
          </p:nvPr>
        </p:nvSpPr>
        <p:spPr>
          <a:xfrm>
            <a:off x="8506930" y="4995388"/>
            <a:ext cx="1828321" cy="369332"/>
          </a:xfrm>
          <a:prstGeom prst="rect">
            <a:avLst/>
          </a:prstGeom>
        </p:spPr>
        <p:txBody>
          <a:bodyPr wrap="none">
            <a:spAutoFit/>
          </a:bodyPr>
          <a:lstStyle/>
          <a:p>
            <a:pPr algn="ctr"/>
            <a:r>
              <a:rPr lang="en-US" altLang="zh-CN" b="1" dirty="0">
                <a:solidFill>
                  <a:srgbClr val="463339"/>
                </a:solidFill>
                <a:latin typeface="微软雅黑" panose="020B0503020204020204" charset="-122"/>
                <a:ea typeface="微软雅黑" panose="020B0503020204020204" charset="-122"/>
              </a:rPr>
              <a:t>The input text</a:t>
            </a:r>
            <a:endParaRPr lang="zh-CN" altLang="en-US" b="1" dirty="0">
              <a:solidFill>
                <a:srgbClr val="463339"/>
              </a:solidFill>
              <a:latin typeface="微软雅黑" panose="020B0503020204020204" charset="-122"/>
              <a:ea typeface="微软雅黑" panose="020B0503020204020204" charset="-122"/>
            </a:endParaRPr>
          </a:p>
        </p:txBody>
      </p:sp>
      <p:sp>
        <p:nvSpPr>
          <p:cNvPr id="13" name="PA_DonQ_矩形 12"/>
          <p:cNvSpPr/>
          <p:nvPr>
            <p:custDataLst>
              <p:tags r:id="rId4"/>
            </p:custDataLst>
          </p:nvPr>
        </p:nvSpPr>
        <p:spPr>
          <a:xfrm>
            <a:off x="8506930" y="4164434"/>
            <a:ext cx="1828321" cy="369332"/>
          </a:xfrm>
          <a:prstGeom prst="rect">
            <a:avLst/>
          </a:prstGeom>
        </p:spPr>
        <p:txBody>
          <a:bodyPr wrap="none">
            <a:spAutoFit/>
          </a:bodyPr>
          <a:lstStyle/>
          <a:p>
            <a:pPr algn="ctr"/>
            <a:r>
              <a:rPr lang="en-US" altLang="zh-CN" b="1" dirty="0">
                <a:solidFill>
                  <a:srgbClr val="463339"/>
                </a:solidFill>
                <a:latin typeface="微软雅黑" panose="020B0503020204020204" charset="-122"/>
                <a:ea typeface="微软雅黑" panose="020B0503020204020204" charset="-122"/>
              </a:rPr>
              <a:t>The input text</a:t>
            </a:r>
            <a:endParaRPr lang="zh-CN" altLang="en-US" b="1" dirty="0">
              <a:solidFill>
                <a:srgbClr val="463339"/>
              </a:solidFill>
              <a:latin typeface="微软雅黑" panose="020B0503020204020204" charset="-122"/>
              <a:ea typeface="微软雅黑" panose="020B050302020402020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to="" calcmode="lin" valueType="num">
                                      <p:cBhvr>
                                        <p:cTn id="7" dur="1000" fill="hold">
                                          <p:stCondLst>
                                            <p:cond delay="0"/>
                                          </p:stCondLst>
                                        </p:cTn>
                                        <p:tgtEl>
                                          <p:spTgt spid="13"/>
                                        </p:tgtEl>
                                        <p:attrNameLst>
                                          <p:attrName>ppt_y</p:attrName>
                                        </p:attrNameLst>
                                      </p:cBhvr>
                                      <p:tavLst>
                                        <p:tav tm="0" fmla="1+#ppt_h/2-(1+#ppt_h/2-#ppt_y)/#ppt_y*$">
                                          <p:val>
                                            <p:fltVal val="0"/>
                                          </p:val>
                                        </p:tav>
                                        <p:tav tm="100000">
                                          <p:val>
                                            <p:strVal val="#ppt_y"/>
                                          </p:val>
                                        </p:tav>
                                      </p:tavLst>
                                    </p:anim>
                                    <p:anim to="" calcmode="lin" valueType="num">
                                      <p:cBhvr>
                                        <p:cTn id="8" dur="1000" fill="hold">
                                          <p:stCondLst>
                                            <p:cond delay="0"/>
                                          </p:stCondLst>
                                        </p:cTn>
                                        <p:tgtEl>
                                          <p:spTgt spid="13"/>
                                        </p:tgtEl>
                                        <p:attrNameLst>
                                          <p:attrName>ppt_x</p:attrName>
                                        </p:attrNameLst>
                                      </p:cBhvr>
                                      <p:tavLst>
                                        <p:tav tm="0" fmla="#ppt_x+0.2*sin(2*pi*$)">
                                          <p:val>
                                            <p:fltVal val="0"/>
                                          </p:val>
                                        </p:tav>
                                        <p:tav tm="100000">
                                          <p:val>
                                            <p:fltVal val="1"/>
                                          </p:val>
                                        </p:tav>
                                      </p:tavLst>
                                    </p:anim>
                                    <p:animScale>
                                      <p:cBhvr>
                                        <p:cTn id="9" dur="1000" fill="hold">
                                          <p:stCondLst>
                                            <p:cond delay="0"/>
                                          </p:stCondLst>
                                        </p:cTn>
                                        <p:tgtEl>
                                          <p:spTgt spid="13"/>
                                        </p:tgtEl>
                                      </p:cBhvr>
                                      <p:from x="20000" y="20000"/>
                                      <p:to x="100000" y="100000"/>
                                    </p:animScale>
                                    <p:animEffect filter="fade">
                                      <p:cBhvr>
                                        <p:cTn id="10" dur="1000">
                                          <p:stCondLst>
                                            <p:cond delay="0"/>
                                          </p:stCondLst>
                                        </p:cTn>
                                        <p:tgtEl>
                                          <p:spTgt spid="13"/>
                                        </p:tgtEl>
                                      </p:cBhvr>
                                    </p:animEffect>
                                  </p:childTnLst>
                                </p:cTn>
                              </p:par>
                            </p:childTnLst>
                          </p:cTn>
                        </p:par>
                        <p:par>
                          <p:cTn id="11" fill="hold">
                            <p:stCondLst>
                              <p:cond delay="1000"/>
                            </p:stCondLst>
                            <p:childTnLst>
                              <p:par>
                                <p:cTn id="12" presetID="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to="" calcmode="lin" valueType="num">
                                      <p:cBhvr>
                                        <p:cTn id="14" dur="1000" fill="hold">
                                          <p:stCondLst>
                                            <p:cond delay="0"/>
                                          </p:stCondLst>
                                        </p:cTn>
                                        <p:tgtEl>
                                          <p:spTgt spid="10"/>
                                        </p:tgtEl>
                                        <p:attrNameLst>
                                          <p:attrName>ppt_y</p:attrName>
                                        </p:attrNameLst>
                                      </p:cBhvr>
                                      <p:tavLst>
                                        <p:tav tm="0" fmla="1+#ppt_h/2-(1+#ppt_h/2-#ppt_y)/#ppt_y*$">
                                          <p:val>
                                            <p:fltVal val="0"/>
                                          </p:val>
                                        </p:tav>
                                        <p:tav tm="100000">
                                          <p:val>
                                            <p:strVal val="#ppt_y"/>
                                          </p:val>
                                        </p:tav>
                                      </p:tavLst>
                                    </p:anim>
                                    <p:anim to="" calcmode="lin" valueType="num">
                                      <p:cBhvr>
                                        <p:cTn id="15" dur="1000" fill="hold">
                                          <p:stCondLst>
                                            <p:cond delay="0"/>
                                          </p:stCondLst>
                                        </p:cTn>
                                        <p:tgtEl>
                                          <p:spTgt spid="10"/>
                                        </p:tgtEl>
                                        <p:attrNameLst>
                                          <p:attrName>ppt_x</p:attrName>
                                        </p:attrNameLst>
                                      </p:cBhvr>
                                      <p:tavLst>
                                        <p:tav tm="0" fmla="#ppt_x+0.2*sin(2*pi*$)">
                                          <p:val>
                                            <p:fltVal val="0"/>
                                          </p:val>
                                        </p:tav>
                                        <p:tav tm="100000">
                                          <p:val>
                                            <p:fltVal val="1"/>
                                          </p:val>
                                        </p:tav>
                                      </p:tavLst>
                                    </p:anim>
                                    <p:animScale>
                                      <p:cBhvr>
                                        <p:cTn id="16" dur="1000" fill="hold">
                                          <p:stCondLst>
                                            <p:cond delay="0"/>
                                          </p:stCondLst>
                                        </p:cTn>
                                        <p:tgtEl>
                                          <p:spTgt spid="10"/>
                                        </p:tgtEl>
                                      </p:cBhvr>
                                      <p:from x="20000" y="20000"/>
                                      <p:to x="100000" y="100000"/>
                                    </p:animScale>
                                    <p:animEffect filter="fade">
                                      <p:cBhvr>
                                        <p:cTn id="17" dur="1000">
                                          <p:stCondLst>
                                            <p:cond delay="0"/>
                                          </p:stCondLst>
                                        </p:cTn>
                                        <p:tgtEl>
                                          <p:spTgt spid="10"/>
                                        </p:tgtEl>
                                      </p:cBhvr>
                                    </p:animEffect>
                                  </p:childTnLst>
                                </p:cTn>
                              </p:par>
                            </p:childTnLst>
                          </p:cTn>
                        </p:par>
                        <p:par>
                          <p:cTn id="18" fill="hold">
                            <p:stCondLst>
                              <p:cond delay="2000"/>
                            </p:stCondLst>
                            <p:childTnLst>
                              <p:par>
                                <p:cTn id="19" presetID="0"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to="" calcmode="lin" valueType="num">
                                      <p:cBhvr>
                                        <p:cTn id="21" dur="300" fill="hold">
                                          <p:stCondLst>
                                            <p:cond delay="0"/>
                                          </p:stCondLst>
                                        </p:cTn>
                                        <p:tgtEl>
                                          <p:spTgt spid="12"/>
                                        </p:tgtEl>
                                        <p:attrNameLst>
                                          <p:attrName>ppt_y</p:attrName>
                                        </p:attrNameLst>
                                      </p:cBhvr>
                                      <p:tavLst>
                                        <p:tav tm="0" fmla="1+#ppt_h/2-(1+#ppt_h/2-#ppt_y)/#ppt_y*$">
                                          <p:val>
                                            <p:fltVal val="0"/>
                                          </p:val>
                                        </p:tav>
                                        <p:tav tm="100000">
                                          <p:val>
                                            <p:strVal val="#ppt_y"/>
                                          </p:val>
                                        </p:tav>
                                      </p:tavLst>
                                    </p:anim>
                                    <p:anim to="" calcmode="lin" valueType="num">
                                      <p:cBhvr>
                                        <p:cTn id="22" dur="300" fill="hold">
                                          <p:stCondLst>
                                            <p:cond delay="0"/>
                                          </p:stCondLst>
                                        </p:cTn>
                                        <p:tgtEl>
                                          <p:spTgt spid="12"/>
                                        </p:tgtEl>
                                        <p:attrNameLst>
                                          <p:attrName>ppt_x</p:attrName>
                                        </p:attrNameLst>
                                      </p:cBhvr>
                                      <p:tavLst>
                                        <p:tav tm="0" fmla="#ppt_x+0.2*sin(2*pi*$)">
                                          <p:val>
                                            <p:fltVal val="0"/>
                                          </p:val>
                                        </p:tav>
                                        <p:tav tm="100000">
                                          <p:val>
                                            <p:fltVal val="1"/>
                                          </p:val>
                                        </p:tav>
                                      </p:tavLst>
                                    </p:anim>
                                    <p:animScale>
                                      <p:cBhvr>
                                        <p:cTn id="23" dur="300" fill="hold">
                                          <p:stCondLst>
                                            <p:cond delay="0"/>
                                          </p:stCondLst>
                                        </p:cTn>
                                        <p:tgtEl>
                                          <p:spTgt spid="12"/>
                                        </p:tgtEl>
                                      </p:cBhvr>
                                      <p:from x="20000" y="20000"/>
                                      <p:to x="100000" y="100000"/>
                                    </p:animScale>
                                    <p:animEffect filter="fade">
                                      <p:cBhvr>
                                        <p:cTn id="24" dur="3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蓝剑_1"/>
          <p:cNvSpPr/>
          <p:nvPr>
            <p:custDataLst>
              <p:tags r:id="rId1"/>
            </p:custDataLst>
          </p:nvPr>
        </p:nvSpPr>
        <p:spPr>
          <a:xfrm>
            <a:off x="4500615" y="3348462"/>
            <a:ext cx="4429139" cy="3509539"/>
          </a:xfrm>
          <a:prstGeom prst="parallelogram">
            <a:avLst>
              <a:gd name="adj" fmla="val 45725"/>
            </a:avLst>
          </a:prstGeom>
          <a:solidFill>
            <a:srgbClr val="463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0" rIns="0" bIns="0" rtlCol="0" anchor="ctr">
            <a:normAutofit/>
            <a:scene3d>
              <a:camera prst="orthographicFront">
                <a:rot lat="0" lon="0" rev="20999999"/>
              </a:camera>
              <a:lightRig rig="threePt" dir="t"/>
            </a:scene3d>
            <a:flatTx/>
          </a:bodyPr>
          <a:lstStyle/>
          <a:p>
            <a:r>
              <a:rPr lang="en-US" altLang="zh-CN" dirty="0">
                <a:solidFill>
                  <a:schemeClr val="bg1"/>
                </a:solidFill>
              </a:rPr>
              <a:t>TITLE</a:t>
            </a:r>
            <a:endParaRPr lang="zh-CN" altLang="en-US" dirty="0">
              <a:solidFill>
                <a:schemeClr val="bg1"/>
              </a:solidFill>
            </a:endParaRPr>
          </a:p>
          <a:p>
            <a:r>
              <a:rPr lang="en-US" altLang="zh-CN" dirty="0">
                <a:solidFill>
                  <a:schemeClr val="bg1"/>
                </a:solidFill>
              </a:rPr>
              <a:t>PLEASE ENTER A TITLE</a:t>
            </a:r>
          </a:p>
          <a:p>
            <a:r>
              <a:rPr lang="en-US" altLang="zh-CN" dirty="0">
                <a:solidFill>
                  <a:schemeClr val="bg1"/>
                </a:solidFill>
              </a:rPr>
              <a:t>PLEASE ENTER A TITLE</a:t>
            </a:r>
          </a:p>
          <a:p>
            <a:r>
              <a:rPr lang="en-US" altLang="zh-CN" dirty="0">
                <a:solidFill>
                  <a:schemeClr val="bg1"/>
                </a:solidFill>
              </a:rPr>
              <a:t>PLEASE ENTER A TITLE</a:t>
            </a:r>
          </a:p>
          <a:p>
            <a:endParaRPr lang="en-US" altLang="zh-CN" dirty="0">
              <a:solidFill>
                <a:schemeClr val="bg1"/>
              </a:solidFill>
            </a:endParaRPr>
          </a:p>
        </p:txBody>
      </p:sp>
      <p:sp>
        <p:nvSpPr>
          <p:cNvPr id="5" name="PA_蓝剑_1"/>
          <p:cNvSpPr/>
          <p:nvPr>
            <p:custDataLst>
              <p:tags r:id="rId2"/>
            </p:custDataLst>
          </p:nvPr>
        </p:nvSpPr>
        <p:spPr>
          <a:xfrm>
            <a:off x="0" y="1163965"/>
            <a:ext cx="5924521" cy="5685153"/>
          </a:xfrm>
          <a:custGeom>
            <a:avLst/>
            <a:gdLst>
              <a:gd name="connsiteX0" fmla="*/ 0 w 5308033"/>
              <a:gd name="connsiteY0" fmla="*/ 0 h 5747857"/>
              <a:gd name="connsiteX1" fmla="*/ 5308033 w 5308033"/>
              <a:gd name="connsiteY1" fmla="*/ 0 h 5747857"/>
              <a:gd name="connsiteX2" fmla="*/ 2883149 w 5308033"/>
              <a:gd name="connsiteY2" fmla="*/ 5747857 h 5747857"/>
              <a:gd name="connsiteX3" fmla="*/ 0 w 5308033"/>
              <a:gd name="connsiteY3" fmla="*/ 5747857 h 5747857"/>
            </a:gdLst>
            <a:ahLst/>
            <a:cxnLst>
              <a:cxn ang="0">
                <a:pos x="connsiteX0" y="connsiteY0"/>
              </a:cxn>
              <a:cxn ang="0">
                <a:pos x="connsiteX1" y="connsiteY1"/>
              </a:cxn>
              <a:cxn ang="0">
                <a:pos x="connsiteX2" y="connsiteY2"/>
              </a:cxn>
              <a:cxn ang="0">
                <a:pos x="connsiteX3" y="connsiteY3"/>
              </a:cxn>
            </a:cxnLst>
            <a:rect l="l" t="t" r="r" b="b"/>
            <a:pathLst>
              <a:path w="5308033" h="5747857">
                <a:moveTo>
                  <a:pt x="0" y="0"/>
                </a:moveTo>
                <a:lnTo>
                  <a:pt x="5308033" y="0"/>
                </a:lnTo>
                <a:lnTo>
                  <a:pt x="2883149" y="5747857"/>
                </a:lnTo>
                <a:lnTo>
                  <a:pt x="0" y="5747857"/>
                </a:lnTo>
                <a:close/>
              </a:path>
            </a:pathLst>
          </a:custGeom>
          <a:blipFill>
            <a:blip r:embed="rId1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lnSpc>
                <a:spcPts val="100"/>
              </a:lnSpc>
            </a:pPr>
            <a:endParaRPr lang="zh-CN" altLang="en-US" spc="-1200" dirty="0"/>
          </a:p>
        </p:txBody>
      </p:sp>
      <p:sp>
        <p:nvSpPr>
          <p:cNvPr id="6" name="PA_蓝剑_2"/>
          <p:cNvSpPr/>
          <p:nvPr>
            <p:custDataLst>
              <p:tags r:id="rId3"/>
            </p:custDataLst>
          </p:nvPr>
        </p:nvSpPr>
        <p:spPr>
          <a:xfrm>
            <a:off x="6096000" y="1163965"/>
            <a:ext cx="3749019" cy="2147434"/>
          </a:xfrm>
          <a:prstGeom prst="parallelogram">
            <a:avLst>
              <a:gd name="adj" fmla="val 42122"/>
            </a:avLst>
          </a:prstGeom>
          <a:blipFill>
            <a:blip r:embed="rId12"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PA_蓝剑_3"/>
          <p:cNvSpPr/>
          <p:nvPr>
            <p:custDataLst>
              <p:tags r:id="rId4"/>
            </p:custDataLst>
          </p:nvPr>
        </p:nvSpPr>
        <p:spPr>
          <a:xfrm>
            <a:off x="8096858" y="1168979"/>
            <a:ext cx="4095142" cy="5694036"/>
          </a:xfrm>
          <a:custGeom>
            <a:avLst/>
            <a:gdLst>
              <a:gd name="connsiteX0" fmla="*/ 2434046 w 3455048"/>
              <a:gd name="connsiteY0" fmla="*/ 0 h 5747857"/>
              <a:gd name="connsiteX1" fmla="*/ 3455048 w 3455048"/>
              <a:gd name="connsiteY1" fmla="*/ 0 h 5747857"/>
              <a:gd name="connsiteX2" fmla="*/ 3455048 w 3455048"/>
              <a:gd name="connsiteY2" fmla="*/ 5747857 h 5747857"/>
              <a:gd name="connsiteX3" fmla="*/ 0 w 3455048"/>
              <a:gd name="connsiteY3" fmla="*/ 5747857 h 5747857"/>
            </a:gdLst>
            <a:ahLst/>
            <a:cxnLst>
              <a:cxn ang="0">
                <a:pos x="connsiteX0" y="connsiteY0"/>
              </a:cxn>
              <a:cxn ang="0">
                <a:pos x="connsiteX1" y="connsiteY1"/>
              </a:cxn>
              <a:cxn ang="0">
                <a:pos x="connsiteX2" y="connsiteY2"/>
              </a:cxn>
              <a:cxn ang="0">
                <a:pos x="connsiteX3" y="connsiteY3"/>
              </a:cxn>
            </a:cxnLst>
            <a:rect l="l" t="t" r="r" b="b"/>
            <a:pathLst>
              <a:path w="3455048" h="5747857">
                <a:moveTo>
                  <a:pt x="2434046" y="0"/>
                </a:moveTo>
                <a:lnTo>
                  <a:pt x="3455048" y="0"/>
                </a:lnTo>
                <a:lnTo>
                  <a:pt x="3455048" y="5747857"/>
                </a:lnTo>
                <a:lnTo>
                  <a:pt x="0" y="5747857"/>
                </a:lnTo>
                <a:close/>
              </a:path>
            </a:pathLst>
          </a:custGeom>
          <a:blipFill>
            <a:blip r:embed="rId1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MH_SubTitle_1"/>
          <p:cNvSpPr txBox="1"/>
          <p:nvPr>
            <p:custDataLst>
              <p:tags r:id="rId5"/>
            </p:custDataLst>
          </p:nvPr>
        </p:nvSpPr>
        <p:spPr>
          <a:xfrm>
            <a:off x="1799771" y="220843"/>
            <a:ext cx="8592458" cy="769441"/>
          </a:xfrm>
          <a:prstGeom prst="rect">
            <a:avLst/>
          </a:prstGeom>
          <a:noFill/>
        </p:spPr>
        <p:txBody>
          <a:bodyPr wrap="square" rtlCol="0">
            <a:noAutofit/>
          </a:bodyPr>
          <a:lstStyle/>
          <a:p>
            <a:pPr algn="ctr">
              <a:defRPr/>
            </a:pPr>
            <a:r>
              <a:rPr lang="en-US" altLang="zh-CN" sz="4800" dirty="0">
                <a:solidFill>
                  <a:srgbClr val="463339"/>
                </a:solidFill>
                <a:cs typeface="Verdana" panose="020B0604030504040204" pitchFamily="34" charset="0"/>
              </a:rPr>
              <a:t>TITLE</a:t>
            </a:r>
            <a:endParaRPr lang="zh-CN" altLang="en-US" sz="4800" dirty="0">
              <a:solidFill>
                <a:srgbClr val="463339"/>
              </a:solidFill>
              <a:cs typeface="Verdana" panose="020B0604030504040204" pitchFamily="34" charset="0"/>
            </a:endParaRPr>
          </a:p>
        </p:txBody>
      </p:sp>
      <p:cxnSp>
        <p:nvCxnSpPr>
          <p:cNvPr id="9" name="PA_蓝剑_1"/>
          <p:cNvCxnSpPr/>
          <p:nvPr>
            <p:custDataLst>
              <p:tags r:id="rId6"/>
            </p:custDataLst>
          </p:nvPr>
        </p:nvCxnSpPr>
        <p:spPr>
          <a:xfrm flipH="1">
            <a:off x="4464755" y="2277951"/>
            <a:ext cx="1512834" cy="3420118"/>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0" name="PA_蓝剑_2"/>
          <p:cNvCxnSpPr/>
          <p:nvPr>
            <p:custDataLst>
              <p:tags r:id="rId7"/>
            </p:custDataLst>
          </p:nvPr>
        </p:nvCxnSpPr>
        <p:spPr>
          <a:xfrm flipH="1">
            <a:off x="2962260" y="1163965"/>
            <a:ext cx="1093734" cy="247264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09601" y="1126903"/>
            <a:ext cx="5380264" cy="5722215"/>
          </a:xfrm>
          <a:prstGeom prst="rect">
            <a:avLst/>
          </a:prstGeom>
        </p:spPr>
        <p:txBody>
          <a:bodyPr wrap="none" rtlCol="0" anchor="ctr">
            <a:spAutoFit/>
          </a:bodyPr>
          <a:lstStyle/>
          <a:p>
            <a:pPr algn="ctr"/>
            <a:endParaRPr lang="zh-CN" altLang="en-US" sz="6000" b="1" dirty="0">
              <a:solidFill>
                <a:srgbClr val="4E4E4E"/>
              </a:solidFill>
              <a:latin typeface="微软雅黑" panose="020B0503020204020204" charset="-122"/>
              <a:ea typeface="微软雅黑" panose="020B0503020204020204" charset="-122"/>
            </a:endParaRPr>
          </a:p>
        </p:txBody>
      </p:sp>
      <p:cxnSp>
        <p:nvCxnSpPr>
          <p:cNvPr id="29" name="PA_蓝剑_1"/>
          <p:cNvCxnSpPr/>
          <p:nvPr>
            <p:custDataLst>
              <p:tags r:id="rId8"/>
            </p:custDataLst>
          </p:nvPr>
        </p:nvCxnSpPr>
        <p:spPr>
          <a:xfrm flipH="1">
            <a:off x="8878287" y="2094455"/>
            <a:ext cx="1203992" cy="2433887"/>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set>
                                      <p:cBhvr>
                                        <p:cTn id="9" dur="1" fill="hold">
                                          <p:stCondLst>
                                            <p:cond delay="0"/>
                                          </p:stCondLst>
                                        </p:cTn>
                                        <p:tgtEl>
                                          <p:spTgt spid="5"/>
                                        </p:tgtEl>
                                        <p:attrNameLst>
                                          <p:attrName>style.visibility</p:attrName>
                                        </p:attrNameLst>
                                      </p:cBhvr>
                                      <p:to>
                                        <p:strVal val="visible"/>
                                      </p:to>
                                    </p:set>
                                    <p:anim to="" calcmode="lin" valueType="num">
                                      <p:cBhvr>
                                        <p:cTn id="10" dur="1000" fill="hold">
                                          <p:stCondLst>
                                            <p:cond delay="0"/>
                                          </p:stCondLst>
                                        </p:cTn>
                                        <p:tgtEl>
                                          <p:spTgt spid="5"/>
                                        </p:tgtEl>
                                        <p:attrNameLst>
                                          <p:attrName>ppt_w</p:attrName>
                                        </p:attrNameLst>
                                      </p:cBhvr>
                                      <p:tavLst>
                                        <p:tav tm="0">
                                          <p:val>
                                            <p:fltVal val="0"/>
                                          </p:val>
                                        </p:tav>
                                        <p:tav tm="100000">
                                          <p:val>
                                            <p:strVal val="#ppt_w"/>
                                          </p:val>
                                        </p:tav>
                                      </p:tavLst>
                                    </p:anim>
                                    <p:anim to="" calcmode="lin" valueType="num">
                                      <p:cBhvr>
                                        <p:cTn id="11" dur="1000" fill="hold">
                                          <p:stCondLst>
                                            <p:cond delay="0"/>
                                          </p:stCondLst>
                                        </p:cTn>
                                        <p:tgtEl>
                                          <p:spTgt spid="5"/>
                                        </p:tgtEl>
                                        <p:attrNameLst>
                                          <p:attrName>ppt_h</p:attrName>
                                        </p:attrNameLst>
                                      </p:cBhvr>
                                      <p:tavLst>
                                        <p:tav tm="0">
                                          <p:val>
                                            <p:fltVal val="0"/>
                                          </p:val>
                                        </p:tav>
                                        <p:tav tm="100000">
                                          <p:val>
                                            <p:strVal val="#ppt_h"/>
                                          </p:val>
                                        </p:tav>
                                      </p:tavLst>
                                    </p:anim>
                                    <p:animEffect filter="fade">
                                      <p:cBhvr>
                                        <p:cTn id="12" dur="1000">
                                          <p:stCondLst>
                                            <p:cond delay="0"/>
                                          </p:stCondLst>
                                        </p:cTn>
                                        <p:tgtEl>
                                          <p:spTgt spid="5"/>
                                        </p:tgtEl>
                                      </p:cBhvr>
                                    </p:animEffect>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1000" fill="hold"/>
                                        <p:tgtEl>
                                          <p:spTgt spid="10"/>
                                        </p:tgtEl>
                                        <p:attrNameLst>
                                          <p:attrName>style.rotation</p:attrName>
                                        </p:attrNameLst>
                                      </p:cBhvr>
                                      <p:tavLst>
                                        <p:tav tm="0">
                                          <p:val>
                                            <p:fltVal val="-90"/>
                                          </p:val>
                                        </p:tav>
                                        <p:tav tm="100000">
                                          <p:val>
                                            <p:fltVal val="0"/>
                                          </p:val>
                                        </p:tav>
                                      </p:tavLst>
                                    </p:anim>
                                    <p:animEffect filter="fade">
                                      <p:cBhvr>
                                        <p:cTn id="17" dur="1000">
                                          <p:stCondLst>
                                            <p:cond delay="0"/>
                                          </p:stCondLst>
                                        </p:cTn>
                                        <p:tgtEl>
                                          <p:spTgt spid="10"/>
                                        </p:tgtEl>
                                      </p:cBhvr>
                                    </p:animEffect>
                                    <p:anim to="" calcmode="lin" valueType="num">
                                      <p:cBhvr>
                                        <p:cTn id="18" dur="1000" fill="hold">
                                          <p:stCondLst>
                                            <p:cond delay="0"/>
                                          </p:stCondLst>
                                        </p:cTn>
                                        <p:tgtEl>
                                          <p:spTgt spid="10"/>
                                        </p:tgtEl>
                                        <p:attrNameLst>
                                          <p:attrName>ppt_x</p:attrName>
                                        </p:attrNameLst>
                                      </p:cBhvr>
                                      <p:tavLst>
                                        <p:tav tm="0">
                                          <p:val>
                                            <p:strVal val="ppt_x-0.02"/>
                                          </p:val>
                                        </p:tav>
                                        <p:tav tm="100000">
                                          <p:val>
                                            <p:strVal val="#ppt_x"/>
                                          </p:val>
                                        </p:tav>
                                      </p:tavLst>
                                    </p:anim>
                                    <p:anim to="" calcmode="lin" valueType="num">
                                      <p:cBhvr>
                                        <p:cTn id="19" dur="1000" fill="hold">
                                          <p:stCondLst>
                                            <p:cond delay="0"/>
                                          </p:stCondLst>
                                        </p:cTn>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style.rotation</p:attrName>
                                        </p:attrNameLst>
                                      </p:cBhvr>
                                      <p:tavLst>
                                        <p:tav tm="0">
                                          <p:val>
                                            <p:fltVal val="-90"/>
                                          </p:val>
                                        </p:tav>
                                        <p:tav tm="100000">
                                          <p:val>
                                            <p:fltVal val="0"/>
                                          </p:val>
                                        </p:tav>
                                      </p:tavLst>
                                    </p:anim>
                                    <p:animEffect filter="fade">
                                      <p:cBhvr>
                                        <p:cTn id="24" dur="1000">
                                          <p:stCondLst>
                                            <p:cond delay="0"/>
                                          </p:stCondLst>
                                        </p:cTn>
                                        <p:tgtEl>
                                          <p:spTgt spid="9"/>
                                        </p:tgtEl>
                                      </p:cBhvr>
                                    </p:animEffect>
                                    <p:anim to="" calcmode="lin" valueType="num">
                                      <p:cBhvr>
                                        <p:cTn id="25" dur="1000" fill="hold">
                                          <p:stCondLst>
                                            <p:cond delay="0"/>
                                          </p:stCondLst>
                                        </p:cTn>
                                        <p:tgtEl>
                                          <p:spTgt spid="9"/>
                                        </p:tgtEl>
                                        <p:attrNameLst>
                                          <p:attrName>ppt_x</p:attrName>
                                        </p:attrNameLst>
                                      </p:cBhvr>
                                      <p:tavLst>
                                        <p:tav tm="0">
                                          <p:val>
                                            <p:strVal val="ppt_x-0.02"/>
                                          </p:val>
                                        </p:tav>
                                        <p:tav tm="100000">
                                          <p:val>
                                            <p:strVal val="#ppt_x"/>
                                          </p:val>
                                        </p:tav>
                                      </p:tavLst>
                                    </p:anim>
                                    <p:anim to="" calcmode="lin" valueType="num">
                                      <p:cBhvr>
                                        <p:cTn id="26" dur="1000" fill="hold">
                                          <p:stCondLst>
                                            <p:cond delay="0"/>
                                          </p:stCondLst>
                                        </p:cTn>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8" decel="10000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000" fill="hold"/>
                                        <p:tgtEl>
                                          <p:spTgt spid="6"/>
                                        </p:tgtEl>
                                        <p:attrNameLst>
                                          <p:attrName>ppt_x</p:attrName>
                                        </p:attrNameLst>
                                      </p:cBhvr>
                                      <p:tavLst>
                                        <p:tav tm="0">
                                          <p:val>
                                            <p:strVal val="0-#ppt_w/2"/>
                                          </p:val>
                                        </p:tav>
                                        <p:tav tm="100000">
                                          <p:val>
                                            <p:strVal val="#ppt_x"/>
                                          </p:val>
                                        </p:tav>
                                      </p:tavLst>
                                    </p:anim>
                                    <p:anim calcmode="lin" valueType="num">
                                      <p:cBhvr additive="base">
                                        <p:cTn id="31" dur="1000" fill="hold"/>
                                        <p:tgtEl>
                                          <p:spTgt spid="6"/>
                                        </p:tgtEl>
                                        <p:attrNameLst>
                                          <p:attrName>ppt_y</p:attrName>
                                        </p:attrNameLst>
                                      </p:cBhvr>
                                      <p:tavLst>
                                        <p:tav tm="0">
                                          <p:val>
                                            <p:strVal val="#ppt_y"/>
                                          </p:val>
                                        </p:tav>
                                        <p:tav tm="100000">
                                          <p:val>
                                            <p:strVal val="#ppt_y"/>
                                          </p:val>
                                        </p:tav>
                                      </p:tavLst>
                                    </p:anim>
                                    <p:set>
                                      <p:cBhvr>
                                        <p:cTn id="32" dur="1" fill="hold">
                                          <p:stCondLst>
                                            <p:cond delay="0"/>
                                          </p:stCondLst>
                                        </p:cTn>
                                        <p:tgtEl>
                                          <p:spTgt spid="6"/>
                                        </p:tgtEl>
                                        <p:attrNameLst>
                                          <p:attrName>style.visibility</p:attrName>
                                        </p:attrNameLst>
                                      </p:cBhvr>
                                      <p:to>
                                        <p:strVal val="visible"/>
                                      </p:to>
                                    </p:set>
                                    <p:anim to="" calcmode="lin" valueType="num">
                                      <p:cBhvr>
                                        <p:cTn id="33" dur="1000" fill="hold">
                                          <p:stCondLst>
                                            <p:cond delay="0"/>
                                          </p:stCondLst>
                                        </p:cTn>
                                        <p:tgtEl>
                                          <p:spTgt spid="6"/>
                                        </p:tgtEl>
                                        <p:attrNameLst>
                                          <p:attrName>ppt_w</p:attrName>
                                        </p:attrNameLst>
                                      </p:cBhvr>
                                      <p:tavLst>
                                        <p:tav tm="0">
                                          <p:val>
                                            <p:fltVal val="0"/>
                                          </p:val>
                                        </p:tav>
                                        <p:tav tm="100000">
                                          <p:val>
                                            <p:strVal val="#ppt_w"/>
                                          </p:val>
                                        </p:tav>
                                      </p:tavLst>
                                    </p:anim>
                                    <p:anim to="" calcmode="lin" valueType="num">
                                      <p:cBhvr>
                                        <p:cTn id="34" dur="1000" fill="hold">
                                          <p:stCondLst>
                                            <p:cond delay="0"/>
                                          </p:stCondLst>
                                        </p:cTn>
                                        <p:tgtEl>
                                          <p:spTgt spid="6"/>
                                        </p:tgtEl>
                                        <p:attrNameLst>
                                          <p:attrName>ppt_h</p:attrName>
                                        </p:attrNameLst>
                                      </p:cBhvr>
                                      <p:tavLst>
                                        <p:tav tm="0">
                                          <p:val>
                                            <p:fltVal val="0"/>
                                          </p:val>
                                        </p:tav>
                                        <p:tav tm="100000">
                                          <p:val>
                                            <p:strVal val="#ppt_h"/>
                                          </p:val>
                                        </p:tav>
                                      </p:tavLst>
                                    </p:anim>
                                    <p:animEffect filter="fade">
                                      <p:cBhvr>
                                        <p:cTn id="35" dur="1000">
                                          <p:stCondLst>
                                            <p:cond delay="0"/>
                                          </p:stCondLst>
                                        </p:cTn>
                                        <p:tgtEl>
                                          <p:spTgt spid="6"/>
                                        </p:tgtEl>
                                      </p:cBhvr>
                                    </p:animEffect>
                                  </p:childTnLst>
                                </p:cTn>
                              </p:par>
                            </p:childTnLst>
                          </p:cTn>
                        </p:par>
                        <p:par>
                          <p:cTn id="36" fill="hold">
                            <p:stCondLst>
                              <p:cond delay="4000"/>
                            </p:stCondLst>
                            <p:childTnLst>
                              <p:par>
                                <p:cTn id="37" presetID="2" presetClass="entr" presetSubtype="8" decel="10000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000" fill="hold"/>
                                        <p:tgtEl>
                                          <p:spTgt spid="4"/>
                                        </p:tgtEl>
                                        <p:attrNameLst>
                                          <p:attrName>ppt_x</p:attrName>
                                        </p:attrNameLst>
                                      </p:cBhvr>
                                      <p:tavLst>
                                        <p:tav tm="0">
                                          <p:val>
                                            <p:strVal val="0-#ppt_w/2"/>
                                          </p:val>
                                        </p:tav>
                                        <p:tav tm="100000">
                                          <p:val>
                                            <p:strVal val="#ppt_x"/>
                                          </p:val>
                                        </p:tav>
                                      </p:tavLst>
                                    </p:anim>
                                    <p:anim calcmode="lin" valueType="num">
                                      <p:cBhvr additive="base">
                                        <p:cTn id="40" dur="1000" fill="hold"/>
                                        <p:tgtEl>
                                          <p:spTgt spid="4"/>
                                        </p:tgtEl>
                                        <p:attrNameLst>
                                          <p:attrName>ppt_y</p:attrName>
                                        </p:attrNameLst>
                                      </p:cBhvr>
                                      <p:tavLst>
                                        <p:tav tm="0">
                                          <p:val>
                                            <p:strVal val="#ppt_y"/>
                                          </p:val>
                                        </p:tav>
                                        <p:tav tm="100000">
                                          <p:val>
                                            <p:strVal val="#ppt_y"/>
                                          </p:val>
                                        </p:tav>
                                      </p:tavLst>
                                    </p:anim>
                                    <p:set>
                                      <p:cBhvr>
                                        <p:cTn id="41" dur="1" fill="hold">
                                          <p:stCondLst>
                                            <p:cond delay="0"/>
                                          </p:stCondLst>
                                        </p:cTn>
                                        <p:tgtEl>
                                          <p:spTgt spid="4"/>
                                        </p:tgtEl>
                                        <p:attrNameLst>
                                          <p:attrName>style.visibility</p:attrName>
                                        </p:attrNameLst>
                                      </p:cBhvr>
                                      <p:to>
                                        <p:strVal val="visible"/>
                                      </p:to>
                                    </p:set>
                                    <p:anim to="" calcmode="lin" valueType="num">
                                      <p:cBhvr>
                                        <p:cTn id="42" dur="1000" fill="hold">
                                          <p:stCondLst>
                                            <p:cond delay="0"/>
                                          </p:stCondLst>
                                        </p:cTn>
                                        <p:tgtEl>
                                          <p:spTgt spid="4"/>
                                        </p:tgtEl>
                                        <p:attrNameLst>
                                          <p:attrName>ppt_w</p:attrName>
                                        </p:attrNameLst>
                                      </p:cBhvr>
                                      <p:tavLst>
                                        <p:tav tm="0">
                                          <p:val>
                                            <p:fltVal val="0"/>
                                          </p:val>
                                        </p:tav>
                                        <p:tav tm="100000">
                                          <p:val>
                                            <p:strVal val="#ppt_w"/>
                                          </p:val>
                                        </p:tav>
                                      </p:tavLst>
                                    </p:anim>
                                    <p:anim to="" calcmode="lin" valueType="num">
                                      <p:cBhvr>
                                        <p:cTn id="43" dur="1000" fill="hold">
                                          <p:stCondLst>
                                            <p:cond delay="0"/>
                                          </p:stCondLst>
                                        </p:cTn>
                                        <p:tgtEl>
                                          <p:spTgt spid="4"/>
                                        </p:tgtEl>
                                        <p:attrNameLst>
                                          <p:attrName>ppt_h</p:attrName>
                                        </p:attrNameLst>
                                      </p:cBhvr>
                                      <p:tavLst>
                                        <p:tav tm="0">
                                          <p:val>
                                            <p:fltVal val="0"/>
                                          </p:val>
                                        </p:tav>
                                        <p:tav tm="100000">
                                          <p:val>
                                            <p:strVal val="#ppt_h"/>
                                          </p:val>
                                        </p:tav>
                                      </p:tavLst>
                                    </p:anim>
                                    <p:animEffect filter="fade">
                                      <p:cBhvr>
                                        <p:cTn id="44" dur="1000">
                                          <p:stCondLst>
                                            <p:cond delay="0"/>
                                          </p:stCondLst>
                                        </p:cTn>
                                        <p:tgtEl>
                                          <p:spTgt spid="4"/>
                                        </p:tgtEl>
                                      </p:cBhvr>
                                    </p:animEffect>
                                  </p:childTnLst>
                                </p:cTn>
                              </p:par>
                            </p:childTnLst>
                          </p:cTn>
                        </p:par>
                        <p:par>
                          <p:cTn id="45" fill="hold">
                            <p:stCondLst>
                              <p:cond delay="5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style.rotation</p:attrName>
                                        </p:attrNameLst>
                                      </p:cBhvr>
                                      <p:tavLst>
                                        <p:tav tm="0">
                                          <p:val>
                                            <p:fltVal val="0"/>
                                          </p:val>
                                        </p:tav>
                                        <p:tav tm="100000">
                                          <p:val>
                                            <p:strVal val="#ppt_w"/>
                                          </p:val>
                                        </p:tav>
                                      </p:tavLst>
                                    </p:anim>
                                    <p:animEffect filter="fade">
                                      <p:cBhvr>
                                        <p:cTn id="49" dur="1000">
                                          <p:stCondLst>
                                            <p:cond delay="0"/>
                                          </p:stCondLst>
                                        </p:cTn>
                                        <p:tgtEl>
                                          <p:spTgt spid="29"/>
                                        </p:tgtEl>
                                      </p:cBhvr>
                                    </p:animEffect>
                                    <p:anim to="" calcmode="lin" valueType="num">
                                      <p:cBhvr>
                                        <p:cTn id="50" dur="1000" fill="hold">
                                          <p:stCondLst>
                                            <p:cond delay="0"/>
                                          </p:stCondLst>
                                        </p:cTn>
                                        <p:tgtEl>
                                          <p:spTgt spid="29"/>
                                        </p:tgtEl>
                                        <p:attrNameLst>
                                          <p:attrName>ppt_x</p:attrName>
                                        </p:attrNameLst>
                                      </p:cBhvr>
                                      <p:tavLst>
                                        <p:tav tm="0">
                                          <p:val>
                                            <p:strVal val="ppt_x-0.02"/>
                                          </p:val>
                                        </p:tav>
                                        <p:tav tm="100000">
                                          <p:val>
                                            <p:strVal val="#ppt_x"/>
                                          </p:val>
                                        </p:tav>
                                      </p:tavLst>
                                    </p:anim>
                                    <p:anim to="" calcmode="lin" valueType="num">
                                      <p:cBhvr>
                                        <p:cTn id="51" dur="1000" fill="hold">
                                          <p:stCondLst>
                                            <p:cond delay="0"/>
                                          </p:stCondLst>
                                        </p:cTn>
                                        <p:tgtEl>
                                          <p:spTgt spid="29"/>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 presetClass="entr" presetSubtype="8" decel="10000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1000" fill="hold"/>
                                        <p:tgtEl>
                                          <p:spTgt spid="7"/>
                                        </p:tgtEl>
                                        <p:attrNameLst>
                                          <p:attrName>ppt_x</p:attrName>
                                        </p:attrNameLst>
                                      </p:cBhvr>
                                      <p:tavLst>
                                        <p:tav tm="0">
                                          <p:val>
                                            <p:strVal val="0-#ppt_w/2"/>
                                          </p:val>
                                        </p:tav>
                                        <p:tav tm="100000">
                                          <p:val>
                                            <p:strVal val="#ppt_x"/>
                                          </p:val>
                                        </p:tav>
                                      </p:tavLst>
                                    </p:anim>
                                    <p:anim calcmode="lin" valueType="num">
                                      <p:cBhvr additive="base">
                                        <p:cTn id="56" dur="1000" fill="hold"/>
                                        <p:tgtEl>
                                          <p:spTgt spid="7"/>
                                        </p:tgtEl>
                                        <p:attrNameLst>
                                          <p:attrName>ppt_y</p:attrName>
                                        </p:attrNameLst>
                                      </p:cBhvr>
                                      <p:tavLst>
                                        <p:tav tm="0">
                                          <p:val>
                                            <p:strVal val="#ppt_y"/>
                                          </p:val>
                                        </p:tav>
                                        <p:tav tm="100000">
                                          <p:val>
                                            <p:strVal val="#ppt_y"/>
                                          </p:val>
                                        </p:tav>
                                      </p:tavLst>
                                    </p:anim>
                                    <p:set>
                                      <p:cBhvr>
                                        <p:cTn id="57" dur="1" fill="hold">
                                          <p:stCondLst>
                                            <p:cond delay="0"/>
                                          </p:stCondLst>
                                        </p:cTn>
                                        <p:tgtEl>
                                          <p:spTgt spid="7"/>
                                        </p:tgtEl>
                                        <p:attrNameLst>
                                          <p:attrName>style.visibility</p:attrName>
                                        </p:attrNameLst>
                                      </p:cBhvr>
                                      <p:to>
                                        <p:strVal val="visible"/>
                                      </p:to>
                                    </p:set>
                                    <p:anim to="" calcmode="lin" valueType="num">
                                      <p:cBhvr>
                                        <p:cTn id="58" dur="1000" fill="hold">
                                          <p:stCondLst>
                                            <p:cond delay="0"/>
                                          </p:stCondLst>
                                        </p:cTn>
                                        <p:tgtEl>
                                          <p:spTgt spid="7"/>
                                        </p:tgtEl>
                                        <p:attrNameLst>
                                          <p:attrName>ppt_w</p:attrName>
                                        </p:attrNameLst>
                                      </p:cBhvr>
                                      <p:tavLst>
                                        <p:tav tm="0">
                                          <p:val>
                                            <p:fltVal val="0"/>
                                          </p:val>
                                        </p:tav>
                                        <p:tav tm="100000">
                                          <p:val>
                                            <p:strVal val="#ppt_w"/>
                                          </p:val>
                                        </p:tav>
                                      </p:tavLst>
                                    </p:anim>
                                    <p:anim to="" calcmode="lin" valueType="num">
                                      <p:cBhvr>
                                        <p:cTn id="59" dur="1000" fill="hold">
                                          <p:stCondLst>
                                            <p:cond delay="0"/>
                                          </p:stCondLst>
                                        </p:cTn>
                                        <p:tgtEl>
                                          <p:spTgt spid="7"/>
                                        </p:tgtEl>
                                        <p:attrNameLst>
                                          <p:attrName>ppt_h</p:attrName>
                                        </p:attrNameLst>
                                      </p:cBhvr>
                                      <p:tavLst>
                                        <p:tav tm="0">
                                          <p:val>
                                            <p:fltVal val="0"/>
                                          </p:val>
                                        </p:tav>
                                        <p:tav tm="100000">
                                          <p:val>
                                            <p:strVal val="#ppt_h"/>
                                          </p:val>
                                        </p:tav>
                                      </p:tavLst>
                                    </p:anim>
                                    <p:animEffect filter="fade">
                                      <p:cBhvr>
                                        <p:cTn id="60" dur="1000">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Picture_1"/>
          <p:cNvSpPr/>
          <p:nvPr>
            <p:custDataLst>
              <p:tags r:id="rId1"/>
            </p:custDataLst>
          </p:nvPr>
        </p:nvSpPr>
        <p:spPr>
          <a:xfrm>
            <a:off x="3322382" y="1645061"/>
            <a:ext cx="7345618" cy="4218037"/>
          </a:xfrm>
          <a:custGeom>
            <a:avLst/>
            <a:gdLst>
              <a:gd name="connsiteX0" fmla="*/ 0 w 7345618"/>
              <a:gd name="connsiteY0" fmla="*/ 0 h 4218037"/>
              <a:gd name="connsiteX1" fmla="*/ 7345618 w 7345618"/>
              <a:gd name="connsiteY1" fmla="*/ 0 h 4218037"/>
              <a:gd name="connsiteX2" fmla="*/ 7345618 w 7345618"/>
              <a:gd name="connsiteY2" fmla="*/ 4218037 h 4218037"/>
              <a:gd name="connsiteX3" fmla="*/ 2604652 w 7345618"/>
              <a:gd name="connsiteY3" fmla="*/ 4218037 h 4218037"/>
            </a:gdLst>
            <a:ahLst/>
            <a:cxnLst>
              <a:cxn ang="0">
                <a:pos x="connsiteX0" y="connsiteY0"/>
              </a:cxn>
              <a:cxn ang="0">
                <a:pos x="connsiteX1" y="connsiteY1"/>
              </a:cxn>
              <a:cxn ang="0">
                <a:pos x="connsiteX2" y="connsiteY2"/>
              </a:cxn>
              <a:cxn ang="0">
                <a:pos x="connsiteX3" y="connsiteY3"/>
              </a:cxn>
            </a:cxnLst>
            <a:rect l="l" t="t" r="r" b="b"/>
            <a:pathLst>
              <a:path w="7345618" h="4218037">
                <a:moveTo>
                  <a:pt x="0" y="0"/>
                </a:moveTo>
                <a:lnTo>
                  <a:pt x="7345618" y="0"/>
                </a:lnTo>
                <a:lnTo>
                  <a:pt x="7345618" y="4218037"/>
                </a:lnTo>
                <a:lnTo>
                  <a:pt x="2604652" y="4218037"/>
                </a:lnTo>
                <a:close/>
              </a:path>
            </a:pathLst>
          </a:custGeom>
          <a:blipFill>
            <a:blip r:embed="rId9"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MH_Other_1"/>
          <p:cNvSpPr/>
          <p:nvPr>
            <p:custDataLst>
              <p:tags r:id="rId2"/>
            </p:custDataLst>
          </p:nvPr>
        </p:nvSpPr>
        <p:spPr>
          <a:xfrm>
            <a:off x="0" y="-29028"/>
            <a:ext cx="868608" cy="6887027"/>
          </a:xfrm>
          <a:prstGeom prst="rect">
            <a:avLst/>
          </a:prstGeom>
          <a:blipFill>
            <a:blip r:embed="rId10"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MH_Text_1"/>
          <p:cNvSpPr/>
          <p:nvPr>
            <p:custDataLst>
              <p:tags r:id="rId3"/>
            </p:custDataLst>
          </p:nvPr>
        </p:nvSpPr>
        <p:spPr>
          <a:xfrm>
            <a:off x="595774" y="1031494"/>
            <a:ext cx="3981451" cy="4234460"/>
          </a:xfrm>
          <a:custGeom>
            <a:avLst/>
            <a:gdLst>
              <a:gd name="connsiteX0" fmla="*/ 0 w 3905250"/>
              <a:gd name="connsiteY0" fmla="*/ 0 h 4204068"/>
              <a:gd name="connsiteX1" fmla="*/ 1314884 w 3905250"/>
              <a:gd name="connsiteY1" fmla="*/ 0 h 4204068"/>
              <a:gd name="connsiteX2" fmla="*/ 3905250 w 3905250"/>
              <a:gd name="connsiteY2" fmla="*/ 4204068 h 4204068"/>
              <a:gd name="connsiteX3" fmla="*/ 0 w 3905250"/>
              <a:gd name="connsiteY3" fmla="*/ 4204068 h 4204068"/>
            </a:gdLst>
            <a:ahLst/>
            <a:cxnLst>
              <a:cxn ang="0">
                <a:pos x="connsiteX0" y="connsiteY0"/>
              </a:cxn>
              <a:cxn ang="0">
                <a:pos x="connsiteX1" y="connsiteY1"/>
              </a:cxn>
              <a:cxn ang="0">
                <a:pos x="connsiteX2" y="connsiteY2"/>
              </a:cxn>
              <a:cxn ang="0">
                <a:pos x="connsiteX3" y="connsiteY3"/>
              </a:cxn>
            </a:cxnLst>
            <a:rect l="l" t="t" r="r" b="b"/>
            <a:pathLst>
              <a:path w="3905250" h="4204068">
                <a:moveTo>
                  <a:pt x="0" y="0"/>
                </a:moveTo>
                <a:lnTo>
                  <a:pt x="1314884" y="0"/>
                </a:lnTo>
                <a:lnTo>
                  <a:pt x="3905250" y="4204068"/>
                </a:lnTo>
                <a:lnTo>
                  <a:pt x="0" y="4204068"/>
                </a:lnTo>
                <a:close/>
              </a:path>
            </a:pathLst>
          </a:custGeom>
          <a:solidFill>
            <a:srgbClr val="46333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0" rIns="0" bIns="144000" rtlCol="0" anchor="b" anchorCtr="0">
            <a:normAutofit/>
          </a:bodyPr>
          <a:lstStyle/>
          <a:p>
            <a:pPr>
              <a:lnSpc>
                <a:spcPct val="120000"/>
              </a:lnSpc>
            </a:pPr>
            <a:r>
              <a:rPr lang="en-US" altLang="zh-CN" sz="2000" b="1" dirty="0">
                <a:solidFill>
                  <a:schemeClr val="bg1"/>
                </a:solidFill>
                <a:latin typeface="Calibri" panose="020F0502020204030204" pitchFamily="34" charset="0"/>
              </a:rPr>
              <a:t>Thank you </a:t>
            </a:r>
          </a:p>
          <a:p>
            <a:pPr>
              <a:lnSpc>
                <a:spcPct val="120000"/>
              </a:lnSpc>
            </a:pPr>
            <a:r>
              <a:rPr lang="en-US" altLang="zh-CN" sz="2000" b="1" dirty="0">
                <a:solidFill>
                  <a:schemeClr val="bg1"/>
                </a:solidFill>
                <a:latin typeface="Calibri" panose="020F0502020204030204" pitchFamily="34" charset="0"/>
              </a:rPr>
              <a:t>for using the</a:t>
            </a:r>
          </a:p>
          <a:p>
            <a:pPr>
              <a:lnSpc>
                <a:spcPct val="120000"/>
              </a:lnSpc>
            </a:pPr>
            <a:r>
              <a:rPr lang="en-US" altLang="zh-CN" sz="2000" b="1" dirty="0">
                <a:solidFill>
                  <a:schemeClr val="bg1"/>
                </a:solidFill>
                <a:latin typeface="Calibri" panose="020F0502020204030204" pitchFamily="34" charset="0"/>
              </a:rPr>
              <a:t>588ku PPT template.</a:t>
            </a:r>
          </a:p>
          <a:p>
            <a:pPr>
              <a:lnSpc>
                <a:spcPct val="120000"/>
              </a:lnSpc>
            </a:pPr>
            <a:r>
              <a:rPr lang="en-US" altLang="zh-CN" sz="2000" b="1" dirty="0">
                <a:solidFill>
                  <a:schemeClr val="bg1"/>
                </a:solidFill>
                <a:latin typeface="Calibri" panose="020F0502020204030204" pitchFamily="34" charset="0"/>
              </a:rPr>
              <a:t> Please enter what you</a:t>
            </a:r>
          </a:p>
          <a:p>
            <a:pPr>
              <a:lnSpc>
                <a:spcPct val="120000"/>
              </a:lnSpc>
            </a:pPr>
            <a:r>
              <a:rPr lang="en-US" altLang="zh-CN" sz="2000" b="1" dirty="0">
                <a:solidFill>
                  <a:schemeClr val="bg1"/>
                </a:solidFill>
                <a:latin typeface="Calibri" panose="020F0502020204030204" pitchFamily="34" charset="0"/>
              </a:rPr>
              <a:t> need here. Thank you for</a:t>
            </a:r>
          </a:p>
          <a:p>
            <a:pPr>
              <a:lnSpc>
                <a:spcPct val="120000"/>
              </a:lnSpc>
            </a:pPr>
            <a:r>
              <a:rPr lang="en-US" altLang="zh-CN" sz="2000" b="1" dirty="0">
                <a:solidFill>
                  <a:schemeClr val="bg1"/>
                </a:solidFill>
                <a:latin typeface="Calibri" panose="020F0502020204030204" pitchFamily="34" charset="0"/>
              </a:rPr>
              <a:t> using the 588ku PPT template. </a:t>
            </a:r>
          </a:p>
        </p:txBody>
      </p:sp>
      <p:cxnSp>
        <p:nvCxnSpPr>
          <p:cNvPr id="7" name="MH_Other_2"/>
          <p:cNvCxnSpPr/>
          <p:nvPr>
            <p:custDataLst>
              <p:tags r:id="rId4"/>
            </p:custDataLst>
          </p:nvPr>
        </p:nvCxnSpPr>
        <p:spPr>
          <a:xfrm>
            <a:off x="2305666" y="0"/>
            <a:ext cx="4262283" cy="685800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MH_Other_3"/>
          <p:cNvSpPr/>
          <p:nvPr>
            <p:custDataLst>
              <p:tags r:id="rId5"/>
            </p:custDataLst>
          </p:nvPr>
        </p:nvSpPr>
        <p:spPr>
          <a:xfrm>
            <a:off x="5577741" y="5265954"/>
            <a:ext cx="5090261" cy="385547"/>
          </a:xfrm>
          <a:custGeom>
            <a:avLst/>
            <a:gdLst>
              <a:gd name="connsiteX0" fmla="*/ 0 w 5090261"/>
              <a:gd name="connsiteY0" fmla="*/ 0 h 385547"/>
              <a:gd name="connsiteX1" fmla="*/ 5090261 w 5090261"/>
              <a:gd name="connsiteY1" fmla="*/ 0 h 385547"/>
              <a:gd name="connsiteX2" fmla="*/ 5090261 w 5090261"/>
              <a:gd name="connsiteY2" fmla="*/ 385547 h 385547"/>
              <a:gd name="connsiteX3" fmla="*/ 240311 w 5090261"/>
              <a:gd name="connsiteY3" fmla="*/ 385547 h 385547"/>
            </a:gdLst>
            <a:ahLst/>
            <a:cxnLst>
              <a:cxn ang="0">
                <a:pos x="connsiteX0" y="connsiteY0"/>
              </a:cxn>
              <a:cxn ang="0">
                <a:pos x="connsiteX1" y="connsiteY1"/>
              </a:cxn>
              <a:cxn ang="0">
                <a:pos x="connsiteX2" y="connsiteY2"/>
              </a:cxn>
              <a:cxn ang="0">
                <a:pos x="connsiteX3" y="connsiteY3"/>
              </a:cxn>
            </a:cxnLst>
            <a:rect l="l" t="t" r="r" b="b"/>
            <a:pathLst>
              <a:path w="5090261" h="385547">
                <a:moveTo>
                  <a:pt x="0" y="0"/>
                </a:moveTo>
                <a:lnTo>
                  <a:pt x="5090261" y="0"/>
                </a:lnTo>
                <a:lnTo>
                  <a:pt x="5090261" y="385547"/>
                </a:lnTo>
                <a:lnTo>
                  <a:pt x="240311" y="385547"/>
                </a:lnTo>
                <a:close/>
              </a:path>
            </a:pathLst>
          </a:cu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rIns="324000" rtlCol="0" anchor="ctr"/>
          <a:lstStyle/>
          <a:p>
            <a:pPr algn="r"/>
            <a:endParaRPr lang="zh-CN" altLang="en-US" dirty="0">
              <a:solidFill>
                <a:srgbClr val="292929"/>
              </a:solidFill>
            </a:endParaRPr>
          </a:p>
        </p:txBody>
      </p:sp>
      <p:sp>
        <p:nvSpPr>
          <p:cNvPr id="9" name="MH_SubTitle_1"/>
          <p:cNvSpPr txBox="1"/>
          <p:nvPr>
            <p:custDataLst>
              <p:tags r:id="rId6"/>
            </p:custDataLst>
          </p:nvPr>
        </p:nvSpPr>
        <p:spPr>
          <a:xfrm>
            <a:off x="6278880" y="5863097"/>
            <a:ext cx="4389120" cy="523220"/>
          </a:xfrm>
          <a:prstGeom prst="rect">
            <a:avLst/>
          </a:prstGeom>
          <a:noFill/>
        </p:spPr>
        <p:txBody>
          <a:bodyPr wrap="square" rtlCol="0">
            <a:normAutofit/>
          </a:bodyPr>
          <a:lstStyle/>
          <a:p>
            <a:pPr algn="r">
              <a:defRPr/>
            </a:pPr>
            <a:r>
              <a:rPr lang="en-US" altLang="zh-CN" sz="2800" b="1" kern="0" dirty="0">
                <a:solidFill>
                  <a:schemeClr val="accent1"/>
                </a:solidFill>
                <a:cs typeface="宋体" panose="02010600030101010101" pitchFamily="2" charset="-122"/>
              </a:rPr>
              <a:t>TITLE</a:t>
            </a:r>
            <a:endParaRPr lang="zh-CN" altLang="en-US" sz="2800" b="1" kern="0" dirty="0">
              <a:solidFill>
                <a:schemeClr val="accent1"/>
              </a:solidFill>
              <a:cs typeface="宋体" panose="02010600030101010101" pitchFamily="2" charset="-122"/>
            </a:endParaRPr>
          </a:p>
          <a:p>
            <a:pPr algn="r">
              <a:defRPr/>
            </a:pPr>
            <a:endParaRPr lang="en-US" altLang="zh-CN" sz="2800" b="1" kern="0" dirty="0">
              <a:solidFill>
                <a:schemeClr val="accent1"/>
              </a:solidFill>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5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_蓝剑_1"/>
          <p:cNvSpPr/>
          <p:nvPr>
            <p:custDataLst>
              <p:tags r:id="rId1"/>
            </p:custDataLst>
          </p:nvPr>
        </p:nvSpPr>
        <p:spPr>
          <a:xfrm rot="20700000">
            <a:off x="1516063" y="2566989"/>
            <a:ext cx="5956301" cy="966787"/>
          </a:xfrm>
          <a:prstGeom prst="rect">
            <a:avLst/>
          </a:prstGeom>
        </p:spPr>
        <p:txBody>
          <a:bodyPr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ltLang="zh-CN" sz="3200" b="1" kern="0" dirty="0">
                <a:solidFill>
                  <a:srgbClr val="463339"/>
                </a:solidFill>
                <a:cs typeface="宋体" panose="02010600030101010101" pitchFamily="2" charset="-122"/>
              </a:rPr>
              <a:t>TITLE</a:t>
            </a:r>
            <a:endParaRPr lang="zh-CN" altLang="en-US" sz="3200" b="1" kern="0" dirty="0">
              <a:solidFill>
                <a:srgbClr val="463339"/>
              </a:solidFill>
              <a:cs typeface="宋体" panose="02010600030101010101" pitchFamily="2" charset="-122"/>
            </a:endParaRPr>
          </a:p>
        </p:txBody>
      </p:sp>
      <p:sp>
        <p:nvSpPr>
          <p:cNvPr id="9" name="PA_蓝剑_1"/>
          <p:cNvSpPr/>
          <p:nvPr>
            <p:custDataLst>
              <p:tags r:id="rId2"/>
            </p:custDataLst>
          </p:nvPr>
        </p:nvSpPr>
        <p:spPr>
          <a:xfrm rot="20700000">
            <a:off x="4446589" y="2786064"/>
            <a:ext cx="6046787" cy="1379537"/>
          </a:xfrm>
          <a:prstGeom prst="rect">
            <a:avLst/>
          </a:prstGeom>
          <a:noFill/>
        </p:spPr>
        <p:txBody>
          <a:bodyPr anchor="ctr">
            <a:normAutofit/>
          </a:bodyPr>
          <a:lstStyle/>
          <a:p>
            <a:pPr algn="just">
              <a:lnSpc>
                <a:spcPct val="130000"/>
              </a:lnSpc>
              <a:buClr>
                <a:schemeClr val="accent1"/>
              </a:buClr>
              <a:defRPr/>
            </a:pPr>
            <a:r>
              <a:rPr lang="en-US" altLang="zh-CN" sz="1400" dirty="0">
                <a:solidFill>
                  <a:schemeClr val="tx1">
                    <a:lumMod val="75000"/>
                    <a:lumOff val="25000"/>
                  </a:schemeClr>
                </a:solidFill>
              </a:rPr>
              <a:t>Thank you for using the 588ku PPT template. Please enter what you need here. Thank you for using the 588ku PPT template. Please enter what you need here. Thank you for using the 588ku PPT template. Please enter what you need here. Thank you for using the 588ku PPT template. Please enter what you need here.</a:t>
            </a:r>
          </a:p>
        </p:txBody>
      </p:sp>
      <p:sp>
        <p:nvSpPr>
          <p:cNvPr id="2" name="矩形 1"/>
          <p:cNvSpPr/>
          <p:nvPr/>
        </p:nvSpPr>
        <p:spPr>
          <a:xfrm rot="20604768">
            <a:off x="2013339" y="0"/>
            <a:ext cx="3838821" cy="2480310"/>
          </a:xfrm>
          <a:prstGeom prst="rect">
            <a:avLst/>
          </a:prstGeom>
          <a:blipFill>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rot="1093722">
            <a:off x="8660152" y="-251460"/>
            <a:ext cx="3429000" cy="2491740"/>
          </a:xfrm>
          <a:prstGeom prst="rect">
            <a:avLst/>
          </a:prstGeom>
          <a:blipFill>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rot="20498436">
            <a:off x="742950" y="3697052"/>
            <a:ext cx="2767660" cy="3275248"/>
          </a:xfrm>
          <a:prstGeom prst="rect">
            <a:avLst/>
          </a:prstGeom>
          <a:blipFill>
            <a:blip r:embed="rId7"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20604768">
            <a:off x="5663320" y="4348174"/>
            <a:ext cx="3838821" cy="2480310"/>
          </a:xfrm>
          <a:prstGeom prst="rect">
            <a:avLst/>
          </a:prstGeom>
          <a:blipFill>
            <a:blip r:embed="rId8"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to="" calcmode="lin" valueType="num">
                                      <p:cBhvr>
                                        <p:cTn id="7" dur="249" fill="hold">
                                          <p:stCondLst>
                                            <p:cond delay="0"/>
                                          </p:stCondLst>
                                        </p:cTn>
                                        <p:tgtEl>
                                          <p:spTgt spid="8"/>
                                        </p:tgtEl>
                                        <p:attrNameLst>
                                          <p:attrName>ppt_y</p:attrName>
                                        </p:attrNameLst>
                                      </p:cBhvr>
                                      <p:tavLst>
                                        <p:tav tm="0" fmla="#ppt_y-sin(pi*$)/3">
                                          <p:val>
                                            <p:fltVal val="0.5"/>
                                          </p:val>
                                        </p:tav>
                                        <p:tav tm="100000">
                                          <p:val>
                                            <p:fltVal val="1"/>
                                          </p:val>
                                        </p:tav>
                                      </p:tavLst>
                                    </p:anim>
                                    <p:anim to="" calcmode="lin" valueType="num">
                                      <p:cBhvr>
                                        <p:cTn id="8" dur="249" fill="hold">
                                          <p:stCondLst>
                                            <p:cond delay="249"/>
                                          </p:stCondLst>
                                        </p:cTn>
                                        <p:tgtEl>
                                          <p:spTgt spid="8"/>
                                        </p:tgtEl>
                                        <p:attrNameLst>
                                          <p:attrName>ppt_y</p:attrName>
                                        </p:attrNameLst>
                                      </p:cBhvr>
                                      <p:tavLst>
                                        <p:tav tm="0" fmla="#ppt_y-sin(pi*$)/9">
                                          <p:val>
                                            <p:fltVal val="0"/>
                                          </p:val>
                                        </p:tav>
                                        <p:tav tm="100000">
                                          <p:val>
                                            <p:fltVal val="1"/>
                                          </p:val>
                                        </p:tav>
                                      </p:tavLst>
                                    </p:anim>
                                    <p:anim to="" calcmode="lin" valueType="num">
                                      <p:cBhvr>
                                        <p:cTn id="9" dur="124" fill="hold">
                                          <p:stCondLst>
                                            <p:cond delay="497"/>
                                          </p:stCondLst>
                                        </p:cTn>
                                        <p:tgtEl>
                                          <p:spTgt spid="8"/>
                                        </p:tgtEl>
                                        <p:attrNameLst>
                                          <p:attrName>ppt_y</p:attrName>
                                        </p:attrNameLst>
                                      </p:cBhvr>
                                      <p:tavLst>
                                        <p:tav tm="0" fmla="#ppt_y-sin(pi*$)/27">
                                          <p:val>
                                            <p:fltVal val="0"/>
                                          </p:val>
                                        </p:tav>
                                        <p:tav tm="100000">
                                          <p:val>
                                            <p:fltVal val="1"/>
                                          </p:val>
                                        </p:tav>
                                      </p:tavLst>
                                    </p:anim>
                                    <p:anim to="" calcmode="lin" valueType="num">
                                      <p:cBhvr>
                                        <p:cTn id="10" dur="62" fill="hold">
                                          <p:stCondLst>
                                            <p:cond delay="621"/>
                                          </p:stCondLst>
                                        </p:cTn>
                                        <p:tgtEl>
                                          <p:spTgt spid="8"/>
                                        </p:tgtEl>
                                        <p:attrNameLst>
                                          <p:attrName>ppt_y</p:attrName>
                                        </p:attrNameLst>
                                      </p:cBhvr>
                                      <p:tavLst>
                                        <p:tav tm="0" fmla="#ppt_y-sin(pi*$)/81">
                                          <p:val>
                                            <p:fltVal val="0"/>
                                          </p:val>
                                        </p:tav>
                                        <p:tav tm="100000">
                                          <p:val>
                                            <p:fltVal val="1"/>
                                          </p:val>
                                        </p:tav>
                                      </p:tavLst>
                                    </p:anim>
                                    <p:animScale>
                                      <p:cBhvr>
                                        <p:cTn id="11" dur="10" fill="hold">
                                          <p:stCondLst>
                                            <p:cond delay="244"/>
                                          </p:stCondLst>
                                        </p:cTn>
                                        <p:tgtEl>
                                          <p:spTgt spid="8"/>
                                        </p:tgtEl>
                                      </p:cBhvr>
                                      <p:from x="0" y="0"/>
                                      <p:to x="100000" y="60000"/>
                                    </p:animScale>
                                    <p:animScale>
                                      <p:cBhvr>
                                        <p:cTn id="12" dur="62" decel="50000" fill="hold">
                                          <p:stCondLst>
                                            <p:cond delay="254"/>
                                          </p:stCondLst>
                                        </p:cTn>
                                        <p:tgtEl>
                                          <p:spTgt spid="8"/>
                                        </p:tgtEl>
                                      </p:cBhvr>
                                      <p:from x="0" y="0"/>
                                      <p:to x="100000" y="100000"/>
                                    </p:animScale>
                                    <p:animScale>
                                      <p:cBhvr>
                                        <p:cTn id="13" dur="10" fill="hold">
                                          <p:stCondLst>
                                            <p:cond delay="492"/>
                                          </p:stCondLst>
                                        </p:cTn>
                                        <p:tgtEl>
                                          <p:spTgt spid="8"/>
                                        </p:tgtEl>
                                      </p:cBhvr>
                                      <p:from x="0" y="0"/>
                                      <p:to x="100000" y="80000"/>
                                    </p:animScale>
                                    <p:animScale>
                                      <p:cBhvr>
                                        <p:cTn id="14" dur="62" decel="50000" fill="hold">
                                          <p:stCondLst>
                                            <p:cond delay="502"/>
                                          </p:stCondLst>
                                        </p:cTn>
                                        <p:tgtEl>
                                          <p:spTgt spid="8"/>
                                        </p:tgtEl>
                                      </p:cBhvr>
                                      <p:from x="0" y="0"/>
                                      <p:to x="100000" y="100000"/>
                                    </p:animScale>
                                    <p:animScale>
                                      <p:cBhvr>
                                        <p:cTn id="15" dur="10" fill="hold">
                                          <p:stCondLst>
                                            <p:cond delay="616"/>
                                          </p:stCondLst>
                                        </p:cTn>
                                        <p:tgtEl>
                                          <p:spTgt spid="8"/>
                                        </p:tgtEl>
                                      </p:cBhvr>
                                      <p:from x="0" y="0"/>
                                      <p:to x="100000" y="90000"/>
                                    </p:animScale>
                                    <p:animScale>
                                      <p:cBhvr>
                                        <p:cTn id="16" dur="62" decel="50000" fill="hold">
                                          <p:stCondLst>
                                            <p:cond delay="625"/>
                                          </p:stCondLst>
                                        </p:cTn>
                                        <p:tgtEl>
                                          <p:spTgt spid="8"/>
                                        </p:tgtEl>
                                      </p:cBhvr>
                                      <p:from x="0" y="0"/>
                                      <p:to x="100000" y="100000"/>
                                    </p:animScale>
                                    <p:animScale>
                                      <p:cBhvr>
                                        <p:cTn id="17" dur="10" fill="hold">
                                          <p:stCondLst>
                                            <p:cond delay="678"/>
                                          </p:stCondLst>
                                        </p:cTn>
                                        <p:tgtEl>
                                          <p:spTgt spid="8"/>
                                        </p:tgtEl>
                                      </p:cBhvr>
                                      <p:from x="0" y="0"/>
                                      <p:to x="100000" y="95000"/>
                                    </p:animScale>
                                    <p:animScale>
                                      <p:cBhvr>
                                        <p:cTn id="18" dur="62" decel="50000" fill="hold">
                                          <p:stCondLst>
                                            <p:cond delay="688"/>
                                          </p:stCondLst>
                                        </p:cTn>
                                        <p:tgtEl>
                                          <p:spTgt spid="8"/>
                                        </p:tgtEl>
                                      </p:cBhvr>
                                      <p:from x="0" y="0"/>
                                      <p:to x="100000" y="100000"/>
                                    </p:animScale>
                                  </p:childTnLst>
                                </p:cTn>
                              </p:par>
                            </p:childTnLst>
                          </p:cTn>
                        </p:par>
                        <p:par>
                          <p:cTn id="19" fill="hold">
                            <p:stCondLst>
                              <p:cond delay="1000"/>
                            </p:stCondLst>
                            <p:childTnLst>
                              <p:par>
                                <p:cTn id="20" presetID="26"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 to="" calcmode="lin" valueType="num">
                                      <p:cBhvr>
                                        <p:cTn id="22" dur="249" fill="hold">
                                          <p:stCondLst>
                                            <p:cond delay="0"/>
                                          </p:stCondLst>
                                        </p:cTn>
                                        <p:tgtEl>
                                          <p:spTgt spid="9"/>
                                        </p:tgtEl>
                                        <p:attrNameLst>
                                          <p:attrName>ppt_y</p:attrName>
                                        </p:attrNameLst>
                                      </p:cBhvr>
                                      <p:tavLst>
                                        <p:tav tm="0" fmla="#ppt_y-sin(pi*$)/3">
                                          <p:val>
                                            <p:fltVal val="0.5"/>
                                          </p:val>
                                        </p:tav>
                                        <p:tav tm="100000">
                                          <p:val>
                                            <p:fltVal val="1"/>
                                          </p:val>
                                        </p:tav>
                                      </p:tavLst>
                                    </p:anim>
                                    <p:anim to="" calcmode="lin" valueType="num">
                                      <p:cBhvr>
                                        <p:cTn id="23" dur="249" fill="hold">
                                          <p:stCondLst>
                                            <p:cond delay="249"/>
                                          </p:stCondLst>
                                        </p:cTn>
                                        <p:tgtEl>
                                          <p:spTgt spid="9"/>
                                        </p:tgtEl>
                                        <p:attrNameLst>
                                          <p:attrName>ppt_y</p:attrName>
                                        </p:attrNameLst>
                                      </p:cBhvr>
                                      <p:tavLst>
                                        <p:tav tm="0" fmla="#ppt_y-sin(pi*$)/9">
                                          <p:val>
                                            <p:fltVal val="0"/>
                                          </p:val>
                                        </p:tav>
                                        <p:tav tm="100000">
                                          <p:val>
                                            <p:fltVal val="1"/>
                                          </p:val>
                                        </p:tav>
                                      </p:tavLst>
                                    </p:anim>
                                    <p:anim to="" calcmode="lin" valueType="num">
                                      <p:cBhvr>
                                        <p:cTn id="24" dur="124" fill="hold">
                                          <p:stCondLst>
                                            <p:cond delay="497"/>
                                          </p:stCondLst>
                                        </p:cTn>
                                        <p:tgtEl>
                                          <p:spTgt spid="9"/>
                                        </p:tgtEl>
                                        <p:attrNameLst>
                                          <p:attrName>ppt_y</p:attrName>
                                        </p:attrNameLst>
                                      </p:cBhvr>
                                      <p:tavLst>
                                        <p:tav tm="0" fmla="#ppt_y-sin(pi*$)/27">
                                          <p:val>
                                            <p:fltVal val="0"/>
                                          </p:val>
                                        </p:tav>
                                        <p:tav tm="100000">
                                          <p:val>
                                            <p:fltVal val="1"/>
                                          </p:val>
                                        </p:tav>
                                      </p:tavLst>
                                    </p:anim>
                                    <p:anim to="" calcmode="lin" valueType="num">
                                      <p:cBhvr>
                                        <p:cTn id="25" dur="62" fill="hold">
                                          <p:stCondLst>
                                            <p:cond delay="621"/>
                                          </p:stCondLst>
                                        </p:cTn>
                                        <p:tgtEl>
                                          <p:spTgt spid="9"/>
                                        </p:tgtEl>
                                        <p:attrNameLst>
                                          <p:attrName>ppt_y</p:attrName>
                                        </p:attrNameLst>
                                      </p:cBhvr>
                                      <p:tavLst>
                                        <p:tav tm="0" fmla="#ppt_y-sin(pi*$)/81">
                                          <p:val>
                                            <p:fltVal val="0"/>
                                          </p:val>
                                        </p:tav>
                                        <p:tav tm="100000">
                                          <p:val>
                                            <p:fltVal val="1"/>
                                          </p:val>
                                        </p:tav>
                                      </p:tavLst>
                                    </p:anim>
                                    <p:animScale>
                                      <p:cBhvr>
                                        <p:cTn id="26" dur="10" fill="hold">
                                          <p:stCondLst>
                                            <p:cond delay="244"/>
                                          </p:stCondLst>
                                        </p:cTn>
                                        <p:tgtEl>
                                          <p:spTgt spid="9"/>
                                        </p:tgtEl>
                                      </p:cBhvr>
                                      <p:from x="0" y="0"/>
                                      <p:to x="100000" y="60000"/>
                                    </p:animScale>
                                    <p:animScale>
                                      <p:cBhvr>
                                        <p:cTn id="27" dur="62" decel="50000" fill="hold">
                                          <p:stCondLst>
                                            <p:cond delay="254"/>
                                          </p:stCondLst>
                                        </p:cTn>
                                        <p:tgtEl>
                                          <p:spTgt spid="9"/>
                                        </p:tgtEl>
                                      </p:cBhvr>
                                      <p:from x="0" y="0"/>
                                      <p:to x="100000" y="100000"/>
                                    </p:animScale>
                                    <p:animScale>
                                      <p:cBhvr>
                                        <p:cTn id="28" dur="10" fill="hold">
                                          <p:stCondLst>
                                            <p:cond delay="492"/>
                                          </p:stCondLst>
                                        </p:cTn>
                                        <p:tgtEl>
                                          <p:spTgt spid="9"/>
                                        </p:tgtEl>
                                      </p:cBhvr>
                                      <p:from x="0" y="0"/>
                                      <p:to x="100000" y="80000"/>
                                    </p:animScale>
                                    <p:animScale>
                                      <p:cBhvr>
                                        <p:cTn id="29" dur="62" decel="50000" fill="hold">
                                          <p:stCondLst>
                                            <p:cond delay="502"/>
                                          </p:stCondLst>
                                        </p:cTn>
                                        <p:tgtEl>
                                          <p:spTgt spid="9"/>
                                        </p:tgtEl>
                                      </p:cBhvr>
                                      <p:from x="0" y="0"/>
                                      <p:to x="100000" y="100000"/>
                                    </p:animScale>
                                    <p:animScale>
                                      <p:cBhvr>
                                        <p:cTn id="30" dur="10" fill="hold">
                                          <p:stCondLst>
                                            <p:cond delay="616"/>
                                          </p:stCondLst>
                                        </p:cTn>
                                        <p:tgtEl>
                                          <p:spTgt spid="9"/>
                                        </p:tgtEl>
                                      </p:cBhvr>
                                      <p:from x="0" y="0"/>
                                      <p:to x="100000" y="90000"/>
                                    </p:animScale>
                                    <p:animScale>
                                      <p:cBhvr>
                                        <p:cTn id="31" dur="62" decel="50000" fill="hold">
                                          <p:stCondLst>
                                            <p:cond delay="625"/>
                                          </p:stCondLst>
                                        </p:cTn>
                                        <p:tgtEl>
                                          <p:spTgt spid="9"/>
                                        </p:tgtEl>
                                      </p:cBhvr>
                                      <p:from x="0" y="0"/>
                                      <p:to x="100000" y="100000"/>
                                    </p:animScale>
                                    <p:animScale>
                                      <p:cBhvr>
                                        <p:cTn id="32" dur="10" fill="hold">
                                          <p:stCondLst>
                                            <p:cond delay="678"/>
                                          </p:stCondLst>
                                        </p:cTn>
                                        <p:tgtEl>
                                          <p:spTgt spid="9"/>
                                        </p:tgtEl>
                                      </p:cBhvr>
                                      <p:from x="0" y="0"/>
                                      <p:to x="100000" y="95000"/>
                                    </p:animScale>
                                    <p:animScale>
                                      <p:cBhvr>
                                        <p:cTn id="33" dur="62" decel="50000" fill="hold">
                                          <p:stCondLst>
                                            <p:cond delay="688"/>
                                          </p:stCondLst>
                                        </p:cTn>
                                        <p:tgtEl>
                                          <p:spTgt spid="9"/>
                                        </p:tgtEl>
                                      </p:cBhvr>
                                      <p:from x="0" y="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cstate="email"/>
          <a:stretch>
            <a:fillRect/>
          </a:stretch>
        </p:blipFill>
        <p:spPr>
          <a:xfrm>
            <a:off x="-38100" y="-381001"/>
            <a:ext cx="5076447" cy="7611089"/>
          </a:xfrm>
          <a:prstGeom prst="rect">
            <a:avLst/>
          </a:prstGeom>
        </p:spPr>
      </p:pic>
      <p:sp>
        <p:nvSpPr>
          <p:cNvPr id="4" name="PA_只为设计_文本框 5"/>
          <p:cNvSpPr txBox="1"/>
          <p:nvPr>
            <p:custDataLst>
              <p:tags r:id="rId1"/>
            </p:custDataLst>
          </p:nvPr>
        </p:nvSpPr>
        <p:spPr bwMode="auto">
          <a:xfrm>
            <a:off x="7756686" y="1206204"/>
            <a:ext cx="3773488" cy="4389438"/>
          </a:xfrm>
          <a:prstGeom prst="rect">
            <a:avLst/>
          </a:prstGeom>
          <a:noFill/>
        </p:spPr>
        <p:txBody>
          <a:bodyPr anchor="ctr">
            <a:normAutofit/>
          </a:bodyPr>
          <a:lstStyle/>
          <a:p>
            <a:pPr>
              <a:lnSpc>
                <a:spcPct val="120000"/>
              </a:lnSpc>
              <a:defRPr/>
            </a:pPr>
            <a:r>
              <a:rPr lang="en-US" altLang="zh-CN" sz="2800" b="1" dirty="0">
                <a:solidFill>
                  <a:srgbClr val="573E38"/>
                </a:solidFill>
                <a:latin typeface="+mj-lt"/>
                <a:ea typeface="+mj-ea"/>
                <a:cs typeface="Arial" panose="020B0604020202020204" pitchFamily="34" charset="0"/>
              </a:rPr>
              <a:t>TITLE</a:t>
            </a:r>
            <a:endParaRPr lang="zh-CN" altLang="en-US" sz="2800" b="1" dirty="0">
              <a:solidFill>
                <a:srgbClr val="573E38"/>
              </a:solidFill>
              <a:latin typeface="+mj-lt"/>
              <a:ea typeface="+mj-ea"/>
              <a:cs typeface="Arial" panose="020B0604020202020204" pitchFamily="34" charset="0"/>
            </a:endParaRPr>
          </a:p>
          <a:p>
            <a:pPr>
              <a:lnSpc>
                <a:spcPct val="120000"/>
              </a:lnSpc>
              <a:defRPr/>
            </a:pPr>
            <a:r>
              <a:rPr lang="en-US" altLang="zh-CN" sz="2800" b="1" dirty="0">
                <a:solidFill>
                  <a:srgbClr val="573E38"/>
                </a:solidFill>
                <a:latin typeface="+mj-lt"/>
                <a:ea typeface="+mj-ea"/>
                <a:cs typeface="Arial" panose="020B0604020202020204" pitchFamily="34" charset="0"/>
              </a:rPr>
              <a:t>input the related</a:t>
            </a:r>
          </a:p>
          <a:p>
            <a:pPr>
              <a:lnSpc>
                <a:spcPct val="120000"/>
              </a:lnSpc>
              <a:defRPr/>
            </a:pPr>
            <a:r>
              <a:rPr lang="en-US" altLang="zh-CN" sz="2800" b="1" dirty="0">
                <a:solidFill>
                  <a:srgbClr val="573E38"/>
                </a:solidFill>
                <a:latin typeface="+mj-lt"/>
                <a:ea typeface="+mj-ea"/>
                <a:cs typeface="Arial" panose="020B0604020202020204" pitchFamily="34" charset="0"/>
              </a:rPr>
              <a:t>description words</a:t>
            </a:r>
          </a:p>
        </p:txBody>
      </p:sp>
      <p:sp>
        <p:nvSpPr>
          <p:cNvPr id="66" name="矩形 65"/>
          <p:cNvSpPr/>
          <p:nvPr/>
        </p:nvSpPr>
        <p:spPr>
          <a:xfrm>
            <a:off x="5130181" y="0"/>
            <a:ext cx="1904464" cy="6858000"/>
          </a:xfrm>
          <a:prstGeom prst="rect">
            <a:avLst/>
          </a:prstGeom>
          <a:solidFill>
            <a:srgbClr val="FEC0BD">
              <a:alpha val="64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600" b="1" dirty="0">
                <a:solidFill>
                  <a:srgbClr val="463339"/>
                </a:solidFill>
                <a:latin typeface="微软雅黑" panose="020B0503020204020204" charset="-122"/>
                <a:ea typeface="微软雅黑" panose="020B0503020204020204" charset="-122"/>
              </a:rPr>
              <a:t> 02</a:t>
            </a:r>
            <a:endParaRPr lang="zh-CN" altLang="en-US" sz="6600" b="1" dirty="0">
              <a:solidFill>
                <a:srgbClr val="463339"/>
              </a:solidFill>
              <a:latin typeface="微软雅黑" panose="020B0503020204020204" charset="-122"/>
              <a:ea typeface="微软雅黑" panose="020B0503020204020204" charset="-122"/>
            </a:endParaRPr>
          </a:p>
        </p:txBody>
      </p:sp>
      <p:grpSp>
        <p:nvGrpSpPr>
          <p:cNvPr id="68" name="组合 67"/>
          <p:cNvGrpSpPr/>
          <p:nvPr/>
        </p:nvGrpSpPr>
        <p:grpSpPr>
          <a:xfrm>
            <a:off x="4702176" y="727709"/>
            <a:ext cx="753163" cy="5493069"/>
            <a:chOff x="3847534" y="693419"/>
            <a:chExt cx="753163" cy="5493069"/>
          </a:xfrm>
        </p:grpSpPr>
        <p:grpSp>
          <p:nvGrpSpPr>
            <p:cNvPr id="69" name="组合 68"/>
            <p:cNvGrpSpPr/>
            <p:nvPr/>
          </p:nvGrpSpPr>
          <p:grpSpPr>
            <a:xfrm>
              <a:off x="3847534" y="693419"/>
              <a:ext cx="753163" cy="200979"/>
              <a:chOff x="3240139" y="727709"/>
              <a:chExt cx="753163" cy="200979"/>
            </a:xfrm>
          </p:grpSpPr>
          <p:sp>
            <p:nvSpPr>
              <p:cNvPr id="126" name="椭圆 12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7" name="椭圆 12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8" name="圆角矩形 12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0" name="组合 69"/>
            <p:cNvGrpSpPr/>
            <p:nvPr/>
          </p:nvGrpSpPr>
          <p:grpSpPr>
            <a:xfrm>
              <a:off x="3847534" y="1071425"/>
              <a:ext cx="753163" cy="200979"/>
              <a:chOff x="3240139" y="727709"/>
              <a:chExt cx="753163" cy="200979"/>
            </a:xfrm>
          </p:grpSpPr>
          <p:sp>
            <p:nvSpPr>
              <p:cNvPr id="123" name="椭圆 12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4" name="椭圆 12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圆角矩形 12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1" name="组合 70"/>
            <p:cNvGrpSpPr/>
            <p:nvPr/>
          </p:nvGrpSpPr>
          <p:grpSpPr>
            <a:xfrm>
              <a:off x="3847534" y="1449431"/>
              <a:ext cx="753163" cy="200979"/>
              <a:chOff x="3240139" y="727709"/>
              <a:chExt cx="753163" cy="200979"/>
            </a:xfrm>
          </p:grpSpPr>
          <p:sp>
            <p:nvSpPr>
              <p:cNvPr id="120" name="椭圆 11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圆角矩形 12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2" name="组合 71"/>
            <p:cNvGrpSpPr/>
            <p:nvPr/>
          </p:nvGrpSpPr>
          <p:grpSpPr>
            <a:xfrm>
              <a:off x="3847534" y="1827437"/>
              <a:ext cx="753163" cy="200979"/>
              <a:chOff x="3240139" y="727709"/>
              <a:chExt cx="753163" cy="200979"/>
            </a:xfrm>
          </p:grpSpPr>
          <p:sp>
            <p:nvSpPr>
              <p:cNvPr id="117" name="椭圆 11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椭圆 11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圆角矩形 11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3" name="组合 72"/>
            <p:cNvGrpSpPr/>
            <p:nvPr/>
          </p:nvGrpSpPr>
          <p:grpSpPr>
            <a:xfrm>
              <a:off x="3847534" y="2205443"/>
              <a:ext cx="753163" cy="200979"/>
              <a:chOff x="3240139" y="727709"/>
              <a:chExt cx="753163" cy="200979"/>
            </a:xfrm>
          </p:grpSpPr>
          <p:sp>
            <p:nvSpPr>
              <p:cNvPr id="114" name="椭圆 11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椭圆 11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圆角矩形 11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4" name="组合 73"/>
            <p:cNvGrpSpPr/>
            <p:nvPr/>
          </p:nvGrpSpPr>
          <p:grpSpPr>
            <a:xfrm>
              <a:off x="3847534" y="2583449"/>
              <a:ext cx="753163" cy="200979"/>
              <a:chOff x="3240139" y="727709"/>
              <a:chExt cx="753163" cy="200979"/>
            </a:xfrm>
          </p:grpSpPr>
          <p:sp>
            <p:nvSpPr>
              <p:cNvPr id="111" name="椭圆 110"/>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 name="圆角矩形 112"/>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5" name="组合 74"/>
            <p:cNvGrpSpPr/>
            <p:nvPr/>
          </p:nvGrpSpPr>
          <p:grpSpPr>
            <a:xfrm>
              <a:off x="3847534" y="2961455"/>
              <a:ext cx="753163" cy="200979"/>
              <a:chOff x="3240139" y="727709"/>
              <a:chExt cx="753163" cy="200979"/>
            </a:xfrm>
          </p:grpSpPr>
          <p:sp>
            <p:nvSpPr>
              <p:cNvPr id="108" name="椭圆 107"/>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圆角矩形 109"/>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6" name="组合 75"/>
            <p:cNvGrpSpPr/>
            <p:nvPr/>
          </p:nvGrpSpPr>
          <p:grpSpPr>
            <a:xfrm>
              <a:off x="3847534" y="3339461"/>
              <a:ext cx="753163" cy="200979"/>
              <a:chOff x="3240139" y="727709"/>
              <a:chExt cx="753163" cy="200979"/>
            </a:xfrm>
          </p:grpSpPr>
          <p:sp>
            <p:nvSpPr>
              <p:cNvPr id="105" name="椭圆 104"/>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椭圆 105"/>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圆角矩形 106"/>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7" name="组合 76"/>
            <p:cNvGrpSpPr/>
            <p:nvPr/>
          </p:nvGrpSpPr>
          <p:grpSpPr>
            <a:xfrm>
              <a:off x="3847534" y="3717467"/>
              <a:ext cx="753163" cy="200979"/>
              <a:chOff x="3240139" y="727709"/>
              <a:chExt cx="753163" cy="200979"/>
            </a:xfrm>
          </p:grpSpPr>
          <p:sp>
            <p:nvSpPr>
              <p:cNvPr id="102" name="椭圆 101"/>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椭圆 102"/>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圆角矩形 103"/>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8" name="组合 77"/>
            <p:cNvGrpSpPr/>
            <p:nvPr/>
          </p:nvGrpSpPr>
          <p:grpSpPr>
            <a:xfrm>
              <a:off x="3847534" y="4095473"/>
              <a:ext cx="753163" cy="200979"/>
              <a:chOff x="3240139" y="727709"/>
              <a:chExt cx="753163" cy="200979"/>
            </a:xfrm>
          </p:grpSpPr>
          <p:sp>
            <p:nvSpPr>
              <p:cNvPr id="99" name="椭圆 98"/>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椭圆 99"/>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圆角矩形 100"/>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79" name="组合 78"/>
            <p:cNvGrpSpPr/>
            <p:nvPr/>
          </p:nvGrpSpPr>
          <p:grpSpPr>
            <a:xfrm>
              <a:off x="3847534" y="4473479"/>
              <a:ext cx="753163" cy="200979"/>
              <a:chOff x="3240139" y="727709"/>
              <a:chExt cx="753163" cy="200979"/>
            </a:xfrm>
          </p:grpSpPr>
          <p:sp>
            <p:nvSpPr>
              <p:cNvPr id="96" name="椭圆 95"/>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圆角矩形 97"/>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0" name="组合 79"/>
            <p:cNvGrpSpPr/>
            <p:nvPr/>
          </p:nvGrpSpPr>
          <p:grpSpPr>
            <a:xfrm>
              <a:off x="3847534" y="4851485"/>
              <a:ext cx="753163" cy="200979"/>
              <a:chOff x="3240139" y="727709"/>
              <a:chExt cx="753163" cy="200979"/>
            </a:xfrm>
          </p:grpSpPr>
          <p:sp>
            <p:nvSpPr>
              <p:cNvPr id="93" name="椭圆 92"/>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椭圆 93"/>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圆角矩形 94"/>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1" name="组合 80"/>
            <p:cNvGrpSpPr/>
            <p:nvPr/>
          </p:nvGrpSpPr>
          <p:grpSpPr>
            <a:xfrm>
              <a:off x="3847534" y="5229491"/>
              <a:ext cx="753163" cy="200979"/>
              <a:chOff x="3240139" y="727709"/>
              <a:chExt cx="753163" cy="200979"/>
            </a:xfrm>
          </p:grpSpPr>
          <p:sp>
            <p:nvSpPr>
              <p:cNvPr id="90" name="椭圆 89"/>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圆角矩形 91"/>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2" name="组合 81"/>
            <p:cNvGrpSpPr/>
            <p:nvPr/>
          </p:nvGrpSpPr>
          <p:grpSpPr>
            <a:xfrm>
              <a:off x="3847534" y="5607497"/>
              <a:ext cx="753163" cy="200979"/>
              <a:chOff x="3240139" y="727709"/>
              <a:chExt cx="753163" cy="200979"/>
            </a:xfrm>
          </p:grpSpPr>
          <p:sp>
            <p:nvSpPr>
              <p:cNvPr id="87" name="椭圆 86"/>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圆角矩形 88"/>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nvGrpSpPr>
            <p:cNvPr id="83" name="组合 82"/>
            <p:cNvGrpSpPr/>
            <p:nvPr/>
          </p:nvGrpSpPr>
          <p:grpSpPr>
            <a:xfrm>
              <a:off x="3847534" y="5985509"/>
              <a:ext cx="753163" cy="200979"/>
              <a:chOff x="3240139" y="727709"/>
              <a:chExt cx="753163" cy="200979"/>
            </a:xfrm>
          </p:grpSpPr>
          <p:sp>
            <p:nvSpPr>
              <p:cNvPr id="84" name="椭圆 83"/>
              <p:cNvSpPr/>
              <p:nvPr/>
            </p:nvSpPr>
            <p:spPr>
              <a:xfrm>
                <a:off x="3240139" y="727710"/>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3792324" y="727709"/>
                <a:ext cx="200978" cy="200978"/>
              </a:xfrm>
              <a:prstGeom prst="ellipse">
                <a:avLst/>
              </a:prstGeom>
              <a:noFill/>
              <a:ln w="28575">
                <a:solidFill>
                  <a:schemeClr val="tx1">
                    <a:lumMod val="75000"/>
                    <a:lumOff val="2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圆角矩形 85"/>
              <p:cNvSpPr/>
              <p:nvPr/>
            </p:nvSpPr>
            <p:spPr>
              <a:xfrm>
                <a:off x="3244902" y="727710"/>
                <a:ext cx="745808" cy="200977"/>
              </a:xfrm>
              <a:prstGeom prst="roundRect">
                <a:avLst>
                  <a:gd name="adj" fmla="val 50000"/>
                </a:avLst>
              </a:prstGeom>
              <a:gradFill>
                <a:gsLst>
                  <a:gs pos="0">
                    <a:schemeClr val="tx1">
                      <a:lumMod val="50000"/>
                      <a:lumOff val="50000"/>
                    </a:schemeClr>
                  </a:gs>
                  <a:gs pos="83000">
                    <a:schemeClr val="bg1">
                      <a:lumMod val="95000"/>
                    </a:schemeClr>
                  </a:gs>
                  <a:gs pos="57000">
                    <a:schemeClr val="bg1"/>
                  </a:gs>
                  <a:gs pos="36000">
                    <a:schemeClr val="bg1">
                      <a:lumMod val="95000"/>
                    </a:schemeClr>
                  </a:gs>
                  <a:gs pos="18000">
                    <a:schemeClr val="bg1">
                      <a:lumMod val="85000"/>
                    </a:schemeClr>
                  </a:gs>
                  <a:gs pos="100000">
                    <a:schemeClr val="tx1">
                      <a:lumMod val="50000"/>
                      <a:lumOff val="50000"/>
                    </a:schemeClr>
                  </a:gs>
                </a:gsLst>
                <a:lin ang="5400000" scaled="0"/>
              </a:gradFill>
              <a:ln>
                <a:noFill/>
              </a:ln>
              <a:effectLst>
                <a:outerShdw blurRad="635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grpSp>
      </p:grpSp>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14:presetBounceEnd="38000">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ac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fill="hold">
                                              <p:stCondLst>
                                                <p:cond delay="0"/>
                                              </p:stCondLst>
                                            </p:cTn>
                                            <p:tgtEl>
                                              <p:spTgt spid="4"/>
                                            </p:tgtEl>
                                          </p:cBhvr>
                                          <p:from x="0" y="0"/>
                                          <p:to x="100000" y="100000"/>
                                        </p:animScale>
                                        <p:anim to="" calcmode="lin" valueType="num">
                                          <p:cBhvr>
                                            <p:cTn id="8" dur="1000" fill="hold">
                                              <p:stCondLst>
                                                <p:cond delay="0"/>
                                              </p:stCondLst>
                                            </p:cTn>
                                            <p:tgtEl>
                                              <p:spTgt spid="4"/>
                                            </p:tgtEl>
                                            <p:attrNameLst>
                                              <p:attrName>ppt_x</p:attrName>
                                            </p:attrNameLst>
                                          </p:cBhvr>
                                          <p:tavLst>
                                            <p:tav tm="0">
                                              <p:val>
                                                <p:strVal val="#ppt_x"/>
                                              </p:val>
                                            </p:tav>
                                            <p:tav tm="100000">
                                              <p:val>
                                                <p:strVal val="#ppt_x"/>
                                              </p:val>
                                            </p:tav>
                                          </p:tavLst>
                                        </p:anim>
                                        <p:anim to="" calcmode="lin" valueType="num">
                                          <p:cBhvr>
                                            <p:cTn id="9" dur="1000" fill="hold">
                                              <p:stCondLst>
                                                <p:cond delay="0"/>
                                              </p:stCondLst>
                                            </p:cTn>
                                            <p:tgtEl>
                                              <p:spTgt spid="4"/>
                                            </p:tgtEl>
                                            <p:attrNameLst>
                                              <p:attrName>ppt_y</p:attrName>
                                            </p:attrNameLst>
                                          </p:cBhvr>
                                          <p:tavLst>
                                            <p:tav tm="0">
                                              <p:val>
                                                <p:strVal val="#ppt_y"/>
                                              </p:val>
                                            </p:tav>
                                            <p:tav tm="4000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6567347" y="1479398"/>
            <a:ext cx="4704715" cy="1233479"/>
          </a:xfrm>
          <a:prstGeom prst="rect">
            <a:avLst/>
          </a:prstGeom>
          <a:noFill/>
        </p:spPr>
        <p:txBody>
          <a:bodyPr wrap="square" rtlCol="0">
            <a:spAutoFit/>
          </a:bodyPr>
          <a:lstStyle/>
          <a:p>
            <a:pPr defTabSz="914400">
              <a:lnSpc>
                <a:spcPct val="140000"/>
              </a:lnSpc>
              <a:defRPr/>
            </a:pPr>
            <a:r>
              <a:rPr lang="zh-CN" altLang="en-US" sz="28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rPr>
              <a:t>点击添加标题文字</a:t>
            </a:r>
            <a:endParaRPr lang="en-US" altLang="zh-CN" sz="28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endParaRPr>
          </a:p>
          <a:p>
            <a:pPr defTabSz="914400">
              <a:lnSpc>
                <a:spcPct val="140000"/>
              </a:lnSpc>
              <a:defRPr/>
            </a:pPr>
            <a:r>
              <a:rPr lang="en-US" altLang="zh-CN" sz="2800" dirty="0">
                <a:solidFill>
                  <a:schemeClr val="tx1">
                    <a:lumMod val="75000"/>
                    <a:lumOff val="25000"/>
                  </a:schemeClr>
                </a:solidFill>
                <a:latin typeface="微软雅黑" panose="020B0503020204020204" charset="-122"/>
                <a:ea typeface="微软雅黑" panose="020B0503020204020204" charset="-122"/>
                <a:sym typeface="方正黑体简体" panose="02000000000000000000" pitchFamily="2" charset="-122"/>
              </a:rPr>
              <a:t> PLEASE ENTER…</a:t>
            </a:r>
          </a:p>
        </p:txBody>
      </p:sp>
      <p:sp>
        <p:nvSpPr>
          <p:cNvPr id="20" name="TextBox 11"/>
          <p:cNvSpPr txBox="1"/>
          <p:nvPr/>
        </p:nvSpPr>
        <p:spPr>
          <a:xfrm>
            <a:off x="6567346" y="3204695"/>
            <a:ext cx="4704716" cy="584775"/>
          </a:xfrm>
          <a:prstGeom prst="rect">
            <a:avLst/>
          </a:prstGeom>
          <a:noFill/>
        </p:spPr>
        <p:txBody>
          <a:bodyPr wrap="square" rtlCol="0">
            <a:spAutoFit/>
          </a:bodyPr>
          <a:lstStyle/>
          <a:p>
            <a:r>
              <a:rPr lang="en-US" sz="1600" b="1" dirty="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rPr>
              <a:t>Thank you for using the 588ku PPT template. Please enter what you need here.</a:t>
            </a:r>
            <a:endParaRPr sz="1600" b="1" dirty="0">
              <a:solidFill>
                <a:schemeClr val="tx1">
                  <a:lumMod val="75000"/>
                  <a:lumOff val="25000"/>
                </a:schemeClr>
              </a:solidFill>
              <a:latin typeface="方正黑体简体" panose="02000000000000000000" pitchFamily="2" charset="-122"/>
              <a:ea typeface="方正黑体简体" panose="02000000000000000000" pitchFamily="2" charset="-122"/>
              <a:sym typeface="方正黑体简体" panose="02000000000000000000" pitchFamily="2" charset="-122"/>
            </a:endParaRPr>
          </a:p>
        </p:txBody>
      </p:sp>
      <p:pic>
        <p:nvPicPr>
          <p:cNvPr id="6" name="图片 5"/>
          <p:cNvPicPr>
            <a:picLocks noChangeAspect="1"/>
          </p:cNvPicPr>
          <p:nvPr/>
        </p:nvPicPr>
        <p:blipFill>
          <a:blip r:embed="rId3" cstate="email"/>
          <a:stretch>
            <a:fillRect/>
          </a:stretch>
        </p:blipFill>
        <p:spPr>
          <a:xfrm>
            <a:off x="1511494" y="366990"/>
            <a:ext cx="4032055" cy="604524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advTm="3000">
        <p:cut/>
      </p:transition>
    </mc:Choice>
    <mc:Fallback xmlns="">
      <p:transition advTm="300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2"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Right)">
                                      <p:cBhvr>
                                        <p:cTn id="7" dur="500"/>
                                        <p:tgtEl>
                                          <p:spTgt spid="15"/>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dissolv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5" grpId="2"/>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旅游相册PPT模板"/>
</p:tagLst>
</file>

<file path=ppt/tags/tag10.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Picture"/>
  <p:tag name="MH_ORDER" val="1"/>
  <p:tag name="PA" val="v4.0.0"/>
</p:tagLst>
</file>

<file path=ppt/tags/tag11.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Picture"/>
  <p:tag name="MH_ORDER" val="2"/>
  <p:tag name="PA" val="v4.0.0"/>
</p:tagLst>
</file>

<file path=ppt/tags/tag12.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Picture"/>
  <p:tag name="MH_ORDER" val="3"/>
  <p:tag name="PA" val="v4.0.0"/>
</p:tagLst>
</file>

<file path=ppt/tags/tag13.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SubTitle"/>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Other"/>
  <p:tag name="MH_ORDER" val="1"/>
  <p:tag name="PA" val="v4.0.0"/>
</p:tagLst>
</file>

<file path=ppt/tags/tag15.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Other"/>
  <p:tag name="MH_ORDER" val="2"/>
  <p:tag name="PA" val="v4.0.0"/>
</p:tagLst>
</file>

<file path=ppt/tags/tag16.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Other"/>
  <p:tag name="MH_ORDER" val="1"/>
  <p:tag name="PA" val="v4.0.0"/>
</p:tagLst>
</file>

<file path=ppt/tags/tag17.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Picture"/>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Text"/>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812140158"/>
  <p:tag name="MH_LIBRARY" val="GRAPHIC"/>
  <p:tag name="MH_ORDER" val="文本框 28"/>
</p:tagLst>
</file>

<file path=ppt/tags/tag20.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70812173222"/>
  <p:tag name="MH_LIBRARY" val="GRAPHIC"/>
  <p:tag name="MH_TYPE" val="SubTitle"/>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812162009"/>
  <p:tag name="MH_LIBRARY" val="GRAPHIC"/>
  <p:tag name="MH_TYPE" val="SubTitle"/>
  <p:tag name="MH_ORDER" val="1"/>
  <p:tag name="PA" val="v4.0.0"/>
</p:tagLst>
</file>

<file path=ppt/tags/tag24.xml><?xml version="1.0" encoding="utf-8"?>
<p:tagLst xmlns:a="http://schemas.openxmlformats.org/drawingml/2006/main" xmlns:r="http://schemas.openxmlformats.org/officeDocument/2006/relationships" xmlns:p="http://schemas.openxmlformats.org/presentationml/2006/main">
  <p:tag name="MH" val="20170812162009"/>
  <p:tag name="MH_LIBRARY" val="GRAPHIC"/>
  <p:tag name="MH_TYPE" val="Text"/>
  <p:tag name="MH_ORDER" val="1"/>
  <p:tag name="PA" val="v4.0.0"/>
</p:tagLst>
</file>

<file path=ppt/tags/tag25.xml><?xml version="1.0" encoding="utf-8"?>
<p:tagLst xmlns:a="http://schemas.openxmlformats.org/drawingml/2006/main" xmlns:r="http://schemas.openxmlformats.org/officeDocument/2006/relationships" xmlns:p="http://schemas.openxmlformats.org/presentationml/2006/main">
  <p:tag name="MH" val="20170812143230"/>
  <p:tag name="MH_LIBRARY" val="GRAPHIC"/>
  <p:tag name="MH_ORDER" val="TextBox 3"/>
  <p:tag name="PA" val="v4.0.0"/>
</p:tagLst>
</file>

<file path=ppt/tags/tag26.xml><?xml version="1.0" encoding="utf-8"?>
<p:tagLst xmlns:a="http://schemas.openxmlformats.org/drawingml/2006/main" xmlns:r="http://schemas.openxmlformats.org/officeDocument/2006/relationships" xmlns:p="http://schemas.openxmlformats.org/presentationml/2006/main">
  <p:tag name="MH" val="20170812155543"/>
  <p:tag name="MH_LIBRARY" val="GRAPHIC"/>
  <p:tag name="MH_TYPE" val="SubTitle"/>
  <p:tag name="MH_ORDER" val="1"/>
  <p:tag name="PA" val="v4.0.0"/>
</p:tagLst>
</file>

<file path=ppt/tags/tag27.xml><?xml version="1.0" encoding="utf-8"?>
<p:tagLst xmlns:a="http://schemas.openxmlformats.org/drawingml/2006/main" xmlns:r="http://schemas.openxmlformats.org/officeDocument/2006/relationships" xmlns:p="http://schemas.openxmlformats.org/presentationml/2006/main">
  <p:tag name="MH" val="20170812155543"/>
  <p:tag name="MH_LIBRARY" val="GRAPHIC"/>
  <p:tag name="MH_TYPE" val="Text"/>
  <p:tag name="MH_ORDER" val="1"/>
  <p:tag name="PA" val="v4.0.0"/>
</p:tagLst>
</file>

<file path=ppt/tags/tag28.xml><?xml version="1.0" encoding="utf-8"?>
<p:tagLst xmlns:a="http://schemas.openxmlformats.org/drawingml/2006/main" xmlns:r="http://schemas.openxmlformats.org/officeDocument/2006/relationships" xmlns:p="http://schemas.openxmlformats.org/presentationml/2006/main">
  <p:tag name="MH" val="20170812143230"/>
  <p:tag name="MH_LIBRARY" val="GRAPHIC"/>
  <p:tag name="MH_ORDER" val="TextBox 3"/>
  <p:tag name="PA" val="v4.0.0"/>
</p:tagLst>
</file>

<file path=ppt/tags/tag29.xml><?xml version="1.0" encoding="utf-8"?>
<p:tagLst xmlns:a="http://schemas.openxmlformats.org/drawingml/2006/main" xmlns:r="http://schemas.openxmlformats.org/officeDocument/2006/relationships" xmlns:p="http://schemas.openxmlformats.org/presentationml/2006/main">
  <p:tag name="MH" val="20170812155506"/>
  <p:tag name="MH_LIBRARY" val="GRAPHIC"/>
  <p:tag name="MH_TYPE" val="SubTitle"/>
  <p:tag name="MH_ORDER" val="1"/>
</p:tagLst>
</file>

<file path=ppt/tags/tag3.xml><?xml version="1.0" encoding="utf-8"?>
<p:tagLst xmlns:a="http://schemas.openxmlformats.org/drawingml/2006/main" xmlns:r="http://schemas.openxmlformats.org/officeDocument/2006/relationships" xmlns:p="http://schemas.openxmlformats.org/presentationml/2006/main">
  <p:tag name="ISLIDE.DIAGRAM" val="4401"/>
</p:tagLst>
</file>

<file path=ppt/tags/tag30.xml><?xml version="1.0" encoding="utf-8"?>
<p:tagLst xmlns:a="http://schemas.openxmlformats.org/drawingml/2006/main" xmlns:r="http://schemas.openxmlformats.org/officeDocument/2006/relationships" xmlns:p="http://schemas.openxmlformats.org/presentationml/2006/main">
  <p:tag name="MH" val="20170812155506"/>
  <p:tag name="MH_LIBRARY" val="GRAPHIC"/>
  <p:tag name="MH_TYPE" val="Text"/>
  <p:tag name="MH_ORDER" val="3"/>
  <p:tag name="PA" val="v4.0.0"/>
</p:tagLst>
</file>

<file path=ppt/tags/tag31.xml><?xml version="1.0" encoding="utf-8"?>
<p:tagLst xmlns:a="http://schemas.openxmlformats.org/drawingml/2006/main" xmlns:r="http://schemas.openxmlformats.org/officeDocument/2006/relationships" xmlns:p="http://schemas.openxmlformats.org/presentationml/2006/main">
  <p:tag name="MH" val="20170812155506"/>
  <p:tag name="MH_LIBRARY" val="GRAPHIC"/>
  <p:tag name="MH_TYPE" val="Text"/>
  <p:tag name="MH_ORDER" val="2"/>
  <p:tag name="PA" val="v4.0.0"/>
</p:tagLst>
</file>

<file path=ppt/tags/tag32.xml><?xml version="1.0" encoding="utf-8"?>
<p:tagLst xmlns:a="http://schemas.openxmlformats.org/drawingml/2006/main" xmlns:r="http://schemas.openxmlformats.org/officeDocument/2006/relationships" xmlns:p="http://schemas.openxmlformats.org/presentationml/2006/main">
  <p:tag name="MH" val="20170812155506"/>
  <p:tag name="MH_LIBRARY" val="GRAPHIC"/>
  <p:tag name="MH_TYPE" val="Text"/>
  <p:tag name="MH_ORDER" val="1"/>
  <p:tag name="PA" val="v4.0.0"/>
</p:tagLst>
</file>

<file path=ppt/tags/tag33.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2"/>
</p:tagLst>
</file>

<file path=ppt/tags/tag35.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3"/>
</p:tagLst>
</file>

<file path=ppt/tags/tag36.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4"/>
</p:tagLst>
</file>

<file path=ppt/tags/tag37.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5"/>
</p:tagLst>
</file>

<file path=ppt/tags/tag38.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6"/>
</p:tagLst>
</file>

<file path=ppt/tags/tag39.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7"/>
</p:tagLst>
</file>

<file path=ppt/tags/tag4.xml><?xml version="1.0" encoding="utf-8"?>
<p:tagLst xmlns:a="http://schemas.openxmlformats.org/drawingml/2006/main" xmlns:r="http://schemas.openxmlformats.org/officeDocument/2006/relationships" xmlns:p="http://schemas.openxmlformats.org/presentationml/2006/main">
  <p:tag name="MH" val="20170812143230"/>
  <p:tag name="MH_LIBRARY" val="GRAPHIC"/>
  <p:tag name="MH_ORDER" val="TextBox 3"/>
  <p:tag name="PA" val="v4.0.0"/>
</p:tagLst>
</file>

<file path=ppt/tags/tag40.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Other"/>
  <p:tag name="MH_ORDER" val="8"/>
</p:tagLst>
</file>

<file path=ppt/tags/tag41.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SubTitle"/>
  <p:tag name="MH_ORDER" val="1"/>
  <p:tag name="PA" val="v4.0.0"/>
</p:tagLst>
</file>

<file path=ppt/tags/tag42.xml><?xml version="1.0" encoding="utf-8"?>
<p:tagLst xmlns:a="http://schemas.openxmlformats.org/drawingml/2006/main" xmlns:r="http://schemas.openxmlformats.org/officeDocument/2006/relationships" xmlns:p="http://schemas.openxmlformats.org/presentationml/2006/main">
  <p:tag name="MH" val="20170812221103"/>
  <p:tag name="MH_LIBRARY" val="GRAPHIC"/>
  <p:tag name="MH_TYPE" val="Text"/>
  <p:tag name="MH_ORDER" val="1"/>
  <p:tag name="PA" val="v4.0.0"/>
</p:tagLst>
</file>

<file path=ppt/tags/tag43.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Picture"/>
  <p:tag name="MH_ORDER" val="1"/>
  <p:tag name="PA" val="v4.0.0"/>
</p:tagLst>
</file>

<file path=ppt/tags/tag44.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Other"/>
  <p:tag name="MH_ORDER" val="2"/>
  <p:tag name="PA" val="v4.0.0"/>
</p:tagLst>
</file>

<file path=ppt/tags/tag45.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Picture"/>
  <p:tag name="MH_ORDER" val="2"/>
  <p:tag name="PA" val="v4.0.0"/>
</p:tagLst>
</file>

<file path=ppt/tags/tag46.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Other"/>
  <p:tag name="MH_ORDER" val="4"/>
  <p:tag name="PA" val="v4.0.0"/>
</p:tagLst>
</file>

<file path=ppt/tags/tag47.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SubTitle"/>
  <p:tag name="MH_ORDER" val="1"/>
  <p:tag name="PA" val="v4.0.0"/>
</p:tagLst>
</file>

<file path=ppt/tags/tag48.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Other"/>
  <p:tag name="MH_ORDER" val="5"/>
  <p:tag name="PA" val="v4.0.0"/>
</p:tagLst>
</file>

<file path=ppt/tags/tag49.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Text"/>
  <p:tag name="MH_ORDER" val="1"/>
  <p:tag name="PA" val="v4.0.0"/>
</p:tagLst>
</file>

<file path=ppt/tags/tag5.xml><?xml version="1.0" encoding="utf-8"?>
<p:tagLst xmlns:a="http://schemas.openxmlformats.org/drawingml/2006/main" xmlns:r="http://schemas.openxmlformats.org/officeDocument/2006/relationships" xmlns:p="http://schemas.openxmlformats.org/presentationml/2006/main">
  <p:tag name="MH_TYPE" val="#NeiR#"/>
  <p:tag name="MH" val="20170812143230"/>
  <p:tag name="MH_LIBRARY" val="GRAPHIC"/>
</p:tagLst>
</file>

<file path=ppt/tags/tag50.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SubTitle"/>
  <p:tag name="MH_ORDER" val="2"/>
  <p:tag name="PA" val="v4.0.0"/>
</p:tagLst>
</file>

<file path=ppt/tags/tag51.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Other"/>
  <p:tag name="MH_ORDER" val="6"/>
  <p:tag name="PA" val="v4.0.0"/>
</p:tagLst>
</file>

<file path=ppt/tags/tag52.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Text"/>
  <p:tag name="MH_ORDER" val="2"/>
  <p:tag name="PA" val="v4.0.0"/>
</p:tagLst>
</file>

<file path=ppt/tags/tag53.xml><?xml version="1.0" encoding="utf-8"?>
<p:tagLst xmlns:a="http://schemas.openxmlformats.org/drawingml/2006/main" xmlns:r="http://schemas.openxmlformats.org/officeDocument/2006/relationships" xmlns:p="http://schemas.openxmlformats.org/presentationml/2006/main">
  <p:tag name="MH" val="20170812220249"/>
  <p:tag name="MH_LIBRARY" val="GRAPHIC"/>
  <p:tag name="MH_TYPE" val="PageTitle"/>
  <p:tag name="MH_ORDER" val="PageTitle"/>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MH" val="20170812143230"/>
  <p:tag name="MH_LIBRARY" val="GRAPHIC"/>
  <p:tag name="MH_ORDER" val="TextBox 3"/>
  <p:tag name="PA" val="v4.0.0"/>
</p:tagLst>
</file>

<file path=ppt/tags/tag56.xml><?xml version="1.0" encoding="utf-8"?>
<p:tagLst xmlns:a="http://schemas.openxmlformats.org/drawingml/2006/main" xmlns:r="http://schemas.openxmlformats.org/officeDocument/2006/relationships" xmlns:p="http://schemas.openxmlformats.org/presentationml/2006/main">
  <p:tag name="MH" val="20170812215630"/>
  <p:tag name="MH_LIBRARY" val="GRAPHIC"/>
  <p:tag name="MH_TYPE" val="Text"/>
  <p:tag name="MH_ORDER" val="1"/>
  <p:tag name="PA" val="v4.0.0"/>
</p:tagLst>
</file>

<file path=ppt/tags/tag57.xml><?xml version="1.0" encoding="utf-8"?>
<p:tagLst xmlns:a="http://schemas.openxmlformats.org/drawingml/2006/main" xmlns:r="http://schemas.openxmlformats.org/officeDocument/2006/relationships" xmlns:p="http://schemas.openxmlformats.org/presentationml/2006/main">
  <p:tag name="MH" val="20170812215630"/>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812215630"/>
  <p:tag name="MH_LIBRARY" val="GRAPHIC"/>
  <p:tag name="MH_TYPE" val="SubTitle"/>
  <p:tag name="MH_ORDER" val="1"/>
  <p:tag name="PA" val="v4.0.0"/>
</p:tagLst>
</file>

<file path=ppt/tags/tag59.xml><?xml version="1.0" encoding="utf-8"?>
<p:tagLst xmlns:a="http://schemas.openxmlformats.org/drawingml/2006/main" xmlns:r="http://schemas.openxmlformats.org/officeDocument/2006/relationships" xmlns:p="http://schemas.openxmlformats.org/presentationml/2006/main">
  <p:tag name="MH" val="20170812215630"/>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MH" val="20170812225107"/>
  <p:tag name="MH_LIBRARY" val="GRAPHIC"/>
  <p:tag name="MH_TYPE" val="SubTitle"/>
  <p:tag name="MH_ORDER" val="1"/>
  <p:tag name="PA" val="v4.0.0"/>
</p:tagLst>
</file>

<file path=ppt/tags/tag61.xml><?xml version="1.0" encoding="utf-8"?>
<p:tagLst xmlns:a="http://schemas.openxmlformats.org/drawingml/2006/main" xmlns:r="http://schemas.openxmlformats.org/officeDocument/2006/relationships" xmlns:p="http://schemas.openxmlformats.org/presentationml/2006/main">
  <p:tag name="MH" val="20170812225107"/>
  <p:tag name="MH_LIBRARY" val="GRAPHIC"/>
  <p:tag name="MH_TYPE" val="Other"/>
  <p:tag name="MH_ORDER" val="1"/>
  <p:tag name="PA" val="v4.0.0"/>
</p:tagLst>
</file>

<file path=ppt/tags/tag62.xml><?xml version="1.0" encoding="utf-8"?>
<p:tagLst xmlns:a="http://schemas.openxmlformats.org/drawingml/2006/main" xmlns:r="http://schemas.openxmlformats.org/officeDocument/2006/relationships" xmlns:p="http://schemas.openxmlformats.org/presentationml/2006/main">
  <p:tag name="MH" val="20170812225107"/>
  <p:tag name="MH_LIBRARY" val="GRAPHIC"/>
  <p:tag name="MH_TYPE" val="Other"/>
  <p:tag name="MH_ORDER" val="2"/>
  <p:tag name="PA" val="v4.0.0"/>
</p:tagLst>
</file>

<file path=ppt/tags/tag63.xml><?xml version="1.0" encoding="utf-8"?>
<p:tagLst xmlns:a="http://schemas.openxmlformats.org/drawingml/2006/main" xmlns:r="http://schemas.openxmlformats.org/officeDocument/2006/relationships" xmlns:p="http://schemas.openxmlformats.org/presentationml/2006/main">
  <p:tag name="MH" val="20170812225107"/>
  <p:tag name="MH_LIBRARY" val="GRAPHIC"/>
  <p:tag name="MH_TYPE" val="Other"/>
  <p:tag name="MH_ORDER" val="3"/>
  <p:tag name="PA" val="v4.0.0"/>
</p:tagLst>
</file>

<file path=ppt/tags/tag64.xml><?xml version="1.0" encoding="utf-8"?>
<p:tagLst xmlns:a="http://schemas.openxmlformats.org/drawingml/2006/main" xmlns:r="http://schemas.openxmlformats.org/officeDocument/2006/relationships" xmlns:p="http://schemas.openxmlformats.org/presentationml/2006/main">
  <p:tag name="MH" val="20170812225107"/>
  <p:tag name="MH_LIBRARY" val="GRAPHIC"/>
  <p:tag name="MH_TYPE" val="Text"/>
  <p:tag name="MH_ORDER" val="1"/>
  <p:tag name="PA" val="v4.0.0"/>
</p:tagLst>
</file>

<file path=ppt/tags/tag65.xml><?xml version="1.0" encoding="utf-8"?>
<p:tagLst xmlns:a="http://schemas.openxmlformats.org/drawingml/2006/main" xmlns:r="http://schemas.openxmlformats.org/officeDocument/2006/relationships" xmlns:p="http://schemas.openxmlformats.org/presentationml/2006/main">
  <p:tag name="MH" val="20170812230117"/>
  <p:tag name="MH_LIBRARY" val="GRAPHIC"/>
  <p:tag name="MH_TYPE" val="Text"/>
  <p:tag name="MH_ORDER" val="2"/>
  <p:tag name="PA" val="v4.0.0"/>
</p:tagLst>
</file>

<file path=ppt/tags/tag66.xml><?xml version="1.0" encoding="utf-8"?>
<p:tagLst xmlns:a="http://schemas.openxmlformats.org/drawingml/2006/main" xmlns:r="http://schemas.openxmlformats.org/officeDocument/2006/relationships" xmlns:p="http://schemas.openxmlformats.org/presentationml/2006/main">
  <p:tag name="MH" val="20170812230117"/>
  <p:tag name="MH_LIBRARY" val="GRAPHIC"/>
  <p:tag name="MH_TYPE" val="SubTitle"/>
  <p:tag name="MH_ORDER" val="1"/>
  <p:tag name="PA" val="v4.0.0"/>
</p:tagLst>
</file>

<file path=ppt/tags/tag67.xml><?xml version="1.0" encoding="utf-8"?>
<p:tagLst xmlns:a="http://schemas.openxmlformats.org/drawingml/2006/main" xmlns:r="http://schemas.openxmlformats.org/officeDocument/2006/relationships" xmlns:p="http://schemas.openxmlformats.org/presentationml/2006/main">
  <p:tag name="MH" val="20170812230117"/>
  <p:tag name="MH_LIBRARY" val="GRAPHIC"/>
  <p:tag name="MH_TYPE" val="Text"/>
  <p:tag name="MH_ORDER" val="3"/>
  <p:tag name="PA" val="v4.0.0"/>
</p:tagLst>
</file>

<file path=ppt/tags/tag68.xml><?xml version="1.0" encoding="utf-8"?>
<p:tagLst xmlns:a="http://schemas.openxmlformats.org/drawingml/2006/main" xmlns:r="http://schemas.openxmlformats.org/officeDocument/2006/relationships" xmlns:p="http://schemas.openxmlformats.org/presentationml/2006/main">
  <p:tag name="MH" val="20170812230117"/>
  <p:tag name="MH_LIBRARY" val="GRAPHIC"/>
  <p:tag name="MH_TYPE" val="Text"/>
  <p:tag name="MH_ORDER" val="1"/>
  <p:tag name="PA" val="v4.0.0"/>
</p:tagLst>
</file>

<file path=ppt/tags/tag69.xml><?xml version="1.0" encoding="utf-8"?>
<p:tagLst xmlns:a="http://schemas.openxmlformats.org/drawingml/2006/main" xmlns:r="http://schemas.openxmlformats.org/officeDocument/2006/relationships" xmlns:p="http://schemas.openxmlformats.org/presentationml/2006/main">
  <p:tag name="MH" val="2017081223292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MH" val="20170812232923"/>
  <p:tag name="MH_LIBRARY" val="GRAPHIC"/>
  <p:tag name="MH_TYPE" val="Text"/>
  <p:tag name="MH_ORDER" val="1"/>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MH" val="20170812151436"/>
  <p:tag name="MH_LIBRARY" val="GRAPHIC"/>
  <p:tag name="MH_TYPE" val="Text"/>
  <p:tag name="MH_ORDER" val="1"/>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710</Words>
  <Application>Microsoft Office PowerPoint</Application>
  <PresentationFormat>宽屏</PresentationFormat>
  <Paragraphs>228</Paragraphs>
  <Slides>22</Slides>
  <Notes>22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Broadway BT</vt:lpstr>
      <vt:lpstr>方正黑体简体</vt:lpstr>
      <vt:lpstr>微软雅黑</vt:lpstr>
      <vt:lpstr>Arial</vt:lpstr>
      <vt:lpstr>Calibri</vt:lpstr>
      <vt:lpstr>Calibri Light</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4</cp:revision>
  <dcterms:created xsi:type="dcterms:W3CDTF">2019-02-18T06:01:00Z</dcterms:created>
  <dcterms:modified xsi:type="dcterms:W3CDTF">2021-01-04T15:35:33Z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