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64" r:id="rId5"/>
    <p:sldId id="265" r:id="rId6"/>
    <p:sldId id="266" r:id="rId7"/>
    <p:sldId id="268" r:id="rId8"/>
    <p:sldId id="259" r:id="rId9"/>
    <p:sldId id="267" r:id="rId10"/>
    <p:sldId id="270" r:id="rId11"/>
    <p:sldId id="269" r:id="rId12"/>
    <p:sldId id="271" r:id="rId13"/>
    <p:sldId id="260" r:id="rId14"/>
    <p:sldId id="273" r:id="rId15"/>
    <p:sldId id="274" r:id="rId16"/>
    <p:sldId id="276" r:id="rId17"/>
    <p:sldId id="275" r:id="rId18"/>
    <p:sldId id="261" r:id="rId19"/>
    <p:sldId id="277" r:id="rId20"/>
    <p:sldId id="278" r:id="rId21"/>
    <p:sldId id="262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D5561"/>
    <a:srgbClr val="346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31797808164402E-2"/>
          <c:y val="1.98165924953108E-2"/>
          <c:w val="0.915180345833151"/>
          <c:h val="0.88637804311149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Communication</c:v>
                </c:pt>
              </c:strCache>
            </c:strRef>
          </c:tx>
          <c:spPr>
            <a:ln w="28575" cap="rnd">
              <a:solidFill>
                <a:schemeClr val="accent3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120</c:v>
                </c:pt>
                <c:pt idx="2">
                  <c:v>150</c:v>
                </c:pt>
                <c:pt idx="3">
                  <c:v>230</c:v>
                </c:pt>
                <c:pt idx="4">
                  <c:v>450</c:v>
                </c:pt>
                <c:pt idx="5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FE-4813-9234-5F6EE85FC0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Pictures</c:v>
                </c:pt>
              </c:strCache>
            </c:strRef>
          </c:tx>
          <c:spPr>
            <a:ln w="28575" cap="rnd">
              <a:solidFill>
                <a:schemeClr val="accent3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600</c:v>
                </c:pt>
                <c:pt idx="1">
                  <c:v>560</c:v>
                </c:pt>
                <c:pt idx="2">
                  <c:v>400</c:v>
                </c:pt>
                <c:pt idx="3">
                  <c:v>400</c:v>
                </c:pt>
                <c:pt idx="4">
                  <c:v>200</c:v>
                </c:pt>
                <c:pt idx="5">
                  <c:v>580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FE-4813-9234-5F6EE85FC0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Research</c:v>
                </c:pt>
              </c:strCache>
            </c:strRef>
          </c:tx>
          <c:spPr>
            <a:ln w="28575" cap="rnd">
              <a:solidFill>
                <a:schemeClr val="accent3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230</c:v>
                </c:pt>
                <c:pt idx="1">
                  <c:v>150</c:v>
                </c:pt>
                <c:pt idx="2">
                  <c:v>400</c:v>
                </c:pt>
                <c:pt idx="3">
                  <c:v>600</c:v>
                </c:pt>
                <c:pt idx="4">
                  <c:v>700</c:v>
                </c:pt>
                <c:pt idx="5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FE-4813-9234-5F6EE85FC0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Quality</c:v>
                </c:pt>
              </c:strCache>
            </c:strRef>
          </c:tx>
          <c:spPr>
            <a:ln w="28575" cap="rnd">
              <a:solidFill>
                <a:schemeClr val="accent3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</c:v>
                </c:pt>
                <c:pt idx="4">
                  <c:v>200</c:v>
                </c:pt>
                <c:pt idx="5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FE-4813-9234-5F6EE85FC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085160"/>
        <c:axId val="536085552"/>
      </c:lineChart>
      <c:catAx>
        <c:axId val="536085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6085552"/>
        <c:crosses val="autoZero"/>
        <c:auto val="1"/>
        <c:lblAlgn val="ctr"/>
        <c:lblOffset val="100"/>
        <c:noMultiLvlLbl val="0"/>
      </c:catAx>
      <c:valAx>
        <c:axId val="53608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608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1453C-50C0-489A-8E6C-F6D958B2F86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A704A-A229-497C-B4EB-B217E81649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704A-A229-497C-B4EB-B217E816497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1943100"/>
            <a:ext cx="121920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996798" y="2964680"/>
            <a:ext cx="6218635" cy="64633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 清 新 纯 色 可 爱 通 用 模 板</a:t>
            </a:r>
          </a:p>
        </p:txBody>
      </p:sp>
      <p:sp>
        <p:nvSpPr>
          <p:cNvPr id="30" name="矩形 23"/>
          <p:cNvSpPr>
            <a:spLocks noChangeArrowheads="1"/>
          </p:cNvSpPr>
          <p:nvPr/>
        </p:nvSpPr>
        <p:spPr bwMode="auto">
          <a:xfrm>
            <a:off x="3599642" y="3671694"/>
            <a:ext cx="499271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3D55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JREEY. THANK YOU WATCHING THIS ONE.</a:t>
            </a:r>
          </a:p>
        </p:txBody>
      </p:sp>
      <p:sp>
        <p:nvSpPr>
          <p:cNvPr id="31" name="矩形 30"/>
          <p:cNvSpPr/>
          <p:nvPr/>
        </p:nvSpPr>
        <p:spPr>
          <a:xfrm>
            <a:off x="5256987" y="2474998"/>
            <a:ext cx="1614288" cy="307777"/>
          </a:xfrm>
          <a:prstGeom prst="rect">
            <a:avLst/>
          </a:prstGeom>
          <a:solidFill>
            <a:srgbClr val="3D5561"/>
          </a:solidFill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ART TEMPLATE 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090361" y="4370837"/>
            <a:ext cx="504707" cy="506580"/>
            <a:chOff x="8597702" y="1970020"/>
            <a:chExt cx="667741" cy="670219"/>
          </a:xfrm>
        </p:grpSpPr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8597702" y="1970020"/>
              <a:ext cx="667741" cy="670219"/>
            </a:xfrm>
            <a:prstGeom prst="ellipse">
              <a:avLst/>
            </a:prstGeom>
            <a:solidFill>
              <a:srgbClr val="3D556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8831641" y="2192670"/>
              <a:ext cx="240750" cy="268088"/>
            </a:xfrm>
            <a:custGeom>
              <a:avLst/>
              <a:gdLst>
                <a:gd name="T0" fmla="*/ 6 w 60"/>
                <a:gd name="T1" fmla="*/ 52 h 67"/>
                <a:gd name="T2" fmla="*/ 0 w 60"/>
                <a:gd name="T3" fmla="*/ 6 h 67"/>
                <a:gd name="T4" fmla="*/ 42 w 60"/>
                <a:gd name="T5" fmla="*/ 0 h 67"/>
                <a:gd name="T6" fmla="*/ 43 w 60"/>
                <a:gd name="T7" fmla="*/ 8 h 67"/>
                <a:gd name="T8" fmla="*/ 42 w 60"/>
                <a:gd name="T9" fmla="*/ 9 h 67"/>
                <a:gd name="T10" fmla="*/ 41 w 60"/>
                <a:gd name="T11" fmla="*/ 3 h 67"/>
                <a:gd name="T12" fmla="*/ 6 w 60"/>
                <a:gd name="T13" fmla="*/ 1 h 67"/>
                <a:gd name="T14" fmla="*/ 42 w 60"/>
                <a:gd name="T15" fmla="*/ 10 h 67"/>
                <a:gd name="T16" fmla="*/ 43 w 60"/>
                <a:gd name="T17" fmla="*/ 12 h 67"/>
                <a:gd name="T18" fmla="*/ 22 w 60"/>
                <a:gd name="T19" fmla="*/ 13 h 67"/>
                <a:gd name="T20" fmla="*/ 15 w 60"/>
                <a:gd name="T21" fmla="*/ 51 h 67"/>
                <a:gd name="T22" fmla="*/ 58 w 60"/>
                <a:gd name="T23" fmla="*/ 67 h 67"/>
                <a:gd name="T24" fmla="*/ 16 w 60"/>
                <a:gd name="T25" fmla="*/ 61 h 67"/>
                <a:gd name="T26" fmla="*/ 22 w 60"/>
                <a:gd name="T27" fmla="*/ 14 h 67"/>
                <a:gd name="T28" fmla="*/ 60 w 60"/>
                <a:gd name="T29" fmla="*/ 16 h 67"/>
                <a:gd name="T30" fmla="*/ 59 w 60"/>
                <a:gd name="T31" fmla="*/ 24 h 67"/>
                <a:gd name="T32" fmla="*/ 57 w 60"/>
                <a:gd name="T33" fmla="*/ 23 h 67"/>
                <a:gd name="T34" fmla="*/ 56 w 60"/>
                <a:gd name="T35" fmla="*/ 16 h 67"/>
                <a:gd name="T36" fmla="*/ 22 w 60"/>
                <a:gd name="T37" fmla="*/ 25 h 67"/>
                <a:gd name="T38" fmla="*/ 60 w 60"/>
                <a:gd name="T39" fmla="*/ 27 h 67"/>
                <a:gd name="T40" fmla="*/ 58 w 60"/>
                <a:gd name="T41" fmla="*/ 67 h 67"/>
                <a:gd name="T42" fmla="*/ 23 w 60"/>
                <a:gd name="T43" fmla="*/ 18 h 67"/>
                <a:gd name="T44" fmla="*/ 22 w 60"/>
                <a:gd name="T45" fmla="*/ 17 h 67"/>
                <a:gd name="T46" fmla="*/ 55 w 60"/>
                <a:gd name="T47" fmla="*/ 16 h 67"/>
                <a:gd name="T48" fmla="*/ 56 w 60"/>
                <a:gd name="T49" fmla="*/ 17 h 67"/>
                <a:gd name="T50" fmla="*/ 55 w 60"/>
                <a:gd name="T51" fmla="*/ 20 h 67"/>
                <a:gd name="T52" fmla="*/ 22 w 60"/>
                <a:gd name="T53" fmla="*/ 19 h 67"/>
                <a:gd name="T54" fmla="*/ 23 w 60"/>
                <a:gd name="T55" fmla="*/ 18 h 67"/>
                <a:gd name="T56" fmla="*/ 56 w 60"/>
                <a:gd name="T57" fmla="*/ 19 h 67"/>
                <a:gd name="T58" fmla="*/ 55 w 60"/>
                <a:gd name="T59" fmla="*/ 20 h 67"/>
                <a:gd name="T60" fmla="*/ 23 w 60"/>
                <a:gd name="T61" fmla="*/ 22 h 67"/>
                <a:gd name="T62" fmla="*/ 22 w 60"/>
                <a:gd name="T63" fmla="*/ 21 h 67"/>
                <a:gd name="T64" fmla="*/ 55 w 60"/>
                <a:gd name="T65" fmla="*/ 21 h 67"/>
                <a:gd name="T66" fmla="*/ 56 w 60"/>
                <a:gd name="T67" fmla="*/ 22 h 67"/>
                <a:gd name="T68" fmla="*/ 55 w 60"/>
                <a:gd name="T69" fmla="*/ 25 h 67"/>
                <a:gd name="T70" fmla="*/ 22 w 60"/>
                <a:gd name="T71" fmla="*/ 24 h 67"/>
                <a:gd name="T72" fmla="*/ 23 w 60"/>
                <a:gd name="T73" fmla="*/ 23 h 67"/>
                <a:gd name="T74" fmla="*/ 56 w 60"/>
                <a:gd name="T75" fmla="*/ 24 h 67"/>
                <a:gd name="T76" fmla="*/ 55 w 60"/>
                <a:gd name="T77" fmla="*/ 25 h 67"/>
                <a:gd name="T78" fmla="*/ 7 w 60"/>
                <a:gd name="T79" fmla="*/ 3 h 67"/>
                <a:gd name="T80" fmla="*/ 6 w 60"/>
                <a:gd name="T81" fmla="*/ 2 h 67"/>
                <a:gd name="T82" fmla="*/ 39 w 60"/>
                <a:gd name="T83" fmla="*/ 2 h 67"/>
                <a:gd name="T84" fmla="*/ 40 w 60"/>
                <a:gd name="T85" fmla="*/ 2 h 67"/>
                <a:gd name="T86" fmla="*/ 39 w 60"/>
                <a:gd name="T87" fmla="*/ 5 h 67"/>
                <a:gd name="T88" fmla="*/ 6 w 60"/>
                <a:gd name="T89" fmla="*/ 5 h 67"/>
                <a:gd name="T90" fmla="*/ 7 w 60"/>
                <a:gd name="T91" fmla="*/ 4 h 67"/>
                <a:gd name="T92" fmla="*/ 40 w 60"/>
                <a:gd name="T93" fmla="*/ 5 h 67"/>
                <a:gd name="T94" fmla="*/ 39 w 60"/>
                <a:gd name="T95" fmla="*/ 5 h 67"/>
                <a:gd name="T96" fmla="*/ 7 w 60"/>
                <a:gd name="T97" fmla="*/ 8 h 67"/>
                <a:gd name="T98" fmla="*/ 6 w 60"/>
                <a:gd name="T99" fmla="*/ 7 h 67"/>
                <a:gd name="T100" fmla="*/ 39 w 60"/>
                <a:gd name="T101" fmla="*/ 6 h 67"/>
                <a:gd name="T102" fmla="*/ 40 w 60"/>
                <a:gd name="T103" fmla="*/ 7 h 67"/>
                <a:gd name="T104" fmla="*/ 39 w 60"/>
                <a:gd name="T105" fmla="*/ 10 h 67"/>
                <a:gd name="T106" fmla="*/ 6 w 60"/>
                <a:gd name="T107" fmla="*/ 9 h 67"/>
                <a:gd name="T108" fmla="*/ 7 w 60"/>
                <a:gd name="T109" fmla="*/ 8 h 67"/>
                <a:gd name="T110" fmla="*/ 40 w 60"/>
                <a:gd name="T111" fmla="*/ 9 h 67"/>
                <a:gd name="T112" fmla="*/ 39 w 60"/>
                <a:gd name="T1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67">
                  <a:moveTo>
                    <a:pt x="14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3" y="52"/>
                    <a:pt x="0" y="49"/>
                    <a:pt x="0" y="46"/>
                  </a:cubicBezTo>
                  <a:cubicBezTo>
                    <a:pt x="0" y="32"/>
                    <a:pt x="0" y="1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3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1" y="8"/>
                    <a:pt x="41" y="8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1"/>
                    <a:pt x="0" y="10"/>
                    <a:pt x="6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8" y="13"/>
                    <a:pt x="15" y="16"/>
                    <a:pt x="15" y="2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2"/>
                    <a:pt x="14" y="52"/>
                  </a:cubicBezTo>
                  <a:close/>
                  <a:moveTo>
                    <a:pt x="58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19" y="67"/>
                    <a:pt x="16" y="64"/>
                    <a:pt x="16" y="61"/>
                  </a:cubicBezTo>
                  <a:cubicBezTo>
                    <a:pt x="16" y="47"/>
                    <a:pt x="16" y="34"/>
                    <a:pt x="16" y="20"/>
                  </a:cubicBezTo>
                  <a:cubicBezTo>
                    <a:pt x="16" y="17"/>
                    <a:pt x="19" y="14"/>
                    <a:pt x="22" y="14"/>
                  </a:cubicBezTo>
                  <a:cubicBezTo>
                    <a:pt x="35" y="14"/>
                    <a:pt x="46" y="14"/>
                    <a:pt x="58" y="14"/>
                  </a:cubicBezTo>
                  <a:cubicBezTo>
                    <a:pt x="59" y="14"/>
                    <a:pt x="60" y="15"/>
                    <a:pt x="60" y="1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8" y="24"/>
                    <a:pt x="57" y="23"/>
                    <a:pt x="57" y="23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25"/>
                    <a:pt x="22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0" y="39"/>
                    <a:pt x="60" y="52"/>
                    <a:pt x="60" y="65"/>
                  </a:cubicBezTo>
                  <a:cubicBezTo>
                    <a:pt x="60" y="66"/>
                    <a:pt x="59" y="67"/>
                    <a:pt x="58" y="67"/>
                  </a:cubicBezTo>
                  <a:close/>
                  <a:moveTo>
                    <a:pt x="55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6"/>
                    <a:pt x="23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8"/>
                    <a:pt x="55" y="18"/>
                  </a:cubicBezTo>
                  <a:close/>
                  <a:moveTo>
                    <a:pt x="55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lose/>
                  <a:moveTo>
                    <a:pt x="55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5" y="22"/>
                  </a:cubicBezTo>
                  <a:close/>
                  <a:moveTo>
                    <a:pt x="55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5"/>
                    <a:pt x="55" y="25"/>
                  </a:cubicBezTo>
                  <a:close/>
                  <a:moveTo>
                    <a:pt x="39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39" y="3"/>
                  </a:cubicBezTo>
                  <a:close/>
                  <a:moveTo>
                    <a:pt x="3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39" y="5"/>
                  </a:cubicBezTo>
                  <a:close/>
                  <a:moveTo>
                    <a:pt x="39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8"/>
                    <a:pt x="39" y="8"/>
                  </a:cubicBezTo>
                  <a:close/>
                  <a:moveTo>
                    <a:pt x="39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40" y="10"/>
                    <a:pt x="39" y="1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24177" y="4370837"/>
            <a:ext cx="504707" cy="506580"/>
            <a:chOff x="8597702" y="3108199"/>
            <a:chExt cx="667741" cy="670219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8597702" y="3108199"/>
              <a:ext cx="667741" cy="670219"/>
            </a:xfrm>
            <a:prstGeom prst="ellipse">
              <a:avLst/>
            </a:prstGeom>
            <a:solidFill>
              <a:srgbClr val="3D556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8768045" y="3280865"/>
              <a:ext cx="327057" cy="327158"/>
            </a:xfrm>
            <a:custGeom>
              <a:avLst/>
              <a:gdLst>
                <a:gd name="T0" fmla="*/ 82 w 82"/>
                <a:gd name="T1" fmla="*/ 41 h 82"/>
                <a:gd name="T2" fmla="*/ 0 w 82"/>
                <a:gd name="T3" fmla="*/ 41 h 82"/>
                <a:gd name="T4" fmla="*/ 63 w 82"/>
                <a:gd name="T5" fmla="*/ 43 h 82"/>
                <a:gd name="T6" fmla="*/ 67 w 82"/>
                <a:gd name="T7" fmla="*/ 35 h 82"/>
                <a:gd name="T8" fmla="*/ 74 w 82"/>
                <a:gd name="T9" fmla="*/ 39 h 82"/>
                <a:gd name="T10" fmla="*/ 76 w 82"/>
                <a:gd name="T11" fmla="*/ 33 h 82"/>
                <a:gd name="T12" fmla="*/ 76 w 82"/>
                <a:gd name="T13" fmla="*/ 41 h 82"/>
                <a:gd name="T14" fmla="*/ 76 w 82"/>
                <a:gd name="T15" fmla="*/ 44 h 82"/>
                <a:gd name="T16" fmla="*/ 76 w 82"/>
                <a:gd name="T17" fmla="*/ 46 h 82"/>
                <a:gd name="T18" fmla="*/ 75 w 82"/>
                <a:gd name="T19" fmla="*/ 46 h 82"/>
                <a:gd name="T20" fmla="*/ 72 w 82"/>
                <a:gd name="T21" fmla="*/ 44 h 82"/>
                <a:gd name="T22" fmla="*/ 72 w 82"/>
                <a:gd name="T23" fmla="*/ 47 h 82"/>
                <a:gd name="T24" fmla="*/ 75 w 82"/>
                <a:gd name="T25" fmla="*/ 49 h 82"/>
                <a:gd name="T26" fmla="*/ 41 w 82"/>
                <a:gd name="T27" fmla="*/ 76 h 82"/>
                <a:gd name="T28" fmla="*/ 41 w 82"/>
                <a:gd name="T29" fmla="*/ 5 h 82"/>
                <a:gd name="T30" fmla="*/ 52 w 82"/>
                <a:gd name="T31" fmla="*/ 8 h 82"/>
                <a:gd name="T32" fmla="*/ 37 w 82"/>
                <a:gd name="T33" fmla="*/ 15 h 82"/>
                <a:gd name="T34" fmla="*/ 30 w 82"/>
                <a:gd name="T35" fmla="*/ 17 h 82"/>
                <a:gd name="T36" fmla="*/ 29 w 82"/>
                <a:gd name="T37" fmla="*/ 24 h 82"/>
                <a:gd name="T38" fmla="*/ 26 w 82"/>
                <a:gd name="T39" fmla="*/ 29 h 82"/>
                <a:gd name="T40" fmla="*/ 24 w 82"/>
                <a:gd name="T41" fmla="*/ 31 h 82"/>
                <a:gd name="T42" fmla="*/ 26 w 82"/>
                <a:gd name="T43" fmla="*/ 33 h 82"/>
                <a:gd name="T44" fmla="*/ 29 w 82"/>
                <a:gd name="T45" fmla="*/ 32 h 82"/>
                <a:gd name="T46" fmla="*/ 33 w 82"/>
                <a:gd name="T47" fmla="*/ 28 h 82"/>
                <a:gd name="T48" fmla="*/ 38 w 82"/>
                <a:gd name="T49" fmla="*/ 30 h 82"/>
                <a:gd name="T50" fmla="*/ 41 w 82"/>
                <a:gd name="T51" fmla="*/ 34 h 82"/>
                <a:gd name="T52" fmla="*/ 35 w 82"/>
                <a:gd name="T53" fmla="*/ 34 h 82"/>
                <a:gd name="T54" fmla="*/ 32 w 82"/>
                <a:gd name="T55" fmla="*/ 32 h 82"/>
                <a:gd name="T56" fmla="*/ 25 w 82"/>
                <a:gd name="T57" fmla="*/ 37 h 82"/>
                <a:gd name="T58" fmla="*/ 23 w 82"/>
                <a:gd name="T59" fmla="*/ 46 h 82"/>
                <a:gd name="T60" fmla="*/ 28 w 82"/>
                <a:gd name="T61" fmla="*/ 51 h 82"/>
                <a:gd name="T62" fmla="*/ 35 w 82"/>
                <a:gd name="T63" fmla="*/ 51 h 82"/>
                <a:gd name="T64" fmla="*/ 43 w 82"/>
                <a:gd name="T65" fmla="*/ 70 h 82"/>
                <a:gd name="T66" fmla="*/ 49 w 82"/>
                <a:gd name="T67" fmla="*/ 57 h 82"/>
                <a:gd name="T68" fmla="*/ 49 w 82"/>
                <a:gd name="T69" fmla="*/ 44 h 82"/>
                <a:gd name="T70" fmla="*/ 44 w 82"/>
                <a:gd name="T71" fmla="*/ 38 h 82"/>
                <a:gd name="T72" fmla="*/ 47 w 82"/>
                <a:gd name="T73" fmla="*/ 41 h 82"/>
                <a:gd name="T74" fmla="*/ 53 w 82"/>
                <a:gd name="T75" fmla="*/ 37 h 82"/>
                <a:gd name="T76" fmla="*/ 50 w 82"/>
                <a:gd name="T77" fmla="*/ 34 h 82"/>
                <a:gd name="T78" fmla="*/ 55 w 82"/>
                <a:gd name="T79" fmla="*/ 34 h 82"/>
                <a:gd name="T80" fmla="*/ 62 w 82"/>
                <a:gd name="T81" fmla="*/ 43 h 82"/>
                <a:gd name="T82" fmla="*/ 51 w 82"/>
                <a:gd name="T83" fmla="*/ 58 h 82"/>
                <a:gd name="T84" fmla="*/ 49 w 82"/>
                <a:gd name="T85" fmla="*/ 63 h 82"/>
                <a:gd name="T86" fmla="*/ 52 w 82"/>
                <a:gd name="T87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64" y="0"/>
                    <a:pt x="82" y="18"/>
                    <a:pt x="82" y="41"/>
                  </a:cubicBezTo>
                  <a:cubicBezTo>
                    <a:pt x="82" y="63"/>
                    <a:pt x="64" y="82"/>
                    <a:pt x="41" y="82"/>
                  </a:cubicBezTo>
                  <a:cubicBezTo>
                    <a:pt x="18" y="82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lose/>
                  <a:moveTo>
                    <a:pt x="63" y="43"/>
                  </a:moveTo>
                  <a:cubicBezTo>
                    <a:pt x="64" y="40"/>
                    <a:pt x="64" y="38"/>
                    <a:pt x="65" y="35"/>
                  </a:cubicBezTo>
                  <a:cubicBezTo>
                    <a:pt x="65" y="34"/>
                    <a:pt x="65" y="34"/>
                    <a:pt x="67" y="35"/>
                  </a:cubicBezTo>
                  <a:cubicBezTo>
                    <a:pt x="68" y="37"/>
                    <a:pt x="70" y="38"/>
                    <a:pt x="72" y="40"/>
                  </a:cubicBezTo>
                  <a:cubicBezTo>
                    <a:pt x="73" y="41"/>
                    <a:pt x="74" y="41"/>
                    <a:pt x="74" y="39"/>
                  </a:cubicBezTo>
                  <a:cubicBezTo>
                    <a:pt x="74" y="37"/>
                    <a:pt x="74" y="35"/>
                    <a:pt x="75" y="33"/>
                  </a:cubicBezTo>
                  <a:cubicBezTo>
                    <a:pt x="75" y="32"/>
                    <a:pt x="75" y="32"/>
                    <a:pt x="76" y="33"/>
                  </a:cubicBezTo>
                  <a:cubicBezTo>
                    <a:pt x="76" y="36"/>
                    <a:pt x="76" y="38"/>
                    <a:pt x="76" y="41"/>
                  </a:cubicBezTo>
                  <a:cubicBezTo>
                    <a:pt x="76" y="41"/>
                    <a:pt x="77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4"/>
                    <a:pt x="75" y="44"/>
                    <a:pt x="76" y="44"/>
                  </a:cubicBezTo>
                  <a:cubicBezTo>
                    <a:pt x="76" y="44"/>
                    <a:pt x="76" y="45"/>
                    <a:pt x="76" y="45"/>
                  </a:cubicBezTo>
                  <a:cubicBezTo>
                    <a:pt x="76" y="45"/>
                    <a:pt x="76" y="46"/>
                    <a:pt x="76" y="46"/>
                  </a:cubicBezTo>
                  <a:cubicBezTo>
                    <a:pt x="76" y="46"/>
                    <a:pt x="76" y="47"/>
                    <a:pt x="76" y="47"/>
                  </a:cubicBezTo>
                  <a:cubicBezTo>
                    <a:pt x="75" y="47"/>
                    <a:pt x="75" y="46"/>
                    <a:pt x="75" y="46"/>
                  </a:cubicBezTo>
                  <a:cubicBezTo>
                    <a:pt x="74" y="46"/>
                    <a:pt x="74" y="47"/>
                    <a:pt x="73" y="45"/>
                  </a:cubicBezTo>
                  <a:cubicBezTo>
                    <a:pt x="73" y="45"/>
                    <a:pt x="73" y="45"/>
                    <a:pt x="72" y="44"/>
                  </a:cubicBezTo>
                  <a:cubicBezTo>
                    <a:pt x="70" y="39"/>
                    <a:pt x="70" y="39"/>
                    <a:pt x="71" y="45"/>
                  </a:cubicBezTo>
                  <a:cubicBezTo>
                    <a:pt x="72" y="46"/>
                    <a:pt x="72" y="47"/>
                    <a:pt x="72" y="47"/>
                  </a:cubicBezTo>
                  <a:cubicBezTo>
                    <a:pt x="72" y="49"/>
                    <a:pt x="73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9"/>
                    <a:pt x="76" y="49"/>
                    <a:pt x="75" y="49"/>
                  </a:cubicBezTo>
                  <a:cubicBezTo>
                    <a:pt x="72" y="65"/>
                    <a:pt x="58" y="76"/>
                    <a:pt x="41" y="76"/>
                  </a:cubicBezTo>
                  <a:cubicBezTo>
                    <a:pt x="21" y="76"/>
                    <a:pt x="6" y="60"/>
                    <a:pt x="6" y="41"/>
                  </a:cubicBezTo>
                  <a:cubicBezTo>
                    <a:pt x="6" y="21"/>
                    <a:pt x="21" y="5"/>
                    <a:pt x="41" y="5"/>
                  </a:cubicBezTo>
                  <a:cubicBezTo>
                    <a:pt x="45" y="5"/>
                    <a:pt x="48" y="6"/>
                    <a:pt x="52" y="7"/>
                  </a:cubicBezTo>
                  <a:cubicBezTo>
                    <a:pt x="52" y="7"/>
                    <a:pt x="52" y="8"/>
                    <a:pt x="52" y="8"/>
                  </a:cubicBezTo>
                  <a:cubicBezTo>
                    <a:pt x="48" y="10"/>
                    <a:pt x="44" y="12"/>
                    <a:pt x="41" y="14"/>
                  </a:cubicBezTo>
                  <a:cubicBezTo>
                    <a:pt x="39" y="15"/>
                    <a:pt x="39" y="15"/>
                    <a:pt x="37" y="15"/>
                  </a:cubicBezTo>
                  <a:cubicBezTo>
                    <a:pt x="36" y="15"/>
                    <a:pt x="34" y="16"/>
                    <a:pt x="32" y="16"/>
                  </a:cubicBezTo>
                  <a:cubicBezTo>
                    <a:pt x="31" y="16"/>
                    <a:pt x="31" y="16"/>
                    <a:pt x="30" y="17"/>
                  </a:cubicBezTo>
                  <a:cubicBezTo>
                    <a:pt x="30" y="19"/>
                    <a:pt x="30" y="20"/>
                    <a:pt x="30" y="22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28" y="26"/>
                    <a:pt x="28" y="27"/>
                    <a:pt x="27" y="28"/>
                  </a:cubicBezTo>
                  <a:cubicBezTo>
                    <a:pt x="27" y="29"/>
                    <a:pt x="27" y="29"/>
                    <a:pt x="26" y="29"/>
                  </a:cubicBezTo>
                  <a:cubicBezTo>
                    <a:pt x="26" y="29"/>
                    <a:pt x="25" y="30"/>
                    <a:pt x="25" y="30"/>
                  </a:cubicBezTo>
                  <a:cubicBezTo>
                    <a:pt x="24" y="30"/>
                    <a:pt x="24" y="30"/>
                    <a:pt x="24" y="31"/>
                  </a:cubicBezTo>
                  <a:cubicBezTo>
                    <a:pt x="24" y="31"/>
                    <a:pt x="24" y="32"/>
                    <a:pt x="25" y="32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8" y="33"/>
                    <a:pt x="28" y="33"/>
                    <a:pt x="29" y="32"/>
                  </a:cubicBezTo>
                  <a:cubicBezTo>
                    <a:pt x="29" y="31"/>
                    <a:pt x="30" y="30"/>
                    <a:pt x="31" y="29"/>
                  </a:cubicBezTo>
                  <a:cubicBezTo>
                    <a:pt x="31" y="28"/>
                    <a:pt x="32" y="28"/>
                    <a:pt x="33" y="28"/>
                  </a:cubicBezTo>
                  <a:cubicBezTo>
                    <a:pt x="34" y="29"/>
                    <a:pt x="35" y="29"/>
                    <a:pt x="36" y="29"/>
                  </a:cubicBezTo>
                  <a:cubicBezTo>
                    <a:pt x="37" y="30"/>
                    <a:pt x="37" y="30"/>
                    <a:pt x="38" y="30"/>
                  </a:cubicBezTo>
                  <a:cubicBezTo>
                    <a:pt x="39" y="31"/>
                    <a:pt x="40" y="32"/>
                    <a:pt x="41" y="33"/>
                  </a:cubicBezTo>
                  <a:cubicBezTo>
                    <a:pt x="42" y="33"/>
                    <a:pt x="41" y="34"/>
                    <a:pt x="41" y="34"/>
                  </a:cubicBezTo>
                  <a:cubicBezTo>
                    <a:pt x="39" y="34"/>
                    <a:pt x="38" y="34"/>
                    <a:pt x="37" y="34"/>
                  </a:cubicBezTo>
                  <a:cubicBezTo>
                    <a:pt x="36" y="35"/>
                    <a:pt x="36" y="34"/>
                    <a:pt x="35" y="34"/>
                  </a:cubicBezTo>
                  <a:cubicBezTo>
                    <a:pt x="35" y="33"/>
                    <a:pt x="34" y="33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4" y="39"/>
                    <a:pt x="24" y="42"/>
                    <a:pt x="23" y="44"/>
                  </a:cubicBezTo>
                  <a:cubicBezTo>
                    <a:pt x="22" y="45"/>
                    <a:pt x="22" y="45"/>
                    <a:pt x="23" y="46"/>
                  </a:cubicBezTo>
                  <a:cubicBezTo>
                    <a:pt x="24" y="48"/>
                    <a:pt x="25" y="49"/>
                    <a:pt x="26" y="51"/>
                  </a:cubicBezTo>
                  <a:cubicBezTo>
                    <a:pt x="27" y="52"/>
                    <a:pt x="27" y="52"/>
                    <a:pt x="28" y="51"/>
                  </a:cubicBezTo>
                  <a:cubicBezTo>
                    <a:pt x="30" y="51"/>
                    <a:pt x="32" y="51"/>
                    <a:pt x="33" y="50"/>
                  </a:cubicBezTo>
                  <a:cubicBezTo>
                    <a:pt x="34" y="50"/>
                    <a:pt x="35" y="50"/>
                    <a:pt x="35" y="51"/>
                  </a:cubicBezTo>
                  <a:cubicBezTo>
                    <a:pt x="37" y="57"/>
                    <a:pt x="39" y="63"/>
                    <a:pt x="41" y="69"/>
                  </a:cubicBezTo>
                  <a:cubicBezTo>
                    <a:pt x="42" y="71"/>
                    <a:pt x="42" y="71"/>
                    <a:pt x="43" y="70"/>
                  </a:cubicBezTo>
                  <a:cubicBezTo>
                    <a:pt x="45" y="67"/>
                    <a:pt x="46" y="64"/>
                    <a:pt x="48" y="61"/>
                  </a:cubicBezTo>
                  <a:cubicBezTo>
                    <a:pt x="49" y="59"/>
                    <a:pt x="49" y="59"/>
                    <a:pt x="49" y="57"/>
                  </a:cubicBezTo>
                  <a:cubicBezTo>
                    <a:pt x="50" y="53"/>
                    <a:pt x="50" y="50"/>
                    <a:pt x="51" y="46"/>
                  </a:cubicBezTo>
                  <a:cubicBezTo>
                    <a:pt x="51" y="44"/>
                    <a:pt x="51" y="44"/>
                    <a:pt x="49" y="44"/>
                  </a:cubicBezTo>
                  <a:cubicBezTo>
                    <a:pt x="48" y="45"/>
                    <a:pt x="48" y="44"/>
                    <a:pt x="47" y="43"/>
                  </a:cubicBezTo>
                  <a:cubicBezTo>
                    <a:pt x="46" y="41"/>
                    <a:pt x="45" y="39"/>
                    <a:pt x="44" y="38"/>
                  </a:cubicBezTo>
                  <a:cubicBezTo>
                    <a:pt x="43" y="36"/>
                    <a:pt x="43" y="36"/>
                    <a:pt x="44" y="37"/>
                  </a:cubicBezTo>
                  <a:cubicBezTo>
                    <a:pt x="45" y="38"/>
                    <a:pt x="46" y="40"/>
                    <a:pt x="47" y="41"/>
                  </a:cubicBezTo>
                  <a:cubicBezTo>
                    <a:pt x="49" y="42"/>
                    <a:pt x="49" y="42"/>
                    <a:pt x="50" y="41"/>
                  </a:cubicBezTo>
                  <a:cubicBezTo>
                    <a:pt x="51" y="40"/>
                    <a:pt x="52" y="38"/>
                    <a:pt x="53" y="37"/>
                  </a:cubicBezTo>
                  <a:cubicBezTo>
                    <a:pt x="54" y="36"/>
                    <a:pt x="54" y="36"/>
                    <a:pt x="52" y="35"/>
                  </a:cubicBezTo>
                  <a:cubicBezTo>
                    <a:pt x="51" y="35"/>
                    <a:pt x="51" y="34"/>
                    <a:pt x="50" y="34"/>
                  </a:cubicBezTo>
                  <a:cubicBezTo>
                    <a:pt x="49" y="33"/>
                    <a:pt x="48" y="33"/>
                    <a:pt x="50" y="34"/>
                  </a:cubicBezTo>
                  <a:cubicBezTo>
                    <a:pt x="52" y="34"/>
                    <a:pt x="53" y="34"/>
                    <a:pt x="55" y="34"/>
                  </a:cubicBezTo>
                  <a:cubicBezTo>
                    <a:pt x="57" y="35"/>
                    <a:pt x="57" y="35"/>
                    <a:pt x="58" y="36"/>
                  </a:cubicBezTo>
                  <a:cubicBezTo>
                    <a:pt x="59" y="39"/>
                    <a:pt x="60" y="41"/>
                    <a:pt x="62" y="43"/>
                  </a:cubicBezTo>
                  <a:cubicBezTo>
                    <a:pt x="62" y="45"/>
                    <a:pt x="63" y="44"/>
                    <a:pt x="63" y="43"/>
                  </a:cubicBezTo>
                  <a:close/>
                  <a:moveTo>
                    <a:pt x="51" y="58"/>
                  </a:moveTo>
                  <a:cubicBezTo>
                    <a:pt x="51" y="58"/>
                    <a:pt x="50" y="59"/>
                    <a:pt x="50" y="59"/>
                  </a:cubicBezTo>
                  <a:cubicBezTo>
                    <a:pt x="49" y="61"/>
                    <a:pt x="49" y="61"/>
                    <a:pt x="49" y="63"/>
                  </a:cubicBezTo>
                  <a:cubicBezTo>
                    <a:pt x="50" y="66"/>
                    <a:pt x="50" y="66"/>
                    <a:pt x="51" y="63"/>
                  </a:cubicBezTo>
                  <a:cubicBezTo>
                    <a:pt x="51" y="61"/>
                    <a:pt x="52" y="60"/>
                    <a:pt x="52" y="58"/>
                  </a:cubicBezTo>
                  <a:cubicBezTo>
                    <a:pt x="53" y="55"/>
                    <a:pt x="53" y="55"/>
                    <a:pt x="51" y="58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57993" y="4370837"/>
            <a:ext cx="504707" cy="506580"/>
            <a:chOff x="8597702" y="4261952"/>
            <a:chExt cx="667741" cy="670219"/>
          </a:xfrm>
        </p:grpSpPr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8597702" y="4261952"/>
              <a:ext cx="667741" cy="670219"/>
            </a:xfrm>
            <a:prstGeom prst="ellipse">
              <a:avLst/>
            </a:prstGeom>
            <a:solidFill>
              <a:srgbClr val="3D556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8831641" y="4484602"/>
              <a:ext cx="240750" cy="268088"/>
            </a:xfrm>
            <a:custGeom>
              <a:avLst/>
              <a:gdLst>
                <a:gd name="T0" fmla="*/ 6 w 60"/>
                <a:gd name="T1" fmla="*/ 52 h 67"/>
                <a:gd name="T2" fmla="*/ 0 w 60"/>
                <a:gd name="T3" fmla="*/ 6 h 67"/>
                <a:gd name="T4" fmla="*/ 42 w 60"/>
                <a:gd name="T5" fmla="*/ 0 h 67"/>
                <a:gd name="T6" fmla="*/ 43 w 60"/>
                <a:gd name="T7" fmla="*/ 8 h 67"/>
                <a:gd name="T8" fmla="*/ 42 w 60"/>
                <a:gd name="T9" fmla="*/ 9 h 67"/>
                <a:gd name="T10" fmla="*/ 41 w 60"/>
                <a:gd name="T11" fmla="*/ 3 h 67"/>
                <a:gd name="T12" fmla="*/ 6 w 60"/>
                <a:gd name="T13" fmla="*/ 1 h 67"/>
                <a:gd name="T14" fmla="*/ 42 w 60"/>
                <a:gd name="T15" fmla="*/ 10 h 67"/>
                <a:gd name="T16" fmla="*/ 43 w 60"/>
                <a:gd name="T17" fmla="*/ 12 h 67"/>
                <a:gd name="T18" fmla="*/ 22 w 60"/>
                <a:gd name="T19" fmla="*/ 13 h 67"/>
                <a:gd name="T20" fmla="*/ 15 w 60"/>
                <a:gd name="T21" fmla="*/ 51 h 67"/>
                <a:gd name="T22" fmla="*/ 58 w 60"/>
                <a:gd name="T23" fmla="*/ 67 h 67"/>
                <a:gd name="T24" fmla="*/ 16 w 60"/>
                <a:gd name="T25" fmla="*/ 61 h 67"/>
                <a:gd name="T26" fmla="*/ 22 w 60"/>
                <a:gd name="T27" fmla="*/ 14 h 67"/>
                <a:gd name="T28" fmla="*/ 60 w 60"/>
                <a:gd name="T29" fmla="*/ 16 h 67"/>
                <a:gd name="T30" fmla="*/ 59 w 60"/>
                <a:gd name="T31" fmla="*/ 24 h 67"/>
                <a:gd name="T32" fmla="*/ 57 w 60"/>
                <a:gd name="T33" fmla="*/ 23 h 67"/>
                <a:gd name="T34" fmla="*/ 56 w 60"/>
                <a:gd name="T35" fmla="*/ 16 h 67"/>
                <a:gd name="T36" fmla="*/ 22 w 60"/>
                <a:gd name="T37" fmla="*/ 25 h 67"/>
                <a:gd name="T38" fmla="*/ 60 w 60"/>
                <a:gd name="T39" fmla="*/ 27 h 67"/>
                <a:gd name="T40" fmla="*/ 58 w 60"/>
                <a:gd name="T41" fmla="*/ 67 h 67"/>
                <a:gd name="T42" fmla="*/ 23 w 60"/>
                <a:gd name="T43" fmla="*/ 18 h 67"/>
                <a:gd name="T44" fmla="*/ 22 w 60"/>
                <a:gd name="T45" fmla="*/ 17 h 67"/>
                <a:gd name="T46" fmla="*/ 55 w 60"/>
                <a:gd name="T47" fmla="*/ 16 h 67"/>
                <a:gd name="T48" fmla="*/ 56 w 60"/>
                <a:gd name="T49" fmla="*/ 17 h 67"/>
                <a:gd name="T50" fmla="*/ 55 w 60"/>
                <a:gd name="T51" fmla="*/ 20 h 67"/>
                <a:gd name="T52" fmla="*/ 22 w 60"/>
                <a:gd name="T53" fmla="*/ 19 h 67"/>
                <a:gd name="T54" fmla="*/ 23 w 60"/>
                <a:gd name="T55" fmla="*/ 18 h 67"/>
                <a:gd name="T56" fmla="*/ 56 w 60"/>
                <a:gd name="T57" fmla="*/ 19 h 67"/>
                <a:gd name="T58" fmla="*/ 55 w 60"/>
                <a:gd name="T59" fmla="*/ 20 h 67"/>
                <a:gd name="T60" fmla="*/ 23 w 60"/>
                <a:gd name="T61" fmla="*/ 22 h 67"/>
                <a:gd name="T62" fmla="*/ 22 w 60"/>
                <a:gd name="T63" fmla="*/ 21 h 67"/>
                <a:gd name="T64" fmla="*/ 55 w 60"/>
                <a:gd name="T65" fmla="*/ 21 h 67"/>
                <a:gd name="T66" fmla="*/ 56 w 60"/>
                <a:gd name="T67" fmla="*/ 22 h 67"/>
                <a:gd name="T68" fmla="*/ 55 w 60"/>
                <a:gd name="T69" fmla="*/ 25 h 67"/>
                <a:gd name="T70" fmla="*/ 22 w 60"/>
                <a:gd name="T71" fmla="*/ 24 h 67"/>
                <a:gd name="T72" fmla="*/ 23 w 60"/>
                <a:gd name="T73" fmla="*/ 23 h 67"/>
                <a:gd name="T74" fmla="*/ 56 w 60"/>
                <a:gd name="T75" fmla="*/ 24 h 67"/>
                <a:gd name="T76" fmla="*/ 55 w 60"/>
                <a:gd name="T77" fmla="*/ 25 h 67"/>
                <a:gd name="T78" fmla="*/ 7 w 60"/>
                <a:gd name="T79" fmla="*/ 3 h 67"/>
                <a:gd name="T80" fmla="*/ 6 w 60"/>
                <a:gd name="T81" fmla="*/ 2 h 67"/>
                <a:gd name="T82" fmla="*/ 39 w 60"/>
                <a:gd name="T83" fmla="*/ 2 h 67"/>
                <a:gd name="T84" fmla="*/ 40 w 60"/>
                <a:gd name="T85" fmla="*/ 2 h 67"/>
                <a:gd name="T86" fmla="*/ 39 w 60"/>
                <a:gd name="T87" fmla="*/ 5 h 67"/>
                <a:gd name="T88" fmla="*/ 6 w 60"/>
                <a:gd name="T89" fmla="*/ 5 h 67"/>
                <a:gd name="T90" fmla="*/ 7 w 60"/>
                <a:gd name="T91" fmla="*/ 4 h 67"/>
                <a:gd name="T92" fmla="*/ 40 w 60"/>
                <a:gd name="T93" fmla="*/ 5 h 67"/>
                <a:gd name="T94" fmla="*/ 39 w 60"/>
                <a:gd name="T95" fmla="*/ 5 h 67"/>
                <a:gd name="T96" fmla="*/ 7 w 60"/>
                <a:gd name="T97" fmla="*/ 8 h 67"/>
                <a:gd name="T98" fmla="*/ 6 w 60"/>
                <a:gd name="T99" fmla="*/ 7 h 67"/>
                <a:gd name="T100" fmla="*/ 39 w 60"/>
                <a:gd name="T101" fmla="*/ 6 h 67"/>
                <a:gd name="T102" fmla="*/ 40 w 60"/>
                <a:gd name="T103" fmla="*/ 7 h 67"/>
                <a:gd name="T104" fmla="*/ 39 w 60"/>
                <a:gd name="T105" fmla="*/ 10 h 67"/>
                <a:gd name="T106" fmla="*/ 6 w 60"/>
                <a:gd name="T107" fmla="*/ 9 h 67"/>
                <a:gd name="T108" fmla="*/ 7 w 60"/>
                <a:gd name="T109" fmla="*/ 8 h 67"/>
                <a:gd name="T110" fmla="*/ 40 w 60"/>
                <a:gd name="T111" fmla="*/ 9 h 67"/>
                <a:gd name="T112" fmla="*/ 39 w 60"/>
                <a:gd name="T1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67">
                  <a:moveTo>
                    <a:pt x="14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3" y="52"/>
                    <a:pt x="0" y="49"/>
                    <a:pt x="0" y="46"/>
                  </a:cubicBezTo>
                  <a:cubicBezTo>
                    <a:pt x="0" y="32"/>
                    <a:pt x="0" y="1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3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1" y="8"/>
                    <a:pt x="41" y="8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1"/>
                    <a:pt x="0" y="10"/>
                    <a:pt x="6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8" y="13"/>
                    <a:pt x="15" y="16"/>
                    <a:pt x="15" y="2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2"/>
                    <a:pt x="14" y="52"/>
                  </a:cubicBezTo>
                  <a:close/>
                  <a:moveTo>
                    <a:pt x="58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19" y="67"/>
                    <a:pt x="16" y="64"/>
                    <a:pt x="16" y="61"/>
                  </a:cubicBezTo>
                  <a:cubicBezTo>
                    <a:pt x="16" y="47"/>
                    <a:pt x="16" y="34"/>
                    <a:pt x="16" y="20"/>
                  </a:cubicBezTo>
                  <a:cubicBezTo>
                    <a:pt x="16" y="17"/>
                    <a:pt x="19" y="14"/>
                    <a:pt x="22" y="14"/>
                  </a:cubicBezTo>
                  <a:cubicBezTo>
                    <a:pt x="35" y="14"/>
                    <a:pt x="46" y="14"/>
                    <a:pt x="58" y="14"/>
                  </a:cubicBezTo>
                  <a:cubicBezTo>
                    <a:pt x="59" y="14"/>
                    <a:pt x="60" y="15"/>
                    <a:pt x="60" y="1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8" y="24"/>
                    <a:pt x="57" y="23"/>
                    <a:pt x="57" y="23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25"/>
                    <a:pt x="22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0" y="39"/>
                    <a:pt x="60" y="52"/>
                    <a:pt x="60" y="65"/>
                  </a:cubicBezTo>
                  <a:cubicBezTo>
                    <a:pt x="60" y="66"/>
                    <a:pt x="59" y="67"/>
                    <a:pt x="58" y="67"/>
                  </a:cubicBezTo>
                  <a:close/>
                  <a:moveTo>
                    <a:pt x="55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6"/>
                    <a:pt x="23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8"/>
                    <a:pt x="55" y="18"/>
                  </a:cubicBezTo>
                  <a:close/>
                  <a:moveTo>
                    <a:pt x="55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lose/>
                  <a:moveTo>
                    <a:pt x="55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5" y="22"/>
                  </a:cubicBezTo>
                  <a:close/>
                  <a:moveTo>
                    <a:pt x="55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5"/>
                    <a:pt x="55" y="25"/>
                  </a:cubicBezTo>
                  <a:close/>
                  <a:moveTo>
                    <a:pt x="39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39" y="3"/>
                  </a:cubicBezTo>
                  <a:close/>
                  <a:moveTo>
                    <a:pt x="3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39" y="5"/>
                  </a:cubicBezTo>
                  <a:close/>
                  <a:moveTo>
                    <a:pt x="39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8"/>
                    <a:pt x="39" y="8"/>
                  </a:cubicBezTo>
                  <a:close/>
                  <a:moveTo>
                    <a:pt x="39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40" y="10"/>
                    <a:pt x="39" y="1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7627" y="1343854"/>
            <a:ext cx="5783914" cy="2862386"/>
          </a:xfrm>
          <a:prstGeom prst="rect">
            <a:avLst/>
          </a:prstGeom>
          <a:solidFill>
            <a:srgbClr val="3D5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7230" y="2322567"/>
            <a:ext cx="544837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this day only and not tackle my whole life problem at Just for today I will try to live this day only and not tackle my whole life problem at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4585" y="4944295"/>
            <a:ext cx="3132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Impact" panose="020B0806030902050204" pitchFamily="34" charset="0"/>
                <a:ea typeface="思源黑体 Light" panose="020B0300000000000000" pitchFamily="34" charset="-122"/>
              </a:rPr>
              <a:t>ADD YOUR TITTLE</a:t>
            </a:r>
            <a:endParaRPr lang="en-US" altLang="zh-CN" sz="1200" dirty="0">
              <a:latin typeface="Impact" panose="020B0806030902050204" pitchFamily="34" charset="0"/>
              <a:ea typeface="思源黑体 Light" panose="020B0300000000000000" pitchFamily="34" charset="-122"/>
            </a:endParaRPr>
          </a:p>
          <a:p>
            <a:pPr algn="ctr"/>
            <a:r>
              <a:rPr lang="en-US" altLang="zh-CN" sz="1200" dirty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6127" y="4944295"/>
            <a:ext cx="3132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latin typeface="Impact" panose="020B0806030902050204" pitchFamily="34" charset="0"/>
                <a:ea typeface="思源黑体 Light" panose="020B0300000000000000" pitchFamily="34" charset="-122"/>
              </a:rPr>
              <a:t>ADD YOUR TITTLE</a:t>
            </a:r>
          </a:p>
          <a:p>
            <a:pPr algn="ctr"/>
            <a:r>
              <a:rPr lang="en-US" altLang="zh-CN" sz="1200" dirty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66245" y="4944295"/>
            <a:ext cx="3132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Impact" panose="020B0806030902050204" pitchFamily="34" charset="0"/>
                <a:ea typeface="思源黑体 Light" panose="020B0300000000000000" pitchFamily="34" charset="-122"/>
              </a:rPr>
              <a:t>ADD YOUR TITTLE</a:t>
            </a:r>
          </a:p>
          <a:p>
            <a:pPr algn="ctr"/>
            <a:r>
              <a:rPr lang="en-US" altLang="zh-CN" sz="1200" dirty="0">
                <a:latin typeface="思源黑体 Light" panose="020B0300000000000000" pitchFamily="34" charset="-122"/>
                <a:ea typeface="思源黑体 Light" panose="020B0300000000000000" pitchFamily="34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3734" y="2013569"/>
            <a:ext cx="240642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Impact" panose="020B0806030902050204" pitchFamily="34" charset="0"/>
                <a:ea typeface="微软简隶书" pitchFamily="2" charset="-122"/>
              </a:rPr>
              <a:t>ADD YOUR TITTLE HERE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>
            <a:fillRect/>
          </a:stretch>
        </p:blipFill>
        <p:spPr>
          <a:xfrm>
            <a:off x="6218045" y="1343854"/>
            <a:ext cx="5454843" cy="286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61492" y="3893131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ADD YOUR TITLE</a:t>
            </a:r>
            <a:endParaRPr lang="zh-CN" altLang="en-US" sz="2000" b="1" dirty="0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82013" y="1814920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ADD YOUR TITLE</a:t>
            </a:r>
            <a:endParaRPr lang="zh-CN" altLang="en-US" sz="2000" b="1" dirty="0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243488" y="2215030"/>
            <a:ext cx="289600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447665" y="3839929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ADD YOUR TITLE</a:t>
            </a:r>
            <a:endParaRPr lang="zh-CN" altLang="en-US" sz="2000" b="1" dirty="0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6009140" y="4240039"/>
            <a:ext cx="289600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365477" y="1814920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ADD YOUR TITLE</a:t>
            </a:r>
            <a:endParaRPr lang="zh-CN" altLang="en-US" sz="2000" b="1" dirty="0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926952" y="2215030"/>
            <a:ext cx="289600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457401" y="4283284"/>
            <a:ext cx="289600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53747" y="1949273"/>
            <a:ext cx="1650357" cy="186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346683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01</a:t>
            </a:r>
            <a:endParaRPr lang="zh-CN" altLang="en-US" sz="11500" b="1" dirty="0">
              <a:solidFill>
                <a:srgbClr val="346683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86473" y="3730644"/>
            <a:ext cx="1894363" cy="186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346683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02</a:t>
            </a:r>
            <a:endParaRPr lang="zh-CN" altLang="en-US" sz="11500" b="1" dirty="0">
              <a:solidFill>
                <a:srgbClr val="346683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91245" y="1905463"/>
            <a:ext cx="1818946" cy="186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346683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03</a:t>
            </a:r>
            <a:endParaRPr lang="zh-CN" altLang="en-US" sz="11500" b="1" dirty="0">
              <a:solidFill>
                <a:srgbClr val="346683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49480" y="3818900"/>
            <a:ext cx="1823383" cy="186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346683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04</a:t>
            </a:r>
            <a:endParaRPr lang="zh-CN" altLang="en-US" sz="11500" b="1" dirty="0">
              <a:solidFill>
                <a:srgbClr val="346683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93244" y="1950545"/>
            <a:ext cx="171450" cy="683418"/>
          </a:xfrm>
          <a:prstGeom prst="rect">
            <a:avLst/>
          </a:prstGeom>
          <a:solidFill>
            <a:srgbClr val="3D5561"/>
          </a:solidFill>
          <a:ln>
            <a:solidFill>
              <a:srgbClr val="346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17094" y="1900535"/>
            <a:ext cx="9156814" cy="7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leave night , Not a sound from the pavement Has the moon lost her memory She is smiling alone In the lamplight leave night , Not a sound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Ebrima" panose="02000000000000000000" pitchFamily="2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97087" y="3163828"/>
            <a:ext cx="9156814" cy="7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50000"/>
              </a:lnSpc>
              <a:buNone/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leave night , Not a sound from the pavement Has the moon lost her memory She is smiling alone In the lamplight leave night , Not a sound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Ebrima" panose="0200000000000000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96776" y="3166173"/>
            <a:ext cx="171450" cy="683418"/>
          </a:xfrm>
          <a:prstGeom prst="rect">
            <a:avLst/>
          </a:prstGeom>
          <a:solidFill>
            <a:srgbClr val="3D5561"/>
          </a:solidFill>
          <a:ln>
            <a:solidFill>
              <a:srgbClr val="346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3244" y="4362826"/>
            <a:ext cx="171450" cy="683418"/>
          </a:xfrm>
          <a:prstGeom prst="rect">
            <a:avLst/>
          </a:prstGeom>
          <a:solidFill>
            <a:srgbClr val="3D5561"/>
          </a:solidFill>
          <a:ln>
            <a:solidFill>
              <a:srgbClr val="346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17094" y="4312816"/>
            <a:ext cx="9156814" cy="7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leave night , Not a sound from the pavement Has the moon lost her memory She is smiling alone In the lamplight leave night , Not a sound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518968" y="-2293703"/>
            <a:ext cx="12563483" cy="11732672"/>
          </a:xfrm>
          <a:prstGeom prst="ellipse">
            <a:avLst/>
          </a:prstGeom>
          <a:solidFill>
            <a:srgbClr val="3D556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278749" y="-214313"/>
            <a:ext cx="8231981" cy="8231981"/>
          </a:xfrm>
          <a:prstGeom prst="ellipse">
            <a:avLst/>
          </a:prstGeom>
          <a:solidFill>
            <a:srgbClr val="3D556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952768" y="1301351"/>
            <a:ext cx="4600575" cy="4600575"/>
          </a:xfrm>
          <a:prstGeom prst="ellipse">
            <a:avLst/>
          </a:prstGeom>
          <a:solidFill>
            <a:srgbClr val="3D556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67328" y="1115610"/>
            <a:ext cx="4928890" cy="492889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137673" y="-1115737"/>
            <a:ext cx="9605668" cy="960566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17410" y="1801965"/>
            <a:ext cx="1228725" cy="377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3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8570" y="3252049"/>
            <a:ext cx="3790963" cy="646331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YOUR TITTLE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6998904" y="3924216"/>
            <a:ext cx="4133728" cy="571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 THANK YOU WATCHING THIS ONE. THIS IS A ART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351782" y="2680980"/>
            <a:ext cx="634181" cy="634181"/>
          </a:xfrm>
          <a:prstGeom prst="ellipse">
            <a:avLst/>
          </a:prstGeom>
          <a:solidFill>
            <a:srgbClr val="3D55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66531" y="2754412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0 1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51783" y="3688786"/>
            <a:ext cx="634181" cy="634181"/>
          </a:xfrm>
          <a:prstGeom prst="ellipse">
            <a:avLst/>
          </a:prstGeom>
          <a:solidFill>
            <a:srgbClr val="3D55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6532" y="3762218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351782" y="4725288"/>
            <a:ext cx="634181" cy="634181"/>
          </a:xfrm>
          <a:prstGeom prst="ellipse">
            <a:avLst/>
          </a:prstGeom>
          <a:solidFill>
            <a:srgbClr val="3D55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6531" y="4798720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79423" y="2685899"/>
            <a:ext cx="634181" cy="634181"/>
          </a:xfrm>
          <a:prstGeom prst="ellipse">
            <a:avLst/>
          </a:prstGeom>
          <a:solidFill>
            <a:srgbClr val="3D55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94172" y="2759331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0 2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179424" y="3693705"/>
            <a:ext cx="634181" cy="634181"/>
          </a:xfrm>
          <a:prstGeom prst="ellipse">
            <a:avLst/>
          </a:prstGeom>
          <a:solidFill>
            <a:srgbClr val="3D55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94173" y="3767137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0 4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79423" y="4730207"/>
            <a:ext cx="634181" cy="634181"/>
          </a:xfrm>
          <a:prstGeom prst="ellipse">
            <a:avLst/>
          </a:prstGeom>
          <a:solidFill>
            <a:srgbClr val="3D556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94172" y="4803639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06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046853" y="2695729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6985987" y="2695729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2046853" y="3702915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6985987" y="3762218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2014937" y="4738186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6985987" y="4753220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22" name="矩形 21"/>
          <p:cNvSpPr/>
          <p:nvPr/>
        </p:nvSpPr>
        <p:spPr>
          <a:xfrm>
            <a:off x="4340177" y="812957"/>
            <a:ext cx="3376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2400" b="1" dirty="0">
              <a:solidFill>
                <a:srgbClr val="FFC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39345" y="1292579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421"/>
          <p:cNvSpPr>
            <a:spLocks noEditPoints="1"/>
          </p:cNvSpPr>
          <p:nvPr/>
        </p:nvSpPr>
        <p:spPr bwMode="auto">
          <a:xfrm>
            <a:off x="2427726" y="2343032"/>
            <a:ext cx="693980" cy="693980"/>
          </a:xfrm>
          <a:custGeom>
            <a:avLst/>
            <a:gdLst>
              <a:gd name="T0" fmla="*/ 9 w 82"/>
              <a:gd name="T1" fmla="*/ 82 h 82"/>
              <a:gd name="T2" fmla="*/ 73 w 82"/>
              <a:gd name="T3" fmla="*/ 82 h 82"/>
              <a:gd name="T4" fmla="*/ 76 w 82"/>
              <a:gd name="T5" fmla="*/ 38 h 82"/>
              <a:gd name="T6" fmla="*/ 6 w 82"/>
              <a:gd name="T7" fmla="*/ 38 h 82"/>
              <a:gd name="T8" fmla="*/ 9 w 82"/>
              <a:gd name="T9" fmla="*/ 82 h 82"/>
              <a:gd name="T10" fmla="*/ 56 w 82"/>
              <a:gd name="T11" fmla="*/ 54 h 82"/>
              <a:gd name="T12" fmla="*/ 59 w 82"/>
              <a:gd name="T13" fmla="*/ 51 h 82"/>
              <a:gd name="T14" fmla="*/ 62 w 82"/>
              <a:gd name="T15" fmla="*/ 54 h 82"/>
              <a:gd name="T16" fmla="*/ 62 w 82"/>
              <a:gd name="T17" fmla="*/ 71 h 82"/>
              <a:gd name="T18" fmla="*/ 59 w 82"/>
              <a:gd name="T19" fmla="*/ 74 h 82"/>
              <a:gd name="T20" fmla="*/ 56 w 82"/>
              <a:gd name="T21" fmla="*/ 71 h 82"/>
              <a:gd name="T22" fmla="*/ 56 w 82"/>
              <a:gd name="T23" fmla="*/ 54 h 82"/>
              <a:gd name="T24" fmla="*/ 44 w 82"/>
              <a:gd name="T25" fmla="*/ 54 h 82"/>
              <a:gd name="T26" fmla="*/ 47 w 82"/>
              <a:gd name="T27" fmla="*/ 51 h 82"/>
              <a:gd name="T28" fmla="*/ 50 w 82"/>
              <a:gd name="T29" fmla="*/ 54 h 82"/>
              <a:gd name="T30" fmla="*/ 50 w 82"/>
              <a:gd name="T31" fmla="*/ 71 h 82"/>
              <a:gd name="T32" fmla="*/ 47 w 82"/>
              <a:gd name="T33" fmla="*/ 74 h 82"/>
              <a:gd name="T34" fmla="*/ 44 w 82"/>
              <a:gd name="T35" fmla="*/ 71 h 82"/>
              <a:gd name="T36" fmla="*/ 44 w 82"/>
              <a:gd name="T37" fmla="*/ 54 h 82"/>
              <a:gd name="T38" fmla="*/ 32 w 82"/>
              <a:gd name="T39" fmla="*/ 54 h 82"/>
              <a:gd name="T40" fmla="*/ 35 w 82"/>
              <a:gd name="T41" fmla="*/ 51 h 82"/>
              <a:gd name="T42" fmla="*/ 38 w 82"/>
              <a:gd name="T43" fmla="*/ 54 h 82"/>
              <a:gd name="T44" fmla="*/ 38 w 82"/>
              <a:gd name="T45" fmla="*/ 71 h 82"/>
              <a:gd name="T46" fmla="*/ 35 w 82"/>
              <a:gd name="T47" fmla="*/ 74 h 82"/>
              <a:gd name="T48" fmla="*/ 32 w 82"/>
              <a:gd name="T49" fmla="*/ 71 h 82"/>
              <a:gd name="T50" fmla="*/ 32 w 82"/>
              <a:gd name="T51" fmla="*/ 54 h 82"/>
              <a:gd name="T52" fmla="*/ 20 w 82"/>
              <a:gd name="T53" fmla="*/ 54 h 82"/>
              <a:gd name="T54" fmla="*/ 23 w 82"/>
              <a:gd name="T55" fmla="*/ 51 h 82"/>
              <a:gd name="T56" fmla="*/ 26 w 82"/>
              <a:gd name="T57" fmla="*/ 54 h 82"/>
              <a:gd name="T58" fmla="*/ 26 w 82"/>
              <a:gd name="T59" fmla="*/ 71 h 82"/>
              <a:gd name="T60" fmla="*/ 23 w 82"/>
              <a:gd name="T61" fmla="*/ 74 h 82"/>
              <a:gd name="T62" fmla="*/ 20 w 82"/>
              <a:gd name="T63" fmla="*/ 71 h 82"/>
              <a:gd name="T64" fmla="*/ 20 w 82"/>
              <a:gd name="T65" fmla="*/ 54 h 82"/>
              <a:gd name="T66" fmla="*/ 74 w 82"/>
              <a:gd name="T67" fmla="*/ 20 h 82"/>
              <a:gd name="T68" fmla="*/ 59 w 82"/>
              <a:gd name="T69" fmla="*/ 20 h 82"/>
              <a:gd name="T70" fmla="*/ 66 w 82"/>
              <a:gd name="T71" fmla="*/ 10 h 82"/>
              <a:gd name="T72" fmla="*/ 64 w 82"/>
              <a:gd name="T73" fmla="*/ 2 h 82"/>
              <a:gd name="T74" fmla="*/ 56 w 82"/>
              <a:gd name="T75" fmla="*/ 4 h 82"/>
              <a:gd name="T76" fmla="*/ 47 w 82"/>
              <a:gd name="T77" fmla="*/ 19 h 82"/>
              <a:gd name="T78" fmla="*/ 46 w 82"/>
              <a:gd name="T79" fmla="*/ 20 h 82"/>
              <a:gd name="T80" fmla="*/ 36 w 82"/>
              <a:gd name="T81" fmla="*/ 20 h 82"/>
              <a:gd name="T82" fmla="*/ 35 w 82"/>
              <a:gd name="T83" fmla="*/ 19 h 82"/>
              <a:gd name="T84" fmla="*/ 26 w 82"/>
              <a:gd name="T85" fmla="*/ 4 h 82"/>
              <a:gd name="T86" fmla="*/ 18 w 82"/>
              <a:gd name="T87" fmla="*/ 2 h 82"/>
              <a:gd name="T88" fmla="*/ 16 w 82"/>
              <a:gd name="T89" fmla="*/ 10 h 82"/>
              <a:gd name="T90" fmla="*/ 22 w 82"/>
              <a:gd name="T91" fmla="*/ 20 h 82"/>
              <a:gd name="T92" fmla="*/ 7 w 82"/>
              <a:gd name="T93" fmla="*/ 20 h 82"/>
              <a:gd name="T94" fmla="*/ 0 w 82"/>
              <a:gd name="T95" fmla="*/ 28 h 82"/>
              <a:gd name="T96" fmla="*/ 7 w 82"/>
              <a:gd name="T97" fmla="*/ 35 h 82"/>
              <a:gd name="T98" fmla="*/ 74 w 82"/>
              <a:gd name="T99" fmla="*/ 35 h 82"/>
              <a:gd name="T100" fmla="*/ 82 w 82"/>
              <a:gd name="T101" fmla="*/ 28 h 82"/>
              <a:gd name="T102" fmla="*/ 74 w 82"/>
              <a:gd name="T103" fmla="*/ 2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" h="82">
                <a:moveTo>
                  <a:pt x="9" y="82"/>
                </a:moveTo>
                <a:cubicBezTo>
                  <a:pt x="73" y="82"/>
                  <a:pt x="73" y="82"/>
                  <a:pt x="73" y="82"/>
                </a:cubicBezTo>
                <a:cubicBezTo>
                  <a:pt x="76" y="38"/>
                  <a:pt x="76" y="38"/>
                  <a:pt x="76" y="38"/>
                </a:cubicBezTo>
                <a:cubicBezTo>
                  <a:pt x="6" y="38"/>
                  <a:pt x="6" y="38"/>
                  <a:pt x="6" y="38"/>
                </a:cubicBezTo>
                <a:lnTo>
                  <a:pt x="9" y="82"/>
                </a:lnTo>
                <a:close/>
                <a:moveTo>
                  <a:pt x="56" y="54"/>
                </a:moveTo>
                <a:cubicBezTo>
                  <a:pt x="56" y="52"/>
                  <a:pt x="58" y="51"/>
                  <a:pt x="59" y="51"/>
                </a:cubicBezTo>
                <a:cubicBezTo>
                  <a:pt x="61" y="51"/>
                  <a:pt x="62" y="52"/>
                  <a:pt x="62" y="54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3"/>
                  <a:pt x="61" y="74"/>
                  <a:pt x="59" y="74"/>
                </a:cubicBezTo>
                <a:cubicBezTo>
                  <a:pt x="58" y="74"/>
                  <a:pt x="56" y="73"/>
                  <a:pt x="56" y="71"/>
                </a:cubicBezTo>
                <a:lnTo>
                  <a:pt x="56" y="54"/>
                </a:lnTo>
                <a:close/>
                <a:moveTo>
                  <a:pt x="44" y="54"/>
                </a:moveTo>
                <a:cubicBezTo>
                  <a:pt x="44" y="52"/>
                  <a:pt x="46" y="51"/>
                  <a:pt x="47" y="51"/>
                </a:cubicBezTo>
                <a:cubicBezTo>
                  <a:pt x="49" y="51"/>
                  <a:pt x="50" y="52"/>
                  <a:pt x="50" y="54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3"/>
                  <a:pt x="49" y="74"/>
                  <a:pt x="47" y="74"/>
                </a:cubicBezTo>
                <a:cubicBezTo>
                  <a:pt x="46" y="74"/>
                  <a:pt x="44" y="73"/>
                  <a:pt x="44" y="71"/>
                </a:cubicBezTo>
                <a:lnTo>
                  <a:pt x="44" y="54"/>
                </a:lnTo>
                <a:close/>
                <a:moveTo>
                  <a:pt x="32" y="54"/>
                </a:moveTo>
                <a:cubicBezTo>
                  <a:pt x="32" y="52"/>
                  <a:pt x="33" y="51"/>
                  <a:pt x="35" y="51"/>
                </a:cubicBezTo>
                <a:cubicBezTo>
                  <a:pt x="37" y="51"/>
                  <a:pt x="38" y="52"/>
                  <a:pt x="38" y="54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3"/>
                  <a:pt x="37" y="74"/>
                  <a:pt x="35" y="74"/>
                </a:cubicBezTo>
                <a:cubicBezTo>
                  <a:pt x="33" y="74"/>
                  <a:pt x="32" y="73"/>
                  <a:pt x="32" y="71"/>
                </a:cubicBezTo>
                <a:lnTo>
                  <a:pt x="32" y="54"/>
                </a:lnTo>
                <a:close/>
                <a:moveTo>
                  <a:pt x="20" y="54"/>
                </a:moveTo>
                <a:cubicBezTo>
                  <a:pt x="20" y="52"/>
                  <a:pt x="21" y="51"/>
                  <a:pt x="23" y="51"/>
                </a:cubicBezTo>
                <a:cubicBezTo>
                  <a:pt x="24" y="51"/>
                  <a:pt x="26" y="52"/>
                  <a:pt x="26" y="54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3"/>
                  <a:pt x="24" y="74"/>
                  <a:pt x="23" y="74"/>
                </a:cubicBezTo>
                <a:cubicBezTo>
                  <a:pt x="21" y="74"/>
                  <a:pt x="20" y="73"/>
                  <a:pt x="20" y="71"/>
                </a:cubicBezTo>
                <a:lnTo>
                  <a:pt x="20" y="54"/>
                </a:lnTo>
                <a:close/>
                <a:moveTo>
                  <a:pt x="74" y="20"/>
                </a:moveTo>
                <a:cubicBezTo>
                  <a:pt x="59" y="20"/>
                  <a:pt x="59" y="20"/>
                  <a:pt x="59" y="20"/>
                </a:cubicBezTo>
                <a:cubicBezTo>
                  <a:pt x="66" y="10"/>
                  <a:pt x="66" y="10"/>
                  <a:pt x="66" y="10"/>
                </a:cubicBezTo>
                <a:cubicBezTo>
                  <a:pt x="67" y="7"/>
                  <a:pt x="66" y="3"/>
                  <a:pt x="64" y="2"/>
                </a:cubicBezTo>
                <a:cubicBezTo>
                  <a:pt x="61" y="0"/>
                  <a:pt x="57" y="1"/>
                  <a:pt x="56" y="4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20"/>
                  <a:pt x="46" y="20"/>
                  <a:pt x="4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5" y="20"/>
                  <a:pt x="35" y="19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1"/>
                  <a:pt x="21" y="0"/>
                  <a:pt x="18" y="2"/>
                </a:cubicBezTo>
                <a:cubicBezTo>
                  <a:pt x="16" y="3"/>
                  <a:pt x="15" y="7"/>
                  <a:pt x="16" y="10"/>
                </a:cubicBezTo>
                <a:cubicBezTo>
                  <a:pt x="22" y="20"/>
                  <a:pt x="22" y="20"/>
                  <a:pt x="22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32"/>
                  <a:pt x="3" y="35"/>
                  <a:pt x="7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8" y="35"/>
                  <a:pt x="82" y="32"/>
                  <a:pt x="82" y="28"/>
                </a:cubicBezTo>
                <a:cubicBezTo>
                  <a:pt x="82" y="24"/>
                  <a:pt x="78" y="20"/>
                  <a:pt x="74" y="20"/>
                </a:cubicBezTo>
                <a:close/>
              </a:path>
            </a:pathLst>
          </a:custGeom>
          <a:solidFill>
            <a:srgbClr val="005D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8"/>
          <p:cNvSpPr>
            <a:spLocks noEditPoints="1"/>
          </p:cNvSpPr>
          <p:nvPr/>
        </p:nvSpPr>
        <p:spPr bwMode="auto">
          <a:xfrm>
            <a:off x="5649367" y="2421002"/>
            <a:ext cx="657151" cy="706905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rgbClr val="005D7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111"/>
          <p:cNvSpPr>
            <a:spLocks noEditPoints="1"/>
          </p:cNvSpPr>
          <p:nvPr/>
        </p:nvSpPr>
        <p:spPr bwMode="auto">
          <a:xfrm>
            <a:off x="8877043" y="2378810"/>
            <a:ext cx="753543" cy="749097"/>
          </a:xfrm>
          <a:custGeom>
            <a:avLst/>
            <a:gdLst>
              <a:gd name="T0" fmla="*/ 114 w 127"/>
              <a:gd name="T1" fmla="*/ 59 h 126"/>
              <a:gd name="T2" fmla="*/ 105 w 127"/>
              <a:gd name="T3" fmla="*/ 61 h 126"/>
              <a:gd name="T4" fmla="*/ 98 w 127"/>
              <a:gd name="T5" fmla="*/ 31 h 126"/>
              <a:gd name="T6" fmla="*/ 108 w 127"/>
              <a:gd name="T7" fmla="*/ 23 h 126"/>
              <a:gd name="T8" fmla="*/ 103 w 127"/>
              <a:gd name="T9" fmla="*/ 18 h 126"/>
              <a:gd name="T10" fmla="*/ 95 w 127"/>
              <a:gd name="T11" fmla="*/ 28 h 126"/>
              <a:gd name="T12" fmla="*/ 65 w 127"/>
              <a:gd name="T13" fmla="*/ 21 h 126"/>
              <a:gd name="T14" fmla="*/ 67 w 127"/>
              <a:gd name="T15" fmla="*/ 12 h 126"/>
              <a:gd name="T16" fmla="*/ 63 w 127"/>
              <a:gd name="T17" fmla="*/ 0 h 126"/>
              <a:gd name="T18" fmla="*/ 59 w 127"/>
              <a:gd name="T19" fmla="*/ 12 h 126"/>
              <a:gd name="T20" fmla="*/ 61 w 127"/>
              <a:gd name="T21" fmla="*/ 21 h 126"/>
              <a:gd name="T22" fmla="*/ 31 w 127"/>
              <a:gd name="T23" fmla="*/ 28 h 126"/>
              <a:gd name="T24" fmla="*/ 24 w 127"/>
              <a:gd name="T25" fmla="*/ 18 h 126"/>
              <a:gd name="T26" fmla="*/ 19 w 127"/>
              <a:gd name="T27" fmla="*/ 23 h 126"/>
              <a:gd name="T28" fmla="*/ 28 w 127"/>
              <a:gd name="T29" fmla="*/ 31 h 126"/>
              <a:gd name="T30" fmla="*/ 22 w 127"/>
              <a:gd name="T31" fmla="*/ 61 h 126"/>
              <a:gd name="T32" fmla="*/ 13 w 127"/>
              <a:gd name="T33" fmla="*/ 59 h 126"/>
              <a:gd name="T34" fmla="*/ 0 w 127"/>
              <a:gd name="T35" fmla="*/ 63 h 126"/>
              <a:gd name="T36" fmla="*/ 13 w 127"/>
              <a:gd name="T37" fmla="*/ 67 h 126"/>
              <a:gd name="T38" fmla="*/ 22 w 127"/>
              <a:gd name="T39" fmla="*/ 65 h 126"/>
              <a:gd name="T40" fmla="*/ 28 w 127"/>
              <a:gd name="T41" fmla="*/ 95 h 126"/>
              <a:gd name="T42" fmla="*/ 18 w 127"/>
              <a:gd name="T43" fmla="*/ 102 h 126"/>
              <a:gd name="T44" fmla="*/ 24 w 127"/>
              <a:gd name="T45" fmla="*/ 108 h 126"/>
              <a:gd name="T46" fmla="*/ 31 w 127"/>
              <a:gd name="T47" fmla="*/ 98 h 126"/>
              <a:gd name="T48" fmla="*/ 61 w 127"/>
              <a:gd name="T49" fmla="*/ 105 h 126"/>
              <a:gd name="T50" fmla="*/ 59 w 127"/>
              <a:gd name="T51" fmla="*/ 113 h 126"/>
              <a:gd name="T52" fmla="*/ 63 w 127"/>
              <a:gd name="T53" fmla="*/ 126 h 126"/>
              <a:gd name="T54" fmla="*/ 67 w 127"/>
              <a:gd name="T55" fmla="*/ 113 h 126"/>
              <a:gd name="T56" fmla="*/ 65 w 127"/>
              <a:gd name="T57" fmla="*/ 105 h 126"/>
              <a:gd name="T58" fmla="*/ 95 w 127"/>
              <a:gd name="T59" fmla="*/ 98 h 126"/>
              <a:gd name="T60" fmla="*/ 103 w 127"/>
              <a:gd name="T61" fmla="*/ 108 h 126"/>
              <a:gd name="T62" fmla="*/ 108 w 127"/>
              <a:gd name="T63" fmla="*/ 102 h 126"/>
              <a:gd name="T64" fmla="*/ 99 w 127"/>
              <a:gd name="T65" fmla="*/ 95 h 126"/>
              <a:gd name="T66" fmla="*/ 105 w 127"/>
              <a:gd name="T67" fmla="*/ 65 h 126"/>
              <a:gd name="T68" fmla="*/ 114 w 127"/>
              <a:gd name="T69" fmla="*/ 67 h 126"/>
              <a:gd name="T70" fmla="*/ 127 w 127"/>
              <a:gd name="T71" fmla="*/ 63 h 126"/>
              <a:gd name="T72" fmla="*/ 99 w 127"/>
              <a:gd name="T73" fmla="*/ 61 h 126"/>
              <a:gd name="T74" fmla="*/ 90 w 127"/>
              <a:gd name="T75" fmla="*/ 39 h 126"/>
              <a:gd name="T76" fmla="*/ 87 w 127"/>
              <a:gd name="T77" fmla="*/ 36 h 126"/>
              <a:gd name="T78" fmla="*/ 65 w 127"/>
              <a:gd name="T79" fmla="*/ 27 h 126"/>
              <a:gd name="T80" fmla="*/ 61 w 127"/>
              <a:gd name="T81" fmla="*/ 27 h 126"/>
              <a:gd name="T82" fmla="*/ 40 w 127"/>
              <a:gd name="T83" fmla="*/ 36 h 126"/>
              <a:gd name="T84" fmla="*/ 36 w 127"/>
              <a:gd name="T85" fmla="*/ 39 h 126"/>
              <a:gd name="T86" fmla="*/ 28 w 127"/>
              <a:gd name="T87" fmla="*/ 61 h 126"/>
              <a:gd name="T88" fmla="*/ 28 w 127"/>
              <a:gd name="T89" fmla="*/ 65 h 126"/>
              <a:gd name="T90" fmla="*/ 36 w 127"/>
              <a:gd name="T91" fmla="*/ 86 h 126"/>
              <a:gd name="T92" fmla="*/ 40 w 127"/>
              <a:gd name="T93" fmla="*/ 90 h 126"/>
              <a:gd name="T94" fmla="*/ 61 w 127"/>
              <a:gd name="T95" fmla="*/ 99 h 126"/>
              <a:gd name="T96" fmla="*/ 65 w 127"/>
              <a:gd name="T97" fmla="*/ 99 h 126"/>
              <a:gd name="T98" fmla="*/ 87 w 127"/>
              <a:gd name="T99" fmla="*/ 90 h 126"/>
              <a:gd name="T100" fmla="*/ 90 w 127"/>
              <a:gd name="T101" fmla="*/ 86 h 126"/>
              <a:gd name="T102" fmla="*/ 99 w 127"/>
              <a:gd name="T103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7" h="126">
                <a:moveTo>
                  <a:pt x="123" y="59"/>
                </a:moveTo>
                <a:cubicBezTo>
                  <a:pt x="114" y="59"/>
                  <a:pt x="114" y="59"/>
                  <a:pt x="114" y="59"/>
                </a:cubicBezTo>
                <a:cubicBezTo>
                  <a:pt x="113" y="59"/>
                  <a:pt x="111" y="60"/>
                  <a:pt x="111" y="61"/>
                </a:cubicBezTo>
                <a:cubicBezTo>
                  <a:pt x="105" y="61"/>
                  <a:pt x="105" y="61"/>
                  <a:pt x="105" y="61"/>
                </a:cubicBezTo>
                <a:cubicBezTo>
                  <a:pt x="104" y="51"/>
                  <a:pt x="100" y="42"/>
                  <a:pt x="94" y="35"/>
                </a:cubicBezTo>
                <a:cubicBezTo>
                  <a:pt x="98" y="31"/>
                  <a:pt x="98" y="31"/>
                  <a:pt x="98" y="31"/>
                </a:cubicBezTo>
                <a:cubicBezTo>
                  <a:pt x="100" y="31"/>
                  <a:pt x="101" y="31"/>
                  <a:pt x="102" y="30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10" y="22"/>
                  <a:pt x="110" y="19"/>
                  <a:pt x="108" y="18"/>
                </a:cubicBezTo>
                <a:cubicBezTo>
                  <a:pt x="107" y="16"/>
                  <a:pt x="104" y="16"/>
                  <a:pt x="103" y="18"/>
                </a:cubicBezTo>
                <a:cubicBezTo>
                  <a:pt x="96" y="24"/>
                  <a:pt x="96" y="24"/>
                  <a:pt x="96" y="24"/>
                </a:cubicBezTo>
                <a:cubicBezTo>
                  <a:pt x="95" y="25"/>
                  <a:pt x="95" y="26"/>
                  <a:pt x="95" y="28"/>
                </a:cubicBezTo>
                <a:cubicBezTo>
                  <a:pt x="91" y="32"/>
                  <a:pt x="91" y="32"/>
                  <a:pt x="91" y="32"/>
                </a:cubicBezTo>
                <a:cubicBezTo>
                  <a:pt x="84" y="26"/>
                  <a:pt x="75" y="22"/>
                  <a:pt x="65" y="21"/>
                </a:cubicBezTo>
                <a:cubicBezTo>
                  <a:pt x="65" y="15"/>
                  <a:pt x="65" y="15"/>
                  <a:pt x="65" y="15"/>
                </a:cubicBezTo>
                <a:cubicBezTo>
                  <a:pt x="66" y="15"/>
                  <a:pt x="67" y="14"/>
                  <a:pt x="67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61" y="0"/>
                  <a:pt x="59" y="1"/>
                  <a:pt x="59" y="3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4"/>
                  <a:pt x="60" y="15"/>
                  <a:pt x="61" y="15"/>
                </a:cubicBezTo>
                <a:cubicBezTo>
                  <a:pt x="61" y="21"/>
                  <a:pt x="61" y="21"/>
                  <a:pt x="61" y="21"/>
                </a:cubicBezTo>
                <a:cubicBezTo>
                  <a:pt x="51" y="22"/>
                  <a:pt x="42" y="26"/>
                  <a:pt x="35" y="32"/>
                </a:cubicBezTo>
                <a:cubicBezTo>
                  <a:pt x="31" y="28"/>
                  <a:pt x="31" y="28"/>
                  <a:pt x="31" y="28"/>
                </a:cubicBezTo>
                <a:cubicBezTo>
                  <a:pt x="32" y="27"/>
                  <a:pt x="31" y="25"/>
                  <a:pt x="30" y="25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7"/>
                  <a:pt x="20" y="17"/>
                  <a:pt x="19" y="18"/>
                </a:cubicBezTo>
                <a:cubicBezTo>
                  <a:pt x="17" y="20"/>
                  <a:pt x="17" y="22"/>
                  <a:pt x="19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7" y="31"/>
                  <a:pt x="28" y="31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2"/>
                  <a:pt x="22" y="51"/>
                  <a:pt x="22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0"/>
                  <a:pt x="14" y="59"/>
                  <a:pt x="13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2" y="59"/>
                  <a:pt x="0" y="61"/>
                  <a:pt x="0" y="63"/>
                </a:cubicBezTo>
                <a:cubicBezTo>
                  <a:pt x="0" y="65"/>
                  <a:pt x="2" y="67"/>
                  <a:pt x="4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67"/>
                  <a:pt x="15" y="66"/>
                  <a:pt x="16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75"/>
                  <a:pt x="26" y="84"/>
                  <a:pt x="32" y="91"/>
                </a:cubicBezTo>
                <a:cubicBezTo>
                  <a:pt x="28" y="95"/>
                  <a:pt x="28" y="95"/>
                  <a:pt x="28" y="95"/>
                </a:cubicBezTo>
                <a:cubicBezTo>
                  <a:pt x="27" y="95"/>
                  <a:pt x="26" y="95"/>
                  <a:pt x="25" y="96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7" y="104"/>
                  <a:pt x="17" y="106"/>
                  <a:pt x="18" y="108"/>
                </a:cubicBezTo>
                <a:cubicBezTo>
                  <a:pt x="20" y="109"/>
                  <a:pt x="22" y="109"/>
                  <a:pt x="24" y="108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1" y="100"/>
                  <a:pt x="31" y="99"/>
                  <a:pt x="31" y="98"/>
                </a:cubicBezTo>
                <a:cubicBezTo>
                  <a:pt x="35" y="94"/>
                  <a:pt x="35" y="94"/>
                  <a:pt x="35" y="94"/>
                </a:cubicBezTo>
                <a:cubicBezTo>
                  <a:pt x="42" y="100"/>
                  <a:pt x="51" y="104"/>
                  <a:pt x="61" y="105"/>
                </a:cubicBezTo>
                <a:cubicBezTo>
                  <a:pt x="61" y="110"/>
                  <a:pt x="61" y="110"/>
                  <a:pt x="61" y="110"/>
                </a:cubicBezTo>
                <a:cubicBezTo>
                  <a:pt x="60" y="111"/>
                  <a:pt x="59" y="112"/>
                  <a:pt x="59" y="113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59" y="125"/>
                  <a:pt x="61" y="126"/>
                  <a:pt x="63" y="126"/>
                </a:cubicBezTo>
                <a:cubicBezTo>
                  <a:pt x="65" y="126"/>
                  <a:pt x="67" y="125"/>
                  <a:pt x="67" y="12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7" y="112"/>
                  <a:pt x="66" y="111"/>
                  <a:pt x="65" y="110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5" y="104"/>
                  <a:pt x="84" y="100"/>
                  <a:pt x="91" y="94"/>
                </a:cubicBezTo>
                <a:cubicBezTo>
                  <a:pt x="95" y="98"/>
                  <a:pt x="95" y="98"/>
                  <a:pt x="95" y="98"/>
                </a:cubicBezTo>
                <a:cubicBezTo>
                  <a:pt x="95" y="99"/>
                  <a:pt x="96" y="100"/>
                  <a:pt x="96" y="10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4" y="109"/>
                  <a:pt x="107" y="109"/>
                  <a:pt x="108" y="108"/>
                </a:cubicBezTo>
                <a:cubicBezTo>
                  <a:pt x="110" y="106"/>
                  <a:pt x="110" y="104"/>
                  <a:pt x="108" y="102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5"/>
                  <a:pt x="100" y="95"/>
                  <a:pt x="99" y="95"/>
                </a:cubicBezTo>
                <a:cubicBezTo>
                  <a:pt x="94" y="91"/>
                  <a:pt x="94" y="91"/>
                  <a:pt x="94" y="91"/>
                </a:cubicBezTo>
                <a:cubicBezTo>
                  <a:pt x="100" y="84"/>
                  <a:pt x="104" y="75"/>
                  <a:pt x="105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2" y="66"/>
                  <a:pt x="113" y="67"/>
                  <a:pt x="114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5" y="67"/>
                  <a:pt x="127" y="65"/>
                  <a:pt x="127" y="63"/>
                </a:cubicBezTo>
                <a:cubicBezTo>
                  <a:pt x="127" y="61"/>
                  <a:pt x="125" y="59"/>
                  <a:pt x="123" y="59"/>
                </a:cubicBezTo>
                <a:close/>
                <a:moveTo>
                  <a:pt x="99" y="61"/>
                </a:moveTo>
                <a:cubicBezTo>
                  <a:pt x="69" y="61"/>
                  <a:pt x="69" y="61"/>
                  <a:pt x="69" y="61"/>
                </a:cubicBezTo>
                <a:cubicBezTo>
                  <a:pt x="90" y="39"/>
                  <a:pt x="90" y="39"/>
                  <a:pt x="90" y="39"/>
                </a:cubicBezTo>
                <a:cubicBezTo>
                  <a:pt x="95" y="45"/>
                  <a:pt x="98" y="52"/>
                  <a:pt x="99" y="61"/>
                </a:cubicBezTo>
                <a:close/>
                <a:moveTo>
                  <a:pt x="87" y="36"/>
                </a:moveTo>
                <a:cubicBezTo>
                  <a:pt x="65" y="57"/>
                  <a:pt x="65" y="57"/>
                  <a:pt x="65" y="57"/>
                </a:cubicBezTo>
                <a:cubicBezTo>
                  <a:pt x="65" y="27"/>
                  <a:pt x="65" y="27"/>
                  <a:pt x="65" y="27"/>
                </a:cubicBezTo>
                <a:cubicBezTo>
                  <a:pt x="74" y="28"/>
                  <a:pt x="81" y="31"/>
                  <a:pt x="87" y="36"/>
                </a:cubicBezTo>
                <a:close/>
                <a:moveTo>
                  <a:pt x="61" y="27"/>
                </a:moveTo>
                <a:cubicBezTo>
                  <a:pt x="61" y="57"/>
                  <a:pt x="61" y="57"/>
                  <a:pt x="61" y="57"/>
                </a:cubicBezTo>
                <a:cubicBezTo>
                  <a:pt x="40" y="36"/>
                  <a:pt x="40" y="36"/>
                  <a:pt x="40" y="36"/>
                </a:cubicBezTo>
                <a:cubicBezTo>
                  <a:pt x="45" y="31"/>
                  <a:pt x="53" y="28"/>
                  <a:pt x="61" y="27"/>
                </a:cubicBezTo>
                <a:close/>
                <a:moveTo>
                  <a:pt x="36" y="39"/>
                </a:moveTo>
                <a:cubicBezTo>
                  <a:pt x="58" y="61"/>
                  <a:pt x="58" y="61"/>
                  <a:pt x="5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52"/>
                  <a:pt x="31" y="45"/>
                  <a:pt x="36" y="39"/>
                </a:cubicBezTo>
                <a:close/>
                <a:moveTo>
                  <a:pt x="28" y="65"/>
                </a:moveTo>
                <a:cubicBezTo>
                  <a:pt x="58" y="65"/>
                  <a:pt x="58" y="65"/>
                  <a:pt x="58" y="65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81"/>
                  <a:pt x="28" y="73"/>
                  <a:pt x="28" y="65"/>
                </a:cubicBezTo>
                <a:close/>
                <a:moveTo>
                  <a:pt x="40" y="90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99"/>
                  <a:pt x="61" y="99"/>
                  <a:pt x="61" y="99"/>
                </a:cubicBezTo>
                <a:cubicBezTo>
                  <a:pt x="53" y="98"/>
                  <a:pt x="45" y="95"/>
                  <a:pt x="40" y="90"/>
                </a:cubicBezTo>
                <a:close/>
                <a:moveTo>
                  <a:pt x="65" y="99"/>
                </a:moveTo>
                <a:cubicBezTo>
                  <a:pt x="65" y="68"/>
                  <a:pt x="65" y="68"/>
                  <a:pt x="65" y="68"/>
                </a:cubicBezTo>
                <a:cubicBezTo>
                  <a:pt x="87" y="90"/>
                  <a:pt x="87" y="90"/>
                  <a:pt x="87" y="90"/>
                </a:cubicBezTo>
                <a:cubicBezTo>
                  <a:pt x="81" y="95"/>
                  <a:pt x="74" y="98"/>
                  <a:pt x="65" y="99"/>
                </a:cubicBezTo>
                <a:close/>
                <a:moveTo>
                  <a:pt x="90" y="86"/>
                </a:moveTo>
                <a:cubicBezTo>
                  <a:pt x="69" y="65"/>
                  <a:pt x="69" y="65"/>
                  <a:pt x="69" y="65"/>
                </a:cubicBezTo>
                <a:cubicBezTo>
                  <a:pt x="99" y="65"/>
                  <a:pt x="99" y="65"/>
                  <a:pt x="99" y="65"/>
                </a:cubicBezTo>
                <a:cubicBezTo>
                  <a:pt x="98" y="73"/>
                  <a:pt x="95" y="81"/>
                  <a:pt x="90" y="86"/>
                </a:cubicBezTo>
                <a:close/>
              </a:path>
            </a:pathLst>
          </a:custGeom>
          <a:solidFill>
            <a:srgbClr val="005D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408649" y="3571658"/>
            <a:ext cx="26421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TITTLE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65269" y="3571658"/>
            <a:ext cx="26421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TITTLE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44913" y="3557590"/>
            <a:ext cx="26421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TITTLE</a:t>
            </a:r>
            <a:endParaRPr lang="en-US" altLang="zh-CN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this day only and not tackle my whole life problem at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1875" r="23348" b="17291"/>
          <a:stretch>
            <a:fillRect/>
          </a:stretch>
        </p:blipFill>
        <p:spPr>
          <a:xfrm>
            <a:off x="5029581" y="864395"/>
            <a:ext cx="6500814" cy="4857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4062" y="2371374"/>
            <a:ext cx="5176909" cy="2419641"/>
          </a:xfrm>
          <a:prstGeom prst="rect">
            <a:avLst/>
          </a:prstGeom>
          <a:solidFill>
            <a:schemeClr val="bg1"/>
          </a:solidFill>
          <a:ln w="28575">
            <a:solidFill>
              <a:srgbClr val="346683"/>
            </a:solidFill>
          </a:ln>
          <a:effectLst>
            <a:outerShdw blurRad="50800" dist="762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62644" y="2872622"/>
            <a:ext cx="453974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Chart 14"/>
          <p:cNvGraphicFramePr/>
          <p:nvPr/>
        </p:nvGraphicFramePr>
        <p:xfrm>
          <a:off x="830215" y="1869630"/>
          <a:ext cx="4757387" cy="3109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17"/>
          <p:cNvSpPr/>
          <p:nvPr/>
        </p:nvSpPr>
        <p:spPr bwMode="auto">
          <a:xfrm>
            <a:off x="6264272" y="1869630"/>
            <a:ext cx="654111" cy="630309"/>
          </a:xfrm>
          <a:prstGeom prst="ellipse">
            <a:avLst/>
          </a:prstGeom>
          <a:solidFill>
            <a:srgbClr val="3D556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AutoShape 118"/>
          <p:cNvSpPr/>
          <p:nvPr/>
        </p:nvSpPr>
        <p:spPr bwMode="auto">
          <a:xfrm>
            <a:off x="6421177" y="2046046"/>
            <a:ext cx="326250" cy="270170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es-ES" sz="1100" dirty="0">
              <a:effectLst>
                <a:outerShdw blurRad="38100" dist="38100" dir="2700000" algn="tl">
                  <a:srgbClr val="000000"/>
                </a:outerShdw>
              </a:effectLst>
              <a:latin typeface="Lato"/>
              <a:cs typeface="Lato"/>
              <a:sym typeface="Gill Sans" charset="0"/>
            </a:endParaRPr>
          </a:p>
        </p:txBody>
      </p:sp>
      <p:sp>
        <p:nvSpPr>
          <p:cNvPr id="7" name="Oval 20"/>
          <p:cNvSpPr/>
          <p:nvPr/>
        </p:nvSpPr>
        <p:spPr bwMode="auto">
          <a:xfrm>
            <a:off x="6264272" y="3114235"/>
            <a:ext cx="654111" cy="630308"/>
          </a:xfrm>
          <a:prstGeom prst="ellipse">
            <a:avLst/>
          </a:prstGeom>
          <a:solidFill>
            <a:srgbClr val="3D556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" name="Group 21"/>
          <p:cNvGrpSpPr/>
          <p:nvPr/>
        </p:nvGrpSpPr>
        <p:grpSpPr>
          <a:xfrm>
            <a:off x="6390178" y="3293624"/>
            <a:ext cx="384109" cy="412694"/>
            <a:chOff x="-384177" y="-4075123"/>
            <a:chExt cx="4340227" cy="4838711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-384177" y="-4075123"/>
              <a:ext cx="3937005" cy="3898901"/>
            </a:xfrm>
            <a:custGeom>
              <a:avLst/>
              <a:gdLst>
                <a:gd name="T0" fmla="*/ 744 w 1047"/>
                <a:gd name="T1" fmla="*/ 26 h 1037"/>
                <a:gd name="T2" fmla="*/ 681 w 1047"/>
                <a:gd name="T3" fmla="*/ 0 h 1037"/>
                <a:gd name="T4" fmla="*/ 618 w 1047"/>
                <a:gd name="T5" fmla="*/ 26 h 1037"/>
                <a:gd name="T6" fmla="*/ 568 w 1047"/>
                <a:gd name="T7" fmla="*/ 77 h 1037"/>
                <a:gd name="T8" fmla="*/ 541 w 1047"/>
                <a:gd name="T9" fmla="*/ 140 h 1037"/>
                <a:gd name="T10" fmla="*/ 555 w 1047"/>
                <a:gd name="T11" fmla="*/ 187 h 1037"/>
                <a:gd name="T12" fmla="*/ 69 w 1047"/>
                <a:gd name="T13" fmla="*/ 382 h 1037"/>
                <a:gd name="T14" fmla="*/ 7 w 1047"/>
                <a:gd name="T15" fmla="*/ 460 h 1037"/>
                <a:gd name="T16" fmla="*/ 37 w 1047"/>
                <a:gd name="T17" fmla="*/ 556 h 1037"/>
                <a:gd name="T18" fmla="*/ 491 w 1047"/>
                <a:gd name="T19" fmla="*/ 1006 h 1037"/>
                <a:gd name="T20" fmla="*/ 565 w 1047"/>
                <a:gd name="T21" fmla="*/ 1037 h 1037"/>
                <a:gd name="T22" fmla="*/ 567 w 1047"/>
                <a:gd name="T23" fmla="*/ 1037 h 1037"/>
                <a:gd name="T24" fmla="*/ 589 w 1047"/>
                <a:gd name="T25" fmla="*/ 1035 h 1037"/>
                <a:gd name="T26" fmla="*/ 667 w 1047"/>
                <a:gd name="T27" fmla="*/ 969 h 1037"/>
                <a:gd name="T28" fmla="*/ 858 w 1047"/>
                <a:gd name="T29" fmla="*/ 491 h 1037"/>
                <a:gd name="T30" fmla="*/ 907 w 1047"/>
                <a:gd name="T31" fmla="*/ 506 h 1037"/>
                <a:gd name="T32" fmla="*/ 970 w 1047"/>
                <a:gd name="T33" fmla="*/ 480 h 1037"/>
                <a:gd name="T34" fmla="*/ 1020 w 1047"/>
                <a:gd name="T35" fmla="*/ 429 h 1037"/>
                <a:gd name="T36" fmla="*/ 1047 w 1047"/>
                <a:gd name="T37" fmla="*/ 366 h 1037"/>
                <a:gd name="T38" fmla="*/ 1021 w 1047"/>
                <a:gd name="T39" fmla="*/ 303 h 1037"/>
                <a:gd name="T40" fmla="*/ 744 w 1047"/>
                <a:gd name="T41" fmla="*/ 26 h 1037"/>
                <a:gd name="T42" fmla="*/ 601 w 1047"/>
                <a:gd name="T43" fmla="*/ 943 h 1037"/>
                <a:gd name="T44" fmla="*/ 575 w 1047"/>
                <a:gd name="T45" fmla="*/ 965 h 1037"/>
                <a:gd name="T46" fmla="*/ 566 w 1047"/>
                <a:gd name="T47" fmla="*/ 966 h 1037"/>
                <a:gd name="T48" fmla="*/ 542 w 1047"/>
                <a:gd name="T49" fmla="*/ 955 h 1037"/>
                <a:gd name="T50" fmla="*/ 87 w 1047"/>
                <a:gd name="T51" fmla="*/ 505 h 1037"/>
                <a:gd name="T52" fmla="*/ 77 w 1047"/>
                <a:gd name="T53" fmla="*/ 473 h 1037"/>
                <a:gd name="T54" fmla="*/ 98 w 1047"/>
                <a:gd name="T55" fmla="*/ 447 h 1037"/>
                <a:gd name="T56" fmla="*/ 320 w 1047"/>
                <a:gd name="T57" fmla="*/ 358 h 1037"/>
                <a:gd name="T58" fmla="*/ 770 w 1047"/>
                <a:gd name="T59" fmla="*/ 520 h 1037"/>
                <a:gd name="T60" fmla="*/ 601 w 1047"/>
                <a:gd name="T61" fmla="*/ 943 h 1037"/>
                <a:gd name="T62" fmla="*/ 970 w 1047"/>
                <a:gd name="T63" fmla="*/ 378 h 1037"/>
                <a:gd name="T64" fmla="*/ 919 w 1047"/>
                <a:gd name="T65" fmla="*/ 429 h 1037"/>
                <a:gd name="T66" fmla="*/ 894 w 1047"/>
                <a:gd name="T67" fmla="*/ 429 h 1037"/>
                <a:gd name="T68" fmla="*/ 831 w 1047"/>
                <a:gd name="T69" fmla="*/ 366 h 1037"/>
                <a:gd name="T70" fmla="*/ 780 w 1047"/>
                <a:gd name="T71" fmla="*/ 494 h 1037"/>
                <a:gd name="T72" fmla="*/ 784 w 1047"/>
                <a:gd name="T73" fmla="*/ 483 h 1037"/>
                <a:gd name="T74" fmla="*/ 468 w 1047"/>
                <a:gd name="T75" fmla="*/ 350 h 1037"/>
                <a:gd name="T76" fmla="*/ 376 w 1047"/>
                <a:gd name="T77" fmla="*/ 336 h 1037"/>
                <a:gd name="T78" fmla="*/ 679 w 1047"/>
                <a:gd name="T79" fmla="*/ 214 h 1037"/>
                <a:gd name="T80" fmla="*/ 618 w 1047"/>
                <a:gd name="T81" fmla="*/ 153 h 1037"/>
                <a:gd name="T82" fmla="*/ 618 w 1047"/>
                <a:gd name="T83" fmla="*/ 128 h 1037"/>
                <a:gd name="T84" fmla="*/ 669 w 1047"/>
                <a:gd name="T85" fmla="*/ 77 h 1037"/>
                <a:gd name="T86" fmla="*/ 694 w 1047"/>
                <a:gd name="T87" fmla="*/ 77 h 1037"/>
                <a:gd name="T88" fmla="*/ 970 w 1047"/>
                <a:gd name="T89" fmla="*/ 353 h 1037"/>
                <a:gd name="T90" fmla="*/ 970 w 1047"/>
                <a:gd name="T91" fmla="*/ 3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7" h="1037">
                  <a:moveTo>
                    <a:pt x="744" y="26"/>
                  </a:moveTo>
                  <a:cubicBezTo>
                    <a:pt x="727" y="10"/>
                    <a:pt x="705" y="0"/>
                    <a:pt x="681" y="0"/>
                  </a:cubicBezTo>
                  <a:cubicBezTo>
                    <a:pt x="657" y="0"/>
                    <a:pt x="635" y="10"/>
                    <a:pt x="618" y="26"/>
                  </a:cubicBezTo>
                  <a:cubicBezTo>
                    <a:pt x="568" y="77"/>
                    <a:pt x="568" y="77"/>
                    <a:pt x="568" y="77"/>
                  </a:cubicBezTo>
                  <a:cubicBezTo>
                    <a:pt x="551" y="94"/>
                    <a:pt x="541" y="116"/>
                    <a:pt x="541" y="140"/>
                  </a:cubicBezTo>
                  <a:cubicBezTo>
                    <a:pt x="541" y="157"/>
                    <a:pt x="546" y="173"/>
                    <a:pt x="555" y="187"/>
                  </a:cubicBezTo>
                  <a:cubicBezTo>
                    <a:pt x="69" y="382"/>
                    <a:pt x="69" y="382"/>
                    <a:pt x="69" y="382"/>
                  </a:cubicBezTo>
                  <a:cubicBezTo>
                    <a:pt x="37" y="396"/>
                    <a:pt x="13" y="425"/>
                    <a:pt x="7" y="460"/>
                  </a:cubicBezTo>
                  <a:cubicBezTo>
                    <a:pt x="0" y="495"/>
                    <a:pt x="11" y="531"/>
                    <a:pt x="37" y="556"/>
                  </a:cubicBezTo>
                  <a:cubicBezTo>
                    <a:pt x="491" y="1006"/>
                    <a:pt x="491" y="1006"/>
                    <a:pt x="491" y="1006"/>
                  </a:cubicBezTo>
                  <a:cubicBezTo>
                    <a:pt x="511" y="1025"/>
                    <a:pt x="537" y="1036"/>
                    <a:pt x="565" y="1037"/>
                  </a:cubicBezTo>
                  <a:cubicBezTo>
                    <a:pt x="565" y="1037"/>
                    <a:pt x="567" y="1037"/>
                    <a:pt x="567" y="1037"/>
                  </a:cubicBezTo>
                  <a:cubicBezTo>
                    <a:pt x="575" y="1037"/>
                    <a:pt x="582" y="1036"/>
                    <a:pt x="589" y="1035"/>
                  </a:cubicBezTo>
                  <a:cubicBezTo>
                    <a:pt x="625" y="1027"/>
                    <a:pt x="654" y="1003"/>
                    <a:pt x="667" y="969"/>
                  </a:cubicBezTo>
                  <a:cubicBezTo>
                    <a:pt x="858" y="491"/>
                    <a:pt x="858" y="491"/>
                    <a:pt x="858" y="491"/>
                  </a:cubicBezTo>
                  <a:cubicBezTo>
                    <a:pt x="872" y="501"/>
                    <a:pt x="889" y="506"/>
                    <a:pt x="907" y="506"/>
                  </a:cubicBezTo>
                  <a:cubicBezTo>
                    <a:pt x="931" y="506"/>
                    <a:pt x="953" y="496"/>
                    <a:pt x="970" y="480"/>
                  </a:cubicBezTo>
                  <a:cubicBezTo>
                    <a:pt x="1020" y="429"/>
                    <a:pt x="1020" y="429"/>
                    <a:pt x="1020" y="429"/>
                  </a:cubicBezTo>
                  <a:cubicBezTo>
                    <a:pt x="1037" y="412"/>
                    <a:pt x="1047" y="390"/>
                    <a:pt x="1047" y="366"/>
                  </a:cubicBezTo>
                  <a:cubicBezTo>
                    <a:pt x="1047" y="342"/>
                    <a:pt x="1037" y="319"/>
                    <a:pt x="1021" y="303"/>
                  </a:cubicBezTo>
                  <a:lnTo>
                    <a:pt x="744" y="26"/>
                  </a:lnTo>
                  <a:close/>
                  <a:moveTo>
                    <a:pt x="601" y="943"/>
                  </a:moveTo>
                  <a:cubicBezTo>
                    <a:pt x="596" y="954"/>
                    <a:pt x="586" y="962"/>
                    <a:pt x="575" y="965"/>
                  </a:cubicBezTo>
                  <a:cubicBezTo>
                    <a:pt x="572" y="965"/>
                    <a:pt x="569" y="966"/>
                    <a:pt x="566" y="966"/>
                  </a:cubicBezTo>
                  <a:cubicBezTo>
                    <a:pt x="557" y="965"/>
                    <a:pt x="549" y="962"/>
                    <a:pt x="542" y="955"/>
                  </a:cubicBezTo>
                  <a:cubicBezTo>
                    <a:pt x="87" y="505"/>
                    <a:pt x="87" y="505"/>
                    <a:pt x="87" y="505"/>
                  </a:cubicBezTo>
                  <a:cubicBezTo>
                    <a:pt x="79" y="497"/>
                    <a:pt x="75" y="485"/>
                    <a:pt x="77" y="473"/>
                  </a:cubicBezTo>
                  <a:cubicBezTo>
                    <a:pt x="79" y="462"/>
                    <a:pt x="87" y="452"/>
                    <a:pt x="98" y="447"/>
                  </a:cubicBezTo>
                  <a:cubicBezTo>
                    <a:pt x="320" y="358"/>
                    <a:pt x="320" y="358"/>
                    <a:pt x="320" y="358"/>
                  </a:cubicBezTo>
                  <a:cubicBezTo>
                    <a:pt x="470" y="408"/>
                    <a:pt x="620" y="360"/>
                    <a:pt x="770" y="520"/>
                  </a:cubicBezTo>
                  <a:lnTo>
                    <a:pt x="601" y="943"/>
                  </a:lnTo>
                  <a:close/>
                  <a:moveTo>
                    <a:pt x="970" y="378"/>
                  </a:moveTo>
                  <a:cubicBezTo>
                    <a:pt x="919" y="429"/>
                    <a:pt x="919" y="429"/>
                    <a:pt x="919" y="429"/>
                  </a:cubicBezTo>
                  <a:cubicBezTo>
                    <a:pt x="912" y="436"/>
                    <a:pt x="901" y="436"/>
                    <a:pt x="894" y="429"/>
                  </a:cubicBezTo>
                  <a:cubicBezTo>
                    <a:pt x="831" y="366"/>
                    <a:pt x="831" y="366"/>
                    <a:pt x="831" y="366"/>
                  </a:cubicBezTo>
                  <a:cubicBezTo>
                    <a:pt x="780" y="494"/>
                    <a:pt x="780" y="494"/>
                    <a:pt x="780" y="494"/>
                  </a:cubicBezTo>
                  <a:cubicBezTo>
                    <a:pt x="784" y="483"/>
                    <a:pt x="784" y="483"/>
                    <a:pt x="784" y="483"/>
                  </a:cubicBezTo>
                  <a:cubicBezTo>
                    <a:pt x="676" y="376"/>
                    <a:pt x="567" y="362"/>
                    <a:pt x="468" y="350"/>
                  </a:cubicBezTo>
                  <a:cubicBezTo>
                    <a:pt x="437" y="346"/>
                    <a:pt x="406" y="342"/>
                    <a:pt x="376" y="336"/>
                  </a:cubicBezTo>
                  <a:cubicBezTo>
                    <a:pt x="679" y="214"/>
                    <a:pt x="679" y="214"/>
                    <a:pt x="679" y="214"/>
                  </a:cubicBezTo>
                  <a:cubicBezTo>
                    <a:pt x="618" y="153"/>
                    <a:pt x="618" y="153"/>
                    <a:pt x="618" y="153"/>
                  </a:cubicBezTo>
                  <a:cubicBezTo>
                    <a:pt x="611" y="146"/>
                    <a:pt x="611" y="135"/>
                    <a:pt x="618" y="128"/>
                  </a:cubicBezTo>
                  <a:cubicBezTo>
                    <a:pt x="669" y="77"/>
                    <a:pt x="669" y="77"/>
                    <a:pt x="669" y="77"/>
                  </a:cubicBezTo>
                  <a:cubicBezTo>
                    <a:pt x="676" y="70"/>
                    <a:pt x="687" y="70"/>
                    <a:pt x="694" y="77"/>
                  </a:cubicBezTo>
                  <a:cubicBezTo>
                    <a:pt x="970" y="353"/>
                    <a:pt x="970" y="353"/>
                    <a:pt x="970" y="353"/>
                  </a:cubicBezTo>
                  <a:cubicBezTo>
                    <a:pt x="977" y="360"/>
                    <a:pt x="977" y="372"/>
                    <a:pt x="970" y="3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微软雅黑" panose="020B0503020204020204" pitchFamily="34" charset="-122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536700" y="-311150"/>
              <a:ext cx="669925" cy="673100"/>
            </a:xfrm>
            <a:custGeom>
              <a:avLst/>
              <a:gdLst>
                <a:gd name="T0" fmla="*/ 89 w 178"/>
                <a:gd name="T1" fmla="*/ 179 h 179"/>
                <a:gd name="T2" fmla="*/ 178 w 178"/>
                <a:gd name="T3" fmla="*/ 89 h 179"/>
                <a:gd name="T4" fmla="*/ 89 w 178"/>
                <a:gd name="T5" fmla="*/ 0 h 179"/>
                <a:gd name="T6" fmla="*/ 0 w 178"/>
                <a:gd name="T7" fmla="*/ 89 h 179"/>
                <a:gd name="T8" fmla="*/ 89 w 178"/>
                <a:gd name="T9" fmla="*/ 179 h 179"/>
                <a:gd name="T10" fmla="*/ 89 w 178"/>
                <a:gd name="T11" fmla="*/ 36 h 179"/>
                <a:gd name="T12" fmla="*/ 143 w 178"/>
                <a:gd name="T13" fmla="*/ 89 h 179"/>
                <a:gd name="T14" fmla="*/ 89 w 178"/>
                <a:gd name="T15" fmla="*/ 143 h 179"/>
                <a:gd name="T16" fmla="*/ 35 w 178"/>
                <a:gd name="T17" fmla="*/ 89 h 179"/>
                <a:gd name="T18" fmla="*/ 89 w 178"/>
                <a:gd name="T19" fmla="*/ 3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9">
                  <a:moveTo>
                    <a:pt x="89" y="179"/>
                  </a:moveTo>
                  <a:cubicBezTo>
                    <a:pt x="138" y="179"/>
                    <a:pt x="178" y="139"/>
                    <a:pt x="178" y="89"/>
                  </a:cubicBezTo>
                  <a:cubicBezTo>
                    <a:pt x="178" y="40"/>
                    <a:pt x="138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139"/>
                    <a:pt x="40" y="179"/>
                    <a:pt x="89" y="179"/>
                  </a:cubicBezTo>
                  <a:close/>
                  <a:moveTo>
                    <a:pt x="89" y="36"/>
                  </a:moveTo>
                  <a:cubicBezTo>
                    <a:pt x="119" y="36"/>
                    <a:pt x="143" y="60"/>
                    <a:pt x="143" y="89"/>
                  </a:cubicBezTo>
                  <a:cubicBezTo>
                    <a:pt x="143" y="119"/>
                    <a:pt x="119" y="143"/>
                    <a:pt x="89" y="143"/>
                  </a:cubicBezTo>
                  <a:cubicBezTo>
                    <a:pt x="59" y="143"/>
                    <a:pt x="35" y="119"/>
                    <a:pt x="35" y="89"/>
                  </a:cubicBezTo>
                  <a:cubicBezTo>
                    <a:pt x="35" y="60"/>
                    <a:pt x="59" y="36"/>
                    <a:pt x="8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3282950" y="-2462213"/>
              <a:ext cx="673100" cy="673100"/>
            </a:xfrm>
            <a:custGeom>
              <a:avLst/>
              <a:gdLst>
                <a:gd name="T0" fmla="*/ 90 w 179"/>
                <a:gd name="T1" fmla="*/ 0 h 179"/>
                <a:gd name="T2" fmla="*/ 0 w 179"/>
                <a:gd name="T3" fmla="*/ 89 h 179"/>
                <a:gd name="T4" fmla="*/ 90 w 179"/>
                <a:gd name="T5" fmla="*/ 179 h 179"/>
                <a:gd name="T6" fmla="*/ 179 w 179"/>
                <a:gd name="T7" fmla="*/ 89 h 179"/>
                <a:gd name="T8" fmla="*/ 90 w 179"/>
                <a:gd name="T9" fmla="*/ 0 h 179"/>
                <a:gd name="T10" fmla="*/ 90 w 179"/>
                <a:gd name="T11" fmla="*/ 143 h 179"/>
                <a:gd name="T12" fmla="*/ 36 w 179"/>
                <a:gd name="T13" fmla="*/ 89 h 179"/>
                <a:gd name="T14" fmla="*/ 90 w 179"/>
                <a:gd name="T15" fmla="*/ 36 h 179"/>
                <a:gd name="T16" fmla="*/ 143 w 179"/>
                <a:gd name="T17" fmla="*/ 89 h 179"/>
                <a:gd name="T18" fmla="*/ 90 w 179"/>
                <a:gd name="T19" fmla="*/ 14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79">
                  <a:moveTo>
                    <a:pt x="90" y="0"/>
                  </a:moveTo>
                  <a:cubicBezTo>
                    <a:pt x="40" y="0"/>
                    <a:pt x="0" y="40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  <a:moveTo>
                    <a:pt x="90" y="143"/>
                  </a:moveTo>
                  <a:cubicBezTo>
                    <a:pt x="60" y="143"/>
                    <a:pt x="36" y="119"/>
                    <a:pt x="36" y="89"/>
                  </a:cubicBezTo>
                  <a:cubicBezTo>
                    <a:pt x="36" y="60"/>
                    <a:pt x="60" y="36"/>
                    <a:pt x="90" y="36"/>
                  </a:cubicBezTo>
                  <a:cubicBezTo>
                    <a:pt x="119" y="36"/>
                    <a:pt x="143" y="60"/>
                    <a:pt x="143" y="89"/>
                  </a:cubicBezTo>
                  <a:cubicBezTo>
                    <a:pt x="143" y="119"/>
                    <a:pt x="119" y="143"/>
                    <a:pt x="90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662" y="-446088"/>
              <a:ext cx="538163" cy="536575"/>
            </a:xfrm>
            <a:custGeom>
              <a:avLst/>
              <a:gdLst>
                <a:gd name="T0" fmla="*/ 0 w 143"/>
                <a:gd name="T1" fmla="*/ 72 h 143"/>
                <a:gd name="T2" fmla="*/ 72 w 143"/>
                <a:gd name="T3" fmla="*/ 143 h 143"/>
                <a:gd name="T4" fmla="*/ 143 w 143"/>
                <a:gd name="T5" fmla="*/ 72 h 143"/>
                <a:gd name="T6" fmla="*/ 72 w 143"/>
                <a:gd name="T7" fmla="*/ 0 h 143"/>
                <a:gd name="T8" fmla="*/ 0 w 143"/>
                <a:gd name="T9" fmla="*/ 72 h 143"/>
                <a:gd name="T10" fmla="*/ 72 w 143"/>
                <a:gd name="T11" fmla="*/ 36 h 143"/>
                <a:gd name="T12" fmla="*/ 107 w 143"/>
                <a:gd name="T13" fmla="*/ 72 h 143"/>
                <a:gd name="T14" fmla="*/ 72 w 143"/>
                <a:gd name="T15" fmla="*/ 108 h 143"/>
                <a:gd name="T16" fmla="*/ 36 w 143"/>
                <a:gd name="T17" fmla="*/ 72 h 143"/>
                <a:gd name="T18" fmla="*/ 72 w 143"/>
                <a:gd name="T19" fmla="*/ 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0" y="72"/>
                  </a:moveTo>
                  <a:cubicBezTo>
                    <a:pt x="0" y="111"/>
                    <a:pt x="32" y="143"/>
                    <a:pt x="72" y="143"/>
                  </a:cubicBezTo>
                  <a:cubicBezTo>
                    <a:pt x="111" y="143"/>
                    <a:pt x="143" y="111"/>
                    <a:pt x="143" y="72"/>
                  </a:cubicBezTo>
                  <a:cubicBezTo>
                    <a:pt x="143" y="32"/>
                    <a:pt x="111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lose/>
                  <a:moveTo>
                    <a:pt x="72" y="36"/>
                  </a:moveTo>
                  <a:cubicBezTo>
                    <a:pt x="91" y="36"/>
                    <a:pt x="107" y="52"/>
                    <a:pt x="107" y="72"/>
                  </a:cubicBezTo>
                  <a:cubicBezTo>
                    <a:pt x="107" y="92"/>
                    <a:pt x="91" y="108"/>
                    <a:pt x="72" y="108"/>
                  </a:cubicBezTo>
                  <a:cubicBezTo>
                    <a:pt x="52" y="108"/>
                    <a:pt x="36" y="92"/>
                    <a:pt x="36" y="72"/>
                  </a:cubicBezTo>
                  <a:cubicBezTo>
                    <a:pt x="36" y="52"/>
                    <a:pt x="52" y="36"/>
                    <a:pt x="7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266825" y="496888"/>
              <a:ext cx="269875" cy="266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微软雅黑" panose="020B0503020204020204" pitchFamily="34" charset="-122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417887" y="-1522413"/>
              <a:ext cx="269875" cy="271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5" name="Oval 34"/>
          <p:cNvSpPr/>
          <p:nvPr/>
        </p:nvSpPr>
        <p:spPr bwMode="auto">
          <a:xfrm>
            <a:off x="6226147" y="4425099"/>
            <a:ext cx="654111" cy="630308"/>
          </a:xfrm>
          <a:prstGeom prst="ellipse">
            <a:avLst/>
          </a:prstGeom>
          <a:solidFill>
            <a:srgbClr val="3D556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Freeform 78"/>
          <p:cNvSpPr>
            <a:spLocks noChangeAspect="1" noEditPoints="1"/>
          </p:cNvSpPr>
          <p:nvPr/>
        </p:nvSpPr>
        <p:spPr bwMode="auto">
          <a:xfrm>
            <a:off x="6367567" y="4585777"/>
            <a:ext cx="371270" cy="347153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000" dirty="0">
              <a:latin typeface="微软雅黑" panose="020B0503020204020204" pitchFamily="34" charset="-122"/>
            </a:endParaRPr>
          </a:p>
        </p:txBody>
      </p:sp>
      <p:sp>
        <p:nvSpPr>
          <p:cNvPr id="17" name="文本框 21"/>
          <p:cNvSpPr>
            <a:spLocks noChangeArrowheads="1"/>
          </p:cNvSpPr>
          <p:nvPr/>
        </p:nvSpPr>
        <p:spPr bwMode="auto">
          <a:xfrm>
            <a:off x="7083245" y="1869630"/>
            <a:ext cx="44585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Impact" panose="020B0806030902050204" pitchFamily="34" charset="0"/>
                <a:ea typeface="微软雅黑 Light" panose="020B0502040204020203" pitchFamily="34" charset="-122"/>
                <a:sym typeface="Calibri" panose="020F0502020204030204" charset="0"/>
              </a:rPr>
              <a:t>YOUR  TITLE</a:t>
            </a:r>
            <a:endParaRPr lang="en-US" altLang="zh-CN" sz="1400" b="1" dirty="0">
              <a:latin typeface="Impact" panose="020B0806030902050204" pitchFamily="34" charset="0"/>
              <a:ea typeface="微软雅黑 Light" panose="020B0502040204020203" pitchFamily="34" charset="-122"/>
              <a:sym typeface="Calibri" panose="020F0502020204030204" charset="0"/>
            </a:endParaRPr>
          </a:p>
          <a:p>
            <a:pPr eaLnBrk="1" hangingPunct="1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Calibri" panose="020F0502020204030204" charset="0"/>
              </a:rPr>
              <a:t>Click here to add  you to the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Calibri" panose="020F0502020204030204" charset="0"/>
              </a:rPr>
              <a:t> 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Calibri" panose="020F0502020204030204" charset="0"/>
              </a:rPr>
              <a:t> center of the narrative thought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21"/>
          <p:cNvSpPr>
            <a:spLocks noChangeArrowheads="1"/>
          </p:cNvSpPr>
          <p:nvPr/>
        </p:nvSpPr>
        <p:spPr bwMode="auto">
          <a:xfrm>
            <a:off x="7062811" y="3114235"/>
            <a:ext cx="44585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Impact" panose="020B0806030902050204" pitchFamily="34" charset="0"/>
                <a:ea typeface="微软雅黑 Light" panose="020B0502040204020203" pitchFamily="34" charset="-122"/>
                <a:sym typeface="Calibri" panose="020F0502020204030204" charset="0"/>
              </a:rPr>
              <a:t>YOUR  TITLE</a:t>
            </a:r>
          </a:p>
          <a:p>
            <a:pPr eaLnBrk="1" hangingPunct="1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Calibri" panose="020F0502020204030204" charset="0"/>
              </a:rPr>
              <a:t>Click here to add  you to the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Calibri" panose="020F0502020204030204" charset="0"/>
              </a:rPr>
              <a:t> 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Calibri" panose="020F0502020204030204" charset="0"/>
              </a:rPr>
              <a:t> center of the narrative thought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21"/>
          <p:cNvSpPr>
            <a:spLocks noChangeArrowheads="1"/>
          </p:cNvSpPr>
          <p:nvPr/>
        </p:nvSpPr>
        <p:spPr bwMode="auto">
          <a:xfrm>
            <a:off x="7132780" y="4425099"/>
            <a:ext cx="44585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Impact" panose="020B0806030902050204" pitchFamily="34" charset="0"/>
                <a:ea typeface="微软雅黑 Light" panose="020B0502040204020203" pitchFamily="34" charset="-122"/>
                <a:sym typeface="Calibri" panose="020F0502020204030204" charset="0"/>
              </a:rPr>
              <a:t>YOUR  TITLE</a:t>
            </a:r>
          </a:p>
          <a:p>
            <a:pPr eaLnBrk="1" hangingPunct="1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Calibri" panose="020F0502020204030204" charset="0"/>
              </a:rPr>
              <a:t>Click here to add  you to the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Calibri" panose="020F0502020204030204" charset="0"/>
              </a:rPr>
              <a:t> 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Calibri" panose="020F0502020204030204" charset="0"/>
              </a:rPr>
              <a:t> center of the narrative thought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  <p:bldP spid="7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518968" y="-2293703"/>
            <a:ext cx="12563483" cy="11732672"/>
          </a:xfrm>
          <a:prstGeom prst="ellipse">
            <a:avLst/>
          </a:prstGeom>
          <a:solidFill>
            <a:srgbClr val="3D556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278749" y="-214313"/>
            <a:ext cx="8231981" cy="8231981"/>
          </a:xfrm>
          <a:prstGeom prst="ellipse">
            <a:avLst/>
          </a:prstGeom>
          <a:solidFill>
            <a:srgbClr val="3D556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952768" y="1301351"/>
            <a:ext cx="4600575" cy="4600575"/>
          </a:xfrm>
          <a:prstGeom prst="ellipse">
            <a:avLst/>
          </a:prstGeom>
          <a:solidFill>
            <a:srgbClr val="3D556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67328" y="1115610"/>
            <a:ext cx="4928890" cy="492889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137673" y="-1115737"/>
            <a:ext cx="9605668" cy="960566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17410" y="1801965"/>
            <a:ext cx="1228725" cy="377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3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8570" y="3252049"/>
            <a:ext cx="3790963" cy="646331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YOUR TITTLE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6998904" y="3924216"/>
            <a:ext cx="4133728" cy="571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 THANK YOU WATCHING THIS ONE. THIS IS A ART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47328" y="1865300"/>
            <a:ext cx="4849312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32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47328" y="2891458"/>
            <a:ext cx="5794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7329" y="4202519"/>
            <a:ext cx="7277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菱形 6"/>
          <p:cNvSpPr/>
          <p:nvPr/>
        </p:nvSpPr>
        <p:spPr>
          <a:xfrm rot="21084282">
            <a:off x="7262624" y="-401290"/>
            <a:ext cx="5124319" cy="4994237"/>
          </a:xfrm>
          <a:prstGeom prst="diamond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6918195" y="-635893"/>
            <a:ext cx="5506201" cy="5583720"/>
          </a:xfrm>
          <a:prstGeom prst="diamond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42949" y="628652"/>
            <a:ext cx="3514726" cy="1200329"/>
            <a:chOff x="242888" y="2714627"/>
            <a:chExt cx="4519606" cy="1200329"/>
          </a:xfrm>
        </p:grpSpPr>
        <p:sp>
          <p:nvSpPr>
            <p:cNvPr id="6" name="文本框 5"/>
            <p:cNvSpPr txBox="1"/>
            <p:nvPr/>
          </p:nvSpPr>
          <p:spPr>
            <a:xfrm>
              <a:off x="242888" y="2714627"/>
              <a:ext cx="4519606" cy="1200329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005D7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7200" dirty="0">
                <a:solidFill>
                  <a:srgbClr val="005D74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00041" y="2828925"/>
              <a:ext cx="909587" cy="1070645"/>
              <a:chOff x="3852861" y="2543176"/>
              <a:chExt cx="1590677" cy="2709867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3857626" y="2548860"/>
                <a:ext cx="0" cy="2700337"/>
              </a:xfrm>
              <a:prstGeom prst="line">
                <a:avLst/>
              </a:prstGeom>
              <a:ln w="28575">
                <a:solidFill>
                  <a:srgbClr val="005D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857626" y="2543176"/>
                <a:ext cx="1585912" cy="0"/>
              </a:xfrm>
              <a:prstGeom prst="line">
                <a:avLst/>
              </a:prstGeom>
              <a:ln w="28575">
                <a:solidFill>
                  <a:srgbClr val="005D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3852861" y="5253043"/>
                <a:ext cx="971550" cy="0"/>
              </a:xfrm>
              <a:prstGeom prst="line">
                <a:avLst/>
              </a:prstGeom>
              <a:ln w="28575">
                <a:solidFill>
                  <a:srgbClr val="005D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 flipH="1">
              <a:off x="3719505" y="2829843"/>
              <a:ext cx="985837" cy="1070645"/>
              <a:chOff x="3852861" y="2543176"/>
              <a:chExt cx="1584868" cy="270986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3857626" y="2548860"/>
                <a:ext cx="0" cy="2700337"/>
              </a:xfrm>
              <a:prstGeom prst="line">
                <a:avLst/>
              </a:prstGeom>
              <a:ln w="28575">
                <a:solidFill>
                  <a:srgbClr val="005D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3857626" y="2543176"/>
                <a:ext cx="1580103" cy="0"/>
              </a:xfrm>
              <a:prstGeom prst="line">
                <a:avLst/>
              </a:prstGeom>
              <a:ln w="28575">
                <a:solidFill>
                  <a:srgbClr val="005D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3852861" y="5253043"/>
                <a:ext cx="971550" cy="0"/>
              </a:xfrm>
              <a:prstGeom prst="line">
                <a:avLst/>
              </a:prstGeom>
              <a:ln w="28575">
                <a:solidFill>
                  <a:srgbClr val="005D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1572512" y="3014842"/>
            <a:ext cx="9327322" cy="1862049"/>
            <a:chOff x="756017" y="3375724"/>
            <a:chExt cx="9327322" cy="1862049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890814" y="4252888"/>
              <a:ext cx="2008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altLang="zh-CN" sz="2400" b="1" dirty="0">
                  <a:latin typeface="Impact" panose="020B080603090205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矩形 23"/>
            <p:cNvSpPr>
              <a:spLocks noChangeArrowheads="1"/>
            </p:cNvSpPr>
            <p:nvPr/>
          </p:nvSpPr>
          <p:spPr bwMode="auto">
            <a:xfrm>
              <a:off x="756017" y="4714553"/>
              <a:ext cx="227852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Just for today I will try to live through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22"/>
            <p:cNvSpPr txBox="1">
              <a:spLocks noChangeArrowheads="1"/>
            </p:cNvSpPr>
            <p:nvPr/>
          </p:nvSpPr>
          <p:spPr bwMode="auto">
            <a:xfrm>
              <a:off x="3177423" y="4252888"/>
              <a:ext cx="2008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altLang="zh-CN" sz="2400" b="1" dirty="0">
                  <a:latin typeface="Impact" panose="020B080603090205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矩形 23"/>
            <p:cNvSpPr>
              <a:spLocks noChangeArrowheads="1"/>
            </p:cNvSpPr>
            <p:nvPr/>
          </p:nvSpPr>
          <p:spPr bwMode="auto">
            <a:xfrm>
              <a:off x="3042626" y="4714553"/>
              <a:ext cx="227852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Just for today I will try to live through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5521184" y="4252888"/>
              <a:ext cx="2008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altLang="zh-CN" sz="2400" b="1" dirty="0">
                  <a:latin typeface="Impact" panose="020B080603090205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3"/>
            <p:cNvSpPr>
              <a:spLocks noChangeArrowheads="1"/>
            </p:cNvSpPr>
            <p:nvPr/>
          </p:nvSpPr>
          <p:spPr bwMode="auto">
            <a:xfrm>
              <a:off x="5386387" y="4714553"/>
              <a:ext cx="227852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Just for today I will try to live through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7939610" y="4252888"/>
              <a:ext cx="2008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altLang="zh-CN" sz="2400" b="1" dirty="0">
                  <a:latin typeface="Impact" panose="020B080603090205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TITLE HERE</a:t>
              </a:r>
              <a:endPara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7804813" y="4714553"/>
              <a:ext cx="227852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Just for today I will try to live through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91088" y="3375724"/>
              <a:ext cx="808383" cy="646331"/>
            </a:xfrm>
            <a:prstGeom prst="rect">
              <a:avLst/>
            </a:prstGeom>
            <a:solidFill>
              <a:srgbClr val="91C9B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0 1</a:t>
              </a:r>
              <a:endParaRPr lang="zh-CN" altLang="en-US" sz="36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777697" y="3375724"/>
              <a:ext cx="808383" cy="646331"/>
            </a:xfrm>
            <a:prstGeom prst="rect">
              <a:avLst/>
            </a:prstGeom>
            <a:solidFill>
              <a:srgbClr val="91C9B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0 2</a:t>
              </a:r>
              <a:endParaRPr lang="zh-CN" altLang="en-US" sz="36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25180" y="3375724"/>
              <a:ext cx="808383" cy="646331"/>
            </a:xfrm>
            <a:prstGeom prst="rect">
              <a:avLst/>
            </a:prstGeom>
            <a:solidFill>
              <a:srgbClr val="91C9B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0 3</a:t>
              </a:r>
              <a:endParaRPr lang="zh-CN" altLang="en-US" sz="36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577437" y="3375724"/>
              <a:ext cx="808383" cy="646331"/>
            </a:xfrm>
            <a:prstGeom prst="rect">
              <a:avLst/>
            </a:prstGeom>
            <a:solidFill>
              <a:srgbClr val="91C9B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0 4</a:t>
              </a:r>
              <a:endParaRPr lang="zh-CN" altLang="en-US" sz="36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Straight Connector 69@|9FFC:0|FBC:0|LFC:9868950|LBC:16777215"/>
          <p:cNvCxnSpPr/>
          <p:nvPr/>
        </p:nvCxnSpPr>
        <p:spPr>
          <a:xfrm flipV="1">
            <a:off x="2408241" y="2770979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" name="Straight Connector 70@|9FFC:0|FBC:0|LFC:9868950|LBC:16777215"/>
          <p:cNvCxnSpPr/>
          <p:nvPr/>
        </p:nvCxnSpPr>
        <p:spPr>
          <a:xfrm flipV="1">
            <a:off x="4929191" y="2770979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" name="Straight Connector 71@|9FFC:0|FBC:0|LFC:9868950|LBC:16777215"/>
          <p:cNvCxnSpPr/>
          <p:nvPr/>
        </p:nvCxnSpPr>
        <p:spPr>
          <a:xfrm flipV="1">
            <a:off x="7451728" y="2770979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" name="Straight Connector 72@|9FFC:0|FBC:0|LFC:9868950|LBC:16777215"/>
          <p:cNvCxnSpPr/>
          <p:nvPr/>
        </p:nvCxnSpPr>
        <p:spPr>
          <a:xfrm flipV="1">
            <a:off x="9958391" y="2770979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" name="Straight Connector 73@|9FFC:0|FBC:0|LFC:9868950|LBC:16777215"/>
          <p:cNvCxnSpPr/>
          <p:nvPr/>
        </p:nvCxnSpPr>
        <p:spPr>
          <a:xfrm>
            <a:off x="2408241" y="2770979"/>
            <a:ext cx="755015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" name="Freeform 367"/>
          <p:cNvSpPr>
            <a:spLocks noEditPoints="1"/>
          </p:cNvSpPr>
          <p:nvPr/>
        </p:nvSpPr>
        <p:spPr>
          <a:xfrm>
            <a:off x="6002341" y="1624804"/>
            <a:ext cx="377825" cy="403225"/>
          </a:xfrm>
          <a:custGeom>
            <a:avLst/>
            <a:gdLst/>
            <a:ahLst/>
            <a:cxnLst>
              <a:cxn ang="0">
                <a:pos x="352543" y="268817"/>
              </a:cxn>
              <a:cxn ang="0">
                <a:pos x="328666" y="292618"/>
              </a:cxn>
              <a:cxn ang="0">
                <a:pos x="328666" y="295418"/>
              </a:cxn>
              <a:cxn ang="0">
                <a:pos x="282315" y="326220"/>
              </a:cxn>
              <a:cxn ang="0">
                <a:pos x="224729" y="336021"/>
              </a:cxn>
              <a:cxn ang="0">
                <a:pos x="207874" y="261816"/>
              </a:cxn>
              <a:cxn ang="0">
                <a:pos x="205065" y="169411"/>
              </a:cxn>
              <a:cxn ang="0">
                <a:pos x="271079" y="169411"/>
              </a:cxn>
              <a:cxn ang="0">
                <a:pos x="296361" y="163810"/>
              </a:cxn>
              <a:cxn ang="0">
                <a:pos x="311811" y="172211"/>
              </a:cxn>
              <a:cxn ang="0">
                <a:pos x="331475" y="152609"/>
              </a:cxn>
              <a:cxn ang="0">
                <a:pos x="311811" y="133008"/>
              </a:cxn>
              <a:cxn ang="0">
                <a:pos x="294956" y="141409"/>
              </a:cxn>
              <a:cxn ang="0">
                <a:pos x="203660" y="141409"/>
              </a:cxn>
              <a:cxn ang="0">
                <a:pos x="202256" y="95206"/>
              </a:cxn>
              <a:cxn ang="0">
                <a:pos x="237370" y="49003"/>
              </a:cxn>
              <a:cxn ang="0">
                <a:pos x="188210" y="0"/>
              </a:cxn>
              <a:cxn ang="0">
                <a:pos x="139051" y="49003"/>
              </a:cxn>
              <a:cxn ang="0">
                <a:pos x="174165" y="95206"/>
              </a:cxn>
              <a:cxn ang="0">
                <a:pos x="172760" y="141409"/>
              </a:cxn>
              <a:cxn ang="0">
                <a:pos x="81464" y="141409"/>
              </a:cxn>
              <a:cxn ang="0">
                <a:pos x="64609" y="133008"/>
              </a:cxn>
              <a:cxn ang="0">
                <a:pos x="44946" y="152609"/>
              </a:cxn>
              <a:cxn ang="0">
                <a:pos x="64609" y="172211"/>
              </a:cxn>
              <a:cxn ang="0">
                <a:pos x="80060" y="163810"/>
              </a:cxn>
              <a:cxn ang="0">
                <a:pos x="106746" y="169411"/>
              </a:cxn>
              <a:cxn ang="0">
                <a:pos x="171356" y="169411"/>
              </a:cxn>
              <a:cxn ang="0">
                <a:pos x="168546" y="261816"/>
              </a:cxn>
              <a:cxn ang="0">
                <a:pos x="153096" y="334621"/>
              </a:cxn>
              <a:cxn ang="0">
                <a:pos x="82869" y="317820"/>
              </a:cxn>
              <a:cxn ang="0">
                <a:pos x="47755" y="296818"/>
              </a:cxn>
              <a:cxn ang="0">
                <a:pos x="49159" y="292618"/>
              </a:cxn>
              <a:cxn ang="0">
                <a:pos x="23877" y="268817"/>
              </a:cxn>
              <a:cxn ang="0">
                <a:pos x="0" y="292618"/>
              </a:cxn>
              <a:cxn ang="0">
                <a:pos x="23877" y="317820"/>
              </a:cxn>
              <a:cxn ang="0">
                <a:pos x="29496" y="316420"/>
              </a:cxn>
              <a:cxn ang="0">
                <a:pos x="67419" y="345821"/>
              </a:cxn>
              <a:cxn ang="0">
                <a:pos x="143264" y="382224"/>
              </a:cxn>
              <a:cxn ang="0">
                <a:pos x="189615" y="403225"/>
              </a:cxn>
              <a:cxn ang="0">
                <a:pos x="233156" y="382224"/>
              </a:cxn>
              <a:cxn ang="0">
                <a:pos x="309002" y="345821"/>
              </a:cxn>
              <a:cxn ang="0">
                <a:pos x="346925" y="316420"/>
              </a:cxn>
              <a:cxn ang="0">
                <a:pos x="352543" y="317820"/>
              </a:cxn>
              <a:cxn ang="0">
                <a:pos x="377825" y="292618"/>
              </a:cxn>
              <a:cxn ang="0">
                <a:pos x="352543" y="268817"/>
              </a:cxn>
              <a:cxn ang="0">
                <a:pos x="161524" y="49003"/>
              </a:cxn>
              <a:cxn ang="0">
                <a:pos x="188210" y="22401"/>
              </a:cxn>
              <a:cxn ang="0">
                <a:pos x="213492" y="49003"/>
              </a:cxn>
              <a:cxn ang="0">
                <a:pos x="188210" y="74205"/>
              </a:cxn>
              <a:cxn ang="0">
                <a:pos x="161524" y="49003"/>
              </a:cxn>
            </a:cxnLst>
            <a:rect l="0" t="0" r="0" b="0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69303" y="3372638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solidFill>
                  <a:srgbClr val="346683"/>
                </a:solidFill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01</a:t>
            </a:r>
            <a:endParaRPr lang="zh-CN" altLang="en-US" sz="2000" b="1" dirty="0">
              <a:solidFill>
                <a:srgbClr val="346683"/>
              </a:solidFill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173061" y="3783709"/>
            <a:ext cx="227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828254" y="3372638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solidFill>
                  <a:srgbClr val="346683"/>
                </a:solidFill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02</a:t>
            </a:r>
            <a:endParaRPr lang="zh-CN" altLang="en-US" sz="2000" b="1" dirty="0">
              <a:solidFill>
                <a:srgbClr val="346683"/>
              </a:solidFill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732012" y="3783709"/>
            <a:ext cx="227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290963" y="3383599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solidFill>
                  <a:srgbClr val="346683"/>
                </a:solidFill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03</a:t>
            </a:r>
            <a:endParaRPr lang="zh-CN" altLang="en-US" sz="2000" b="1" dirty="0">
              <a:solidFill>
                <a:srgbClr val="346683"/>
              </a:solidFill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194721" y="3794670"/>
            <a:ext cx="227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919468" y="3372638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solidFill>
                  <a:srgbClr val="346683"/>
                </a:solidFill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04</a:t>
            </a:r>
            <a:endParaRPr lang="zh-CN" altLang="en-US" sz="2000" b="1" dirty="0">
              <a:solidFill>
                <a:srgbClr val="346683"/>
              </a:solidFill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823226" y="3783709"/>
            <a:ext cx="227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4588384" y="942735"/>
            <a:ext cx="320573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solidFill>
                  <a:srgbClr val="34668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2400" dirty="0">
              <a:solidFill>
                <a:srgbClr val="34668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3740653" y="1329530"/>
            <a:ext cx="490119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JIUJIU.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43100"/>
            <a:ext cx="121920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96798" y="2964680"/>
            <a:ext cx="6218635" cy="64633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 感    谢    聆   听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3599642" y="3671694"/>
            <a:ext cx="499271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3D55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JREEY. THANK YOU WATCHING THIS ONE.</a:t>
            </a:r>
          </a:p>
        </p:txBody>
      </p:sp>
      <p:sp>
        <p:nvSpPr>
          <p:cNvPr id="7" name="矩形 6"/>
          <p:cNvSpPr/>
          <p:nvPr/>
        </p:nvSpPr>
        <p:spPr>
          <a:xfrm>
            <a:off x="5256987" y="2474998"/>
            <a:ext cx="1614288" cy="307777"/>
          </a:xfrm>
          <a:prstGeom prst="rect">
            <a:avLst/>
          </a:prstGeom>
          <a:solidFill>
            <a:srgbClr val="3D5561"/>
          </a:solidFill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ART TEMPLATE 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90361" y="4370837"/>
            <a:ext cx="504707" cy="506580"/>
            <a:chOff x="8597702" y="1970020"/>
            <a:chExt cx="667741" cy="670219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8597702" y="1970020"/>
              <a:ext cx="667741" cy="670219"/>
            </a:xfrm>
            <a:prstGeom prst="ellipse">
              <a:avLst/>
            </a:prstGeom>
            <a:solidFill>
              <a:srgbClr val="3D556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8831641" y="2192670"/>
              <a:ext cx="240750" cy="268088"/>
            </a:xfrm>
            <a:custGeom>
              <a:avLst/>
              <a:gdLst>
                <a:gd name="T0" fmla="*/ 6 w 60"/>
                <a:gd name="T1" fmla="*/ 52 h 67"/>
                <a:gd name="T2" fmla="*/ 0 w 60"/>
                <a:gd name="T3" fmla="*/ 6 h 67"/>
                <a:gd name="T4" fmla="*/ 42 w 60"/>
                <a:gd name="T5" fmla="*/ 0 h 67"/>
                <a:gd name="T6" fmla="*/ 43 w 60"/>
                <a:gd name="T7" fmla="*/ 8 h 67"/>
                <a:gd name="T8" fmla="*/ 42 w 60"/>
                <a:gd name="T9" fmla="*/ 9 h 67"/>
                <a:gd name="T10" fmla="*/ 41 w 60"/>
                <a:gd name="T11" fmla="*/ 3 h 67"/>
                <a:gd name="T12" fmla="*/ 6 w 60"/>
                <a:gd name="T13" fmla="*/ 1 h 67"/>
                <a:gd name="T14" fmla="*/ 42 w 60"/>
                <a:gd name="T15" fmla="*/ 10 h 67"/>
                <a:gd name="T16" fmla="*/ 43 w 60"/>
                <a:gd name="T17" fmla="*/ 12 h 67"/>
                <a:gd name="T18" fmla="*/ 22 w 60"/>
                <a:gd name="T19" fmla="*/ 13 h 67"/>
                <a:gd name="T20" fmla="*/ 15 w 60"/>
                <a:gd name="T21" fmla="*/ 51 h 67"/>
                <a:gd name="T22" fmla="*/ 58 w 60"/>
                <a:gd name="T23" fmla="*/ 67 h 67"/>
                <a:gd name="T24" fmla="*/ 16 w 60"/>
                <a:gd name="T25" fmla="*/ 61 h 67"/>
                <a:gd name="T26" fmla="*/ 22 w 60"/>
                <a:gd name="T27" fmla="*/ 14 h 67"/>
                <a:gd name="T28" fmla="*/ 60 w 60"/>
                <a:gd name="T29" fmla="*/ 16 h 67"/>
                <a:gd name="T30" fmla="*/ 59 w 60"/>
                <a:gd name="T31" fmla="*/ 24 h 67"/>
                <a:gd name="T32" fmla="*/ 57 w 60"/>
                <a:gd name="T33" fmla="*/ 23 h 67"/>
                <a:gd name="T34" fmla="*/ 56 w 60"/>
                <a:gd name="T35" fmla="*/ 16 h 67"/>
                <a:gd name="T36" fmla="*/ 22 w 60"/>
                <a:gd name="T37" fmla="*/ 25 h 67"/>
                <a:gd name="T38" fmla="*/ 60 w 60"/>
                <a:gd name="T39" fmla="*/ 27 h 67"/>
                <a:gd name="T40" fmla="*/ 58 w 60"/>
                <a:gd name="T41" fmla="*/ 67 h 67"/>
                <a:gd name="T42" fmla="*/ 23 w 60"/>
                <a:gd name="T43" fmla="*/ 18 h 67"/>
                <a:gd name="T44" fmla="*/ 22 w 60"/>
                <a:gd name="T45" fmla="*/ 17 h 67"/>
                <a:gd name="T46" fmla="*/ 55 w 60"/>
                <a:gd name="T47" fmla="*/ 16 h 67"/>
                <a:gd name="T48" fmla="*/ 56 w 60"/>
                <a:gd name="T49" fmla="*/ 17 h 67"/>
                <a:gd name="T50" fmla="*/ 55 w 60"/>
                <a:gd name="T51" fmla="*/ 20 h 67"/>
                <a:gd name="T52" fmla="*/ 22 w 60"/>
                <a:gd name="T53" fmla="*/ 19 h 67"/>
                <a:gd name="T54" fmla="*/ 23 w 60"/>
                <a:gd name="T55" fmla="*/ 18 h 67"/>
                <a:gd name="T56" fmla="*/ 56 w 60"/>
                <a:gd name="T57" fmla="*/ 19 h 67"/>
                <a:gd name="T58" fmla="*/ 55 w 60"/>
                <a:gd name="T59" fmla="*/ 20 h 67"/>
                <a:gd name="T60" fmla="*/ 23 w 60"/>
                <a:gd name="T61" fmla="*/ 22 h 67"/>
                <a:gd name="T62" fmla="*/ 22 w 60"/>
                <a:gd name="T63" fmla="*/ 21 h 67"/>
                <a:gd name="T64" fmla="*/ 55 w 60"/>
                <a:gd name="T65" fmla="*/ 21 h 67"/>
                <a:gd name="T66" fmla="*/ 56 w 60"/>
                <a:gd name="T67" fmla="*/ 22 h 67"/>
                <a:gd name="T68" fmla="*/ 55 w 60"/>
                <a:gd name="T69" fmla="*/ 25 h 67"/>
                <a:gd name="T70" fmla="*/ 22 w 60"/>
                <a:gd name="T71" fmla="*/ 24 h 67"/>
                <a:gd name="T72" fmla="*/ 23 w 60"/>
                <a:gd name="T73" fmla="*/ 23 h 67"/>
                <a:gd name="T74" fmla="*/ 56 w 60"/>
                <a:gd name="T75" fmla="*/ 24 h 67"/>
                <a:gd name="T76" fmla="*/ 55 w 60"/>
                <a:gd name="T77" fmla="*/ 25 h 67"/>
                <a:gd name="T78" fmla="*/ 7 w 60"/>
                <a:gd name="T79" fmla="*/ 3 h 67"/>
                <a:gd name="T80" fmla="*/ 6 w 60"/>
                <a:gd name="T81" fmla="*/ 2 h 67"/>
                <a:gd name="T82" fmla="*/ 39 w 60"/>
                <a:gd name="T83" fmla="*/ 2 h 67"/>
                <a:gd name="T84" fmla="*/ 40 w 60"/>
                <a:gd name="T85" fmla="*/ 2 h 67"/>
                <a:gd name="T86" fmla="*/ 39 w 60"/>
                <a:gd name="T87" fmla="*/ 5 h 67"/>
                <a:gd name="T88" fmla="*/ 6 w 60"/>
                <a:gd name="T89" fmla="*/ 5 h 67"/>
                <a:gd name="T90" fmla="*/ 7 w 60"/>
                <a:gd name="T91" fmla="*/ 4 h 67"/>
                <a:gd name="T92" fmla="*/ 40 w 60"/>
                <a:gd name="T93" fmla="*/ 5 h 67"/>
                <a:gd name="T94" fmla="*/ 39 w 60"/>
                <a:gd name="T95" fmla="*/ 5 h 67"/>
                <a:gd name="T96" fmla="*/ 7 w 60"/>
                <a:gd name="T97" fmla="*/ 8 h 67"/>
                <a:gd name="T98" fmla="*/ 6 w 60"/>
                <a:gd name="T99" fmla="*/ 7 h 67"/>
                <a:gd name="T100" fmla="*/ 39 w 60"/>
                <a:gd name="T101" fmla="*/ 6 h 67"/>
                <a:gd name="T102" fmla="*/ 40 w 60"/>
                <a:gd name="T103" fmla="*/ 7 h 67"/>
                <a:gd name="T104" fmla="*/ 39 w 60"/>
                <a:gd name="T105" fmla="*/ 10 h 67"/>
                <a:gd name="T106" fmla="*/ 6 w 60"/>
                <a:gd name="T107" fmla="*/ 9 h 67"/>
                <a:gd name="T108" fmla="*/ 7 w 60"/>
                <a:gd name="T109" fmla="*/ 8 h 67"/>
                <a:gd name="T110" fmla="*/ 40 w 60"/>
                <a:gd name="T111" fmla="*/ 9 h 67"/>
                <a:gd name="T112" fmla="*/ 39 w 60"/>
                <a:gd name="T1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67">
                  <a:moveTo>
                    <a:pt x="14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3" y="52"/>
                    <a:pt x="0" y="49"/>
                    <a:pt x="0" y="46"/>
                  </a:cubicBezTo>
                  <a:cubicBezTo>
                    <a:pt x="0" y="32"/>
                    <a:pt x="0" y="1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3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1" y="8"/>
                    <a:pt x="41" y="8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1"/>
                    <a:pt x="0" y="10"/>
                    <a:pt x="6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8" y="13"/>
                    <a:pt x="15" y="16"/>
                    <a:pt x="15" y="2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2"/>
                    <a:pt x="14" y="52"/>
                  </a:cubicBezTo>
                  <a:close/>
                  <a:moveTo>
                    <a:pt x="58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19" y="67"/>
                    <a:pt x="16" y="64"/>
                    <a:pt x="16" y="61"/>
                  </a:cubicBezTo>
                  <a:cubicBezTo>
                    <a:pt x="16" y="47"/>
                    <a:pt x="16" y="34"/>
                    <a:pt x="16" y="20"/>
                  </a:cubicBezTo>
                  <a:cubicBezTo>
                    <a:pt x="16" y="17"/>
                    <a:pt x="19" y="14"/>
                    <a:pt x="22" y="14"/>
                  </a:cubicBezTo>
                  <a:cubicBezTo>
                    <a:pt x="35" y="14"/>
                    <a:pt x="46" y="14"/>
                    <a:pt x="58" y="14"/>
                  </a:cubicBezTo>
                  <a:cubicBezTo>
                    <a:pt x="59" y="14"/>
                    <a:pt x="60" y="15"/>
                    <a:pt x="60" y="1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8" y="24"/>
                    <a:pt x="57" y="23"/>
                    <a:pt x="57" y="23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25"/>
                    <a:pt x="22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0" y="39"/>
                    <a:pt x="60" y="52"/>
                    <a:pt x="60" y="65"/>
                  </a:cubicBezTo>
                  <a:cubicBezTo>
                    <a:pt x="60" y="66"/>
                    <a:pt x="59" y="67"/>
                    <a:pt x="58" y="67"/>
                  </a:cubicBezTo>
                  <a:close/>
                  <a:moveTo>
                    <a:pt x="55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6"/>
                    <a:pt x="23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8"/>
                    <a:pt x="55" y="18"/>
                  </a:cubicBezTo>
                  <a:close/>
                  <a:moveTo>
                    <a:pt x="55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lose/>
                  <a:moveTo>
                    <a:pt x="55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5" y="22"/>
                  </a:cubicBezTo>
                  <a:close/>
                  <a:moveTo>
                    <a:pt x="55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5"/>
                    <a:pt x="55" y="25"/>
                  </a:cubicBezTo>
                  <a:close/>
                  <a:moveTo>
                    <a:pt x="39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39" y="3"/>
                  </a:cubicBezTo>
                  <a:close/>
                  <a:moveTo>
                    <a:pt x="3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39" y="5"/>
                  </a:cubicBezTo>
                  <a:close/>
                  <a:moveTo>
                    <a:pt x="39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8"/>
                    <a:pt x="39" y="8"/>
                  </a:cubicBezTo>
                  <a:close/>
                  <a:moveTo>
                    <a:pt x="39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40" y="10"/>
                    <a:pt x="39" y="1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24177" y="4370837"/>
            <a:ext cx="504707" cy="506580"/>
            <a:chOff x="8597702" y="3108199"/>
            <a:chExt cx="667741" cy="670219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8597702" y="3108199"/>
              <a:ext cx="667741" cy="670219"/>
            </a:xfrm>
            <a:prstGeom prst="ellipse">
              <a:avLst/>
            </a:prstGeom>
            <a:solidFill>
              <a:srgbClr val="3D556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8768045" y="3280865"/>
              <a:ext cx="327057" cy="327158"/>
            </a:xfrm>
            <a:custGeom>
              <a:avLst/>
              <a:gdLst>
                <a:gd name="T0" fmla="*/ 82 w 82"/>
                <a:gd name="T1" fmla="*/ 41 h 82"/>
                <a:gd name="T2" fmla="*/ 0 w 82"/>
                <a:gd name="T3" fmla="*/ 41 h 82"/>
                <a:gd name="T4" fmla="*/ 63 w 82"/>
                <a:gd name="T5" fmla="*/ 43 h 82"/>
                <a:gd name="T6" fmla="*/ 67 w 82"/>
                <a:gd name="T7" fmla="*/ 35 h 82"/>
                <a:gd name="T8" fmla="*/ 74 w 82"/>
                <a:gd name="T9" fmla="*/ 39 h 82"/>
                <a:gd name="T10" fmla="*/ 76 w 82"/>
                <a:gd name="T11" fmla="*/ 33 h 82"/>
                <a:gd name="T12" fmla="*/ 76 w 82"/>
                <a:gd name="T13" fmla="*/ 41 h 82"/>
                <a:gd name="T14" fmla="*/ 76 w 82"/>
                <a:gd name="T15" fmla="*/ 44 h 82"/>
                <a:gd name="T16" fmla="*/ 76 w 82"/>
                <a:gd name="T17" fmla="*/ 46 h 82"/>
                <a:gd name="T18" fmla="*/ 75 w 82"/>
                <a:gd name="T19" fmla="*/ 46 h 82"/>
                <a:gd name="T20" fmla="*/ 72 w 82"/>
                <a:gd name="T21" fmla="*/ 44 h 82"/>
                <a:gd name="T22" fmla="*/ 72 w 82"/>
                <a:gd name="T23" fmla="*/ 47 h 82"/>
                <a:gd name="T24" fmla="*/ 75 w 82"/>
                <a:gd name="T25" fmla="*/ 49 h 82"/>
                <a:gd name="T26" fmla="*/ 41 w 82"/>
                <a:gd name="T27" fmla="*/ 76 h 82"/>
                <a:gd name="T28" fmla="*/ 41 w 82"/>
                <a:gd name="T29" fmla="*/ 5 h 82"/>
                <a:gd name="T30" fmla="*/ 52 w 82"/>
                <a:gd name="T31" fmla="*/ 8 h 82"/>
                <a:gd name="T32" fmla="*/ 37 w 82"/>
                <a:gd name="T33" fmla="*/ 15 h 82"/>
                <a:gd name="T34" fmla="*/ 30 w 82"/>
                <a:gd name="T35" fmla="*/ 17 h 82"/>
                <a:gd name="T36" fmla="*/ 29 w 82"/>
                <a:gd name="T37" fmla="*/ 24 h 82"/>
                <a:gd name="T38" fmla="*/ 26 w 82"/>
                <a:gd name="T39" fmla="*/ 29 h 82"/>
                <a:gd name="T40" fmla="*/ 24 w 82"/>
                <a:gd name="T41" fmla="*/ 31 h 82"/>
                <a:gd name="T42" fmla="*/ 26 w 82"/>
                <a:gd name="T43" fmla="*/ 33 h 82"/>
                <a:gd name="T44" fmla="*/ 29 w 82"/>
                <a:gd name="T45" fmla="*/ 32 h 82"/>
                <a:gd name="T46" fmla="*/ 33 w 82"/>
                <a:gd name="T47" fmla="*/ 28 h 82"/>
                <a:gd name="T48" fmla="*/ 38 w 82"/>
                <a:gd name="T49" fmla="*/ 30 h 82"/>
                <a:gd name="T50" fmla="*/ 41 w 82"/>
                <a:gd name="T51" fmla="*/ 34 h 82"/>
                <a:gd name="T52" fmla="*/ 35 w 82"/>
                <a:gd name="T53" fmla="*/ 34 h 82"/>
                <a:gd name="T54" fmla="*/ 32 w 82"/>
                <a:gd name="T55" fmla="*/ 32 h 82"/>
                <a:gd name="T56" fmla="*/ 25 w 82"/>
                <a:gd name="T57" fmla="*/ 37 h 82"/>
                <a:gd name="T58" fmla="*/ 23 w 82"/>
                <a:gd name="T59" fmla="*/ 46 h 82"/>
                <a:gd name="T60" fmla="*/ 28 w 82"/>
                <a:gd name="T61" fmla="*/ 51 h 82"/>
                <a:gd name="T62" fmla="*/ 35 w 82"/>
                <a:gd name="T63" fmla="*/ 51 h 82"/>
                <a:gd name="T64" fmla="*/ 43 w 82"/>
                <a:gd name="T65" fmla="*/ 70 h 82"/>
                <a:gd name="T66" fmla="*/ 49 w 82"/>
                <a:gd name="T67" fmla="*/ 57 h 82"/>
                <a:gd name="T68" fmla="*/ 49 w 82"/>
                <a:gd name="T69" fmla="*/ 44 h 82"/>
                <a:gd name="T70" fmla="*/ 44 w 82"/>
                <a:gd name="T71" fmla="*/ 38 h 82"/>
                <a:gd name="T72" fmla="*/ 47 w 82"/>
                <a:gd name="T73" fmla="*/ 41 h 82"/>
                <a:gd name="T74" fmla="*/ 53 w 82"/>
                <a:gd name="T75" fmla="*/ 37 h 82"/>
                <a:gd name="T76" fmla="*/ 50 w 82"/>
                <a:gd name="T77" fmla="*/ 34 h 82"/>
                <a:gd name="T78" fmla="*/ 55 w 82"/>
                <a:gd name="T79" fmla="*/ 34 h 82"/>
                <a:gd name="T80" fmla="*/ 62 w 82"/>
                <a:gd name="T81" fmla="*/ 43 h 82"/>
                <a:gd name="T82" fmla="*/ 51 w 82"/>
                <a:gd name="T83" fmla="*/ 58 h 82"/>
                <a:gd name="T84" fmla="*/ 49 w 82"/>
                <a:gd name="T85" fmla="*/ 63 h 82"/>
                <a:gd name="T86" fmla="*/ 52 w 82"/>
                <a:gd name="T87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64" y="0"/>
                    <a:pt x="82" y="18"/>
                    <a:pt x="82" y="41"/>
                  </a:cubicBezTo>
                  <a:cubicBezTo>
                    <a:pt x="82" y="63"/>
                    <a:pt x="64" y="82"/>
                    <a:pt x="41" y="82"/>
                  </a:cubicBezTo>
                  <a:cubicBezTo>
                    <a:pt x="18" y="82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lose/>
                  <a:moveTo>
                    <a:pt x="63" y="43"/>
                  </a:moveTo>
                  <a:cubicBezTo>
                    <a:pt x="64" y="40"/>
                    <a:pt x="64" y="38"/>
                    <a:pt x="65" y="35"/>
                  </a:cubicBezTo>
                  <a:cubicBezTo>
                    <a:pt x="65" y="34"/>
                    <a:pt x="65" y="34"/>
                    <a:pt x="67" y="35"/>
                  </a:cubicBezTo>
                  <a:cubicBezTo>
                    <a:pt x="68" y="37"/>
                    <a:pt x="70" y="38"/>
                    <a:pt x="72" y="40"/>
                  </a:cubicBezTo>
                  <a:cubicBezTo>
                    <a:pt x="73" y="41"/>
                    <a:pt x="74" y="41"/>
                    <a:pt x="74" y="39"/>
                  </a:cubicBezTo>
                  <a:cubicBezTo>
                    <a:pt x="74" y="37"/>
                    <a:pt x="74" y="35"/>
                    <a:pt x="75" y="33"/>
                  </a:cubicBezTo>
                  <a:cubicBezTo>
                    <a:pt x="75" y="32"/>
                    <a:pt x="75" y="32"/>
                    <a:pt x="76" y="33"/>
                  </a:cubicBezTo>
                  <a:cubicBezTo>
                    <a:pt x="76" y="36"/>
                    <a:pt x="76" y="38"/>
                    <a:pt x="76" y="41"/>
                  </a:cubicBezTo>
                  <a:cubicBezTo>
                    <a:pt x="76" y="41"/>
                    <a:pt x="77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4"/>
                    <a:pt x="75" y="44"/>
                    <a:pt x="76" y="44"/>
                  </a:cubicBezTo>
                  <a:cubicBezTo>
                    <a:pt x="76" y="44"/>
                    <a:pt x="76" y="45"/>
                    <a:pt x="76" y="45"/>
                  </a:cubicBezTo>
                  <a:cubicBezTo>
                    <a:pt x="76" y="45"/>
                    <a:pt x="76" y="46"/>
                    <a:pt x="76" y="46"/>
                  </a:cubicBezTo>
                  <a:cubicBezTo>
                    <a:pt x="76" y="46"/>
                    <a:pt x="76" y="47"/>
                    <a:pt x="76" y="47"/>
                  </a:cubicBezTo>
                  <a:cubicBezTo>
                    <a:pt x="75" y="47"/>
                    <a:pt x="75" y="46"/>
                    <a:pt x="75" y="46"/>
                  </a:cubicBezTo>
                  <a:cubicBezTo>
                    <a:pt x="74" y="46"/>
                    <a:pt x="74" y="47"/>
                    <a:pt x="73" y="45"/>
                  </a:cubicBezTo>
                  <a:cubicBezTo>
                    <a:pt x="73" y="45"/>
                    <a:pt x="73" y="45"/>
                    <a:pt x="72" y="44"/>
                  </a:cubicBezTo>
                  <a:cubicBezTo>
                    <a:pt x="70" y="39"/>
                    <a:pt x="70" y="39"/>
                    <a:pt x="71" y="45"/>
                  </a:cubicBezTo>
                  <a:cubicBezTo>
                    <a:pt x="72" y="46"/>
                    <a:pt x="72" y="47"/>
                    <a:pt x="72" y="47"/>
                  </a:cubicBezTo>
                  <a:cubicBezTo>
                    <a:pt x="72" y="49"/>
                    <a:pt x="73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9"/>
                    <a:pt x="76" y="49"/>
                    <a:pt x="75" y="49"/>
                  </a:cubicBezTo>
                  <a:cubicBezTo>
                    <a:pt x="72" y="65"/>
                    <a:pt x="58" y="76"/>
                    <a:pt x="41" y="76"/>
                  </a:cubicBezTo>
                  <a:cubicBezTo>
                    <a:pt x="21" y="76"/>
                    <a:pt x="6" y="60"/>
                    <a:pt x="6" y="41"/>
                  </a:cubicBezTo>
                  <a:cubicBezTo>
                    <a:pt x="6" y="21"/>
                    <a:pt x="21" y="5"/>
                    <a:pt x="41" y="5"/>
                  </a:cubicBezTo>
                  <a:cubicBezTo>
                    <a:pt x="45" y="5"/>
                    <a:pt x="48" y="6"/>
                    <a:pt x="52" y="7"/>
                  </a:cubicBezTo>
                  <a:cubicBezTo>
                    <a:pt x="52" y="7"/>
                    <a:pt x="52" y="8"/>
                    <a:pt x="52" y="8"/>
                  </a:cubicBezTo>
                  <a:cubicBezTo>
                    <a:pt x="48" y="10"/>
                    <a:pt x="44" y="12"/>
                    <a:pt x="41" y="14"/>
                  </a:cubicBezTo>
                  <a:cubicBezTo>
                    <a:pt x="39" y="15"/>
                    <a:pt x="39" y="15"/>
                    <a:pt x="37" y="15"/>
                  </a:cubicBezTo>
                  <a:cubicBezTo>
                    <a:pt x="36" y="15"/>
                    <a:pt x="34" y="16"/>
                    <a:pt x="32" y="16"/>
                  </a:cubicBezTo>
                  <a:cubicBezTo>
                    <a:pt x="31" y="16"/>
                    <a:pt x="31" y="16"/>
                    <a:pt x="30" y="17"/>
                  </a:cubicBezTo>
                  <a:cubicBezTo>
                    <a:pt x="30" y="19"/>
                    <a:pt x="30" y="20"/>
                    <a:pt x="30" y="22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28" y="26"/>
                    <a:pt x="28" y="27"/>
                    <a:pt x="27" y="28"/>
                  </a:cubicBezTo>
                  <a:cubicBezTo>
                    <a:pt x="27" y="29"/>
                    <a:pt x="27" y="29"/>
                    <a:pt x="26" y="29"/>
                  </a:cubicBezTo>
                  <a:cubicBezTo>
                    <a:pt x="26" y="29"/>
                    <a:pt x="25" y="30"/>
                    <a:pt x="25" y="30"/>
                  </a:cubicBezTo>
                  <a:cubicBezTo>
                    <a:pt x="24" y="30"/>
                    <a:pt x="24" y="30"/>
                    <a:pt x="24" y="31"/>
                  </a:cubicBezTo>
                  <a:cubicBezTo>
                    <a:pt x="24" y="31"/>
                    <a:pt x="24" y="32"/>
                    <a:pt x="25" y="32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8" y="33"/>
                    <a:pt x="28" y="33"/>
                    <a:pt x="29" y="32"/>
                  </a:cubicBezTo>
                  <a:cubicBezTo>
                    <a:pt x="29" y="31"/>
                    <a:pt x="30" y="30"/>
                    <a:pt x="31" y="29"/>
                  </a:cubicBezTo>
                  <a:cubicBezTo>
                    <a:pt x="31" y="28"/>
                    <a:pt x="32" y="28"/>
                    <a:pt x="33" y="28"/>
                  </a:cubicBezTo>
                  <a:cubicBezTo>
                    <a:pt x="34" y="29"/>
                    <a:pt x="35" y="29"/>
                    <a:pt x="36" y="29"/>
                  </a:cubicBezTo>
                  <a:cubicBezTo>
                    <a:pt x="37" y="30"/>
                    <a:pt x="37" y="30"/>
                    <a:pt x="38" y="30"/>
                  </a:cubicBezTo>
                  <a:cubicBezTo>
                    <a:pt x="39" y="31"/>
                    <a:pt x="40" y="32"/>
                    <a:pt x="41" y="33"/>
                  </a:cubicBezTo>
                  <a:cubicBezTo>
                    <a:pt x="42" y="33"/>
                    <a:pt x="41" y="34"/>
                    <a:pt x="41" y="34"/>
                  </a:cubicBezTo>
                  <a:cubicBezTo>
                    <a:pt x="39" y="34"/>
                    <a:pt x="38" y="34"/>
                    <a:pt x="37" y="34"/>
                  </a:cubicBezTo>
                  <a:cubicBezTo>
                    <a:pt x="36" y="35"/>
                    <a:pt x="36" y="34"/>
                    <a:pt x="35" y="34"/>
                  </a:cubicBezTo>
                  <a:cubicBezTo>
                    <a:pt x="35" y="33"/>
                    <a:pt x="34" y="33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4" y="39"/>
                    <a:pt x="24" y="42"/>
                    <a:pt x="23" y="44"/>
                  </a:cubicBezTo>
                  <a:cubicBezTo>
                    <a:pt x="22" y="45"/>
                    <a:pt x="22" y="45"/>
                    <a:pt x="23" y="46"/>
                  </a:cubicBezTo>
                  <a:cubicBezTo>
                    <a:pt x="24" y="48"/>
                    <a:pt x="25" y="49"/>
                    <a:pt x="26" y="51"/>
                  </a:cubicBezTo>
                  <a:cubicBezTo>
                    <a:pt x="27" y="52"/>
                    <a:pt x="27" y="52"/>
                    <a:pt x="28" y="51"/>
                  </a:cubicBezTo>
                  <a:cubicBezTo>
                    <a:pt x="30" y="51"/>
                    <a:pt x="32" y="51"/>
                    <a:pt x="33" y="50"/>
                  </a:cubicBezTo>
                  <a:cubicBezTo>
                    <a:pt x="34" y="50"/>
                    <a:pt x="35" y="50"/>
                    <a:pt x="35" y="51"/>
                  </a:cubicBezTo>
                  <a:cubicBezTo>
                    <a:pt x="37" y="57"/>
                    <a:pt x="39" y="63"/>
                    <a:pt x="41" y="69"/>
                  </a:cubicBezTo>
                  <a:cubicBezTo>
                    <a:pt x="42" y="71"/>
                    <a:pt x="42" y="71"/>
                    <a:pt x="43" y="70"/>
                  </a:cubicBezTo>
                  <a:cubicBezTo>
                    <a:pt x="45" y="67"/>
                    <a:pt x="46" y="64"/>
                    <a:pt x="48" y="61"/>
                  </a:cubicBezTo>
                  <a:cubicBezTo>
                    <a:pt x="49" y="59"/>
                    <a:pt x="49" y="59"/>
                    <a:pt x="49" y="57"/>
                  </a:cubicBezTo>
                  <a:cubicBezTo>
                    <a:pt x="50" y="53"/>
                    <a:pt x="50" y="50"/>
                    <a:pt x="51" y="46"/>
                  </a:cubicBezTo>
                  <a:cubicBezTo>
                    <a:pt x="51" y="44"/>
                    <a:pt x="51" y="44"/>
                    <a:pt x="49" y="44"/>
                  </a:cubicBezTo>
                  <a:cubicBezTo>
                    <a:pt x="48" y="45"/>
                    <a:pt x="48" y="44"/>
                    <a:pt x="47" y="43"/>
                  </a:cubicBezTo>
                  <a:cubicBezTo>
                    <a:pt x="46" y="41"/>
                    <a:pt x="45" y="39"/>
                    <a:pt x="44" y="38"/>
                  </a:cubicBezTo>
                  <a:cubicBezTo>
                    <a:pt x="43" y="36"/>
                    <a:pt x="43" y="36"/>
                    <a:pt x="44" y="37"/>
                  </a:cubicBezTo>
                  <a:cubicBezTo>
                    <a:pt x="45" y="38"/>
                    <a:pt x="46" y="40"/>
                    <a:pt x="47" y="41"/>
                  </a:cubicBezTo>
                  <a:cubicBezTo>
                    <a:pt x="49" y="42"/>
                    <a:pt x="49" y="42"/>
                    <a:pt x="50" y="41"/>
                  </a:cubicBezTo>
                  <a:cubicBezTo>
                    <a:pt x="51" y="40"/>
                    <a:pt x="52" y="38"/>
                    <a:pt x="53" y="37"/>
                  </a:cubicBezTo>
                  <a:cubicBezTo>
                    <a:pt x="54" y="36"/>
                    <a:pt x="54" y="36"/>
                    <a:pt x="52" y="35"/>
                  </a:cubicBezTo>
                  <a:cubicBezTo>
                    <a:pt x="51" y="35"/>
                    <a:pt x="51" y="34"/>
                    <a:pt x="50" y="34"/>
                  </a:cubicBezTo>
                  <a:cubicBezTo>
                    <a:pt x="49" y="33"/>
                    <a:pt x="48" y="33"/>
                    <a:pt x="50" y="34"/>
                  </a:cubicBezTo>
                  <a:cubicBezTo>
                    <a:pt x="52" y="34"/>
                    <a:pt x="53" y="34"/>
                    <a:pt x="55" y="34"/>
                  </a:cubicBezTo>
                  <a:cubicBezTo>
                    <a:pt x="57" y="35"/>
                    <a:pt x="57" y="35"/>
                    <a:pt x="58" y="36"/>
                  </a:cubicBezTo>
                  <a:cubicBezTo>
                    <a:pt x="59" y="39"/>
                    <a:pt x="60" y="41"/>
                    <a:pt x="62" y="43"/>
                  </a:cubicBezTo>
                  <a:cubicBezTo>
                    <a:pt x="62" y="45"/>
                    <a:pt x="63" y="44"/>
                    <a:pt x="63" y="43"/>
                  </a:cubicBezTo>
                  <a:close/>
                  <a:moveTo>
                    <a:pt x="51" y="58"/>
                  </a:moveTo>
                  <a:cubicBezTo>
                    <a:pt x="51" y="58"/>
                    <a:pt x="50" y="59"/>
                    <a:pt x="50" y="59"/>
                  </a:cubicBezTo>
                  <a:cubicBezTo>
                    <a:pt x="49" y="61"/>
                    <a:pt x="49" y="61"/>
                    <a:pt x="49" y="63"/>
                  </a:cubicBezTo>
                  <a:cubicBezTo>
                    <a:pt x="50" y="66"/>
                    <a:pt x="50" y="66"/>
                    <a:pt x="51" y="63"/>
                  </a:cubicBezTo>
                  <a:cubicBezTo>
                    <a:pt x="51" y="61"/>
                    <a:pt x="52" y="60"/>
                    <a:pt x="52" y="58"/>
                  </a:cubicBezTo>
                  <a:cubicBezTo>
                    <a:pt x="53" y="55"/>
                    <a:pt x="53" y="55"/>
                    <a:pt x="51" y="58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57993" y="4370837"/>
            <a:ext cx="504707" cy="506580"/>
            <a:chOff x="8597702" y="4261952"/>
            <a:chExt cx="667741" cy="670219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8597702" y="4261952"/>
              <a:ext cx="667741" cy="670219"/>
            </a:xfrm>
            <a:prstGeom prst="ellipse">
              <a:avLst/>
            </a:prstGeom>
            <a:solidFill>
              <a:srgbClr val="3D556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8831641" y="4484602"/>
              <a:ext cx="240750" cy="268088"/>
            </a:xfrm>
            <a:custGeom>
              <a:avLst/>
              <a:gdLst>
                <a:gd name="T0" fmla="*/ 6 w 60"/>
                <a:gd name="T1" fmla="*/ 52 h 67"/>
                <a:gd name="T2" fmla="*/ 0 w 60"/>
                <a:gd name="T3" fmla="*/ 6 h 67"/>
                <a:gd name="T4" fmla="*/ 42 w 60"/>
                <a:gd name="T5" fmla="*/ 0 h 67"/>
                <a:gd name="T6" fmla="*/ 43 w 60"/>
                <a:gd name="T7" fmla="*/ 8 h 67"/>
                <a:gd name="T8" fmla="*/ 42 w 60"/>
                <a:gd name="T9" fmla="*/ 9 h 67"/>
                <a:gd name="T10" fmla="*/ 41 w 60"/>
                <a:gd name="T11" fmla="*/ 3 h 67"/>
                <a:gd name="T12" fmla="*/ 6 w 60"/>
                <a:gd name="T13" fmla="*/ 1 h 67"/>
                <a:gd name="T14" fmla="*/ 42 w 60"/>
                <a:gd name="T15" fmla="*/ 10 h 67"/>
                <a:gd name="T16" fmla="*/ 43 w 60"/>
                <a:gd name="T17" fmla="*/ 12 h 67"/>
                <a:gd name="T18" fmla="*/ 22 w 60"/>
                <a:gd name="T19" fmla="*/ 13 h 67"/>
                <a:gd name="T20" fmla="*/ 15 w 60"/>
                <a:gd name="T21" fmla="*/ 51 h 67"/>
                <a:gd name="T22" fmla="*/ 58 w 60"/>
                <a:gd name="T23" fmla="*/ 67 h 67"/>
                <a:gd name="T24" fmla="*/ 16 w 60"/>
                <a:gd name="T25" fmla="*/ 61 h 67"/>
                <a:gd name="T26" fmla="*/ 22 w 60"/>
                <a:gd name="T27" fmla="*/ 14 h 67"/>
                <a:gd name="T28" fmla="*/ 60 w 60"/>
                <a:gd name="T29" fmla="*/ 16 h 67"/>
                <a:gd name="T30" fmla="*/ 59 w 60"/>
                <a:gd name="T31" fmla="*/ 24 h 67"/>
                <a:gd name="T32" fmla="*/ 57 w 60"/>
                <a:gd name="T33" fmla="*/ 23 h 67"/>
                <a:gd name="T34" fmla="*/ 56 w 60"/>
                <a:gd name="T35" fmla="*/ 16 h 67"/>
                <a:gd name="T36" fmla="*/ 22 w 60"/>
                <a:gd name="T37" fmla="*/ 25 h 67"/>
                <a:gd name="T38" fmla="*/ 60 w 60"/>
                <a:gd name="T39" fmla="*/ 27 h 67"/>
                <a:gd name="T40" fmla="*/ 58 w 60"/>
                <a:gd name="T41" fmla="*/ 67 h 67"/>
                <a:gd name="T42" fmla="*/ 23 w 60"/>
                <a:gd name="T43" fmla="*/ 18 h 67"/>
                <a:gd name="T44" fmla="*/ 22 w 60"/>
                <a:gd name="T45" fmla="*/ 17 h 67"/>
                <a:gd name="T46" fmla="*/ 55 w 60"/>
                <a:gd name="T47" fmla="*/ 16 h 67"/>
                <a:gd name="T48" fmla="*/ 56 w 60"/>
                <a:gd name="T49" fmla="*/ 17 h 67"/>
                <a:gd name="T50" fmla="*/ 55 w 60"/>
                <a:gd name="T51" fmla="*/ 20 h 67"/>
                <a:gd name="T52" fmla="*/ 22 w 60"/>
                <a:gd name="T53" fmla="*/ 19 h 67"/>
                <a:gd name="T54" fmla="*/ 23 w 60"/>
                <a:gd name="T55" fmla="*/ 18 h 67"/>
                <a:gd name="T56" fmla="*/ 56 w 60"/>
                <a:gd name="T57" fmla="*/ 19 h 67"/>
                <a:gd name="T58" fmla="*/ 55 w 60"/>
                <a:gd name="T59" fmla="*/ 20 h 67"/>
                <a:gd name="T60" fmla="*/ 23 w 60"/>
                <a:gd name="T61" fmla="*/ 22 h 67"/>
                <a:gd name="T62" fmla="*/ 22 w 60"/>
                <a:gd name="T63" fmla="*/ 21 h 67"/>
                <a:gd name="T64" fmla="*/ 55 w 60"/>
                <a:gd name="T65" fmla="*/ 21 h 67"/>
                <a:gd name="T66" fmla="*/ 56 w 60"/>
                <a:gd name="T67" fmla="*/ 22 h 67"/>
                <a:gd name="T68" fmla="*/ 55 w 60"/>
                <a:gd name="T69" fmla="*/ 25 h 67"/>
                <a:gd name="T70" fmla="*/ 22 w 60"/>
                <a:gd name="T71" fmla="*/ 24 h 67"/>
                <a:gd name="T72" fmla="*/ 23 w 60"/>
                <a:gd name="T73" fmla="*/ 23 h 67"/>
                <a:gd name="T74" fmla="*/ 56 w 60"/>
                <a:gd name="T75" fmla="*/ 24 h 67"/>
                <a:gd name="T76" fmla="*/ 55 w 60"/>
                <a:gd name="T77" fmla="*/ 25 h 67"/>
                <a:gd name="T78" fmla="*/ 7 w 60"/>
                <a:gd name="T79" fmla="*/ 3 h 67"/>
                <a:gd name="T80" fmla="*/ 6 w 60"/>
                <a:gd name="T81" fmla="*/ 2 h 67"/>
                <a:gd name="T82" fmla="*/ 39 w 60"/>
                <a:gd name="T83" fmla="*/ 2 h 67"/>
                <a:gd name="T84" fmla="*/ 40 w 60"/>
                <a:gd name="T85" fmla="*/ 2 h 67"/>
                <a:gd name="T86" fmla="*/ 39 w 60"/>
                <a:gd name="T87" fmla="*/ 5 h 67"/>
                <a:gd name="T88" fmla="*/ 6 w 60"/>
                <a:gd name="T89" fmla="*/ 5 h 67"/>
                <a:gd name="T90" fmla="*/ 7 w 60"/>
                <a:gd name="T91" fmla="*/ 4 h 67"/>
                <a:gd name="T92" fmla="*/ 40 w 60"/>
                <a:gd name="T93" fmla="*/ 5 h 67"/>
                <a:gd name="T94" fmla="*/ 39 w 60"/>
                <a:gd name="T95" fmla="*/ 5 h 67"/>
                <a:gd name="T96" fmla="*/ 7 w 60"/>
                <a:gd name="T97" fmla="*/ 8 h 67"/>
                <a:gd name="T98" fmla="*/ 6 w 60"/>
                <a:gd name="T99" fmla="*/ 7 h 67"/>
                <a:gd name="T100" fmla="*/ 39 w 60"/>
                <a:gd name="T101" fmla="*/ 6 h 67"/>
                <a:gd name="T102" fmla="*/ 40 w 60"/>
                <a:gd name="T103" fmla="*/ 7 h 67"/>
                <a:gd name="T104" fmla="*/ 39 w 60"/>
                <a:gd name="T105" fmla="*/ 10 h 67"/>
                <a:gd name="T106" fmla="*/ 6 w 60"/>
                <a:gd name="T107" fmla="*/ 9 h 67"/>
                <a:gd name="T108" fmla="*/ 7 w 60"/>
                <a:gd name="T109" fmla="*/ 8 h 67"/>
                <a:gd name="T110" fmla="*/ 40 w 60"/>
                <a:gd name="T111" fmla="*/ 9 h 67"/>
                <a:gd name="T112" fmla="*/ 39 w 60"/>
                <a:gd name="T113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67">
                  <a:moveTo>
                    <a:pt x="14" y="52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3" y="52"/>
                    <a:pt x="0" y="49"/>
                    <a:pt x="0" y="46"/>
                  </a:cubicBezTo>
                  <a:cubicBezTo>
                    <a:pt x="0" y="32"/>
                    <a:pt x="0" y="1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3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1" y="8"/>
                    <a:pt x="41" y="8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1"/>
                    <a:pt x="4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1"/>
                    <a:pt x="0" y="10"/>
                    <a:pt x="6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8" y="13"/>
                    <a:pt x="15" y="16"/>
                    <a:pt x="15" y="2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2"/>
                    <a:pt x="14" y="52"/>
                  </a:cubicBezTo>
                  <a:close/>
                  <a:moveTo>
                    <a:pt x="58" y="67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19" y="67"/>
                    <a:pt x="16" y="64"/>
                    <a:pt x="16" y="61"/>
                  </a:cubicBezTo>
                  <a:cubicBezTo>
                    <a:pt x="16" y="47"/>
                    <a:pt x="16" y="34"/>
                    <a:pt x="16" y="20"/>
                  </a:cubicBezTo>
                  <a:cubicBezTo>
                    <a:pt x="16" y="17"/>
                    <a:pt x="19" y="14"/>
                    <a:pt x="22" y="14"/>
                  </a:cubicBezTo>
                  <a:cubicBezTo>
                    <a:pt x="35" y="14"/>
                    <a:pt x="46" y="14"/>
                    <a:pt x="58" y="14"/>
                  </a:cubicBezTo>
                  <a:cubicBezTo>
                    <a:pt x="59" y="14"/>
                    <a:pt x="60" y="15"/>
                    <a:pt x="60" y="1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8" y="24"/>
                    <a:pt x="57" y="23"/>
                    <a:pt x="57" y="23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25"/>
                    <a:pt x="22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0" y="39"/>
                    <a:pt x="60" y="52"/>
                    <a:pt x="60" y="65"/>
                  </a:cubicBezTo>
                  <a:cubicBezTo>
                    <a:pt x="60" y="66"/>
                    <a:pt x="59" y="67"/>
                    <a:pt x="58" y="67"/>
                  </a:cubicBezTo>
                  <a:close/>
                  <a:moveTo>
                    <a:pt x="55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6"/>
                    <a:pt x="23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8"/>
                    <a:pt x="55" y="18"/>
                  </a:cubicBezTo>
                  <a:close/>
                  <a:moveTo>
                    <a:pt x="55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lose/>
                  <a:moveTo>
                    <a:pt x="55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5" y="22"/>
                  </a:cubicBezTo>
                  <a:close/>
                  <a:moveTo>
                    <a:pt x="55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5"/>
                    <a:pt x="55" y="25"/>
                  </a:cubicBezTo>
                  <a:close/>
                  <a:moveTo>
                    <a:pt x="39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39" y="3"/>
                  </a:cubicBezTo>
                  <a:close/>
                  <a:moveTo>
                    <a:pt x="3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39" y="5"/>
                  </a:cubicBezTo>
                  <a:close/>
                  <a:moveTo>
                    <a:pt x="39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8"/>
                    <a:pt x="39" y="8"/>
                  </a:cubicBezTo>
                  <a:close/>
                  <a:moveTo>
                    <a:pt x="39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40" y="10"/>
                    <a:pt x="39" y="1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518968" y="-2293703"/>
            <a:ext cx="12563483" cy="11732672"/>
          </a:xfrm>
          <a:prstGeom prst="ellipse">
            <a:avLst/>
          </a:prstGeom>
          <a:solidFill>
            <a:srgbClr val="3D556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278749" y="-214313"/>
            <a:ext cx="8231981" cy="8231981"/>
          </a:xfrm>
          <a:prstGeom prst="ellipse">
            <a:avLst/>
          </a:prstGeom>
          <a:solidFill>
            <a:srgbClr val="3D556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952768" y="1301351"/>
            <a:ext cx="4600575" cy="4600575"/>
          </a:xfrm>
          <a:prstGeom prst="ellipse">
            <a:avLst/>
          </a:prstGeom>
          <a:solidFill>
            <a:srgbClr val="3D556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67328" y="1115610"/>
            <a:ext cx="4928890" cy="492889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137673" y="-1115737"/>
            <a:ext cx="9605668" cy="960566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17410" y="1801965"/>
            <a:ext cx="1228725" cy="377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3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8570" y="3252049"/>
            <a:ext cx="3790963" cy="646331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YOUR TITTLE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6998904" y="3924216"/>
            <a:ext cx="4133728" cy="571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 THANK YOU WATCHING THIS ONE. THIS IS A ART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5" b="25416"/>
          <a:stretch>
            <a:fillRect/>
          </a:stretch>
        </p:blipFill>
        <p:spPr>
          <a:xfrm>
            <a:off x="854986" y="2181719"/>
            <a:ext cx="5452998" cy="3655528"/>
          </a:xfrm>
          <a:prstGeom prst="rect">
            <a:avLst/>
          </a:prstGeom>
        </p:spPr>
      </p:pic>
      <p:sp>
        <p:nvSpPr>
          <p:cNvPr id="28" name="文本框 22"/>
          <p:cNvSpPr txBox="1">
            <a:spLocks noChangeArrowheads="1"/>
          </p:cNvSpPr>
          <p:nvPr/>
        </p:nvSpPr>
        <p:spPr bwMode="auto">
          <a:xfrm>
            <a:off x="4066346" y="800342"/>
            <a:ext cx="4343400" cy="461665"/>
          </a:xfrm>
          <a:prstGeom prst="rect">
            <a:avLst/>
          </a:prstGeom>
          <a:solidFill>
            <a:srgbClr val="3D556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 HERE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69490" y="1451002"/>
            <a:ext cx="3737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921608" y="2848398"/>
            <a:ext cx="5238172" cy="2322170"/>
            <a:chOff x="6450246" y="3011521"/>
            <a:chExt cx="5238172" cy="2322170"/>
          </a:xfrm>
        </p:grpSpPr>
        <p:sp>
          <p:nvSpPr>
            <p:cNvPr id="32" name="Oval 11"/>
            <p:cNvSpPr/>
            <p:nvPr/>
          </p:nvSpPr>
          <p:spPr>
            <a:xfrm>
              <a:off x="6462765" y="4394233"/>
              <a:ext cx="860425" cy="862013"/>
            </a:xfrm>
            <a:prstGeom prst="ellipse">
              <a:avLst/>
            </a:prstGeom>
            <a:solidFill>
              <a:srgbClr val="3D5561"/>
            </a:solidFill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hangingPunct="1"/>
              <a:endParaRPr lang="ru-RU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54"/>
            <p:cNvSpPr/>
            <p:nvPr/>
          </p:nvSpPr>
          <p:spPr>
            <a:xfrm>
              <a:off x="6772328" y="4662521"/>
              <a:ext cx="257175" cy="349250"/>
            </a:xfrm>
            <a:custGeom>
              <a:avLst/>
              <a:gdLst/>
              <a:ahLst/>
              <a:cxnLst>
                <a:cxn ang="0">
                  <a:pos x="250655" y="94663"/>
                </a:cxn>
                <a:cxn ang="0">
                  <a:pos x="250655" y="94663"/>
                </a:cxn>
                <a:cxn ang="0">
                  <a:pos x="84035" y="12191"/>
                </a:cxn>
                <a:cxn ang="0">
                  <a:pos x="6520" y="38009"/>
                </a:cxn>
                <a:cxn ang="0">
                  <a:pos x="0" y="56655"/>
                </a:cxn>
                <a:cxn ang="0">
                  <a:pos x="6520" y="247415"/>
                </a:cxn>
                <a:cxn ang="0">
                  <a:pos x="13040" y="260324"/>
                </a:cxn>
                <a:cxn ang="0">
                  <a:pos x="160825" y="348533"/>
                </a:cxn>
                <a:cxn ang="0">
                  <a:pos x="167345" y="348533"/>
                </a:cxn>
                <a:cxn ang="0">
                  <a:pos x="173865" y="348533"/>
                </a:cxn>
                <a:cxn ang="0">
                  <a:pos x="179660" y="342796"/>
                </a:cxn>
                <a:cxn ang="0">
                  <a:pos x="179660" y="145581"/>
                </a:cxn>
                <a:cxn ang="0">
                  <a:pos x="173865" y="132672"/>
                </a:cxn>
                <a:cxn ang="0">
                  <a:pos x="31875" y="50200"/>
                </a:cxn>
                <a:cxn ang="0">
                  <a:pos x="51435" y="38009"/>
                </a:cxn>
                <a:cxn ang="0">
                  <a:pos x="77515" y="31554"/>
                </a:cxn>
                <a:cxn ang="0">
                  <a:pos x="218055" y="107572"/>
                </a:cxn>
                <a:cxn ang="0">
                  <a:pos x="224575" y="114026"/>
                </a:cxn>
                <a:cxn ang="0">
                  <a:pos x="224575" y="304787"/>
                </a:cxn>
                <a:cxn ang="0">
                  <a:pos x="237615" y="316978"/>
                </a:cxn>
                <a:cxn ang="0">
                  <a:pos x="256451" y="304787"/>
                </a:cxn>
                <a:cxn ang="0">
                  <a:pos x="256451" y="101118"/>
                </a:cxn>
                <a:cxn ang="0">
                  <a:pos x="250655" y="94663"/>
                </a:cxn>
              </a:cxnLst>
              <a:rect l="0" t="0" r="0" b="0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2"/>
            <p:cNvSpPr/>
            <p:nvPr/>
          </p:nvSpPr>
          <p:spPr>
            <a:xfrm>
              <a:off x="6450246" y="3052112"/>
              <a:ext cx="862013" cy="862013"/>
            </a:xfrm>
            <a:prstGeom prst="ellipse">
              <a:avLst/>
            </a:prstGeom>
            <a:solidFill>
              <a:srgbClr val="3D5561"/>
            </a:solidFill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hangingPunct="1"/>
              <a:endParaRPr lang="ru-RU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03"/>
            <p:cNvSpPr/>
            <p:nvPr/>
          </p:nvSpPr>
          <p:spPr>
            <a:xfrm>
              <a:off x="6713771" y="3307700"/>
              <a:ext cx="276225" cy="352425"/>
            </a:xfrm>
            <a:custGeom>
              <a:avLst/>
              <a:gdLst/>
              <a:ahLst/>
              <a:cxnLst>
                <a:cxn ang="0">
                  <a:pos x="83661" y="44775"/>
                </a:cxn>
                <a:cxn ang="0">
                  <a:pos x="83661" y="44775"/>
                </a:cxn>
                <a:cxn ang="0">
                  <a:pos x="83661" y="256375"/>
                </a:cxn>
                <a:cxn ang="0">
                  <a:pos x="45436" y="262874"/>
                </a:cxn>
                <a:cxn ang="0">
                  <a:pos x="12982" y="319927"/>
                </a:cxn>
                <a:cxn ang="0">
                  <a:pos x="70679" y="339426"/>
                </a:cxn>
                <a:cxn ang="0">
                  <a:pos x="115394" y="288151"/>
                </a:cxn>
                <a:cxn ang="0">
                  <a:pos x="115394" y="115549"/>
                </a:cxn>
                <a:cxn ang="0">
                  <a:pos x="243049" y="83051"/>
                </a:cxn>
                <a:cxn ang="0">
                  <a:pos x="243049" y="224599"/>
                </a:cxn>
                <a:cxn ang="0">
                  <a:pos x="204825" y="224599"/>
                </a:cxn>
                <a:cxn ang="0">
                  <a:pos x="172370" y="288151"/>
                </a:cxn>
                <a:cxn ang="0">
                  <a:pos x="230067" y="306928"/>
                </a:cxn>
                <a:cxn ang="0">
                  <a:pos x="275504" y="256375"/>
                </a:cxn>
                <a:cxn ang="0">
                  <a:pos x="275504" y="0"/>
                </a:cxn>
                <a:cxn ang="0">
                  <a:pos x="83661" y="44775"/>
                </a:cxn>
              </a:cxnLst>
              <a:rect l="0" t="0" r="0" b="0"/>
              <a:pathLst>
                <a:path w="383" h="488">
                  <a:moveTo>
                    <a:pt x="116" y="62"/>
                  </a:moveTo>
                  <a:lnTo>
                    <a:pt x="116" y="62"/>
                  </a:lnTo>
                  <a:cubicBezTo>
                    <a:pt x="116" y="355"/>
                    <a:pt x="116" y="355"/>
                    <a:pt x="116" y="355"/>
                  </a:cubicBezTo>
                  <a:cubicBezTo>
                    <a:pt x="98" y="355"/>
                    <a:pt x="80" y="355"/>
                    <a:pt x="63" y="364"/>
                  </a:cubicBezTo>
                  <a:cubicBezTo>
                    <a:pt x="18" y="372"/>
                    <a:pt x="0" y="417"/>
                    <a:pt x="18" y="443"/>
                  </a:cubicBezTo>
                  <a:cubicBezTo>
                    <a:pt x="27" y="478"/>
                    <a:pt x="63" y="487"/>
                    <a:pt x="98" y="470"/>
                  </a:cubicBezTo>
                  <a:cubicBezTo>
                    <a:pt x="133" y="461"/>
                    <a:pt x="160" y="434"/>
                    <a:pt x="160" y="399"/>
                  </a:cubicBezTo>
                  <a:cubicBezTo>
                    <a:pt x="160" y="399"/>
                    <a:pt x="160" y="248"/>
                    <a:pt x="160" y="160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19" y="301"/>
                    <a:pt x="301" y="301"/>
                    <a:pt x="284" y="311"/>
                  </a:cubicBezTo>
                  <a:cubicBezTo>
                    <a:pt x="239" y="328"/>
                    <a:pt x="222" y="364"/>
                    <a:pt x="239" y="399"/>
                  </a:cubicBezTo>
                  <a:cubicBezTo>
                    <a:pt x="248" y="425"/>
                    <a:pt x="284" y="434"/>
                    <a:pt x="319" y="425"/>
                  </a:cubicBezTo>
                  <a:cubicBezTo>
                    <a:pt x="355" y="408"/>
                    <a:pt x="382" y="381"/>
                    <a:pt x="382" y="355"/>
                  </a:cubicBezTo>
                  <a:cubicBezTo>
                    <a:pt x="382" y="0"/>
                    <a:pt x="382" y="0"/>
                    <a:pt x="382" y="0"/>
                  </a:cubicBezTo>
                  <a:lnTo>
                    <a:pt x="116" y="62"/>
                  </a:lnTo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文本框 35"/>
            <p:cNvSpPr txBox="1">
              <a:spLocks noChangeArrowheads="1"/>
            </p:cNvSpPr>
            <p:nvPr/>
          </p:nvSpPr>
          <p:spPr bwMode="auto">
            <a:xfrm>
              <a:off x="7472595" y="3011521"/>
              <a:ext cx="28042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2000" b="1" dirty="0">
                  <a:latin typeface="Impact" panose="020B0806030902050204" pitchFamily="34" charset="0"/>
                  <a:ea typeface="AXIS Std M" panose="020B0600000000000000" pitchFamily="34" charset="-128"/>
                  <a:cs typeface="Open Sans" panose="020B0606030504020204" pitchFamily="34" charset="0"/>
                </a:rPr>
                <a:t>STEP 01</a:t>
              </a:r>
              <a:endParaRPr lang="zh-CN" altLang="en-US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7472596" y="3363152"/>
              <a:ext cx="4215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</a:t>
              </a:r>
            </a:p>
          </p:txBody>
        </p:sp>
        <p:sp>
          <p:nvSpPr>
            <p:cNvPr id="38" name="文本框 37"/>
            <p:cNvSpPr txBox="1">
              <a:spLocks noChangeArrowheads="1"/>
            </p:cNvSpPr>
            <p:nvPr/>
          </p:nvSpPr>
          <p:spPr bwMode="auto">
            <a:xfrm>
              <a:off x="7451152" y="4335729"/>
              <a:ext cx="28042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2000" b="1" dirty="0">
                  <a:latin typeface="Impact" panose="020B0806030902050204" pitchFamily="34" charset="0"/>
                  <a:ea typeface="AXIS Std M" panose="020B0600000000000000" pitchFamily="34" charset="-128"/>
                  <a:cs typeface="Open Sans" panose="020B0606030504020204" pitchFamily="34" charset="0"/>
                </a:rPr>
                <a:t>STEP 02</a:t>
              </a:r>
              <a:endParaRPr lang="zh-CN" altLang="en-US" sz="20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39" name="TextBox 13"/>
            <p:cNvSpPr txBox="1"/>
            <p:nvPr/>
          </p:nvSpPr>
          <p:spPr>
            <a:xfrm>
              <a:off x="7451153" y="4687360"/>
              <a:ext cx="4215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64402" y="2781933"/>
            <a:ext cx="2551248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514854" y="3341697"/>
            <a:ext cx="345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8005352" y="3294369"/>
            <a:ext cx="352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90298" y="2763633"/>
            <a:ext cx="2551248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6" t="10520" r="7239" b="5801"/>
          <a:stretch>
            <a:fillRect/>
          </a:stretch>
        </p:blipFill>
        <p:spPr>
          <a:xfrm>
            <a:off x="4159731" y="800976"/>
            <a:ext cx="3871912" cy="5081441"/>
          </a:xfrm>
          <a:prstGeom prst="rect">
            <a:avLst/>
          </a:prstGeom>
          <a:effectLst>
            <a:outerShdw blurRad="50800" dist="38100" dir="66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756412" y="3653791"/>
            <a:ext cx="2387252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3479731" y="3653790"/>
            <a:ext cx="2387252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6216302" y="3653790"/>
            <a:ext cx="2387252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8939621" y="3653789"/>
            <a:ext cx="2387252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227900" y="2036706"/>
            <a:ext cx="1355765" cy="1355765"/>
          </a:xfrm>
          <a:prstGeom prst="ellipse">
            <a:avLst/>
          </a:prstGeom>
          <a:solidFill>
            <a:srgbClr val="3D5561"/>
          </a:solidFill>
          <a:ln>
            <a:solidFill>
              <a:srgbClr val="346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035524" y="2036706"/>
            <a:ext cx="1355765" cy="1355765"/>
          </a:xfrm>
          <a:prstGeom prst="ellipse">
            <a:avLst/>
          </a:prstGeom>
          <a:solidFill>
            <a:srgbClr val="3D5561"/>
          </a:solidFill>
          <a:ln>
            <a:solidFill>
              <a:srgbClr val="346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80854" y="2036706"/>
            <a:ext cx="1355765" cy="1355765"/>
          </a:xfrm>
          <a:prstGeom prst="ellipse">
            <a:avLst/>
          </a:prstGeom>
          <a:solidFill>
            <a:srgbClr val="3D5561"/>
          </a:solidFill>
          <a:ln>
            <a:solidFill>
              <a:srgbClr val="346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402743" y="2036706"/>
            <a:ext cx="1355765" cy="1355765"/>
          </a:xfrm>
          <a:prstGeom prst="ellipse">
            <a:avLst/>
          </a:prstGeom>
          <a:solidFill>
            <a:srgbClr val="3D5561"/>
          </a:solidFill>
          <a:ln>
            <a:solidFill>
              <a:srgbClr val="346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21766" y="2427918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29391" y="2427918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74722" y="2427917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96610" y="2427917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1875" r="23348" b="17291"/>
          <a:stretch>
            <a:fillRect/>
          </a:stretch>
        </p:blipFill>
        <p:spPr>
          <a:xfrm>
            <a:off x="643318" y="1035845"/>
            <a:ext cx="6500814" cy="4857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82383" y="1457741"/>
            <a:ext cx="4289269" cy="1431234"/>
          </a:xfrm>
          <a:prstGeom prst="rect">
            <a:avLst/>
          </a:prstGeom>
          <a:solidFill>
            <a:srgbClr val="3D5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03202" y="1911748"/>
            <a:ext cx="384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YOUR TITTLE  HERE</a:t>
            </a:r>
            <a:endParaRPr lang="zh-CN" altLang="en-US" sz="2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7244148" y="2935241"/>
            <a:ext cx="4288074" cy="225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  <a:p>
            <a:pPr>
              <a:lnSpc>
                <a:spcPct val="200000"/>
              </a:lnSpc>
              <a:buClr>
                <a:srgbClr val="CC0099"/>
              </a:buClr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518968" y="-2293703"/>
            <a:ext cx="12563483" cy="11732672"/>
          </a:xfrm>
          <a:prstGeom prst="ellipse">
            <a:avLst/>
          </a:prstGeom>
          <a:solidFill>
            <a:srgbClr val="3D556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278749" y="-214313"/>
            <a:ext cx="8231981" cy="8231981"/>
          </a:xfrm>
          <a:prstGeom prst="ellipse">
            <a:avLst/>
          </a:prstGeom>
          <a:solidFill>
            <a:srgbClr val="3D556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952768" y="1301351"/>
            <a:ext cx="4600575" cy="4600575"/>
          </a:xfrm>
          <a:prstGeom prst="ellipse">
            <a:avLst/>
          </a:prstGeom>
          <a:solidFill>
            <a:srgbClr val="3D556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67328" y="1115610"/>
            <a:ext cx="4928890" cy="492889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137673" y="-1115737"/>
            <a:ext cx="9605668" cy="9605668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17410" y="1801965"/>
            <a:ext cx="1228725" cy="377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3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8570" y="3252049"/>
            <a:ext cx="3790963" cy="646331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YOUR TITTLE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6998904" y="3924216"/>
            <a:ext cx="4133728" cy="571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 THANK YOU WATCHING THIS ONE. THIS IS A ART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400054"/>
            <a:ext cx="11442728" cy="612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1" b="12604"/>
          <a:stretch>
            <a:fillRect/>
          </a:stretch>
        </p:blipFill>
        <p:spPr>
          <a:xfrm>
            <a:off x="1315149" y="675290"/>
            <a:ext cx="9247233" cy="35234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87024" y="3923508"/>
            <a:ext cx="1576693" cy="369332"/>
          </a:xfrm>
          <a:prstGeom prst="rect">
            <a:avLst/>
          </a:prstGeom>
          <a:solidFill>
            <a:srgbClr val="3D55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TITTLE HERE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66412" y="3923508"/>
            <a:ext cx="1576693" cy="369332"/>
          </a:xfrm>
          <a:prstGeom prst="rect">
            <a:avLst/>
          </a:prstGeom>
          <a:solidFill>
            <a:srgbClr val="3D55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TITTLE HERE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45800" y="3897004"/>
            <a:ext cx="1576693" cy="369332"/>
          </a:xfrm>
          <a:prstGeom prst="rect">
            <a:avLst/>
          </a:prstGeom>
          <a:solidFill>
            <a:srgbClr val="3D55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TITTLE HERE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1315149" y="4473979"/>
            <a:ext cx="292044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once. I can do for twelve hours that</a:t>
            </a:r>
          </a:p>
          <a:p>
            <a:pPr algn="ctr" eaLnBrk="1" hangingPunct="1">
              <a:lnSpc>
                <a:spcPct val="20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494537" y="4473979"/>
            <a:ext cx="292044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once. I can do for twelve hours that</a:t>
            </a:r>
          </a:p>
          <a:p>
            <a:pPr algn="ctr" eaLnBrk="1" hangingPunct="1">
              <a:lnSpc>
                <a:spcPct val="20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7673925" y="4473979"/>
            <a:ext cx="292044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once. I can do for twelve hours that</a:t>
            </a:r>
          </a:p>
          <a:p>
            <a:pPr algn="ctr" eaLnBrk="1" hangingPunct="1">
              <a:lnSpc>
                <a:spcPct val="20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935.清新卡通纯色可爱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1439</Words>
  <Application>Microsoft Office PowerPoint</Application>
  <PresentationFormat>宽屏</PresentationFormat>
  <Paragraphs>123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Lato</vt:lpstr>
      <vt:lpstr>等线</vt:lpstr>
      <vt:lpstr>方正兰亭超细黑简体</vt:lpstr>
      <vt:lpstr>思源黑体 Light</vt:lpstr>
      <vt:lpstr>微软雅黑</vt:lpstr>
      <vt:lpstr>微软雅黑 Light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1935.清新卡通纯色可爱通用PPT模板</dc:title>
  <dc:creator/>
  <cp:lastModifiedBy>天 下</cp:lastModifiedBy>
  <cp:revision>4</cp:revision>
  <dcterms:created xsi:type="dcterms:W3CDTF">2015-05-05T08:02:00Z</dcterms:created>
  <dcterms:modified xsi:type="dcterms:W3CDTF">2021-01-04T15:14:15Z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