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4" r:id="rId5"/>
    <p:sldId id="280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61" r:id="rId14"/>
    <p:sldId id="271" r:id="rId15"/>
    <p:sldId id="272" r:id="rId16"/>
    <p:sldId id="273" r:id="rId17"/>
    <p:sldId id="274" r:id="rId18"/>
    <p:sldId id="262" r:id="rId19"/>
    <p:sldId id="275" r:id="rId20"/>
    <p:sldId id="276" r:id="rId21"/>
    <p:sldId id="277" r:id="rId22"/>
    <p:sldId id="278" r:id="rId23"/>
    <p:sldId id="279" r:id="rId24"/>
    <p:sldId id="2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71D"/>
    <a:srgbClr val="F96C13"/>
    <a:srgbClr val="944A2D"/>
    <a:srgbClr val="F9F9F9"/>
    <a:srgbClr val="F3F3F3"/>
    <a:srgbClr val="F0F0F0"/>
    <a:srgbClr val="FFFFFF"/>
    <a:srgbClr val="B18455"/>
    <a:srgbClr val="AC8249"/>
    <a:srgbClr val="D1A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93108" autoAdjust="0"/>
  </p:normalViewPr>
  <p:slideViewPr>
    <p:cSldViewPr snapToGrid="0" showGuides="1">
      <p:cViewPr varScale="1">
        <p:scale>
          <a:sx n="106" d="100"/>
          <a:sy n="106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589F2-A1F3-4D07-AE6F-533844DD02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63C4-D550-4CD8-A03B-E058ADC44E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63C4-D550-4CD8-A03B-E058ADC44E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7D67A-1B59-46B5-AA68-AAA1CEEED03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2109" y1="43375" x2="72109" y2="43375"/>
                        <a14:foregroundMark x1="72734" y1="41375" x2="72734" y2="41375"/>
                        <a14:foregroundMark x1="69688" y1="45625" x2="69688" y2="45625"/>
                        <a14:foregroundMark x1="53594" y1="77125" x2="53594" y2="77125"/>
                        <a14:foregroundMark x1="55156" y1="84500" x2="55156" y2="84500"/>
                        <a14:foregroundMark x1="61250" y1="84000" x2="61250" y2="84000"/>
                        <a14:foregroundMark x1="60859" y1="83000" x2="60859" y2="83000"/>
                        <a14:foregroundMark x1="54844" y1="82750" x2="54844" y2="82750"/>
                        <a14:foregroundMark x1="53750" y1="75250" x2="53750" y2="75250"/>
                        <a14:foregroundMark x1="53672" y1="74500" x2="53672" y2="74500"/>
                        <a14:foregroundMark x1="53672" y1="73750" x2="53672" y2="73750"/>
                        <a14:foregroundMark x1="53750" y1="72875" x2="53750" y2="72875"/>
                        <a14:backgroundMark x1="61250" y1="80750" x2="61250" y2="80750"/>
                        <a14:backgroundMark x1="61484" y1="82375" x2="61484" y2="82375"/>
                        <a14:backgroundMark x1="75000" y1="84125" x2="75000" y2="84125"/>
                        <a14:backgroundMark x1="55391" y1="83000" x2="55391" y2="83000"/>
                        <a14:backgroundMark x1="55391" y1="81875" x2="55391" y2="81875"/>
                        <a14:backgroundMark x1="54141" y1="75000" x2="54141" y2="75000"/>
                        <a14:backgroundMark x1="53984" y1="74625" x2="53984" y2="74625"/>
                        <a14:backgroundMark x1="53984" y1="73875" x2="53984" y2="7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34786" r="14873" b="10588"/>
          <a:stretch>
            <a:fillRect/>
          </a:stretch>
        </p:blipFill>
        <p:spPr>
          <a:xfrm>
            <a:off x="1047025" y="1888824"/>
            <a:ext cx="3882343" cy="3553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50" r="100000">
                        <a14:foregroundMark x1="86641" y1="76500" x2="86641" y2="76500"/>
                        <a14:backgroundMark x1="81719" y1="15875" x2="81719" y2="15875"/>
                        <a14:backgroundMark x1="74688" y1="23000" x2="74688" y2="23000"/>
                        <a14:backgroundMark x1="72813" y1="35000" x2="72813" y2="35000"/>
                        <a14:backgroundMark x1="75703" y1="29625" x2="75703" y2="29625"/>
                        <a14:backgroundMark x1="78516" y1="26250" x2="78516" y2="26250"/>
                        <a14:backgroundMark x1="85625" y1="23125" x2="85625" y2="23125"/>
                        <a14:backgroundMark x1="87422" y1="14250" x2="68984" y2="44125"/>
                        <a14:backgroundMark x1="75313" y1="75000" x2="82109" y2="90125"/>
                        <a14:backgroundMark x1="68203" y1="58125" x2="67891" y2="85625"/>
                        <a14:backgroundMark x1="75859" y1="90375" x2="85703" y2="92125"/>
                        <a14:backgroundMark x1="66484" y1="50500" x2="72969" y2="60125"/>
                        <a14:backgroundMark x1="65234" y1="58625" x2="65234" y2="65125"/>
                        <a14:backgroundMark x1="65000" y1="60750" x2="63906" y2="71000"/>
                        <a14:backgroundMark x1="62500" y1="77125" x2="61875" y2="89750"/>
                        <a14:backgroundMark x1="61250" y1="86875" x2="60938" y2="99750"/>
                        <a14:backgroundMark x1="59688" y1="93625" x2="60859" y2="97500"/>
                        <a14:backgroundMark x1="70547" y1="80000" x2="73672" y2="90125"/>
                        <a14:backgroundMark x1="67344" y1="43875" x2="68906" y2="50375"/>
                        <a14:backgroundMark x1="71484" y1="42875" x2="71484" y2="42875"/>
                        <a14:backgroundMark x1="71406" y1="32125" x2="69375" y2="40375"/>
                        <a14:backgroundMark x1="70859" y1="36375" x2="68750" y2="39375"/>
                        <a14:backgroundMark x1="66172" y1="51625" x2="65859" y2="54750"/>
                        <a14:backgroundMark x1="65859" y1="51875" x2="67109" y2="45250"/>
                        <a14:backgroundMark x1="68906" y1="40000" x2="67813" y2="41375"/>
                        <a14:backgroundMark x1="69688" y1="74500" x2="70234" y2="80875"/>
                        <a14:backgroundMark x1="77500" y1="71750" x2="81094" y2="80625"/>
                        <a14:backgroundMark x1="80000" y1="72125" x2="82188" y2="79750"/>
                        <a14:backgroundMark x1="75703" y1="72250" x2="77344" y2="79875"/>
                        <a14:backgroundMark x1="73984" y1="72500" x2="77344" y2="84750"/>
                        <a14:backgroundMark x1="79297" y1="92000" x2="83203" y2="99875"/>
                        <a14:backgroundMark x1="83359" y1="93250" x2="86172" y2="99000"/>
                        <a14:backgroundMark x1="83906" y1="93000" x2="87734" y2="97000"/>
                        <a14:backgroundMark x1="80859" y1="84875" x2="82500" y2="89375"/>
                        <a14:backgroundMark x1="77188" y1="69625" x2="81484" y2="71750"/>
                        <a14:backgroundMark x1="81563" y1="74250" x2="83672" y2="76000"/>
                        <a14:backgroundMark x1="83516" y1="74375" x2="83828" y2="76500"/>
                        <a14:backgroundMark x1="64688" y1="71750" x2="65625" y2="80125"/>
                        <a14:backgroundMark x1="93516" y1="91500" x2="93516" y2="91500"/>
                        <a14:backgroundMark x1="93047" y1="92625" x2="93047" y2="92625"/>
                        <a14:backgroundMark x1="92344" y1="93500" x2="92344" y2="93500"/>
                        <a14:backgroundMark x1="91875" y1="95500" x2="91875" y2="95500"/>
                        <a14:backgroundMark x1="92266" y1="95750" x2="92266" y2="95750"/>
                        <a14:backgroundMark x1="93125" y1="94750" x2="93125" y2="94750"/>
                        <a14:backgroundMark x1="89922" y1="94625" x2="89922" y2="94625"/>
                        <a14:backgroundMark x1="89453" y1="22625" x2="89453" y2="22625"/>
                        <a14:backgroundMark x1="90313" y1="21625" x2="90313" y2="21625"/>
                        <a14:backgroundMark x1="93438" y1="17250" x2="93438" y2="28375"/>
                        <a14:backgroundMark x1="86797" y1="12000" x2="86484" y2="17875"/>
                        <a14:backgroundMark x1="75469" y1="25875" x2="72344" y2="31875"/>
                        <a14:backgroundMark x1="74688" y1="26500" x2="74922" y2="25250"/>
                        <a14:backgroundMark x1="76172" y1="25000" x2="68828" y2="39000"/>
                        <a14:backgroundMark x1="68672" y1="38875" x2="74531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8" b="4892"/>
          <a:stretch>
            <a:fillRect/>
          </a:stretch>
        </p:blipFill>
        <p:spPr>
          <a:xfrm>
            <a:off x="0" y="-1"/>
            <a:ext cx="12192000" cy="6858001"/>
          </a:xfrm>
          <a:custGeom>
            <a:avLst/>
            <a:gdLst>
              <a:gd name="connsiteX0" fmla="*/ 11408192 w 12191980"/>
              <a:gd name="connsiteY0" fmla="*/ 6361051 h 6857990"/>
              <a:gd name="connsiteX1" fmla="*/ 11095675 w 12191980"/>
              <a:gd name="connsiteY1" fmla="*/ 6569009 h 6857990"/>
              <a:gd name="connsiteX2" fmla="*/ 11408192 w 12191980"/>
              <a:gd name="connsiteY2" fmla="*/ 6776967 h 6857990"/>
              <a:gd name="connsiteX3" fmla="*/ 11720709 w 12191980"/>
              <a:gd name="connsiteY3" fmla="*/ 6569009 h 6857990"/>
              <a:gd name="connsiteX4" fmla="*/ 11408192 w 12191980"/>
              <a:gd name="connsiteY4" fmla="*/ 6361051 h 6857990"/>
              <a:gd name="connsiteX5" fmla="*/ 0 w 12191980"/>
              <a:gd name="connsiteY5" fmla="*/ 0 h 6857990"/>
              <a:gd name="connsiteX6" fmla="*/ 12191980 w 12191980"/>
              <a:gd name="connsiteY6" fmla="*/ 0 h 6857990"/>
              <a:gd name="connsiteX7" fmla="*/ 12191980 w 12191980"/>
              <a:gd name="connsiteY7" fmla="*/ 6857990 h 6857990"/>
              <a:gd name="connsiteX8" fmla="*/ 0 w 12191980"/>
              <a:gd name="connsiteY8" fmla="*/ 6857990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80" h="6857990">
                <a:moveTo>
                  <a:pt x="11408192" y="6361051"/>
                </a:moveTo>
                <a:cubicBezTo>
                  <a:pt x="11235594" y="6361051"/>
                  <a:pt x="11095675" y="6454157"/>
                  <a:pt x="11095675" y="6569009"/>
                </a:cubicBezTo>
                <a:cubicBezTo>
                  <a:pt x="11095675" y="6683861"/>
                  <a:pt x="11235594" y="6776967"/>
                  <a:pt x="11408192" y="6776967"/>
                </a:cubicBezTo>
                <a:cubicBezTo>
                  <a:pt x="11580790" y="6776967"/>
                  <a:pt x="11720709" y="6683861"/>
                  <a:pt x="11720709" y="6569009"/>
                </a:cubicBezTo>
                <a:cubicBezTo>
                  <a:pt x="11720709" y="6454157"/>
                  <a:pt x="11580790" y="6361051"/>
                  <a:pt x="11408192" y="6361051"/>
                </a:cubicBezTo>
                <a:close/>
                <a:moveTo>
                  <a:pt x="0" y="0"/>
                </a:moveTo>
                <a:lnTo>
                  <a:pt x="12191980" y="0"/>
                </a:lnTo>
                <a:lnTo>
                  <a:pt x="12191980" y="6857990"/>
                </a:lnTo>
                <a:lnTo>
                  <a:pt x="0" y="685799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48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208345"/>
            <a:ext cx="127322" cy="659756"/>
          </a:xfrm>
          <a:prstGeom prst="rect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2109" y1="43375" x2="72109" y2="43375"/>
                        <a14:foregroundMark x1="72734" y1="41375" x2="72734" y2="41375"/>
                        <a14:foregroundMark x1="69688" y1="45625" x2="69688" y2="45625"/>
                        <a14:foregroundMark x1="53594" y1="77125" x2="53594" y2="77125"/>
                        <a14:foregroundMark x1="55156" y1="84500" x2="55156" y2="84500"/>
                        <a14:foregroundMark x1="61250" y1="84000" x2="61250" y2="84000"/>
                        <a14:foregroundMark x1="60859" y1="83000" x2="60859" y2="83000"/>
                        <a14:foregroundMark x1="54844" y1="82750" x2="54844" y2="82750"/>
                        <a14:foregroundMark x1="53750" y1="75250" x2="53750" y2="75250"/>
                        <a14:foregroundMark x1="53672" y1="74500" x2="53672" y2="74500"/>
                        <a14:foregroundMark x1="53672" y1="73750" x2="53672" y2="73750"/>
                        <a14:foregroundMark x1="53750" y1="72875" x2="53750" y2="72875"/>
                        <a14:backgroundMark x1="61250" y1="80750" x2="61250" y2="80750"/>
                        <a14:backgroundMark x1="61484" y1="82375" x2="61484" y2="82375"/>
                        <a14:backgroundMark x1="75000" y1="84125" x2="75000" y2="84125"/>
                        <a14:backgroundMark x1="55391" y1="83000" x2="55391" y2="83000"/>
                        <a14:backgroundMark x1="55391" y1="81875" x2="55391" y2="81875"/>
                        <a14:backgroundMark x1="54141" y1="75000" x2="54141" y2="75000"/>
                        <a14:backgroundMark x1="53984" y1="74625" x2="53984" y2="74625"/>
                        <a14:backgroundMark x1="53984" y1="73875" x2="53984" y2="7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19" t="34786" r="32202" b="10588"/>
          <a:stretch>
            <a:fillRect/>
          </a:stretch>
        </p:blipFill>
        <p:spPr>
          <a:xfrm flipH="1">
            <a:off x="11053823" y="4480418"/>
            <a:ext cx="1138177" cy="262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208345"/>
            <a:ext cx="127322" cy="659756"/>
          </a:xfrm>
          <a:prstGeom prst="rect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DB7C-B8F7-4AEF-8D10-7AE9F83A39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4E7A-BDA7-4994-B799-532BAF6E64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3464" y="3825317"/>
            <a:ext cx="694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工作教育卡通长颈鹿模板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3464" y="3105834"/>
            <a:ext cx="507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36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464" y="4667910"/>
            <a:ext cx="421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教学课件</a:t>
            </a:r>
            <a:r>
              <a:rPr lang="en-US" altLang="zh-CN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主题班会</a:t>
            </a:r>
            <a:r>
              <a:rPr lang="en-US" altLang="zh-CN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创意设计</a:t>
            </a:r>
            <a:r>
              <a:rPr lang="en-US" altLang="zh-CN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56616" y="4594758"/>
            <a:ext cx="6199632" cy="0"/>
          </a:xfrm>
          <a:prstGeom prst="line">
            <a:avLst/>
          </a:prstGeom>
          <a:ln w="12700">
            <a:solidFill>
              <a:srgbClr val="944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83210" y="5364480"/>
            <a:ext cx="5426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b="1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244862" y="2220523"/>
            <a:ext cx="1005315" cy="299674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rgbClr val="404040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rgbClr val="404040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3934187" y="2220523"/>
            <a:ext cx="1005315" cy="299674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rgbClr val="944A2D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rgbClr val="944A2D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451557" y="4156484"/>
            <a:ext cx="1005315" cy="299674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rgbClr val="944A2D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rgbClr val="944A2D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4746108" y="4156484"/>
            <a:ext cx="1005315" cy="299674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rgbClr val="404040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rgbClr val="404040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121518" y="2302501"/>
            <a:ext cx="1646505" cy="1732811"/>
          </a:xfrm>
          <a:custGeom>
            <a:avLst/>
            <a:gdLst/>
            <a:ahLst/>
            <a:cxnLst>
              <a:cxn ang="0">
                <a:pos x="85" y="294"/>
              </a:cxn>
              <a:cxn ang="0">
                <a:pos x="0" y="330"/>
              </a:cxn>
              <a:cxn ang="0">
                <a:pos x="314" y="0"/>
              </a:cxn>
              <a:cxn ang="0">
                <a:pos x="167" y="327"/>
              </a:cxn>
              <a:cxn ang="0">
                <a:pos x="85" y="294"/>
              </a:cxn>
              <a:cxn ang="0">
                <a:pos x="85" y="294"/>
              </a:cxn>
              <a:cxn ang="0">
                <a:pos x="85" y="294"/>
              </a:cxn>
            </a:cxnLst>
            <a:rect l="0" t="0" r="r" b="b"/>
            <a:pathLst>
              <a:path w="314" h="330">
                <a:moveTo>
                  <a:pt x="85" y="294"/>
                </a:moveTo>
                <a:cubicBezTo>
                  <a:pt x="52" y="294"/>
                  <a:pt x="21" y="307"/>
                  <a:pt x="0" y="330"/>
                </a:cubicBezTo>
                <a:cubicBezTo>
                  <a:pt x="19" y="162"/>
                  <a:pt x="149" y="27"/>
                  <a:pt x="314" y="0"/>
                </a:cubicBezTo>
                <a:cubicBezTo>
                  <a:pt x="176" y="99"/>
                  <a:pt x="167" y="274"/>
                  <a:pt x="167" y="327"/>
                </a:cubicBezTo>
                <a:cubicBezTo>
                  <a:pt x="146" y="306"/>
                  <a:pt x="116" y="294"/>
                  <a:pt x="85" y="294"/>
                </a:cubicBezTo>
                <a:close/>
                <a:moveTo>
                  <a:pt x="85" y="294"/>
                </a:moveTo>
                <a:cubicBezTo>
                  <a:pt x="85" y="294"/>
                  <a:pt x="85" y="294"/>
                  <a:pt x="85" y="294"/>
                </a:cubicBezTo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132880" y="2309140"/>
            <a:ext cx="887431" cy="172617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1" y="327"/>
              </a:cxn>
              <a:cxn ang="0">
                <a:pos x="169" y="0"/>
              </a:cxn>
              <a:cxn ang="0">
                <a:pos x="169" y="329"/>
              </a:cxn>
              <a:cxn ang="0">
                <a:pos x="84" y="293"/>
              </a:cxn>
              <a:cxn ang="0">
                <a:pos x="84" y="293"/>
              </a:cxn>
              <a:cxn ang="0">
                <a:pos x="84" y="293"/>
              </a:cxn>
            </a:cxnLst>
            <a:rect l="0" t="0" r="r" b="b"/>
            <a:pathLst>
              <a:path w="169" h="329">
                <a:moveTo>
                  <a:pt x="84" y="293"/>
                </a:moveTo>
                <a:cubicBezTo>
                  <a:pt x="52" y="293"/>
                  <a:pt x="22" y="306"/>
                  <a:pt x="1" y="327"/>
                </a:cubicBezTo>
                <a:cubicBezTo>
                  <a:pt x="0" y="276"/>
                  <a:pt x="8" y="87"/>
                  <a:pt x="169" y="0"/>
                </a:cubicBezTo>
                <a:cubicBezTo>
                  <a:pt x="169" y="329"/>
                  <a:pt x="169" y="329"/>
                  <a:pt x="169" y="329"/>
                </a:cubicBezTo>
                <a:cubicBezTo>
                  <a:pt x="147" y="306"/>
                  <a:pt x="117" y="293"/>
                  <a:pt x="84" y="293"/>
                </a:cubicBezTo>
                <a:close/>
                <a:moveTo>
                  <a:pt x="84" y="293"/>
                </a:moveTo>
                <a:cubicBezTo>
                  <a:pt x="84" y="293"/>
                  <a:pt x="84" y="293"/>
                  <a:pt x="84" y="293"/>
                </a:cubicBezTo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157519" y="2309140"/>
            <a:ext cx="885218" cy="1726173"/>
          </a:xfrm>
          <a:custGeom>
            <a:avLst/>
            <a:gdLst/>
            <a:ahLst/>
            <a:cxnLst>
              <a:cxn ang="0">
                <a:pos x="85" y="293"/>
              </a:cxn>
              <a:cxn ang="0">
                <a:pos x="0" y="329"/>
              </a:cxn>
              <a:cxn ang="0">
                <a:pos x="0" y="0"/>
              </a:cxn>
              <a:cxn ang="0">
                <a:pos x="168" y="327"/>
              </a:cxn>
              <a:cxn ang="0">
                <a:pos x="85" y="293"/>
              </a:cxn>
              <a:cxn ang="0">
                <a:pos x="85" y="293"/>
              </a:cxn>
              <a:cxn ang="0">
                <a:pos x="85" y="293"/>
              </a:cxn>
            </a:cxnLst>
            <a:rect l="0" t="0" r="r" b="b"/>
            <a:pathLst>
              <a:path w="169" h="329">
                <a:moveTo>
                  <a:pt x="85" y="293"/>
                </a:moveTo>
                <a:cubicBezTo>
                  <a:pt x="52" y="293"/>
                  <a:pt x="22" y="306"/>
                  <a:pt x="0" y="329"/>
                </a:cubicBezTo>
                <a:cubicBezTo>
                  <a:pt x="0" y="0"/>
                  <a:pt x="0" y="0"/>
                  <a:pt x="0" y="0"/>
                </a:cubicBezTo>
                <a:cubicBezTo>
                  <a:pt x="161" y="87"/>
                  <a:pt x="169" y="276"/>
                  <a:pt x="168" y="327"/>
                </a:cubicBezTo>
                <a:cubicBezTo>
                  <a:pt x="146" y="306"/>
                  <a:pt x="116" y="293"/>
                  <a:pt x="85" y="293"/>
                </a:cubicBezTo>
                <a:close/>
                <a:moveTo>
                  <a:pt x="85" y="293"/>
                </a:moveTo>
                <a:cubicBezTo>
                  <a:pt x="85" y="293"/>
                  <a:pt x="85" y="293"/>
                  <a:pt x="85" y="293"/>
                </a:cubicBezTo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403167" y="2302501"/>
            <a:ext cx="1657570" cy="1743879"/>
          </a:xfrm>
          <a:custGeom>
            <a:avLst/>
            <a:gdLst/>
            <a:ahLst/>
            <a:cxnLst>
              <a:cxn ang="0">
                <a:pos x="229" y="294"/>
              </a:cxn>
              <a:cxn ang="0">
                <a:pos x="147" y="327"/>
              </a:cxn>
              <a:cxn ang="0">
                <a:pos x="0" y="0"/>
              </a:cxn>
              <a:cxn ang="0">
                <a:pos x="316" y="332"/>
              </a:cxn>
              <a:cxn ang="0">
                <a:pos x="229" y="294"/>
              </a:cxn>
              <a:cxn ang="0">
                <a:pos x="229" y="294"/>
              </a:cxn>
              <a:cxn ang="0">
                <a:pos x="229" y="294"/>
              </a:cxn>
            </a:cxnLst>
            <a:rect l="0" t="0" r="r" b="b"/>
            <a:pathLst>
              <a:path w="316" h="332">
                <a:moveTo>
                  <a:pt x="229" y="294"/>
                </a:moveTo>
                <a:cubicBezTo>
                  <a:pt x="198" y="294"/>
                  <a:pt x="169" y="306"/>
                  <a:pt x="147" y="327"/>
                </a:cubicBezTo>
                <a:cubicBezTo>
                  <a:pt x="148" y="274"/>
                  <a:pt x="138" y="99"/>
                  <a:pt x="0" y="0"/>
                </a:cubicBezTo>
                <a:cubicBezTo>
                  <a:pt x="167" y="26"/>
                  <a:pt x="298" y="162"/>
                  <a:pt x="316" y="332"/>
                </a:cubicBezTo>
                <a:cubicBezTo>
                  <a:pt x="295" y="308"/>
                  <a:pt x="263" y="294"/>
                  <a:pt x="229" y="294"/>
                </a:cubicBezTo>
                <a:close/>
                <a:moveTo>
                  <a:pt x="229" y="294"/>
                </a:moveTo>
                <a:cubicBezTo>
                  <a:pt x="229" y="294"/>
                  <a:pt x="229" y="294"/>
                  <a:pt x="229" y="294"/>
                </a:cubicBezTo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020306" y="4287600"/>
            <a:ext cx="688257" cy="1465034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0"/>
              </a:cxn>
              <a:cxn ang="0">
                <a:pos x="0" y="214"/>
              </a:cxn>
              <a:cxn ang="0">
                <a:pos x="2" y="219"/>
              </a:cxn>
              <a:cxn ang="0">
                <a:pos x="66" y="279"/>
              </a:cxn>
              <a:cxn ang="0">
                <a:pos x="131" y="214"/>
              </a:cxn>
              <a:cxn ang="0">
                <a:pos x="118" y="201"/>
              </a:cxn>
              <a:cxn ang="0">
                <a:pos x="105" y="214"/>
              </a:cxn>
              <a:cxn ang="0">
                <a:pos x="66" y="253"/>
              </a:cxn>
              <a:cxn ang="0">
                <a:pos x="27" y="214"/>
              </a:cxn>
              <a:cxn ang="0">
                <a:pos x="26" y="211"/>
              </a:cxn>
              <a:cxn ang="0">
                <a:pos x="26" y="0"/>
              </a:cxn>
              <a:cxn ang="0">
                <a:pos x="13" y="7"/>
              </a:cxn>
              <a:cxn ang="0">
                <a:pos x="13" y="7"/>
              </a:cxn>
              <a:cxn ang="0">
                <a:pos x="13" y="7"/>
              </a:cxn>
            </a:cxnLst>
            <a:rect l="0" t="0" r="r" b="b"/>
            <a:pathLst>
              <a:path w="131" h="279">
                <a:moveTo>
                  <a:pt x="13" y="7"/>
                </a:moveTo>
                <a:cubicBezTo>
                  <a:pt x="8" y="7"/>
                  <a:pt x="3" y="4"/>
                  <a:pt x="0" y="0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16"/>
                  <a:pt x="1" y="218"/>
                  <a:pt x="2" y="219"/>
                </a:cubicBezTo>
                <a:cubicBezTo>
                  <a:pt x="4" y="253"/>
                  <a:pt x="32" y="279"/>
                  <a:pt x="66" y="279"/>
                </a:cubicBezTo>
                <a:cubicBezTo>
                  <a:pt x="102" y="279"/>
                  <a:pt x="131" y="250"/>
                  <a:pt x="131" y="214"/>
                </a:cubicBezTo>
                <a:cubicBezTo>
                  <a:pt x="131" y="207"/>
                  <a:pt x="126" y="201"/>
                  <a:pt x="118" y="201"/>
                </a:cubicBezTo>
                <a:cubicBezTo>
                  <a:pt x="111" y="201"/>
                  <a:pt x="105" y="207"/>
                  <a:pt x="105" y="214"/>
                </a:cubicBezTo>
                <a:cubicBezTo>
                  <a:pt x="105" y="236"/>
                  <a:pt x="88" y="253"/>
                  <a:pt x="66" y="253"/>
                </a:cubicBezTo>
                <a:cubicBezTo>
                  <a:pt x="45" y="253"/>
                  <a:pt x="27" y="236"/>
                  <a:pt x="27" y="214"/>
                </a:cubicBezTo>
                <a:cubicBezTo>
                  <a:pt x="27" y="213"/>
                  <a:pt x="27" y="212"/>
                  <a:pt x="26" y="211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4"/>
                  <a:pt x="19" y="7"/>
                  <a:pt x="13" y="7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020321" y="1915221"/>
            <a:ext cx="137209" cy="276630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13"/>
              </a:cxn>
              <a:cxn ang="0">
                <a:pos x="13" y="0"/>
              </a:cxn>
              <a:cxn ang="0">
                <a:pos x="0" y="13"/>
              </a:cxn>
              <a:cxn ang="0">
                <a:pos x="0" y="52"/>
              </a:cxn>
              <a:cxn ang="0">
                <a:pos x="0" y="53"/>
              </a:cxn>
              <a:cxn ang="0">
                <a:pos x="26" y="53"/>
              </a:cxn>
              <a:cxn ang="0">
                <a:pos x="26" y="52"/>
              </a:cxn>
              <a:cxn ang="0">
                <a:pos x="26" y="52"/>
              </a:cxn>
              <a:cxn ang="0">
                <a:pos x="26" y="52"/>
              </a:cxn>
            </a:cxnLst>
            <a:rect l="0" t="0" r="r" b="b"/>
            <a:pathLst>
              <a:path w="26" h="53">
                <a:moveTo>
                  <a:pt x="26" y="52"/>
                </a:moveTo>
                <a:cubicBezTo>
                  <a:pt x="26" y="13"/>
                  <a:pt x="26" y="13"/>
                  <a:pt x="26" y="13"/>
                </a:cubicBezTo>
                <a:cubicBezTo>
                  <a:pt x="26" y="6"/>
                  <a:pt x="20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26" y="52"/>
                </a:moveTo>
                <a:cubicBezTo>
                  <a:pt x="26" y="52"/>
                  <a:pt x="26" y="52"/>
                  <a:pt x="26" y="52"/>
                </a:cubicBezTo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8" name="Shape 1094"/>
          <p:cNvSpPr/>
          <p:nvPr/>
        </p:nvSpPr>
        <p:spPr>
          <a:xfrm>
            <a:off x="4568684" y="3131690"/>
            <a:ext cx="376996" cy="26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6" y="17282"/>
                </a:moveTo>
                <a:lnTo>
                  <a:pt x="1544" y="17282"/>
                </a:lnTo>
                <a:cubicBezTo>
                  <a:pt x="691" y="17282"/>
                  <a:pt x="0" y="18250"/>
                  <a:pt x="0" y="19441"/>
                </a:cubicBezTo>
                <a:cubicBezTo>
                  <a:pt x="0" y="20638"/>
                  <a:pt x="691" y="21600"/>
                  <a:pt x="1544" y="21600"/>
                </a:cubicBezTo>
                <a:lnTo>
                  <a:pt x="20056" y="21600"/>
                </a:lnTo>
                <a:cubicBezTo>
                  <a:pt x="20909" y="21600"/>
                  <a:pt x="21600" y="20638"/>
                  <a:pt x="21600" y="19441"/>
                </a:cubicBezTo>
                <a:cubicBezTo>
                  <a:pt x="21600" y="18250"/>
                  <a:pt x="20909" y="17282"/>
                  <a:pt x="20056" y="17282"/>
                </a:cubicBezTo>
                <a:close/>
                <a:moveTo>
                  <a:pt x="1544" y="4321"/>
                </a:moveTo>
                <a:lnTo>
                  <a:pt x="20056" y="4321"/>
                </a:lnTo>
                <a:cubicBezTo>
                  <a:pt x="20909" y="4321"/>
                  <a:pt x="21600" y="3353"/>
                  <a:pt x="21600" y="2159"/>
                </a:cubicBezTo>
                <a:cubicBezTo>
                  <a:pt x="21600" y="965"/>
                  <a:pt x="20909" y="0"/>
                  <a:pt x="20056" y="0"/>
                </a:cubicBezTo>
                <a:lnTo>
                  <a:pt x="1544" y="0"/>
                </a:lnTo>
                <a:cubicBezTo>
                  <a:pt x="691" y="0"/>
                  <a:pt x="0" y="965"/>
                  <a:pt x="0" y="2159"/>
                </a:cubicBezTo>
                <a:cubicBezTo>
                  <a:pt x="0" y="3353"/>
                  <a:pt x="691" y="4321"/>
                  <a:pt x="1544" y="4321"/>
                </a:cubicBezTo>
                <a:close/>
                <a:moveTo>
                  <a:pt x="20056" y="8640"/>
                </a:moveTo>
                <a:lnTo>
                  <a:pt x="1544" y="8640"/>
                </a:lnTo>
                <a:cubicBezTo>
                  <a:pt x="691" y="8640"/>
                  <a:pt x="0" y="9608"/>
                  <a:pt x="0" y="10799"/>
                </a:cubicBezTo>
                <a:cubicBezTo>
                  <a:pt x="0" y="11996"/>
                  <a:pt x="691" y="12958"/>
                  <a:pt x="1544" y="12958"/>
                </a:cubicBezTo>
                <a:lnTo>
                  <a:pt x="20056" y="12958"/>
                </a:lnTo>
                <a:cubicBezTo>
                  <a:pt x="20909" y="12958"/>
                  <a:pt x="21600" y="11996"/>
                  <a:pt x="21600" y="10799"/>
                </a:cubicBezTo>
                <a:cubicBezTo>
                  <a:pt x="21600" y="9608"/>
                  <a:pt x="20909" y="8640"/>
                  <a:pt x="20056" y="864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477986" y="3065772"/>
            <a:ext cx="320256" cy="360553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Shape 1090"/>
          <p:cNvSpPr/>
          <p:nvPr/>
        </p:nvSpPr>
        <p:spPr>
          <a:xfrm>
            <a:off x="6331218" y="3128517"/>
            <a:ext cx="396184" cy="33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64" y="14989"/>
                </a:moveTo>
                <a:lnTo>
                  <a:pt x="16300" y="14989"/>
                </a:lnTo>
                <a:cubicBezTo>
                  <a:pt x="14781" y="14989"/>
                  <a:pt x="13615" y="14098"/>
                  <a:pt x="12532" y="12778"/>
                </a:cubicBezTo>
                <a:cubicBezTo>
                  <a:pt x="12422" y="12943"/>
                  <a:pt x="12313" y="13112"/>
                  <a:pt x="12204" y="13283"/>
                </a:cubicBezTo>
                <a:cubicBezTo>
                  <a:pt x="11728" y="14021"/>
                  <a:pt x="11216" y="14811"/>
                  <a:pt x="10650" y="15592"/>
                </a:cubicBezTo>
                <a:cubicBezTo>
                  <a:pt x="12115" y="17276"/>
                  <a:pt x="13891" y="18547"/>
                  <a:pt x="16300" y="18547"/>
                </a:cubicBezTo>
                <a:lnTo>
                  <a:pt x="17064" y="18547"/>
                </a:lnTo>
                <a:lnTo>
                  <a:pt x="17064" y="21600"/>
                </a:lnTo>
                <a:lnTo>
                  <a:pt x="21600" y="17022"/>
                </a:lnTo>
                <a:lnTo>
                  <a:pt x="17064" y="12444"/>
                </a:lnTo>
                <a:cubicBezTo>
                  <a:pt x="17064" y="12444"/>
                  <a:pt x="17064" y="14989"/>
                  <a:pt x="17064" y="14989"/>
                </a:cubicBezTo>
                <a:close/>
                <a:moveTo>
                  <a:pt x="5844" y="8840"/>
                </a:moveTo>
                <a:cubicBezTo>
                  <a:pt x="6014" y="8580"/>
                  <a:pt x="6185" y="8316"/>
                  <a:pt x="6358" y="8047"/>
                </a:cubicBezTo>
                <a:cubicBezTo>
                  <a:pt x="6781" y="7394"/>
                  <a:pt x="7227" y="6705"/>
                  <a:pt x="7709" y="6019"/>
                </a:cubicBezTo>
                <a:cubicBezTo>
                  <a:pt x="6284" y="4449"/>
                  <a:pt x="4562" y="3290"/>
                  <a:pt x="2260" y="3290"/>
                </a:cubicBezTo>
                <a:lnTo>
                  <a:pt x="0" y="3290"/>
                </a:lnTo>
                <a:lnTo>
                  <a:pt x="0" y="6850"/>
                </a:lnTo>
                <a:lnTo>
                  <a:pt x="2260" y="6850"/>
                </a:lnTo>
                <a:cubicBezTo>
                  <a:pt x="3693" y="6850"/>
                  <a:pt x="4812" y="7643"/>
                  <a:pt x="5844" y="8840"/>
                </a:cubicBezTo>
                <a:close/>
                <a:moveTo>
                  <a:pt x="16300" y="6596"/>
                </a:moveTo>
                <a:lnTo>
                  <a:pt x="17064" y="6596"/>
                </a:lnTo>
                <a:lnTo>
                  <a:pt x="17064" y="9155"/>
                </a:lnTo>
                <a:lnTo>
                  <a:pt x="21600" y="4578"/>
                </a:lnTo>
                <a:lnTo>
                  <a:pt x="17064" y="0"/>
                </a:lnTo>
                <a:lnTo>
                  <a:pt x="17064" y="3036"/>
                </a:lnTo>
                <a:lnTo>
                  <a:pt x="16300" y="3036"/>
                </a:lnTo>
                <a:cubicBezTo>
                  <a:pt x="12312" y="3036"/>
                  <a:pt x="10062" y="6516"/>
                  <a:pt x="8077" y="9587"/>
                </a:cubicBezTo>
                <a:cubicBezTo>
                  <a:pt x="6293" y="12349"/>
                  <a:pt x="4752" y="14735"/>
                  <a:pt x="2260" y="14735"/>
                </a:cubicBezTo>
                <a:lnTo>
                  <a:pt x="0" y="14735"/>
                </a:lnTo>
                <a:lnTo>
                  <a:pt x="0" y="18293"/>
                </a:lnTo>
                <a:lnTo>
                  <a:pt x="2260" y="18293"/>
                </a:lnTo>
                <a:cubicBezTo>
                  <a:pt x="6250" y="18293"/>
                  <a:pt x="8500" y="14814"/>
                  <a:pt x="10485" y="11743"/>
                </a:cubicBezTo>
                <a:cubicBezTo>
                  <a:pt x="12269" y="8981"/>
                  <a:pt x="13810" y="6596"/>
                  <a:pt x="16300" y="65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5" name="Shape 1687"/>
          <p:cNvSpPr/>
          <p:nvPr/>
        </p:nvSpPr>
        <p:spPr>
          <a:xfrm>
            <a:off x="7266129" y="3116104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66" name="Text Placeholder 2"/>
          <p:cNvSpPr txBox="1"/>
          <p:nvPr/>
        </p:nvSpPr>
        <p:spPr>
          <a:xfrm>
            <a:off x="8480452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TextBox 37"/>
          <p:cNvSpPr txBox="1"/>
          <p:nvPr/>
        </p:nvSpPr>
        <p:spPr>
          <a:xfrm>
            <a:off x="8555920" y="2410647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1743518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TextBox 43"/>
          <p:cNvSpPr txBox="1"/>
          <p:nvPr/>
        </p:nvSpPr>
        <p:spPr>
          <a:xfrm>
            <a:off x="1168400" y="2410647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7638757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37"/>
          <p:cNvSpPr txBox="1"/>
          <p:nvPr/>
        </p:nvSpPr>
        <p:spPr>
          <a:xfrm>
            <a:off x="7714225" y="4742202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2549975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TextBox 43"/>
          <p:cNvSpPr txBox="1"/>
          <p:nvPr/>
        </p:nvSpPr>
        <p:spPr>
          <a:xfrm>
            <a:off x="1974857" y="4742202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33" name="文本框 32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6895237" y="4807600"/>
            <a:ext cx="714001" cy="1408365"/>
          </a:xfrm>
          <a:custGeom>
            <a:avLst/>
            <a:gdLst>
              <a:gd name="T0" fmla="*/ 116 w 215"/>
              <a:gd name="T1" fmla="*/ 317 h 424"/>
              <a:gd name="T2" fmla="*/ 200 w 215"/>
              <a:gd name="T3" fmla="*/ 359 h 424"/>
              <a:gd name="T4" fmla="*/ 193 w 215"/>
              <a:gd name="T5" fmla="*/ 212 h 424"/>
              <a:gd name="T6" fmla="*/ 205 w 215"/>
              <a:gd name="T7" fmla="*/ 252 h 424"/>
              <a:gd name="T8" fmla="*/ 205 w 215"/>
              <a:gd name="T9" fmla="*/ 0 h 424"/>
              <a:gd name="T10" fmla="*/ 207 w 215"/>
              <a:gd name="T11" fmla="*/ 0 h 424"/>
              <a:gd name="T12" fmla="*/ 0 w 215"/>
              <a:gd name="T13" fmla="*/ 232 h 424"/>
              <a:gd name="T14" fmla="*/ 193 w 215"/>
              <a:gd name="T15" fmla="*/ 424 h 424"/>
              <a:gd name="T16" fmla="*/ 193 w 215"/>
              <a:gd name="T17" fmla="*/ 402 h 424"/>
              <a:gd name="T18" fmla="*/ 116 w 215"/>
              <a:gd name="T19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424">
                <a:moveTo>
                  <a:pt x="116" y="317"/>
                </a:moveTo>
                <a:cubicBezTo>
                  <a:pt x="186" y="317"/>
                  <a:pt x="200" y="363"/>
                  <a:pt x="200" y="359"/>
                </a:cubicBezTo>
                <a:cubicBezTo>
                  <a:pt x="215" y="337"/>
                  <a:pt x="193" y="212"/>
                  <a:pt x="193" y="212"/>
                </a:cubicBezTo>
                <a:cubicBezTo>
                  <a:pt x="200" y="226"/>
                  <a:pt x="205" y="239"/>
                  <a:pt x="205" y="252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8" y="0"/>
                  <a:pt x="207" y="0"/>
                </a:cubicBezTo>
                <a:cubicBezTo>
                  <a:pt x="172" y="103"/>
                  <a:pt x="98" y="187"/>
                  <a:pt x="0" y="232"/>
                </a:cubicBezTo>
                <a:cubicBezTo>
                  <a:pt x="10" y="333"/>
                  <a:pt x="91" y="414"/>
                  <a:pt x="193" y="424"/>
                </a:cubicBezTo>
                <a:cubicBezTo>
                  <a:pt x="193" y="411"/>
                  <a:pt x="193" y="402"/>
                  <a:pt x="193" y="402"/>
                </a:cubicBezTo>
                <a:cubicBezTo>
                  <a:pt x="181" y="358"/>
                  <a:pt x="116" y="317"/>
                  <a:pt x="116" y="3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575572" y="4807600"/>
            <a:ext cx="721016" cy="1408365"/>
          </a:xfrm>
          <a:custGeom>
            <a:avLst/>
            <a:gdLst>
              <a:gd name="T0" fmla="*/ 217 w 217"/>
              <a:gd name="T1" fmla="*/ 212 h 424"/>
              <a:gd name="T2" fmla="*/ 0 w 217"/>
              <a:gd name="T3" fmla="*/ 0 h 424"/>
              <a:gd name="T4" fmla="*/ 0 w 217"/>
              <a:gd name="T5" fmla="*/ 252 h 424"/>
              <a:gd name="T6" fmla="*/ 24 w 217"/>
              <a:gd name="T7" fmla="*/ 354 h 424"/>
              <a:gd name="T8" fmla="*/ 143 w 217"/>
              <a:gd name="T9" fmla="*/ 312 h 424"/>
              <a:gd name="T10" fmla="*/ 33 w 217"/>
              <a:gd name="T11" fmla="*/ 409 h 424"/>
              <a:gd name="T12" fmla="*/ 31 w 217"/>
              <a:gd name="T13" fmla="*/ 424 h 424"/>
              <a:gd name="T14" fmla="*/ 217 w 217"/>
              <a:gd name="T15" fmla="*/ 2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424">
                <a:moveTo>
                  <a:pt x="217" y="212"/>
                </a:moveTo>
                <a:cubicBezTo>
                  <a:pt x="217" y="95"/>
                  <a:pt x="124" y="0"/>
                  <a:pt x="0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28" y="318"/>
                  <a:pt x="24" y="354"/>
                  <a:pt x="24" y="354"/>
                </a:cubicBezTo>
                <a:cubicBezTo>
                  <a:pt x="60" y="308"/>
                  <a:pt x="143" y="312"/>
                  <a:pt x="143" y="312"/>
                </a:cubicBezTo>
                <a:cubicBezTo>
                  <a:pt x="143" y="312"/>
                  <a:pt x="51" y="344"/>
                  <a:pt x="33" y="409"/>
                </a:cubicBezTo>
                <a:cubicBezTo>
                  <a:pt x="33" y="409"/>
                  <a:pt x="31" y="415"/>
                  <a:pt x="31" y="424"/>
                </a:cubicBezTo>
                <a:cubicBezTo>
                  <a:pt x="137" y="411"/>
                  <a:pt x="217" y="321"/>
                  <a:pt x="217" y="212"/>
                </a:cubicBezTo>
                <a:close/>
              </a:path>
            </a:pathLst>
          </a:custGeom>
          <a:solidFill>
            <a:srgbClr val="404040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79592" y="5511783"/>
            <a:ext cx="781333" cy="1346216"/>
          </a:xfrm>
          <a:custGeom>
            <a:avLst/>
            <a:gdLst>
              <a:gd name="connsiteX0" fmla="*/ 308543 w 884237"/>
              <a:gd name="connsiteY0" fmla="*/ 0 h 1523516"/>
              <a:gd name="connsiteX1" fmla="*/ 368746 w 884237"/>
              <a:gd name="connsiteY1" fmla="*/ 150451 h 1523516"/>
              <a:gd name="connsiteX2" fmla="*/ 440237 w 884237"/>
              <a:gd name="connsiteY2" fmla="*/ 534101 h 1523516"/>
              <a:gd name="connsiteX3" fmla="*/ 884237 w 884237"/>
              <a:gd name="connsiteY3" fmla="*/ 376127 h 1523516"/>
              <a:gd name="connsiteX4" fmla="*/ 462814 w 884237"/>
              <a:gd name="connsiteY4" fmla="*/ 740971 h 1523516"/>
              <a:gd name="connsiteX5" fmla="*/ 462814 w 884237"/>
              <a:gd name="connsiteY5" fmla="*/ 797390 h 1523516"/>
              <a:gd name="connsiteX6" fmla="*/ 534782 w 884237"/>
              <a:gd name="connsiteY6" fmla="*/ 1512949 h 1523516"/>
              <a:gd name="connsiteX7" fmla="*/ 538286 w 884237"/>
              <a:gd name="connsiteY7" fmla="*/ 1523516 h 1523516"/>
              <a:gd name="connsiteX8" fmla="*/ 240131 w 884237"/>
              <a:gd name="connsiteY8" fmla="*/ 1523516 h 1523516"/>
              <a:gd name="connsiteX9" fmla="*/ 248684 w 884237"/>
              <a:gd name="connsiteY9" fmla="*/ 1476747 h 1523516"/>
              <a:gd name="connsiteX10" fmla="*/ 293492 w 884237"/>
              <a:gd name="connsiteY10" fmla="*/ 797390 h 1523516"/>
              <a:gd name="connsiteX11" fmla="*/ 293492 w 884237"/>
              <a:gd name="connsiteY11" fmla="*/ 714642 h 1523516"/>
              <a:gd name="connsiteX12" fmla="*/ 0 w 884237"/>
              <a:gd name="connsiteY12" fmla="*/ 394934 h 1523516"/>
              <a:gd name="connsiteX13" fmla="*/ 316068 w 884237"/>
              <a:gd name="connsiteY13" fmla="*/ 552907 h 1523516"/>
              <a:gd name="connsiteX14" fmla="*/ 308543 w 884237"/>
              <a:gd name="connsiteY14" fmla="*/ 0 h 1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4237" h="1523516">
                <a:moveTo>
                  <a:pt x="308543" y="0"/>
                </a:moveTo>
                <a:cubicBezTo>
                  <a:pt x="334881" y="52658"/>
                  <a:pt x="353695" y="101555"/>
                  <a:pt x="368746" y="150451"/>
                </a:cubicBezTo>
                <a:cubicBezTo>
                  <a:pt x="459051" y="398695"/>
                  <a:pt x="440237" y="534101"/>
                  <a:pt x="440237" y="534101"/>
                </a:cubicBezTo>
                <a:cubicBezTo>
                  <a:pt x="579458" y="361082"/>
                  <a:pt x="884237" y="376127"/>
                  <a:pt x="884237" y="376127"/>
                </a:cubicBezTo>
                <a:cubicBezTo>
                  <a:pt x="884237" y="376127"/>
                  <a:pt x="530542" y="496488"/>
                  <a:pt x="462814" y="740971"/>
                </a:cubicBezTo>
                <a:cubicBezTo>
                  <a:pt x="462814" y="740971"/>
                  <a:pt x="462814" y="763538"/>
                  <a:pt x="462814" y="797390"/>
                </a:cubicBezTo>
                <a:cubicBezTo>
                  <a:pt x="469399" y="942199"/>
                  <a:pt x="487506" y="1346183"/>
                  <a:pt x="534782" y="1512949"/>
                </a:cubicBezTo>
                <a:lnTo>
                  <a:pt x="538286" y="1523516"/>
                </a:lnTo>
                <a:lnTo>
                  <a:pt x="240131" y="1523516"/>
                </a:lnTo>
                <a:lnTo>
                  <a:pt x="248684" y="1476747"/>
                </a:lnTo>
                <a:cubicBezTo>
                  <a:pt x="281146" y="1263493"/>
                  <a:pt x="290200" y="945490"/>
                  <a:pt x="293492" y="797390"/>
                </a:cubicBezTo>
                <a:cubicBezTo>
                  <a:pt x="293492" y="748493"/>
                  <a:pt x="293492" y="714642"/>
                  <a:pt x="293492" y="714642"/>
                </a:cubicBezTo>
                <a:cubicBezTo>
                  <a:pt x="244576" y="549146"/>
                  <a:pt x="0" y="394934"/>
                  <a:pt x="0" y="394934"/>
                </a:cubicBezTo>
                <a:cubicBezTo>
                  <a:pt x="263390" y="394934"/>
                  <a:pt x="316068" y="567952"/>
                  <a:pt x="316068" y="552907"/>
                </a:cubicBezTo>
                <a:cubicBezTo>
                  <a:pt x="372509" y="470159"/>
                  <a:pt x="308543" y="0"/>
                  <a:pt x="308543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25202" y="4254915"/>
            <a:ext cx="907581" cy="1808150"/>
          </a:xfrm>
          <a:custGeom>
            <a:avLst/>
            <a:gdLst>
              <a:gd name="T0" fmla="*/ 147 w 273"/>
              <a:gd name="T1" fmla="*/ 408 h 544"/>
              <a:gd name="T2" fmla="*/ 253 w 273"/>
              <a:gd name="T3" fmla="*/ 453 h 544"/>
              <a:gd name="T4" fmla="*/ 254 w 273"/>
              <a:gd name="T5" fmla="*/ 436 h 544"/>
              <a:gd name="T6" fmla="*/ 185 w 273"/>
              <a:gd name="T7" fmla="*/ 323 h 544"/>
              <a:gd name="T8" fmla="*/ 265 w 273"/>
              <a:gd name="T9" fmla="*/ 383 h 544"/>
              <a:gd name="T10" fmla="*/ 273 w 273"/>
              <a:gd name="T11" fmla="*/ 359 h 544"/>
              <a:gd name="T12" fmla="*/ 273 w 273"/>
              <a:gd name="T13" fmla="*/ 0 h 544"/>
              <a:gd name="T14" fmla="*/ 0 w 273"/>
              <a:gd name="T15" fmla="*/ 273 h 544"/>
              <a:gd name="T16" fmla="*/ 247 w 273"/>
              <a:gd name="T17" fmla="*/ 544 h 544"/>
              <a:gd name="T18" fmla="*/ 247 w 273"/>
              <a:gd name="T19" fmla="*/ 517 h 544"/>
              <a:gd name="T20" fmla="*/ 147 w 273"/>
              <a:gd name="T21" fmla="*/ 40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544">
                <a:moveTo>
                  <a:pt x="147" y="408"/>
                </a:moveTo>
                <a:cubicBezTo>
                  <a:pt x="237" y="407"/>
                  <a:pt x="253" y="453"/>
                  <a:pt x="253" y="453"/>
                </a:cubicBezTo>
                <a:cubicBezTo>
                  <a:pt x="253" y="447"/>
                  <a:pt x="254" y="441"/>
                  <a:pt x="254" y="436"/>
                </a:cubicBezTo>
                <a:cubicBezTo>
                  <a:pt x="241" y="349"/>
                  <a:pt x="185" y="323"/>
                  <a:pt x="185" y="323"/>
                </a:cubicBezTo>
                <a:cubicBezTo>
                  <a:pt x="238" y="327"/>
                  <a:pt x="258" y="364"/>
                  <a:pt x="265" y="383"/>
                </a:cubicBezTo>
                <a:cubicBezTo>
                  <a:pt x="267" y="375"/>
                  <a:pt x="261" y="367"/>
                  <a:pt x="273" y="359"/>
                </a:cubicBezTo>
                <a:cubicBezTo>
                  <a:pt x="273" y="0"/>
                  <a:pt x="273" y="0"/>
                  <a:pt x="273" y="0"/>
                </a:cubicBezTo>
                <a:cubicBezTo>
                  <a:pt x="113" y="0"/>
                  <a:pt x="0" y="122"/>
                  <a:pt x="0" y="273"/>
                </a:cubicBezTo>
                <a:cubicBezTo>
                  <a:pt x="0" y="415"/>
                  <a:pt x="108" y="531"/>
                  <a:pt x="247" y="544"/>
                </a:cubicBezTo>
                <a:cubicBezTo>
                  <a:pt x="247" y="527"/>
                  <a:pt x="247" y="517"/>
                  <a:pt x="247" y="517"/>
                </a:cubicBezTo>
                <a:cubicBezTo>
                  <a:pt x="231" y="459"/>
                  <a:pt x="147" y="408"/>
                  <a:pt x="147" y="40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932783" y="4254915"/>
            <a:ext cx="816403" cy="1808150"/>
          </a:xfrm>
          <a:custGeom>
            <a:avLst/>
            <a:gdLst>
              <a:gd name="T0" fmla="*/ 32 w 246"/>
              <a:gd name="T1" fmla="*/ 38 h 544"/>
              <a:gd name="T2" fmla="*/ 34 w 246"/>
              <a:gd name="T3" fmla="*/ 3 h 544"/>
              <a:gd name="T4" fmla="*/ 0 w 246"/>
              <a:gd name="T5" fmla="*/ 0 h 544"/>
              <a:gd name="T6" fmla="*/ 0 w 246"/>
              <a:gd name="T7" fmla="*/ 359 h 544"/>
              <a:gd name="T8" fmla="*/ 88 w 246"/>
              <a:gd name="T9" fmla="*/ 245 h 544"/>
              <a:gd name="T10" fmla="*/ 24 w 246"/>
              <a:gd name="T11" fmla="*/ 455 h 544"/>
              <a:gd name="T12" fmla="*/ 175 w 246"/>
              <a:gd name="T13" fmla="*/ 401 h 544"/>
              <a:gd name="T14" fmla="*/ 31 w 246"/>
              <a:gd name="T15" fmla="*/ 526 h 544"/>
              <a:gd name="T16" fmla="*/ 32 w 246"/>
              <a:gd name="T17" fmla="*/ 544 h 544"/>
              <a:gd name="T18" fmla="*/ 246 w 246"/>
              <a:gd name="T19" fmla="*/ 390 h 544"/>
              <a:gd name="T20" fmla="*/ 32 w 246"/>
              <a:gd name="T21" fmla="*/ 3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" h="544">
                <a:moveTo>
                  <a:pt x="32" y="38"/>
                </a:moveTo>
                <a:cubicBezTo>
                  <a:pt x="32" y="26"/>
                  <a:pt x="33" y="14"/>
                  <a:pt x="34" y="3"/>
                </a:cubicBezTo>
                <a:cubicBezTo>
                  <a:pt x="23" y="1"/>
                  <a:pt x="8" y="0"/>
                  <a:pt x="0" y="0"/>
                </a:cubicBezTo>
                <a:cubicBezTo>
                  <a:pt x="0" y="359"/>
                  <a:pt x="0" y="359"/>
                  <a:pt x="0" y="359"/>
                </a:cubicBezTo>
                <a:cubicBezTo>
                  <a:pt x="28" y="278"/>
                  <a:pt x="88" y="245"/>
                  <a:pt x="88" y="245"/>
                </a:cubicBezTo>
                <a:cubicBezTo>
                  <a:pt x="14" y="390"/>
                  <a:pt x="24" y="455"/>
                  <a:pt x="24" y="455"/>
                </a:cubicBezTo>
                <a:cubicBezTo>
                  <a:pt x="71" y="396"/>
                  <a:pt x="175" y="401"/>
                  <a:pt x="175" y="401"/>
                </a:cubicBezTo>
                <a:cubicBezTo>
                  <a:pt x="175" y="401"/>
                  <a:pt x="55" y="442"/>
                  <a:pt x="31" y="526"/>
                </a:cubicBezTo>
                <a:cubicBezTo>
                  <a:pt x="31" y="526"/>
                  <a:pt x="32" y="533"/>
                  <a:pt x="32" y="544"/>
                </a:cubicBezTo>
                <a:cubicBezTo>
                  <a:pt x="127" y="533"/>
                  <a:pt x="207" y="473"/>
                  <a:pt x="246" y="390"/>
                </a:cubicBezTo>
                <a:cubicBezTo>
                  <a:pt x="119" y="324"/>
                  <a:pt x="32" y="191"/>
                  <a:pt x="32" y="38"/>
                </a:cubicBezTo>
                <a:close/>
              </a:path>
            </a:pathLst>
          </a:custGeom>
          <a:solidFill>
            <a:srgbClr val="404040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13360" y="5069916"/>
            <a:ext cx="997358" cy="1788083"/>
          </a:xfrm>
          <a:custGeom>
            <a:avLst/>
            <a:gdLst>
              <a:gd name="connsiteX0" fmla="*/ 805148 w 1128712"/>
              <a:gd name="connsiteY0" fmla="*/ 0 h 2023578"/>
              <a:gd name="connsiteX1" fmla="*/ 564356 w 1128712"/>
              <a:gd name="connsiteY1" fmla="*/ 789542 h 2023578"/>
              <a:gd name="connsiteX2" fmla="*/ 1128712 w 1128712"/>
              <a:gd name="connsiteY2" fmla="*/ 586517 h 2023578"/>
              <a:gd name="connsiteX3" fmla="*/ 590693 w 1128712"/>
              <a:gd name="connsiteY3" fmla="*/ 1056482 h 2023578"/>
              <a:gd name="connsiteX4" fmla="*/ 594455 w 1128712"/>
              <a:gd name="connsiteY4" fmla="*/ 1124157 h 2023578"/>
              <a:gd name="connsiteX5" fmla="*/ 671631 w 1128712"/>
              <a:gd name="connsiteY5" fmla="*/ 1992285 h 2023578"/>
              <a:gd name="connsiteX6" fmla="*/ 679167 w 1128712"/>
              <a:gd name="connsiteY6" fmla="*/ 2023578 h 2023578"/>
              <a:gd name="connsiteX7" fmla="*/ 315501 w 1128712"/>
              <a:gd name="connsiteY7" fmla="*/ 2023578 h 2023578"/>
              <a:gd name="connsiteX8" fmla="*/ 320272 w 1128712"/>
              <a:gd name="connsiteY8" fmla="*/ 1996662 h 2023578"/>
              <a:gd name="connsiteX9" fmla="*/ 376238 w 1128712"/>
              <a:gd name="connsiteY9" fmla="*/ 1124157 h 2023578"/>
              <a:gd name="connsiteX10" fmla="*/ 376238 w 1128712"/>
              <a:gd name="connsiteY10" fmla="*/ 1022644 h 2023578"/>
              <a:gd name="connsiteX11" fmla="*/ 0 w 1128712"/>
              <a:gd name="connsiteY11" fmla="*/ 612835 h 2023578"/>
              <a:gd name="connsiteX12" fmla="*/ 398812 w 1128712"/>
              <a:gd name="connsiteY12" fmla="*/ 782022 h 2023578"/>
              <a:gd name="connsiteX13" fmla="*/ 402574 w 1128712"/>
              <a:gd name="connsiteY13" fmla="*/ 718107 h 2023578"/>
              <a:gd name="connsiteX14" fmla="*/ 142970 w 1128712"/>
              <a:gd name="connsiteY14" fmla="*/ 293258 h 2023578"/>
              <a:gd name="connsiteX15" fmla="*/ 443960 w 1128712"/>
              <a:gd name="connsiteY15" fmla="*/ 518842 h 2023578"/>
              <a:gd name="connsiteX16" fmla="*/ 474059 w 1128712"/>
              <a:gd name="connsiteY16" fmla="*/ 428608 h 2023578"/>
              <a:gd name="connsiteX17" fmla="*/ 805148 w 1128712"/>
              <a:gd name="connsiteY17" fmla="*/ 0 h 20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712" h="2023578">
                <a:moveTo>
                  <a:pt x="805148" y="0"/>
                </a:moveTo>
                <a:cubicBezTo>
                  <a:pt x="526732" y="545160"/>
                  <a:pt x="564356" y="789542"/>
                  <a:pt x="564356" y="789542"/>
                </a:cubicBezTo>
                <a:cubicBezTo>
                  <a:pt x="741188" y="567718"/>
                  <a:pt x="1128712" y="586517"/>
                  <a:pt x="1128712" y="586517"/>
                </a:cubicBezTo>
                <a:cubicBezTo>
                  <a:pt x="1128712" y="586517"/>
                  <a:pt x="680990" y="740665"/>
                  <a:pt x="590693" y="1056482"/>
                </a:cubicBezTo>
                <a:cubicBezTo>
                  <a:pt x="590693" y="1056482"/>
                  <a:pt x="594455" y="1082800"/>
                  <a:pt x="594455" y="1124157"/>
                </a:cubicBezTo>
                <a:cubicBezTo>
                  <a:pt x="600569" y="1295224"/>
                  <a:pt x="621586" y="1756686"/>
                  <a:pt x="671631" y="1992285"/>
                </a:cubicBezTo>
                <a:lnTo>
                  <a:pt x="679167" y="2023578"/>
                </a:lnTo>
                <a:lnTo>
                  <a:pt x="315501" y="2023578"/>
                </a:lnTo>
                <a:lnTo>
                  <a:pt x="320272" y="1996662"/>
                </a:lnTo>
                <a:cubicBezTo>
                  <a:pt x="361012" y="1721658"/>
                  <a:pt x="372946" y="1314962"/>
                  <a:pt x="376238" y="1124157"/>
                </a:cubicBezTo>
                <a:cubicBezTo>
                  <a:pt x="376238" y="1060241"/>
                  <a:pt x="376238" y="1022644"/>
                  <a:pt x="376238" y="1022644"/>
                </a:cubicBezTo>
                <a:cubicBezTo>
                  <a:pt x="316040" y="804580"/>
                  <a:pt x="0" y="612835"/>
                  <a:pt x="0" y="612835"/>
                </a:cubicBezTo>
                <a:cubicBezTo>
                  <a:pt x="338614" y="609075"/>
                  <a:pt x="398812" y="782022"/>
                  <a:pt x="398812" y="782022"/>
                </a:cubicBezTo>
                <a:cubicBezTo>
                  <a:pt x="398812" y="759464"/>
                  <a:pt x="402574" y="736905"/>
                  <a:pt x="402574" y="718107"/>
                </a:cubicBezTo>
                <a:cubicBezTo>
                  <a:pt x="353663" y="391011"/>
                  <a:pt x="142970" y="293258"/>
                  <a:pt x="142970" y="293258"/>
                </a:cubicBezTo>
                <a:cubicBezTo>
                  <a:pt x="342376" y="308297"/>
                  <a:pt x="417624" y="447407"/>
                  <a:pt x="443960" y="518842"/>
                </a:cubicBezTo>
                <a:cubicBezTo>
                  <a:pt x="451485" y="488764"/>
                  <a:pt x="462772" y="458686"/>
                  <a:pt x="474059" y="428608"/>
                </a:cubicBezTo>
                <a:cubicBezTo>
                  <a:pt x="594455" y="124071"/>
                  <a:pt x="805148" y="0"/>
                  <a:pt x="805148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870034" y="4807600"/>
            <a:ext cx="714001" cy="1408365"/>
          </a:xfrm>
          <a:custGeom>
            <a:avLst/>
            <a:gdLst>
              <a:gd name="T0" fmla="*/ 116 w 215"/>
              <a:gd name="T1" fmla="*/ 317 h 424"/>
              <a:gd name="T2" fmla="*/ 200 w 215"/>
              <a:gd name="T3" fmla="*/ 359 h 424"/>
              <a:gd name="T4" fmla="*/ 193 w 215"/>
              <a:gd name="T5" fmla="*/ 212 h 424"/>
              <a:gd name="T6" fmla="*/ 205 w 215"/>
              <a:gd name="T7" fmla="*/ 252 h 424"/>
              <a:gd name="T8" fmla="*/ 205 w 215"/>
              <a:gd name="T9" fmla="*/ 0 h 424"/>
              <a:gd name="T10" fmla="*/ 207 w 215"/>
              <a:gd name="T11" fmla="*/ 0 h 424"/>
              <a:gd name="T12" fmla="*/ 0 w 215"/>
              <a:gd name="T13" fmla="*/ 232 h 424"/>
              <a:gd name="T14" fmla="*/ 193 w 215"/>
              <a:gd name="T15" fmla="*/ 424 h 424"/>
              <a:gd name="T16" fmla="*/ 193 w 215"/>
              <a:gd name="T17" fmla="*/ 402 h 424"/>
              <a:gd name="T18" fmla="*/ 116 w 215"/>
              <a:gd name="T19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424">
                <a:moveTo>
                  <a:pt x="116" y="317"/>
                </a:moveTo>
                <a:cubicBezTo>
                  <a:pt x="186" y="317"/>
                  <a:pt x="200" y="363"/>
                  <a:pt x="200" y="359"/>
                </a:cubicBezTo>
                <a:cubicBezTo>
                  <a:pt x="215" y="337"/>
                  <a:pt x="193" y="212"/>
                  <a:pt x="193" y="212"/>
                </a:cubicBezTo>
                <a:cubicBezTo>
                  <a:pt x="200" y="226"/>
                  <a:pt x="205" y="239"/>
                  <a:pt x="205" y="252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8" y="0"/>
                  <a:pt x="207" y="0"/>
                </a:cubicBezTo>
                <a:cubicBezTo>
                  <a:pt x="172" y="103"/>
                  <a:pt x="98" y="187"/>
                  <a:pt x="0" y="232"/>
                </a:cubicBezTo>
                <a:cubicBezTo>
                  <a:pt x="10" y="333"/>
                  <a:pt x="91" y="414"/>
                  <a:pt x="193" y="424"/>
                </a:cubicBezTo>
                <a:cubicBezTo>
                  <a:pt x="193" y="411"/>
                  <a:pt x="193" y="402"/>
                  <a:pt x="193" y="402"/>
                </a:cubicBezTo>
                <a:cubicBezTo>
                  <a:pt x="181" y="358"/>
                  <a:pt x="116" y="317"/>
                  <a:pt x="116" y="3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550370" y="4807600"/>
            <a:ext cx="721016" cy="1408365"/>
          </a:xfrm>
          <a:custGeom>
            <a:avLst/>
            <a:gdLst>
              <a:gd name="T0" fmla="*/ 217 w 217"/>
              <a:gd name="T1" fmla="*/ 212 h 424"/>
              <a:gd name="T2" fmla="*/ 0 w 217"/>
              <a:gd name="T3" fmla="*/ 0 h 424"/>
              <a:gd name="T4" fmla="*/ 0 w 217"/>
              <a:gd name="T5" fmla="*/ 252 h 424"/>
              <a:gd name="T6" fmla="*/ 24 w 217"/>
              <a:gd name="T7" fmla="*/ 354 h 424"/>
              <a:gd name="T8" fmla="*/ 143 w 217"/>
              <a:gd name="T9" fmla="*/ 312 h 424"/>
              <a:gd name="T10" fmla="*/ 33 w 217"/>
              <a:gd name="T11" fmla="*/ 409 h 424"/>
              <a:gd name="T12" fmla="*/ 31 w 217"/>
              <a:gd name="T13" fmla="*/ 424 h 424"/>
              <a:gd name="T14" fmla="*/ 217 w 217"/>
              <a:gd name="T15" fmla="*/ 2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424">
                <a:moveTo>
                  <a:pt x="217" y="212"/>
                </a:moveTo>
                <a:cubicBezTo>
                  <a:pt x="217" y="95"/>
                  <a:pt x="124" y="0"/>
                  <a:pt x="0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28" y="318"/>
                  <a:pt x="24" y="354"/>
                  <a:pt x="24" y="354"/>
                </a:cubicBezTo>
                <a:cubicBezTo>
                  <a:pt x="60" y="308"/>
                  <a:pt x="143" y="312"/>
                  <a:pt x="143" y="312"/>
                </a:cubicBezTo>
                <a:cubicBezTo>
                  <a:pt x="143" y="312"/>
                  <a:pt x="51" y="344"/>
                  <a:pt x="33" y="409"/>
                </a:cubicBezTo>
                <a:cubicBezTo>
                  <a:pt x="33" y="409"/>
                  <a:pt x="31" y="415"/>
                  <a:pt x="31" y="424"/>
                </a:cubicBezTo>
                <a:cubicBezTo>
                  <a:pt x="137" y="411"/>
                  <a:pt x="217" y="321"/>
                  <a:pt x="217" y="212"/>
                </a:cubicBezTo>
                <a:close/>
              </a:path>
            </a:pathLst>
          </a:custGeom>
          <a:solidFill>
            <a:srgbClr val="404040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254390" y="5511783"/>
            <a:ext cx="781333" cy="1346216"/>
          </a:xfrm>
          <a:custGeom>
            <a:avLst/>
            <a:gdLst>
              <a:gd name="connsiteX0" fmla="*/ 308543 w 884237"/>
              <a:gd name="connsiteY0" fmla="*/ 0 h 1523516"/>
              <a:gd name="connsiteX1" fmla="*/ 368746 w 884237"/>
              <a:gd name="connsiteY1" fmla="*/ 150451 h 1523516"/>
              <a:gd name="connsiteX2" fmla="*/ 440237 w 884237"/>
              <a:gd name="connsiteY2" fmla="*/ 534101 h 1523516"/>
              <a:gd name="connsiteX3" fmla="*/ 884237 w 884237"/>
              <a:gd name="connsiteY3" fmla="*/ 376127 h 1523516"/>
              <a:gd name="connsiteX4" fmla="*/ 462814 w 884237"/>
              <a:gd name="connsiteY4" fmla="*/ 740971 h 1523516"/>
              <a:gd name="connsiteX5" fmla="*/ 462814 w 884237"/>
              <a:gd name="connsiteY5" fmla="*/ 797390 h 1523516"/>
              <a:gd name="connsiteX6" fmla="*/ 534782 w 884237"/>
              <a:gd name="connsiteY6" fmla="*/ 1512949 h 1523516"/>
              <a:gd name="connsiteX7" fmla="*/ 538286 w 884237"/>
              <a:gd name="connsiteY7" fmla="*/ 1523516 h 1523516"/>
              <a:gd name="connsiteX8" fmla="*/ 240131 w 884237"/>
              <a:gd name="connsiteY8" fmla="*/ 1523516 h 1523516"/>
              <a:gd name="connsiteX9" fmla="*/ 248684 w 884237"/>
              <a:gd name="connsiteY9" fmla="*/ 1476747 h 1523516"/>
              <a:gd name="connsiteX10" fmla="*/ 293492 w 884237"/>
              <a:gd name="connsiteY10" fmla="*/ 797390 h 1523516"/>
              <a:gd name="connsiteX11" fmla="*/ 293492 w 884237"/>
              <a:gd name="connsiteY11" fmla="*/ 714642 h 1523516"/>
              <a:gd name="connsiteX12" fmla="*/ 0 w 884237"/>
              <a:gd name="connsiteY12" fmla="*/ 394934 h 1523516"/>
              <a:gd name="connsiteX13" fmla="*/ 316068 w 884237"/>
              <a:gd name="connsiteY13" fmla="*/ 552907 h 1523516"/>
              <a:gd name="connsiteX14" fmla="*/ 308543 w 884237"/>
              <a:gd name="connsiteY14" fmla="*/ 0 h 1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4237" h="1523516">
                <a:moveTo>
                  <a:pt x="308543" y="0"/>
                </a:moveTo>
                <a:cubicBezTo>
                  <a:pt x="334881" y="52658"/>
                  <a:pt x="353695" y="101555"/>
                  <a:pt x="368746" y="150451"/>
                </a:cubicBezTo>
                <a:cubicBezTo>
                  <a:pt x="459051" y="398695"/>
                  <a:pt x="440237" y="534101"/>
                  <a:pt x="440237" y="534101"/>
                </a:cubicBezTo>
                <a:cubicBezTo>
                  <a:pt x="579458" y="361082"/>
                  <a:pt x="884237" y="376127"/>
                  <a:pt x="884237" y="376127"/>
                </a:cubicBezTo>
                <a:cubicBezTo>
                  <a:pt x="884237" y="376127"/>
                  <a:pt x="530542" y="496488"/>
                  <a:pt x="462814" y="740971"/>
                </a:cubicBezTo>
                <a:cubicBezTo>
                  <a:pt x="462814" y="740971"/>
                  <a:pt x="462814" y="763538"/>
                  <a:pt x="462814" y="797390"/>
                </a:cubicBezTo>
                <a:cubicBezTo>
                  <a:pt x="469399" y="942199"/>
                  <a:pt x="487506" y="1346183"/>
                  <a:pt x="534782" y="1512949"/>
                </a:cubicBezTo>
                <a:lnTo>
                  <a:pt x="538286" y="1523516"/>
                </a:lnTo>
                <a:lnTo>
                  <a:pt x="240131" y="1523516"/>
                </a:lnTo>
                <a:lnTo>
                  <a:pt x="248684" y="1476747"/>
                </a:lnTo>
                <a:cubicBezTo>
                  <a:pt x="281146" y="1263493"/>
                  <a:pt x="290200" y="945490"/>
                  <a:pt x="293492" y="797390"/>
                </a:cubicBezTo>
                <a:cubicBezTo>
                  <a:pt x="293492" y="748493"/>
                  <a:pt x="293492" y="714642"/>
                  <a:pt x="293492" y="714642"/>
                </a:cubicBezTo>
                <a:cubicBezTo>
                  <a:pt x="244576" y="549146"/>
                  <a:pt x="0" y="394934"/>
                  <a:pt x="0" y="394934"/>
                </a:cubicBezTo>
                <a:cubicBezTo>
                  <a:pt x="263390" y="394934"/>
                  <a:pt x="316068" y="567952"/>
                  <a:pt x="316068" y="552907"/>
                </a:cubicBezTo>
                <a:cubicBezTo>
                  <a:pt x="372509" y="470159"/>
                  <a:pt x="308543" y="0"/>
                  <a:pt x="308543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0" y="4254915"/>
            <a:ext cx="907581" cy="1808150"/>
          </a:xfrm>
          <a:custGeom>
            <a:avLst/>
            <a:gdLst>
              <a:gd name="T0" fmla="*/ 147 w 273"/>
              <a:gd name="T1" fmla="*/ 408 h 544"/>
              <a:gd name="T2" fmla="*/ 253 w 273"/>
              <a:gd name="T3" fmla="*/ 453 h 544"/>
              <a:gd name="T4" fmla="*/ 254 w 273"/>
              <a:gd name="T5" fmla="*/ 436 h 544"/>
              <a:gd name="T6" fmla="*/ 185 w 273"/>
              <a:gd name="T7" fmla="*/ 323 h 544"/>
              <a:gd name="T8" fmla="*/ 265 w 273"/>
              <a:gd name="T9" fmla="*/ 383 h 544"/>
              <a:gd name="T10" fmla="*/ 273 w 273"/>
              <a:gd name="T11" fmla="*/ 359 h 544"/>
              <a:gd name="T12" fmla="*/ 273 w 273"/>
              <a:gd name="T13" fmla="*/ 0 h 544"/>
              <a:gd name="T14" fmla="*/ 0 w 273"/>
              <a:gd name="T15" fmla="*/ 273 h 544"/>
              <a:gd name="T16" fmla="*/ 247 w 273"/>
              <a:gd name="T17" fmla="*/ 544 h 544"/>
              <a:gd name="T18" fmla="*/ 247 w 273"/>
              <a:gd name="T19" fmla="*/ 517 h 544"/>
              <a:gd name="T20" fmla="*/ 147 w 273"/>
              <a:gd name="T21" fmla="*/ 40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544">
                <a:moveTo>
                  <a:pt x="147" y="408"/>
                </a:moveTo>
                <a:cubicBezTo>
                  <a:pt x="237" y="407"/>
                  <a:pt x="253" y="453"/>
                  <a:pt x="253" y="453"/>
                </a:cubicBezTo>
                <a:cubicBezTo>
                  <a:pt x="253" y="447"/>
                  <a:pt x="254" y="441"/>
                  <a:pt x="254" y="436"/>
                </a:cubicBezTo>
                <a:cubicBezTo>
                  <a:pt x="241" y="349"/>
                  <a:pt x="185" y="323"/>
                  <a:pt x="185" y="323"/>
                </a:cubicBezTo>
                <a:cubicBezTo>
                  <a:pt x="238" y="327"/>
                  <a:pt x="258" y="364"/>
                  <a:pt x="265" y="383"/>
                </a:cubicBezTo>
                <a:cubicBezTo>
                  <a:pt x="267" y="375"/>
                  <a:pt x="261" y="367"/>
                  <a:pt x="273" y="359"/>
                </a:cubicBezTo>
                <a:cubicBezTo>
                  <a:pt x="273" y="0"/>
                  <a:pt x="273" y="0"/>
                  <a:pt x="273" y="0"/>
                </a:cubicBezTo>
                <a:cubicBezTo>
                  <a:pt x="113" y="0"/>
                  <a:pt x="0" y="122"/>
                  <a:pt x="0" y="273"/>
                </a:cubicBezTo>
                <a:cubicBezTo>
                  <a:pt x="0" y="415"/>
                  <a:pt x="108" y="531"/>
                  <a:pt x="247" y="544"/>
                </a:cubicBezTo>
                <a:cubicBezTo>
                  <a:pt x="247" y="527"/>
                  <a:pt x="247" y="517"/>
                  <a:pt x="247" y="517"/>
                </a:cubicBezTo>
                <a:cubicBezTo>
                  <a:pt x="231" y="459"/>
                  <a:pt x="147" y="408"/>
                  <a:pt x="147" y="40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07581" y="4254915"/>
            <a:ext cx="816403" cy="1808150"/>
          </a:xfrm>
          <a:custGeom>
            <a:avLst/>
            <a:gdLst>
              <a:gd name="T0" fmla="*/ 32 w 246"/>
              <a:gd name="T1" fmla="*/ 38 h 544"/>
              <a:gd name="T2" fmla="*/ 34 w 246"/>
              <a:gd name="T3" fmla="*/ 3 h 544"/>
              <a:gd name="T4" fmla="*/ 0 w 246"/>
              <a:gd name="T5" fmla="*/ 0 h 544"/>
              <a:gd name="T6" fmla="*/ 0 w 246"/>
              <a:gd name="T7" fmla="*/ 359 h 544"/>
              <a:gd name="T8" fmla="*/ 88 w 246"/>
              <a:gd name="T9" fmla="*/ 245 h 544"/>
              <a:gd name="T10" fmla="*/ 24 w 246"/>
              <a:gd name="T11" fmla="*/ 455 h 544"/>
              <a:gd name="T12" fmla="*/ 175 w 246"/>
              <a:gd name="T13" fmla="*/ 401 h 544"/>
              <a:gd name="T14" fmla="*/ 31 w 246"/>
              <a:gd name="T15" fmla="*/ 526 h 544"/>
              <a:gd name="T16" fmla="*/ 32 w 246"/>
              <a:gd name="T17" fmla="*/ 544 h 544"/>
              <a:gd name="T18" fmla="*/ 246 w 246"/>
              <a:gd name="T19" fmla="*/ 390 h 544"/>
              <a:gd name="T20" fmla="*/ 32 w 246"/>
              <a:gd name="T21" fmla="*/ 3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" h="544">
                <a:moveTo>
                  <a:pt x="32" y="38"/>
                </a:moveTo>
                <a:cubicBezTo>
                  <a:pt x="32" y="26"/>
                  <a:pt x="33" y="14"/>
                  <a:pt x="34" y="3"/>
                </a:cubicBezTo>
                <a:cubicBezTo>
                  <a:pt x="23" y="1"/>
                  <a:pt x="8" y="0"/>
                  <a:pt x="0" y="0"/>
                </a:cubicBezTo>
                <a:cubicBezTo>
                  <a:pt x="0" y="359"/>
                  <a:pt x="0" y="359"/>
                  <a:pt x="0" y="359"/>
                </a:cubicBezTo>
                <a:cubicBezTo>
                  <a:pt x="28" y="278"/>
                  <a:pt x="88" y="245"/>
                  <a:pt x="88" y="245"/>
                </a:cubicBezTo>
                <a:cubicBezTo>
                  <a:pt x="14" y="390"/>
                  <a:pt x="24" y="455"/>
                  <a:pt x="24" y="455"/>
                </a:cubicBezTo>
                <a:cubicBezTo>
                  <a:pt x="71" y="396"/>
                  <a:pt x="175" y="401"/>
                  <a:pt x="175" y="401"/>
                </a:cubicBezTo>
                <a:cubicBezTo>
                  <a:pt x="175" y="401"/>
                  <a:pt x="55" y="442"/>
                  <a:pt x="31" y="526"/>
                </a:cubicBezTo>
                <a:cubicBezTo>
                  <a:pt x="31" y="526"/>
                  <a:pt x="32" y="533"/>
                  <a:pt x="32" y="544"/>
                </a:cubicBezTo>
                <a:cubicBezTo>
                  <a:pt x="127" y="533"/>
                  <a:pt x="207" y="473"/>
                  <a:pt x="246" y="390"/>
                </a:cubicBezTo>
                <a:cubicBezTo>
                  <a:pt x="119" y="324"/>
                  <a:pt x="32" y="191"/>
                  <a:pt x="32" y="38"/>
                </a:cubicBezTo>
                <a:close/>
              </a:path>
            </a:pathLst>
          </a:custGeom>
          <a:solidFill>
            <a:srgbClr val="404040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88158" y="5069916"/>
            <a:ext cx="997358" cy="1788083"/>
          </a:xfrm>
          <a:custGeom>
            <a:avLst/>
            <a:gdLst>
              <a:gd name="connsiteX0" fmla="*/ 805148 w 1128712"/>
              <a:gd name="connsiteY0" fmla="*/ 0 h 2023578"/>
              <a:gd name="connsiteX1" fmla="*/ 564356 w 1128712"/>
              <a:gd name="connsiteY1" fmla="*/ 789542 h 2023578"/>
              <a:gd name="connsiteX2" fmla="*/ 1128712 w 1128712"/>
              <a:gd name="connsiteY2" fmla="*/ 586517 h 2023578"/>
              <a:gd name="connsiteX3" fmla="*/ 590693 w 1128712"/>
              <a:gd name="connsiteY3" fmla="*/ 1056482 h 2023578"/>
              <a:gd name="connsiteX4" fmla="*/ 594455 w 1128712"/>
              <a:gd name="connsiteY4" fmla="*/ 1124157 h 2023578"/>
              <a:gd name="connsiteX5" fmla="*/ 671631 w 1128712"/>
              <a:gd name="connsiteY5" fmla="*/ 1992285 h 2023578"/>
              <a:gd name="connsiteX6" fmla="*/ 679167 w 1128712"/>
              <a:gd name="connsiteY6" fmla="*/ 2023578 h 2023578"/>
              <a:gd name="connsiteX7" fmla="*/ 315501 w 1128712"/>
              <a:gd name="connsiteY7" fmla="*/ 2023578 h 2023578"/>
              <a:gd name="connsiteX8" fmla="*/ 320272 w 1128712"/>
              <a:gd name="connsiteY8" fmla="*/ 1996662 h 2023578"/>
              <a:gd name="connsiteX9" fmla="*/ 376238 w 1128712"/>
              <a:gd name="connsiteY9" fmla="*/ 1124157 h 2023578"/>
              <a:gd name="connsiteX10" fmla="*/ 376238 w 1128712"/>
              <a:gd name="connsiteY10" fmla="*/ 1022644 h 2023578"/>
              <a:gd name="connsiteX11" fmla="*/ 0 w 1128712"/>
              <a:gd name="connsiteY11" fmla="*/ 612835 h 2023578"/>
              <a:gd name="connsiteX12" fmla="*/ 398812 w 1128712"/>
              <a:gd name="connsiteY12" fmla="*/ 782022 h 2023578"/>
              <a:gd name="connsiteX13" fmla="*/ 402574 w 1128712"/>
              <a:gd name="connsiteY13" fmla="*/ 718107 h 2023578"/>
              <a:gd name="connsiteX14" fmla="*/ 142970 w 1128712"/>
              <a:gd name="connsiteY14" fmla="*/ 293258 h 2023578"/>
              <a:gd name="connsiteX15" fmla="*/ 443960 w 1128712"/>
              <a:gd name="connsiteY15" fmla="*/ 518842 h 2023578"/>
              <a:gd name="connsiteX16" fmla="*/ 474059 w 1128712"/>
              <a:gd name="connsiteY16" fmla="*/ 428608 h 2023578"/>
              <a:gd name="connsiteX17" fmla="*/ 805148 w 1128712"/>
              <a:gd name="connsiteY17" fmla="*/ 0 h 20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712" h="2023578">
                <a:moveTo>
                  <a:pt x="805148" y="0"/>
                </a:moveTo>
                <a:cubicBezTo>
                  <a:pt x="526732" y="545160"/>
                  <a:pt x="564356" y="789542"/>
                  <a:pt x="564356" y="789542"/>
                </a:cubicBezTo>
                <a:cubicBezTo>
                  <a:pt x="741188" y="567718"/>
                  <a:pt x="1128712" y="586517"/>
                  <a:pt x="1128712" y="586517"/>
                </a:cubicBezTo>
                <a:cubicBezTo>
                  <a:pt x="1128712" y="586517"/>
                  <a:pt x="680990" y="740665"/>
                  <a:pt x="590693" y="1056482"/>
                </a:cubicBezTo>
                <a:cubicBezTo>
                  <a:pt x="590693" y="1056482"/>
                  <a:pt x="594455" y="1082800"/>
                  <a:pt x="594455" y="1124157"/>
                </a:cubicBezTo>
                <a:cubicBezTo>
                  <a:pt x="600569" y="1295224"/>
                  <a:pt x="621586" y="1756686"/>
                  <a:pt x="671631" y="1992285"/>
                </a:cubicBezTo>
                <a:lnTo>
                  <a:pt x="679167" y="2023578"/>
                </a:lnTo>
                <a:lnTo>
                  <a:pt x="315501" y="2023578"/>
                </a:lnTo>
                <a:lnTo>
                  <a:pt x="320272" y="1996662"/>
                </a:lnTo>
                <a:cubicBezTo>
                  <a:pt x="361012" y="1721658"/>
                  <a:pt x="372946" y="1314962"/>
                  <a:pt x="376238" y="1124157"/>
                </a:cubicBezTo>
                <a:cubicBezTo>
                  <a:pt x="376238" y="1060241"/>
                  <a:pt x="376238" y="1022644"/>
                  <a:pt x="376238" y="1022644"/>
                </a:cubicBezTo>
                <a:cubicBezTo>
                  <a:pt x="316040" y="804580"/>
                  <a:pt x="0" y="612835"/>
                  <a:pt x="0" y="612835"/>
                </a:cubicBezTo>
                <a:cubicBezTo>
                  <a:pt x="338614" y="609075"/>
                  <a:pt x="398812" y="782022"/>
                  <a:pt x="398812" y="782022"/>
                </a:cubicBezTo>
                <a:cubicBezTo>
                  <a:pt x="398812" y="759464"/>
                  <a:pt x="402574" y="736905"/>
                  <a:pt x="402574" y="718107"/>
                </a:cubicBezTo>
                <a:cubicBezTo>
                  <a:pt x="353663" y="391011"/>
                  <a:pt x="142970" y="293258"/>
                  <a:pt x="142970" y="293258"/>
                </a:cubicBezTo>
                <a:cubicBezTo>
                  <a:pt x="342376" y="308297"/>
                  <a:pt x="417624" y="447407"/>
                  <a:pt x="443960" y="518842"/>
                </a:cubicBezTo>
                <a:cubicBezTo>
                  <a:pt x="451485" y="488764"/>
                  <a:pt x="462772" y="458686"/>
                  <a:pt x="474059" y="428608"/>
                </a:cubicBezTo>
                <a:cubicBezTo>
                  <a:pt x="594455" y="124071"/>
                  <a:pt x="805148" y="0"/>
                  <a:pt x="805148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0790649" y="4807600"/>
            <a:ext cx="714001" cy="1408365"/>
          </a:xfrm>
          <a:custGeom>
            <a:avLst/>
            <a:gdLst>
              <a:gd name="T0" fmla="*/ 116 w 215"/>
              <a:gd name="T1" fmla="*/ 317 h 424"/>
              <a:gd name="T2" fmla="*/ 200 w 215"/>
              <a:gd name="T3" fmla="*/ 359 h 424"/>
              <a:gd name="T4" fmla="*/ 193 w 215"/>
              <a:gd name="T5" fmla="*/ 212 h 424"/>
              <a:gd name="T6" fmla="*/ 205 w 215"/>
              <a:gd name="T7" fmla="*/ 252 h 424"/>
              <a:gd name="T8" fmla="*/ 205 w 215"/>
              <a:gd name="T9" fmla="*/ 0 h 424"/>
              <a:gd name="T10" fmla="*/ 207 w 215"/>
              <a:gd name="T11" fmla="*/ 0 h 424"/>
              <a:gd name="T12" fmla="*/ 0 w 215"/>
              <a:gd name="T13" fmla="*/ 232 h 424"/>
              <a:gd name="T14" fmla="*/ 193 w 215"/>
              <a:gd name="T15" fmla="*/ 424 h 424"/>
              <a:gd name="T16" fmla="*/ 193 w 215"/>
              <a:gd name="T17" fmla="*/ 402 h 424"/>
              <a:gd name="T18" fmla="*/ 116 w 215"/>
              <a:gd name="T19" fmla="*/ 3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5" h="424">
                <a:moveTo>
                  <a:pt x="116" y="317"/>
                </a:moveTo>
                <a:cubicBezTo>
                  <a:pt x="186" y="317"/>
                  <a:pt x="200" y="363"/>
                  <a:pt x="200" y="359"/>
                </a:cubicBezTo>
                <a:cubicBezTo>
                  <a:pt x="215" y="337"/>
                  <a:pt x="193" y="212"/>
                  <a:pt x="193" y="212"/>
                </a:cubicBezTo>
                <a:cubicBezTo>
                  <a:pt x="200" y="226"/>
                  <a:pt x="205" y="239"/>
                  <a:pt x="205" y="252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8" y="0"/>
                  <a:pt x="207" y="0"/>
                </a:cubicBezTo>
                <a:cubicBezTo>
                  <a:pt x="172" y="103"/>
                  <a:pt x="98" y="187"/>
                  <a:pt x="0" y="232"/>
                </a:cubicBezTo>
                <a:cubicBezTo>
                  <a:pt x="10" y="333"/>
                  <a:pt x="91" y="414"/>
                  <a:pt x="193" y="424"/>
                </a:cubicBezTo>
                <a:cubicBezTo>
                  <a:pt x="193" y="411"/>
                  <a:pt x="193" y="402"/>
                  <a:pt x="193" y="402"/>
                </a:cubicBezTo>
                <a:cubicBezTo>
                  <a:pt x="181" y="358"/>
                  <a:pt x="116" y="317"/>
                  <a:pt x="116" y="3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1470984" y="4807600"/>
            <a:ext cx="721016" cy="1408365"/>
          </a:xfrm>
          <a:custGeom>
            <a:avLst/>
            <a:gdLst>
              <a:gd name="T0" fmla="*/ 217 w 217"/>
              <a:gd name="T1" fmla="*/ 212 h 424"/>
              <a:gd name="T2" fmla="*/ 0 w 217"/>
              <a:gd name="T3" fmla="*/ 0 h 424"/>
              <a:gd name="T4" fmla="*/ 0 w 217"/>
              <a:gd name="T5" fmla="*/ 252 h 424"/>
              <a:gd name="T6" fmla="*/ 24 w 217"/>
              <a:gd name="T7" fmla="*/ 354 h 424"/>
              <a:gd name="T8" fmla="*/ 143 w 217"/>
              <a:gd name="T9" fmla="*/ 312 h 424"/>
              <a:gd name="T10" fmla="*/ 33 w 217"/>
              <a:gd name="T11" fmla="*/ 409 h 424"/>
              <a:gd name="T12" fmla="*/ 31 w 217"/>
              <a:gd name="T13" fmla="*/ 424 h 424"/>
              <a:gd name="T14" fmla="*/ 217 w 217"/>
              <a:gd name="T15" fmla="*/ 2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424">
                <a:moveTo>
                  <a:pt x="217" y="212"/>
                </a:moveTo>
                <a:cubicBezTo>
                  <a:pt x="217" y="95"/>
                  <a:pt x="124" y="0"/>
                  <a:pt x="0" y="0"/>
                </a:cubicBezTo>
                <a:cubicBezTo>
                  <a:pt x="0" y="252"/>
                  <a:pt x="0" y="252"/>
                  <a:pt x="0" y="252"/>
                </a:cubicBezTo>
                <a:cubicBezTo>
                  <a:pt x="28" y="318"/>
                  <a:pt x="24" y="354"/>
                  <a:pt x="24" y="354"/>
                </a:cubicBezTo>
                <a:cubicBezTo>
                  <a:pt x="60" y="308"/>
                  <a:pt x="143" y="312"/>
                  <a:pt x="143" y="312"/>
                </a:cubicBezTo>
                <a:cubicBezTo>
                  <a:pt x="143" y="312"/>
                  <a:pt x="51" y="344"/>
                  <a:pt x="33" y="409"/>
                </a:cubicBezTo>
                <a:cubicBezTo>
                  <a:pt x="33" y="409"/>
                  <a:pt x="31" y="415"/>
                  <a:pt x="31" y="424"/>
                </a:cubicBezTo>
                <a:cubicBezTo>
                  <a:pt x="137" y="411"/>
                  <a:pt x="217" y="321"/>
                  <a:pt x="217" y="212"/>
                </a:cubicBezTo>
                <a:close/>
              </a:path>
            </a:pathLst>
          </a:custGeom>
          <a:solidFill>
            <a:srgbClr val="404040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1175005" y="5511783"/>
            <a:ext cx="781333" cy="1346216"/>
          </a:xfrm>
          <a:custGeom>
            <a:avLst/>
            <a:gdLst>
              <a:gd name="connsiteX0" fmla="*/ 308543 w 884237"/>
              <a:gd name="connsiteY0" fmla="*/ 0 h 1523516"/>
              <a:gd name="connsiteX1" fmla="*/ 368746 w 884237"/>
              <a:gd name="connsiteY1" fmla="*/ 150451 h 1523516"/>
              <a:gd name="connsiteX2" fmla="*/ 440237 w 884237"/>
              <a:gd name="connsiteY2" fmla="*/ 534101 h 1523516"/>
              <a:gd name="connsiteX3" fmla="*/ 884237 w 884237"/>
              <a:gd name="connsiteY3" fmla="*/ 376127 h 1523516"/>
              <a:gd name="connsiteX4" fmla="*/ 462814 w 884237"/>
              <a:gd name="connsiteY4" fmla="*/ 740971 h 1523516"/>
              <a:gd name="connsiteX5" fmla="*/ 462814 w 884237"/>
              <a:gd name="connsiteY5" fmla="*/ 797390 h 1523516"/>
              <a:gd name="connsiteX6" fmla="*/ 534782 w 884237"/>
              <a:gd name="connsiteY6" fmla="*/ 1512949 h 1523516"/>
              <a:gd name="connsiteX7" fmla="*/ 538286 w 884237"/>
              <a:gd name="connsiteY7" fmla="*/ 1523516 h 1523516"/>
              <a:gd name="connsiteX8" fmla="*/ 240131 w 884237"/>
              <a:gd name="connsiteY8" fmla="*/ 1523516 h 1523516"/>
              <a:gd name="connsiteX9" fmla="*/ 248684 w 884237"/>
              <a:gd name="connsiteY9" fmla="*/ 1476747 h 1523516"/>
              <a:gd name="connsiteX10" fmla="*/ 293492 w 884237"/>
              <a:gd name="connsiteY10" fmla="*/ 797390 h 1523516"/>
              <a:gd name="connsiteX11" fmla="*/ 293492 w 884237"/>
              <a:gd name="connsiteY11" fmla="*/ 714642 h 1523516"/>
              <a:gd name="connsiteX12" fmla="*/ 0 w 884237"/>
              <a:gd name="connsiteY12" fmla="*/ 394934 h 1523516"/>
              <a:gd name="connsiteX13" fmla="*/ 316068 w 884237"/>
              <a:gd name="connsiteY13" fmla="*/ 552907 h 1523516"/>
              <a:gd name="connsiteX14" fmla="*/ 308543 w 884237"/>
              <a:gd name="connsiteY14" fmla="*/ 0 h 15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4237" h="1523516">
                <a:moveTo>
                  <a:pt x="308543" y="0"/>
                </a:moveTo>
                <a:cubicBezTo>
                  <a:pt x="334881" y="52658"/>
                  <a:pt x="353695" y="101555"/>
                  <a:pt x="368746" y="150451"/>
                </a:cubicBezTo>
                <a:cubicBezTo>
                  <a:pt x="459051" y="398695"/>
                  <a:pt x="440237" y="534101"/>
                  <a:pt x="440237" y="534101"/>
                </a:cubicBezTo>
                <a:cubicBezTo>
                  <a:pt x="579458" y="361082"/>
                  <a:pt x="884237" y="376127"/>
                  <a:pt x="884237" y="376127"/>
                </a:cubicBezTo>
                <a:cubicBezTo>
                  <a:pt x="884237" y="376127"/>
                  <a:pt x="530542" y="496488"/>
                  <a:pt x="462814" y="740971"/>
                </a:cubicBezTo>
                <a:cubicBezTo>
                  <a:pt x="462814" y="740971"/>
                  <a:pt x="462814" y="763538"/>
                  <a:pt x="462814" y="797390"/>
                </a:cubicBezTo>
                <a:cubicBezTo>
                  <a:pt x="469399" y="942199"/>
                  <a:pt x="487506" y="1346183"/>
                  <a:pt x="534782" y="1512949"/>
                </a:cubicBezTo>
                <a:lnTo>
                  <a:pt x="538286" y="1523516"/>
                </a:lnTo>
                <a:lnTo>
                  <a:pt x="240131" y="1523516"/>
                </a:lnTo>
                <a:lnTo>
                  <a:pt x="248684" y="1476747"/>
                </a:lnTo>
                <a:cubicBezTo>
                  <a:pt x="281146" y="1263493"/>
                  <a:pt x="290200" y="945490"/>
                  <a:pt x="293492" y="797390"/>
                </a:cubicBezTo>
                <a:cubicBezTo>
                  <a:pt x="293492" y="748493"/>
                  <a:pt x="293492" y="714642"/>
                  <a:pt x="293492" y="714642"/>
                </a:cubicBezTo>
                <a:cubicBezTo>
                  <a:pt x="244576" y="549146"/>
                  <a:pt x="0" y="394934"/>
                  <a:pt x="0" y="394934"/>
                </a:cubicBezTo>
                <a:cubicBezTo>
                  <a:pt x="263390" y="394934"/>
                  <a:pt x="316068" y="567952"/>
                  <a:pt x="316068" y="552907"/>
                </a:cubicBezTo>
                <a:cubicBezTo>
                  <a:pt x="372509" y="470159"/>
                  <a:pt x="308543" y="0"/>
                  <a:pt x="308543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0615" y="4254915"/>
            <a:ext cx="907581" cy="1808150"/>
          </a:xfrm>
          <a:custGeom>
            <a:avLst/>
            <a:gdLst>
              <a:gd name="T0" fmla="*/ 147 w 273"/>
              <a:gd name="T1" fmla="*/ 408 h 544"/>
              <a:gd name="T2" fmla="*/ 253 w 273"/>
              <a:gd name="T3" fmla="*/ 453 h 544"/>
              <a:gd name="T4" fmla="*/ 254 w 273"/>
              <a:gd name="T5" fmla="*/ 436 h 544"/>
              <a:gd name="T6" fmla="*/ 185 w 273"/>
              <a:gd name="T7" fmla="*/ 323 h 544"/>
              <a:gd name="T8" fmla="*/ 265 w 273"/>
              <a:gd name="T9" fmla="*/ 383 h 544"/>
              <a:gd name="T10" fmla="*/ 273 w 273"/>
              <a:gd name="T11" fmla="*/ 359 h 544"/>
              <a:gd name="T12" fmla="*/ 273 w 273"/>
              <a:gd name="T13" fmla="*/ 0 h 544"/>
              <a:gd name="T14" fmla="*/ 0 w 273"/>
              <a:gd name="T15" fmla="*/ 273 h 544"/>
              <a:gd name="T16" fmla="*/ 247 w 273"/>
              <a:gd name="T17" fmla="*/ 544 h 544"/>
              <a:gd name="T18" fmla="*/ 247 w 273"/>
              <a:gd name="T19" fmla="*/ 517 h 544"/>
              <a:gd name="T20" fmla="*/ 147 w 273"/>
              <a:gd name="T21" fmla="*/ 40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544">
                <a:moveTo>
                  <a:pt x="147" y="408"/>
                </a:moveTo>
                <a:cubicBezTo>
                  <a:pt x="237" y="407"/>
                  <a:pt x="253" y="453"/>
                  <a:pt x="253" y="453"/>
                </a:cubicBezTo>
                <a:cubicBezTo>
                  <a:pt x="253" y="447"/>
                  <a:pt x="254" y="441"/>
                  <a:pt x="254" y="436"/>
                </a:cubicBezTo>
                <a:cubicBezTo>
                  <a:pt x="241" y="349"/>
                  <a:pt x="185" y="323"/>
                  <a:pt x="185" y="323"/>
                </a:cubicBezTo>
                <a:cubicBezTo>
                  <a:pt x="238" y="327"/>
                  <a:pt x="258" y="364"/>
                  <a:pt x="265" y="383"/>
                </a:cubicBezTo>
                <a:cubicBezTo>
                  <a:pt x="267" y="375"/>
                  <a:pt x="261" y="367"/>
                  <a:pt x="273" y="359"/>
                </a:cubicBezTo>
                <a:cubicBezTo>
                  <a:pt x="273" y="0"/>
                  <a:pt x="273" y="0"/>
                  <a:pt x="273" y="0"/>
                </a:cubicBezTo>
                <a:cubicBezTo>
                  <a:pt x="113" y="0"/>
                  <a:pt x="0" y="122"/>
                  <a:pt x="0" y="273"/>
                </a:cubicBezTo>
                <a:cubicBezTo>
                  <a:pt x="0" y="415"/>
                  <a:pt x="108" y="531"/>
                  <a:pt x="247" y="544"/>
                </a:cubicBezTo>
                <a:cubicBezTo>
                  <a:pt x="247" y="527"/>
                  <a:pt x="247" y="517"/>
                  <a:pt x="247" y="517"/>
                </a:cubicBezTo>
                <a:cubicBezTo>
                  <a:pt x="231" y="459"/>
                  <a:pt x="147" y="408"/>
                  <a:pt x="147" y="40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828196" y="4254915"/>
            <a:ext cx="816403" cy="1808150"/>
          </a:xfrm>
          <a:custGeom>
            <a:avLst/>
            <a:gdLst>
              <a:gd name="T0" fmla="*/ 32 w 246"/>
              <a:gd name="T1" fmla="*/ 38 h 544"/>
              <a:gd name="T2" fmla="*/ 34 w 246"/>
              <a:gd name="T3" fmla="*/ 3 h 544"/>
              <a:gd name="T4" fmla="*/ 0 w 246"/>
              <a:gd name="T5" fmla="*/ 0 h 544"/>
              <a:gd name="T6" fmla="*/ 0 w 246"/>
              <a:gd name="T7" fmla="*/ 359 h 544"/>
              <a:gd name="T8" fmla="*/ 88 w 246"/>
              <a:gd name="T9" fmla="*/ 245 h 544"/>
              <a:gd name="T10" fmla="*/ 24 w 246"/>
              <a:gd name="T11" fmla="*/ 455 h 544"/>
              <a:gd name="T12" fmla="*/ 175 w 246"/>
              <a:gd name="T13" fmla="*/ 401 h 544"/>
              <a:gd name="T14" fmla="*/ 31 w 246"/>
              <a:gd name="T15" fmla="*/ 526 h 544"/>
              <a:gd name="T16" fmla="*/ 32 w 246"/>
              <a:gd name="T17" fmla="*/ 544 h 544"/>
              <a:gd name="T18" fmla="*/ 246 w 246"/>
              <a:gd name="T19" fmla="*/ 390 h 544"/>
              <a:gd name="T20" fmla="*/ 32 w 246"/>
              <a:gd name="T21" fmla="*/ 38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" h="544">
                <a:moveTo>
                  <a:pt x="32" y="38"/>
                </a:moveTo>
                <a:cubicBezTo>
                  <a:pt x="32" y="26"/>
                  <a:pt x="33" y="14"/>
                  <a:pt x="34" y="3"/>
                </a:cubicBezTo>
                <a:cubicBezTo>
                  <a:pt x="23" y="1"/>
                  <a:pt x="8" y="0"/>
                  <a:pt x="0" y="0"/>
                </a:cubicBezTo>
                <a:cubicBezTo>
                  <a:pt x="0" y="359"/>
                  <a:pt x="0" y="359"/>
                  <a:pt x="0" y="359"/>
                </a:cubicBezTo>
                <a:cubicBezTo>
                  <a:pt x="28" y="278"/>
                  <a:pt x="88" y="245"/>
                  <a:pt x="88" y="245"/>
                </a:cubicBezTo>
                <a:cubicBezTo>
                  <a:pt x="14" y="390"/>
                  <a:pt x="24" y="455"/>
                  <a:pt x="24" y="455"/>
                </a:cubicBezTo>
                <a:cubicBezTo>
                  <a:pt x="71" y="396"/>
                  <a:pt x="175" y="401"/>
                  <a:pt x="175" y="401"/>
                </a:cubicBezTo>
                <a:cubicBezTo>
                  <a:pt x="175" y="401"/>
                  <a:pt x="55" y="442"/>
                  <a:pt x="31" y="526"/>
                </a:cubicBezTo>
                <a:cubicBezTo>
                  <a:pt x="31" y="526"/>
                  <a:pt x="32" y="533"/>
                  <a:pt x="32" y="544"/>
                </a:cubicBezTo>
                <a:cubicBezTo>
                  <a:pt x="127" y="533"/>
                  <a:pt x="207" y="473"/>
                  <a:pt x="246" y="390"/>
                </a:cubicBezTo>
                <a:cubicBezTo>
                  <a:pt x="119" y="324"/>
                  <a:pt x="32" y="191"/>
                  <a:pt x="32" y="38"/>
                </a:cubicBezTo>
                <a:close/>
              </a:path>
            </a:pathLst>
          </a:custGeom>
          <a:solidFill>
            <a:srgbClr val="404040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408773" y="5069916"/>
            <a:ext cx="997358" cy="1788083"/>
          </a:xfrm>
          <a:custGeom>
            <a:avLst/>
            <a:gdLst>
              <a:gd name="connsiteX0" fmla="*/ 805148 w 1128712"/>
              <a:gd name="connsiteY0" fmla="*/ 0 h 2023578"/>
              <a:gd name="connsiteX1" fmla="*/ 564356 w 1128712"/>
              <a:gd name="connsiteY1" fmla="*/ 789542 h 2023578"/>
              <a:gd name="connsiteX2" fmla="*/ 1128712 w 1128712"/>
              <a:gd name="connsiteY2" fmla="*/ 586517 h 2023578"/>
              <a:gd name="connsiteX3" fmla="*/ 590693 w 1128712"/>
              <a:gd name="connsiteY3" fmla="*/ 1056482 h 2023578"/>
              <a:gd name="connsiteX4" fmla="*/ 594455 w 1128712"/>
              <a:gd name="connsiteY4" fmla="*/ 1124157 h 2023578"/>
              <a:gd name="connsiteX5" fmla="*/ 671631 w 1128712"/>
              <a:gd name="connsiteY5" fmla="*/ 1992285 h 2023578"/>
              <a:gd name="connsiteX6" fmla="*/ 679167 w 1128712"/>
              <a:gd name="connsiteY6" fmla="*/ 2023578 h 2023578"/>
              <a:gd name="connsiteX7" fmla="*/ 315501 w 1128712"/>
              <a:gd name="connsiteY7" fmla="*/ 2023578 h 2023578"/>
              <a:gd name="connsiteX8" fmla="*/ 320272 w 1128712"/>
              <a:gd name="connsiteY8" fmla="*/ 1996662 h 2023578"/>
              <a:gd name="connsiteX9" fmla="*/ 376238 w 1128712"/>
              <a:gd name="connsiteY9" fmla="*/ 1124157 h 2023578"/>
              <a:gd name="connsiteX10" fmla="*/ 376238 w 1128712"/>
              <a:gd name="connsiteY10" fmla="*/ 1022644 h 2023578"/>
              <a:gd name="connsiteX11" fmla="*/ 0 w 1128712"/>
              <a:gd name="connsiteY11" fmla="*/ 612835 h 2023578"/>
              <a:gd name="connsiteX12" fmla="*/ 398812 w 1128712"/>
              <a:gd name="connsiteY12" fmla="*/ 782022 h 2023578"/>
              <a:gd name="connsiteX13" fmla="*/ 402574 w 1128712"/>
              <a:gd name="connsiteY13" fmla="*/ 718107 h 2023578"/>
              <a:gd name="connsiteX14" fmla="*/ 142970 w 1128712"/>
              <a:gd name="connsiteY14" fmla="*/ 293258 h 2023578"/>
              <a:gd name="connsiteX15" fmla="*/ 443960 w 1128712"/>
              <a:gd name="connsiteY15" fmla="*/ 518842 h 2023578"/>
              <a:gd name="connsiteX16" fmla="*/ 474059 w 1128712"/>
              <a:gd name="connsiteY16" fmla="*/ 428608 h 2023578"/>
              <a:gd name="connsiteX17" fmla="*/ 805148 w 1128712"/>
              <a:gd name="connsiteY17" fmla="*/ 0 h 202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712" h="2023578">
                <a:moveTo>
                  <a:pt x="805148" y="0"/>
                </a:moveTo>
                <a:cubicBezTo>
                  <a:pt x="526732" y="545160"/>
                  <a:pt x="564356" y="789542"/>
                  <a:pt x="564356" y="789542"/>
                </a:cubicBezTo>
                <a:cubicBezTo>
                  <a:pt x="741188" y="567718"/>
                  <a:pt x="1128712" y="586517"/>
                  <a:pt x="1128712" y="586517"/>
                </a:cubicBezTo>
                <a:cubicBezTo>
                  <a:pt x="1128712" y="586517"/>
                  <a:pt x="680990" y="740665"/>
                  <a:pt x="590693" y="1056482"/>
                </a:cubicBezTo>
                <a:cubicBezTo>
                  <a:pt x="590693" y="1056482"/>
                  <a:pt x="594455" y="1082800"/>
                  <a:pt x="594455" y="1124157"/>
                </a:cubicBezTo>
                <a:cubicBezTo>
                  <a:pt x="600569" y="1295224"/>
                  <a:pt x="621586" y="1756686"/>
                  <a:pt x="671631" y="1992285"/>
                </a:cubicBezTo>
                <a:lnTo>
                  <a:pt x="679167" y="2023578"/>
                </a:lnTo>
                <a:lnTo>
                  <a:pt x="315501" y="2023578"/>
                </a:lnTo>
                <a:lnTo>
                  <a:pt x="320272" y="1996662"/>
                </a:lnTo>
                <a:cubicBezTo>
                  <a:pt x="361012" y="1721658"/>
                  <a:pt x="372946" y="1314962"/>
                  <a:pt x="376238" y="1124157"/>
                </a:cubicBezTo>
                <a:cubicBezTo>
                  <a:pt x="376238" y="1060241"/>
                  <a:pt x="376238" y="1022644"/>
                  <a:pt x="376238" y="1022644"/>
                </a:cubicBezTo>
                <a:cubicBezTo>
                  <a:pt x="316040" y="804580"/>
                  <a:pt x="0" y="612835"/>
                  <a:pt x="0" y="612835"/>
                </a:cubicBezTo>
                <a:cubicBezTo>
                  <a:pt x="338614" y="609075"/>
                  <a:pt x="398812" y="782022"/>
                  <a:pt x="398812" y="782022"/>
                </a:cubicBezTo>
                <a:cubicBezTo>
                  <a:pt x="398812" y="759464"/>
                  <a:pt x="402574" y="736905"/>
                  <a:pt x="402574" y="718107"/>
                </a:cubicBezTo>
                <a:cubicBezTo>
                  <a:pt x="353663" y="391011"/>
                  <a:pt x="142970" y="293258"/>
                  <a:pt x="142970" y="293258"/>
                </a:cubicBezTo>
                <a:cubicBezTo>
                  <a:pt x="342376" y="308297"/>
                  <a:pt x="417624" y="447407"/>
                  <a:pt x="443960" y="518842"/>
                </a:cubicBezTo>
                <a:cubicBezTo>
                  <a:pt x="451485" y="488764"/>
                  <a:pt x="462772" y="458686"/>
                  <a:pt x="474059" y="428608"/>
                </a:cubicBezTo>
                <a:cubicBezTo>
                  <a:pt x="594455" y="124071"/>
                  <a:pt x="805148" y="0"/>
                  <a:pt x="805148" y="0"/>
                </a:cubicBezTo>
                <a:close/>
              </a:path>
            </a:pathLst>
          </a:custGeom>
          <a:solidFill>
            <a:srgbClr val="3724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012788" y="3065380"/>
            <a:ext cx="1315783" cy="2625955"/>
          </a:xfrm>
          <a:custGeom>
            <a:avLst/>
            <a:gdLst>
              <a:gd name="T0" fmla="*/ 225 w 396"/>
              <a:gd name="T1" fmla="*/ 576 h 790"/>
              <a:gd name="T2" fmla="*/ 390 w 396"/>
              <a:gd name="T3" fmla="*/ 676 h 790"/>
              <a:gd name="T4" fmla="*/ 396 w 396"/>
              <a:gd name="T5" fmla="*/ 640 h 790"/>
              <a:gd name="T6" fmla="*/ 396 w 396"/>
              <a:gd name="T7" fmla="*/ 618 h 790"/>
              <a:gd name="T8" fmla="*/ 326 w 396"/>
              <a:gd name="T9" fmla="*/ 394 h 790"/>
              <a:gd name="T10" fmla="*/ 396 w 396"/>
              <a:gd name="T11" fmla="*/ 485 h 790"/>
              <a:gd name="T12" fmla="*/ 396 w 396"/>
              <a:gd name="T13" fmla="*/ 0 h 790"/>
              <a:gd name="T14" fmla="*/ 2 w 396"/>
              <a:gd name="T15" fmla="*/ 361 h 790"/>
              <a:gd name="T16" fmla="*/ 0 w 396"/>
              <a:gd name="T17" fmla="*/ 396 h 790"/>
              <a:gd name="T18" fmla="*/ 214 w 396"/>
              <a:gd name="T19" fmla="*/ 748 h 790"/>
              <a:gd name="T20" fmla="*/ 354 w 396"/>
              <a:gd name="T21" fmla="*/ 790 h 790"/>
              <a:gd name="T22" fmla="*/ 225 w 396"/>
              <a:gd name="T23" fmla="*/ 576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790">
                <a:moveTo>
                  <a:pt x="225" y="576"/>
                </a:moveTo>
                <a:cubicBezTo>
                  <a:pt x="359" y="528"/>
                  <a:pt x="390" y="676"/>
                  <a:pt x="390" y="676"/>
                </a:cubicBezTo>
                <a:cubicBezTo>
                  <a:pt x="393" y="665"/>
                  <a:pt x="396" y="653"/>
                  <a:pt x="396" y="640"/>
                </a:cubicBezTo>
                <a:cubicBezTo>
                  <a:pt x="396" y="618"/>
                  <a:pt x="396" y="618"/>
                  <a:pt x="396" y="618"/>
                </a:cubicBezTo>
                <a:cubicBezTo>
                  <a:pt x="384" y="519"/>
                  <a:pt x="326" y="394"/>
                  <a:pt x="326" y="394"/>
                </a:cubicBezTo>
                <a:cubicBezTo>
                  <a:pt x="357" y="421"/>
                  <a:pt x="376" y="453"/>
                  <a:pt x="396" y="485"/>
                </a:cubicBezTo>
                <a:cubicBezTo>
                  <a:pt x="396" y="0"/>
                  <a:pt x="396" y="0"/>
                  <a:pt x="396" y="0"/>
                </a:cubicBezTo>
                <a:cubicBezTo>
                  <a:pt x="180" y="0"/>
                  <a:pt x="20" y="159"/>
                  <a:pt x="2" y="361"/>
                </a:cubicBezTo>
                <a:cubicBezTo>
                  <a:pt x="1" y="372"/>
                  <a:pt x="0" y="384"/>
                  <a:pt x="0" y="396"/>
                </a:cubicBezTo>
                <a:cubicBezTo>
                  <a:pt x="0" y="549"/>
                  <a:pt x="87" y="682"/>
                  <a:pt x="214" y="748"/>
                </a:cubicBezTo>
                <a:cubicBezTo>
                  <a:pt x="257" y="770"/>
                  <a:pt x="304" y="785"/>
                  <a:pt x="354" y="790"/>
                </a:cubicBezTo>
                <a:cubicBezTo>
                  <a:pt x="360" y="556"/>
                  <a:pt x="225" y="576"/>
                  <a:pt x="225" y="576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328571" y="3065380"/>
            <a:ext cx="1315783" cy="2602109"/>
          </a:xfrm>
          <a:custGeom>
            <a:avLst/>
            <a:gdLst>
              <a:gd name="T0" fmla="*/ 375 w 396"/>
              <a:gd name="T1" fmla="*/ 524 h 783"/>
              <a:gd name="T2" fmla="*/ 396 w 396"/>
              <a:gd name="T3" fmla="*/ 396 h 783"/>
              <a:gd name="T4" fmla="*/ 0 w 396"/>
              <a:gd name="T5" fmla="*/ 0 h 783"/>
              <a:gd name="T6" fmla="*/ 0 w 396"/>
              <a:gd name="T7" fmla="*/ 485 h 783"/>
              <a:gd name="T8" fmla="*/ 45 w 396"/>
              <a:gd name="T9" fmla="*/ 680 h 783"/>
              <a:gd name="T10" fmla="*/ 181 w 396"/>
              <a:gd name="T11" fmla="*/ 568 h 783"/>
              <a:gd name="T12" fmla="*/ 83 w 396"/>
              <a:gd name="T13" fmla="*/ 783 h 783"/>
              <a:gd name="T14" fmla="*/ 166 w 396"/>
              <a:gd name="T15" fmla="*/ 756 h 783"/>
              <a:gd name="T16" fmla="*/ 375 w 396"/>
              <a:gd name="T17" fmla="*/ 524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783">
                <a:moveTo>
                  <a:pt x="375" y="524"/>
                </a:moveTo>
                <a:cubicBezTo>
                  <a:pt x="388" y="484"/>
                  <a:pt x="396" y="441"/>
                  <a:pt x="396" y="396"/>
                </a:cubicBezTo>
                <a:cubicBezTo>
                  <a:pt x="396" y="178"/>
                  <a:pt x="212" y="0"/>
                  <a:pt x="0" y="0"/>
                </a:cubicBezTo>
                <a:cubicBezTo>
                  <a:pt x="0" y="485"/>
                  <a:pt x="0" y="485"/>
                  <a:pt x="0" y="485"/>
                </a:cubicBezTo>
                <a:cubicBezTo>
                  <a:pt x="44" y="580"/>
                  <a:pt x="45" y="680"/>
                  <a:pt x="45" y="680"/>
                </a:cubicBezTo>
                <a:cubicBezTo>
                  <a:pt x="99" y="552"/>
                  <a:pt x="181" y="568"/>
                  <a:pt x="181" y="568"/>
                </a:cubicBezTo>
                <a:cubicBezTo>
                  <a:pt x="113" y="603"/>
                  <a:pt x="87" y="688"/>
                  <a:pt x="83" y="783"/>
                </a:cubicBezTo>
                <a:cubicBezTo>
                  <a:pt x="112" y="777"/>
                  <a:pt x="139" y="768"/>
                  <a:pt x="166" y="756"/>
                </a:cubicBezTo>
                <a:cubicBezTo>
                  <a:pt x="264" y="711"/>
                  <a:pt x="340" y="627"/>
                  <a:pt x="375" y="524"/>
                </a:cubicBezTo>
                <a:close/>
              </a:path>
            </a:pathLst>
          </a:custGeom>
          <a:solidFill>
            <a:srgbClr val="944A2D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60457" y="4375552"/>
            <a:ext cx="1168494" cy="2482447"/>
          </a:xfrm>
          <a:custGeom>
            <a:avLst/>
            <a:gdLst>
              <a:gd name="connsiteX0" fmla="*/ 379435 w 1322387"/>
              <a:gd name="connsiteY0" fmla="*/ 0 h 2809391"/>
              <a:gd name="connsiteX1" fmla="*/ 642410 w 1322387"/>
              <a:gd name="connsiteY1" fmla="*/ 342206 h 2809391"/>
              <a:gd name="connsiteX2" fmla="*/ 811465 w 1322387"/>
              <a:gd name="connsiteY2" fmla="*/ 1075504 h 2809391"/>
              <a:gd name="connsiteX3" fmla="*/ 1322387 w 1322387"/>
              <a:gd name="connsiteY3" fmla="*/ 654328 h 2809391"/>
              <a:gd name="connsiteX4" fmla="*/ 954223 w 1322387"/>
              <a:gd name="connsiteY4" fmla="*/ 1462836 h 2809391"/>
              <a:gd name="connsiteX5" fmla="*/ 1114769 w 1322387"/>
              <a:gd name="connsiteY5" fmla="*/ 2755257 h 2809391"/>
              <a:gd name="connsiteX6" fmla="*/ 1128624 w 1322387"/>
              <a:gd name="connsiteY6" fmla="*/ 2809391 h 2809391"/>
              <a:gd name="connsiteX7" fmla="*/ 216621 w 1322387"/>
              <a:gd name="connsiteY7" fmla="*/ 2809391 h 2809391"/>
              <a:gd name="connsiteX8" fmla="*/ 250824 w 1322387"/>
              <a:gd name="connsiteY8" fmla="*/ 2700453 h 2809391"/>
              <a:gd name="connsiteX9" fmla="*/ 484625 w 1322387"/>
              <a:gd name="connsiteY9" fmla="*/ 1489160 h 2809391"/>
              <a:gd name="connsiteX10" fmla="*/ 0 w 1322387"/>
              <a:gd name="connsiteY10" fmla="*/ 684412 h 2809391"/>
              <a:gd name="connsiteX11" fmla="*/ 619869 w 1322387"/>
              <a:gd name="connsiteY11" fmla="*/ 1060462 h 2809391"/>
              <a:gd name="connsiteX12" fmla="*/ 642410 w 1322387"/>
              <a:gd name="connsiteY12" fmla="*/ 925084 h 2809391"/>
              <a:gd name="connsiteX13" fmla="*/ 642410 w 1322387"/>
              <a:gd name="connsiteY13" fmla="*/ 842353 h 2809391"/>
              <a:gd name="connsiteX14" fmla="*/ 379435 w 1322387"/>
              <a:gd name="connsiteY14" fmla="*/ 0 h 28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387" h="2809391">
                <a:moveTo>
                  <a:pt x="379435" y="0"/>
                </a:moveTo>
                <a:cubicBezTo>
                  <a:pt x="495895" y="101534"/>
                  <a:pt x="578545" y="221870"/>
                  <a:pt x="642410" y="342206"/>
                </a:cubicBezTo>
                <a:cubicBezTo>
                  <a:pt x="830249" y="699454"/>
                  <a:pt x="811465" y="1075504"/>
                  <a:pt x="811465" y="1075504"/>
                </a:cubicBezTo>
                <a:cubicBezTo>
                  <a:pt x="1014331" y="594160"/>
                  <a:pt x="1322387" y="654328"/>
                  <a:pt x="1322387" y="654328"/>
                </a:cubicBezTo>
                <a:cubicBezTo>
                  <a:pt x="1066926" y="785946"/>
                  <a:pt x="969250" y="1105588"/>
                  <a:pt x="954223" y="1462836"/>
                </a:cubicBezTo>
                <a:cubicBezTo>
                  <a:pt x="930978" y="1930784"/>
                  <a:pt x="1042684" y="2466274"/>
                  <a:pt x="1114769" y="2755257"/>
                </a:cubicBezTo>
                <a:lnTo>
                  <a:pt x="1128624" y="2809391"/>
                </a:lnTo>
                <a:lnTo>
                  <a:pt x="216621" y="2809391"/>
                </a:lnTo>
                <a:lnTo>
                  <a:pt x="250824" y="2700453"/>
                </a:lnTo>
                <a:cubicBezTo>
                  <a:pt x="410252" y="2169047"/>
                  <a:pt x="474764" y="1778718"/>
                  <a:pt x="484625" y="1489160"/>
                </a:cubicBezTo>
                <a:cubicBezTo>
                  <a:pt x="507166" y="609202"/>
                  <a:pt x="0" y="684412"/>
                  <a:pt x="0" y="684412"/>
                </a:cubicBezTo>
                <a:cubicBezTo>
                  <a:pt x="503409" y="503908"/>
                  <a:pt x="619869" y="1060462"/>
                  <a:pt x="619869" y="1060462"/>
                </a:cubicBezTo>
                <a:cubicBezTo>
                  <a:pt x="631139" y="1019097"/>
                  <a:pt x="638653" y="973971"/>
                  <a:pt x="642410" y="925084"/>
                </a:cubicBezTo>
                <a:cubicBezTo>
                  <a:pt x="642410" y="898761"/>
                  <a:pt x="642410" y="872437"/>
                  <a:pt x="642410" y="842353"/>
                </a:cubicBezTo>
                <a:cubicBezTo>
                  <a:pt x="623626" y="470063"/>
                  <a:pt x="379435" y="0"/>
                  <a:pt x="379435" y="0"/>
                </a:cubicBezTo>
                <a:close/>
              </a:path>
            </a:pathLst>
          </a:custGeom>
          <a:solidFill>
            <a:srgbClr val="3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037990" y="3065380"/>
            <a:ext cx="1315783" cy="2625955"/>
          </a:xfrm>
          <a:custGeom>
            <a:avLst/>
            <a:gdLst>
              <a:gd name="T0" fmla="*/ 225 w 396"/>
              <a:gd name="T1" fmla="*/ 576 h 790"/>
              <a:gd name="T2" fmla="*/ 390 w 396"/>
              <a:gd name="T3" fmla="*/ 676 h 790"/>
              <a:gd name="T4" fmla="*/ 396 w 396"/>
              <a:gd name="T5" fmla="*/ 640 h 790"/>
              <a:gd name="T6" fmla="*/ 396 w 396"/>
              <a:gd name="T7" fmla="*/ 618 h 790"/>
              <a:gd name="T8" fmla="*/ 326 w 396"/>
              <a:gd name="T9" fmla="*/ 394 h 790"/>
              <a:gd name="T10" fmla="*/ 396 w 396"/>
              <a:gd name="T11" fmla="*/ 485 h 790"/>
              <a:gd name="T12" fmla="*/ 396 w 396"/>
              <a:gd name="T13" fmla="*/ 0 h 790"/>
              <a:gd name="T14" fmla="*/ 2 w 396"/>
              <a:gd name="T15" fmla="*/ 361 h 790"/>
              <a:gd name="T16" fmla="*/ 0 w 396"/>
              <a:gd name="T17" fmla="*/ 396 h 790"/>
              <a:gd name="T18" fmla="*/ 214 w 396"/>
              <a:gd name="T19" fmla="*/ 748 h 790"/>
              <a:gd name="T20" fmla="*/ 354 w 396"/>
              <a:gd name="T21" fmla="*/ 790 h 790"/>
              <a:gd name="T22" fmla="*/ 225 w 396"/>
              <a:gd name="T23" fmla="*/ 576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790">
                <a:moveTo>
                  <a:pt x="225" y="576"/>
                </a:moveTo>
                <a:cubicBezTo>
                  <a:pt x="359" y="528"/>
                  <a:pt x="390" y="676"/>
                  <a:pt x="390" y="676"/>
                </a:cubicBezTo>
                <a:cubicBezTo>
                  <a:pt x="393" y="665"/>
                  <a:pt x="396" y="653"/>
                  <a:pt x="396" y="640"/>
                </a:cubicBezTo>
                <a:cubicBezTo>
                  <a:pt x="396" y="618"/>
                  <a:pt x="396" y="618"/>
                  <a:pt x="396" y="618"/>
                </a:cubicBezTo>
                <a:cubicBezTo>
                  <a:pt x="384" y="519"/>
                  <a:pt x="326" y="394"/>
                  <a:pt x="326" y="394"/>
                </a:cubicBezTo>
                <a:cubicBezTo>
                  <a:pt x="357" y="421"/>
                  <a:pt x="376" y="453"/>
                  <a:pt x="396" y="485"/>
                </a:cubicBezTo>
                <a:cubicBezTo>
                  <a:pt x="396" y="0"/>
                  <a:pt x="396" y="0"/>
                  <a:pt x="396" y="0"/>
                </a:cubicBezTo>
                <a:cubicBezTo>
                  <a:pt x="180" y="0"/>
                  <a:pt x="20" y="159"/>
                  <a:pt x="2" y="361"/>
                </a:cubicBezTo>
                <a:cubicBezTo>
                  <a:pt x="1" y="372"/>
                  <a:pt x="0" y="384"/>
                  <a:pt x="0" y="396"/>
                </a:cubicBezTo>
                <a:cubicBezTo>
                  <a:pt x="0" y="549"/>
                  <a:pt x="87" y="682"/>
                  <a:pt x="214" y="748"/>
                </a:cubicBezTo>
                <a:cubicBezTo>
                  <a:pt x="257" y="770"/>
                  <a:pt x="304" y="785"/>
                  <a:pt x="354" y="790"/>
                </a:cubicBezTo>
                <a:cubicBezTo>
                  <a:pt x="360" y="556"/>
                  <a:pt x="225" y="576"/>
                  <a:pt x="225" y="576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353774" y="3065380"/>
            <a:ext cx="1315783" cy="2602109"/>
          </a:xfrm>
          <a:custGeom>
            <a:avLst/>
            <a:gdLst>
              <a:gd name="T0" fmla="*/ 375 w 396"/>
              <a:gd name="T1" fmla="*/ 524 h 783"/>
              <a:gd name="T2" fmla="*/ 396 w 396"/>
              <a:gd name="T3" fmla="*/ 396 h 783"/>
              <a:gd name="T4" fmla="*/ 0 w 396"/>
              <a:gd name="T5" fmla="*/ 0 h 783"/>
              <a:gd name="T6" fmla="*/ 0 w 396"/>
              <a:gd name="T7" fmla="*/ 485 h 783"/>
              <a:gd name="T8" fmla="*/ 45 w 396"/>
              <a:gd name="T9" fmla="*/ 680 h 783"/>
              <a:gd name="T10" fmla="*/ 181 w 396"/>
              <a:gd name="T11" fmla="*/ 568 h 783"/>
              <a:gd name="T12" fmla="*/ 83 w 396"/>
              <a:gd name="T13" fmla="*/ 783 h 783"/>
              <a:gd name="T14" fmla="*/ 166 w 396"/>
              <a:gd name="T15" fmla="*/ 756 h 783"/>
              <a:gd name="T16" fmla="*/ 375 w 396"/>
              <a:gd name="T17" fmla="*/ 524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783">
                <a:moveTo>
                  <a:pt x="375" y="524"/>
                </a:moveTo>
                <a:cubicBezTo>
                  <a:pt x="388" y="484"/>
                  <a:pt x="396" y="441"/>
                  <a:pt x="396" y="396"/>
                </a:cubicBezTo>
                <a:cubicBezTo>
                  <a:pt x="396" y="178"/>
                  <a:pt x="212" y="0"/>
                  <a:pt x="0" y="0"/>
                </a:cubicBezTo>
                <a:cubicBezTo>
                  <a:pt x="0" y="485"/>
                  <a:pt x="0" y="485"/>
                  <a:pt x="0" y="485"/>
                </a:cubicBezTo>
                <a:cubicBezTo>
                  <a:pt x="44" y="580"/>
                  <a:pt x="45" y="680"/>
                  <a:pt x="45" y="680"/>
                </a:cubicBezTo>
                <a:cubicBezTo>
                  <a:pt x="99" y="552"/>
                  <a:pt x="181" y="568"/>
                  <a:pt x="181" y="568"/>
                </a:cubicBezTo>
                <a:cubicBezTo>
                  <a:pt x="113" y="603"/>
                  <a:pt x="87" y="688"/>
                  <a:pt x="83" y="783"/>
                </a:cubicBezTo>
                <a:cubicBezTo>
                  <a:pt x="112" y="777"/>
                  <a:pt x="139" y="768"/>
                  <a:pt x="166" y="756"/>
                </a:cubicBezTo>
                <a:cubicBezTo>
                  <a:pt x="264" y="711"/>
                  <a:pt x="340" y="627"/>
                  <a:pt x="375" y="524"/>
                </a:cubicBezTo>
                <a:close/>
              </a:path>
            </a:pathLst>
          </a:custGeom>
          <a:solidFill>
            <a:srgbClr val="944A2D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785659" y="4375552"/>
            <a:ext cx="1168494" cy="2482447"/>
          </a:xfrm>
          <a:custGeom>
            <a:avLst/>
            <a:gdLst>
              <a:gd name="connsiteX0" fmla="*/ 379435 w 1322387"/>
              <a:gd name="connsiteY0" fmla="*/ 0 h 2809391"/>
              <a:gd name="connsiteX1" fmla="*/ 642410 w 1322387"/>
              <a:gd name="connsiteY1" fmla="*/ 342206 h 2809391"/>
              <a:gd name="connsiteX2" fmla="*/ 811465 w 1322387"/>
              <a:gd name="connsiteY2" fmla="*/ 1075504 h 2809391"/>
              <a:gd name="connsiteX3" fmla="*/ 1322387 w 1322387"/>
              <a:gd name="connsiteY3" fmla="*/ 654328 h 2809391"/>
              <a:gd name="connsiteX4" fmla="*/ 954223 w 1322387"/>
              <a:gd name="connsiteY4" fmla="*/ 1462836 h 2809391"/>
              <a:gd name="connsiteX5" fmla="*/ 1114769 w 1322387"/>
              <a:gd name="connsiteY5" fmla="*/ 2755257 h 2809391"/>
              <a:gd name="connsiteX6" fmla="*/ 1128624 w 1322387"/>
              <a:gd name="connsiteY6" fmla="*/ 2809391 h 2809391"/>
              <a:gd name="connsiteX7" fmla="*/ 216621 w 1322387"/>
              <a:gd name="connsiteY7" fmla="*/ 2809391 h 2809391"/>
              <a:gd name="connsiteX8" fmla="*/ 250824 w 1322387"/>
              <a:gd name="connsiteY8" fmla="*/ 2700453 h 2809391"/>
              <a:gd name="connsiteX9" fmla="*/ 484625 w 1322387"/>
              <a:gd name="connsiteY9" fmla="*/ 1489160 h 2809391"/>
              <a:gd name="connsiteX10" fmla="*/ 0 w 1322387"/>
              <a:gd name="connsiteY10" fmla="*/ 684412 h 2809391"/>
              <a:gd name="connsiteX11" fmla="*/ 619869 w 1322387"/>
              <a:gd name="connsiteY11" fmla="*/ 1060462 h 2809391"/>
              <a:gd name="connsiteX12" fmla="*/ 642410 w 1322387"/>
              <a:gd name="connsiteY12" fmla="*/ 925084 h 2809391"/>
              <a:gd name="connsiteX13" fmla="*/ 642410 w 1322387"/>
              <a:gd name="connsiteY13" fmla="*/ 842353 h 2809391"/>
              <a:gd name="connsiteX14" fmla="*/ 379435 w 1322387"/>
              <a:gd name="connsiteY14" fmla="*/ 0 h 28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387" h="2809391">
                <a:moveTo>
                  <a:pt x="379435" y="0"/>
                </a:moveTo>
                <a:cubicBezTo>
                  <a:pt x="495895" y="101534"/>
                  <a:pt x="578545" y="221870"/>
                  <a:pt x="642410" y="342206"/>
                </a:cubicBezTo>
                <a:cubicBezTo>
                  <a:pt x="830249" y="699454"/>
                  <a:pt x="811465" y="1075504"/>
                  <a:pt x="811465" y="1075504"/>
                </a:cubicBezTo>
                <a:cubicBezTo>
                  <a:pt x="1014331" y="594160"/>
                  <a:pt x="1322387" y="654328"/>
                  <a:pt x="1322387" y="654328"/>
                </a:cubicBezTo>
                <a:cubicBezTo>
                  <a:pt x="1066926" y="785946"/>
                  <a:pt x="969250" y="1105588"/>
                  <a:pt x="954223" y="1462836"/>
                </a:cubicBezTo>
                <a:cubicBezTo>
                  <a:pt x="930978" y="1930784"/>
                  <a:pt x="1042684" y="2466274"/>
                  <a:pt x="1114769" y="2755257"/>
                </a:cubicBezTo>
                <a:lnTo>
                  <a:pt x="1128624" y="2809391"/>
                </a:lnTo>
                <a:lnTo>
                  <a:pt x="216621" y="2809391"/>
                </a:lnTo>
                <a:lnTo>
                  <a:pt x="250824" y="2700453"/>
                </a:lnTo>
                <a:cubicBezTo>
                  <a:pt x="410252" y="2169047"/>
                  <a:pt x="474764" y="1778718"/>
                  <a:pt x="484625" y="1489160"/>
                </a:cubicBezTo>
                <a:cubicBezTo>
                  <a:pt x="507166" y="609202"/>
                  <a:pt x="0" y="684412"/>
                  <a:pt x="0" y="684412"/>
                </a:cubicBezTo>
                <a:cubicBezTo>
                  <a:pt x="503409" y="503908"/>
                  <a:pt x="619869" y="1060462"/>
                  <a:pt x="619869" y="1060462"/>
                </a:cubicBezTo>
                <a:cubicBezTo>
                  <a:pt x="631139" y="1019097"/>
                  <a:pt x="638653" y="973971"/>
                  <a:pt x="642410" y="925084"/>
                </a:cubicBezTo>
                <a:cubicBezTo>
                  <a:pt x="642410" y="898761"/>
                  <a:pt x="642410" y="872437"/>
                  <a:pt x="642410" y="842353"/>
                </a:cubicBezTo>
                <a:cubicBezTo>
                  <a:pt x="623626" y="470063"/>
                  <a:pt x="379435" y="0"/>
                  <a:pt x="379435" y="0"/>
                </a:cubicBezTo>
                <a:close/>
              </a:path>
            </a:pathLst>
          </a:custGeom>
          <a:solidFill>
            <a:srgbClr val="3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8933403" y="3065380"/>
            <a:ext cx="1315783" cy="2625955"/>
          </a:xfrm>
          <a:custGeom>
            <a:avLst/>
            <a:gdLst>
              <a:gd name="T0" fmla="*/ 225 w 396"/>
              <a:gd name="T1" fmla="*/ 576 h 790"/>
              <a:gd name="T2" fmla="*/ 390 w 396"/>
              <a:gd name="T3" fmla="*/ 676 h 790"/>
              <a:gd name="T4" fmla="*/ 396 w 396"/>
              <a:gd name="T5" fmla="*/ 640 h 790"/>
              <a:gd name="T6" fmla="*/ 396 w 396"/>
              <a:gd name="T7" fmla="*/ 618 h 790"/>
              <a:gd name="T8" fmla="*/ 326 w 396"/>
              <a:gd name="T9" fmla="*/ 394 h 790"/>
              <a:gd name="T10" fmla="*/ 396 w 396"/>
              <a:gd name="T11" fmla="*/ 485 h 790"/>
              <a:gd name="T12" fmla="*/ 396 w 396"/>
              <a:gd name="T13" fmla="*/ 0 h 790"/>
              <a:gd name="T14" fmla="*/ 2 w 396"/>
              <a:gd name="T15" fmla="*/ 361 h 790"/>
              <a:gd name="T16" fmla="*/ 0 w 396"/>
              <a:gd name="T17" fmla="*/ 396 h 790"/>
              <a:gd name="T18" fmla="*/ 214 w 396"/>
              <a:gd name="T19" fmla="*/ 748 h 790"/>
              <a:gd name="T20" fmla="*/ 354 w 396"/>
              <a:gd name="T21" fmla="*/ 790 h 790"/>
              <a:gd name="T22" fmla="*/ 225 w 396"/>
              <a:gd name="T23" fmla="*/ 576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790">
                <a:moveTo>
                  <a:pt x="225" y="576"/>
                </a:moveTo>
                <a:cubicBezTo>
                  <a:pt x="359" y="528"/>
                  <a:pt x="390" y="676"/>
                  <a:pt x="390" y="676"/>
                </a:cubicBezTo>
                <a:cubicBezTo>
                  <a:pt x="393" y="665"/>
                  <a:pt x="396" y="653"/>
                  <a:pt x="396" y="640"/>
                </a:cubicBezTo>
                <a:cubicBezTo>
                  <a:pt x="396" y="618"/>
                  <a:pt x="396" y="618"/>
                  <a:pt x="396" y="618"/>
                </a:cubicBezTo>
                <a:cubicBezTo>
                  <a:pt x="384" y="519"/>
                  <a:pt x="326" y="394"/>
                  <a:pt x="326" y="394"/>
                </a:cubicBezTo>
                <a:cubicBezTo>
                  <a:pt x="357" y="421"/>
                  <a:pt x="376" y="453"/>
                  <a:pt x="396" y="485"/>
                </a:cubicBezTo>
                <a:cubicBezTo>
                  <a:pt x="396" y="0"/>
                  <a:pt x="396" y="0"/>
                  <a:pt x="396" y="0"/>
                </a:cubicBezTo>
                <a:cubicBezTo>
                  <a:pt x="180" y="0"/>
                  <a:pt x="20" y="159"/>
                  <a:pt x="2" y="361"/>
                </a:cubicBezTo>
                <a:cubicBezTo>
                  <a:pt x="1" y="372"/>
                  <a:pt x="0" y="384"/>
                  <a:pt x="0" y="396"/>
                </a:cubicBezTo>
                <a:cubicBezTo>
                  <a:pt x="0" y="549"/>
                  <a:pt x="87" y="682"/>
                  <a:pt x="214" y="748"/>
                </a:cubicBezTo>
                <a:cubicBezTo>
                  <a:pt x="257" y="770"/>
                  <a:pt x="304" y="785"/>
                  <a:pt x="354" y="790"/>
                </a:cubicBezTo>
                <a:cubicBezTo>
                  <a:pt x="360" y="556"/>
                  <a:pt x="225" y="576"/>
                  <a:pt x="225" y="576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10249186" y="3065380"/>
            <a:ext cx="1315783" cy="2602109"/>
          </a:xfrm>
          <a:custGeom>
            <a:avLst/>
            <a:gdLst>
              <a:gd name="T0" fmla="*/ 375 w 396"/>
              <a:gd name="T1" fmla="*/ 524 h 783"/>
              <a:gd name="T2" fmla="*/ 396 w 396"/>
              <a:gd name="T3" fmla="*/ 396 h 783"/>
              <a:gd name="T4" fmla="*/ 0 w 396"/>
              <a:gd name="T5" fmla="*/ 0 h 783"/>
              <a:gd name="T6" fmla="*/ 0 w 396"/>
              <a:gd name="T7" fmla="*/ 485 h 783"/>
              <a:gd name="T8" fmla="*/ 45 w 396"/>
              <a:gd name="T9" fmla="*/ 680 h 783"/>
              <a:gd name="T10" fmla="*/ 181 w 396"/>
              <a:gd name="T11" fmla="*/ 568 h 783"/>
              <a:gd name="T12" fmla="*/ 83 w 396"/>
              <a:gd name="T13" fmla="*/ 783 h 783"/>
              <a:gd name="T14" fmla="*/ 166 w 396"/>
              <a:gd name="T15" fmla="*/ 756 h 783"/>
              <a:gd name="T16" fmla="*/ 375 w 396"/>
              <a:gd name="T17" fmla="*/ 524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783">
                <a:moveTo>
                  <a:pt x="375" y="524"/>
                </a:moveTo>
                <a:cubicBezTo>
                  <a:pt x="388" y="484"/>
                  <a:pt x="396" y="441"/>
                  <a:pt x="396" y="396"/>
                </a:cubicBezTo>
                <a:cubicBezTo>
                  <a:pt x="396" y="178"/>
                  <a:pt x="212" y="0"/>
                  <a:pt x="0" y="0"/>
                </a:cubicBezTo>
                <a:cubicBezTo>
                  <a:pt x="0" y="485"/>
                  <a:pt x="0" y="485"/>
                  <a:pt x="0" y="485"/>
                </a:cubicBezTo>
                <a:cubicBezTo>
                  <a:pt x="44" y="580"/>
                  <a:pt x="45" y="680"/>
                  <a:pt x="45" y="680"/>
                </a:cubicBezTo>
                <a:cubicBezTo>
                  <a:pt x="99" y="552"/>
                  <a:pt x="181" y="568"/>
                  <a:pt x="181" y="568"/>
                </a:cubicBezTo>
                <a:cubicBezTo>
                  <a:pt x="113" y="603"/>
                  <a:pt x="87" y="688"/>
                  <a:pt x="83" y="783"/>
                </a:cubicBezTo>
                <a:cubicBezTo>
                  <a:pt x="112" y="777"/>
                  <a:pt x="139" y="768"/>
                  <a:pt x="166" y="756"/>
                </a:cubicBezTo>
                <a:cubicBezTo>
                  <a:pt x="264" y="711"/>
                  <a:pt x="340" y="627"/>
                  <a:pt x="375" y="524"/>
                </a:cubicBezTo>
                <a:close/>
              </a:path>
            </a:pathLst>
          </a:custGeom>
          <a:solidFill>
            <a:srgbClr val="944A2D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9681071" y="4375552"/>
            <a:ext cx="1168494" cy="2482447"/>
          </a:xfrm>
          <a:custGeom>
            <a:avLst/>
            <a:gdLst>
              <a:gd name="connsiteX0" fmla="*/ 379435 w 1322387"/>
              <a:gd name="connsiteY0" fmla="*/ 0 h 2809391"/>
              <a:gd name="connsiteX1" fmla="*/ 642410 w 1322387"/>
              <a:gd name="connsiteY1" fmla="*/ 342206 h 2809391"/>
              <a:gd name="connsiteX2" fmla="*/ 811465 w 1322387"/>
              <a:gd name="connsiteY2" fmla="*/ 1075504 h 2809391"/>
              <a:gd name="connsiteX3" fmla="*/ 1322387 w 1322387"/>
              <a:gd name="connsiteY3" fmla="*/ 654328 h 2809391"/>
              <a:gd name="connsiteX4" fmla="*/ 954223 w 1322387"/>
              <a:gd name="connsiteY4" fmla="*/ 1462836 h 2809391"/>
              <a:gd name="connsiteX5" fmla="*/ 1114769 w 1322387"/>
              <a:gd name="connsiteY5" fmla="*/ 2755257 h 2809391"/>
              <a:gd name="connsiteX6" fmla="*/ 1128624 w 1322387"/>
              <a:gd name="connsiteY6" fmla="*/ 2809391 h 2809391"/>
              <a:gd name="connsiteX7" fmla="*/ 216621 w 1322387"/>
              <a:gd name="connsiteY7" fmla="*/ 2809391 h 2809391"/>
              <a:gd name="connsiteX8" fmla="*/ 250824 w 1322387"/>
              <a:gd name="connsiteY8" fmla="*/ 2700453 h 2809391"/>
              <a:gd name="connsiteX9" fmla="*/ 484625 w 1322387"/>
              <a:gd name="connsiteY9" fmla="*/ 1489160 h 2809391"/>
              <a:gd name="connsiteX10" fmla="*/ 0 w 1322387"/>
              <a:gd name="connsiteY10" fmla="*/ 684412 h 2809391"/>
              <a:gd name="connsiteX11" fmla="*/ 619869 w 1322387"/>
              <a:gd name="connsiteY11" fmla="*/ 1060462 h 2809391"/>
              <a:gd name="connsiteX12" fmla="*/ 642410 w 1322387"/>
              <a:gd name="connsiteY12" fmla="*/ 925084 h 2809391"/>
              <a:gd name="connsiteX13" fmla="*/ 642410 w 1322387"/>
              <a:gd name="connsiteY13" fmla="*/ 842353 h 2809391"/>
              <a:gd name="connsiteX14" fmla="*/ 379435 w 1322387"/>
              <a:gd name="connsiteY14" fmla="*/ 0 h 28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387" h="2809391">
                <a:moveTo>
                  <a:pt x="379435" y="0"/>
                </a:moveTo>
                <a:cubicBezTo>
                  <a:pt x="495895" y="101534"/>
                  <a:pt x="578545" y="221870"/>
                  <a:pt x="642410" y="342206"/>
                </a:cubicBezTo>
                <a:cubicBezTo>
                  <a:pt x="830249" y="699454"/>
                  <a:pt x="811465" y="1075504"/>
                  <a:pt x="811465" y="1075504"/>
                </a:cubicBezTo>
                <a:cubicBezTo>
                  <a:pt x="1014331" y="594160"/>
                  <a:pt x="1322387" y="654328"/>
                  <a:pt x="1322387" y="654328"/>
                </a:cubicBezTo>
                <a:cubicBezTo>
                  <a:pt x="1066926" y="785946"/>
                  <a:pt x="969250" y="1105588"/>
                  <a:pt x="954223" y="1462836"/>
                </a:cubicBezTo>
                <a:cubicBezTo>
                  <a:pt x="930978" y="1930784"/>
                  <a:pt x="1042684" y="2466274"/>
                  <a:pt x="1114769" y="2755257"/>
                </a:cubicBezTo>
                <a:lnTo>
                  <a:pt x="1128624" y="2809391"/>
                </a:lnTo>
                <a:lnTo>
                  <a:pt x="216621" y="2809391"/>
                </a:lnTo>
                <a:lnTo>
                  <a:pt x="250824" y="2700453"/>
                </a:lnTo>
                <a:cubicBezTo>
                  <a:pt x="410252" y="2169047"/>
                  <a:pt x="474764" y="1778718"/>
                  <a:pt x="484625" y="1489160"/>
                </a:cubicBezTo>
                <a:cubicBezTo>
                  <a:pt x="507166" y="609202"/>
                  <a:pt x="0" y="684412"/>
                  <a:pt x="0" y="684412"/>
                </a:cubicBezTo>
                <a:cubicBezTo>
                  <a:pt x="503409" y="503908"/>
                  <a:pt x="619869" y="1060462"/>
                  <a:pt x="619869" y="1060462"/>
                </a:cubicBezTo>
                <a:cubicBezTo>
                  <a:pt x="631139" y="1019097"/>
                  <a:pt x="638653" y="973971"/>
                  <a:pt x="642410" y="925084"/>
                </a:cubicBezTo>
                <a:cubicBezTo>
                  <a:pt x="642410" y="898761"/>
                  <a:pt x="642410" y="872437"/>
                  <a:pt x="642410" y="842353"/>
                </a:cubicBezTo>
                <a:cubicBezTo>
                  <a:pt x="623626" y="470063"/>
                  <a:pt x="379435" y="0"/>
                  <a:pt x="379435" y="0"/>
                </a:cubicBezTo>
                <a:close/>
              </a:path>
            </a:pathLst>
          </a:custGeom>
          <a:solidFill>
            <a:srgbClr val="3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353774" y="5119012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328571" y="5119012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10249186" y="5119012"/>
            <a:ext cx="0" cy="72943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1302452" y="35597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37"/>
          <p:cNvSpPr txBox="1"/>
          <p:nvPr/>
        </p:nvSpPr>
        <p:spPr>
          <a:xfrm>
            <a:off x="1302452" y="3876592"/>
            <a:ext cx="2050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328514" y="35597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TextBox 37"/>
          <p:cNvSpPr txBox="1"/>
          <p:nvPr/>
        </p:nvSpPr>
        <p:spPr>
          <a:xfrm>
            <a:off x="5328514" y="3876592"/>
            <a:ext cx="2050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9223927" y="355972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TextBox 37"/>
          <p:cNvSpPr txBox="1"/>
          <p:nvPr/>
        </p:nvSpPr>
        <p:spPr>
          <a:xfrm>
            <a:off x="9223927" y="3876592"/>
            <a:ext cx="2050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42" name="文本框 41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2109" y1="43375" x2="72109" y2="43375"/>
                        <a14:foregroundMark x1="72734" y1="41375" x2="72734" y2="41375"/>
                        <a14:foregroundMark x1="69688" y1="45625" x2="69688" y2="45625"/>
                        <a14:foregroundMark x1="53594" y1="77125" x2="53594" y2="77125"/>
                        <a14:foregroundMark x1="55156" y1="84500" x2="55156" y2="84500"/>
                        <a14:foregroundMark x1="61250" y1="84000" x2="61250" y2="84000"/>
                        <a14:foregroundMark x1="60859" y1="83000" x2="60859" y2="83000"/>
                        <a14:foregroundMark x1="54844" y1="82750" x2="54844" y2="82750"/>
                        <a14:foregroundMark x1="53750" y1="75250" x2="53750" y2="75250"/>
                        <a14:foregroundMark x1="53672" y1="74500" x2="53672" y2="74500"/>
                        <a14:foregroundMark x1="53672" y1="73750" x2="53672" y2="73750"/>
                        <a14:foregroundMark x1="53750" y1="72875" x2="53750" y2="72875"/>
                        <a14:backgroundMark x1="61250" y1="80750" x2="61250" y2="80750"/>
                        <a14:backgroundMark x1="61484" y1="82375" x2="61484" y2="82375"/>
                        <a14:backgroundMark x1="75000" y1="84125" x2="75000" y2="84125"/>
                        <a14:backgroundMark x1="55391" y1="83000" x2="55391" y2="83000"/>
                        <a14:backgroundMark x1="55391" y1="81875" x2="55391" y2="81875"/>
                        <a14:backgroundMark x1="54141" y1="75000" x2="54141" y2="75000"/>
                        <a14:backgroundMark x1="53984" y1="74625" x2="53984" y2="74625"/>
                        <a14:backgroundMark x1="53984" y1="73875" x2="53984" y2="7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34786" r="32202" b="10588"/>
          <a:stretch>
            <a:fillRect/>
          </a:stretch>
        </p:blipFill>
        <p:spPr>
          <a:xfrm flipH="1">
            <a:off x="11168738" y="4632716"/>
            <a:ext cx="1333924" cy="23109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415220" y="2635751"/>
            <a:ext cx="1566897" cy="1598088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418885" y="4233839"/>
            <a:ext cx="1563227" cy="1555888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982112" y="4233839"/>
            <a:ext cx="1563227" cy="1555888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82118" y="2635751"/>
            <a:ext cx="1559558" cy="1598088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4" name="Freeform 5"/>
          <p:cNvSpPr/>
          <p:nvPr/>
        </p:nvSpPr>
        <p:spPr bwMode="auto">
          <a:xfrm rot="20839172">
            <a:off x="6897540" y="1763124"/>
            <a:ext cx="1130538" cy="1153043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Freeform 8"/>
          <p:cNvSpPr/>
          <p:nvPr/>
        </p:nvSpPr>
        <p:spPr bwMode="auto">
          <a:xfrm rot="20839172">
            <a:off x="7149921" y="2888124"/>
            <a:ext cx="1127890" cy="1122595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Freeform 7"/>
          <p:cNvSpPr/>
          <p:nvPr/>
        </p:nvSpPr>
        <p:spPr bwMode="auto">
          <a:xfrm rot="20839172">
            <a:off x="8250302" y="2640537"/>
            <a:ext cx="1127890" cy="1122595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20839172">
            <a:off x="8000568" y="1515537"/>
            <a:ext cx="1125243" cy="1153043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4379408" y="3026192"/>
            <a:ext cx="516904" cy="408603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381593" y="4995841"/>
            <a:ext cx="516904" cy="408603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886834" y="5397642"/>
            <a:ext cx="1494759" cy="0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67967" y="4989038"/>
            <a:ext cx="516904" cy="408603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84871" y="5390839"/>
            <a:ext cx="1494759" cy="0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ardrop 33"/>
          <p:cNvSpPr/>
          <p:nvPr/>
        </p:nvSpPr>
        <p:spPr>
          <a:xfrm rot="6114469">
            <a:off x="6210873" y="1954298"/>
            <a:ext cx="527398" cy="527398"/>
          </a:xfrm>
          <a:prstGeom prst="teardrop">
            <a:avLst>
              <a:gd name="adj" fmla="val 17657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Freeform 181"/>
          <p:cNvSpPr>
            <a:spLocks noChangeAspect="1"/>
          </p:cNvSpPr>
          <p:nvPr/>
        </p:nvSpPr>
        <p:spPr bwMode="auto">
          <a:xfrm>
            <a:off x="6398679" y="2083138"/>
            <a:ext cx="155990" cy="293987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6" name="Teardrop 35"/>
          <p:cNvSpPr/>
          <p:nvPr/>
        </p:nvSpPr>
        <p:spPr>
          <a:xfrm rot="16678416">
            <a:off x="7747898" y="4137075"/>
            <a:ext cx="527398" cy="527398"/>
          </a:xfrm>
          <a:prstGeom prst="teardrop">
            <a:avLst>
              <a:gd name="adj" fmla="val 17657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8" name="Freeform 222"/>
          <p:cNvSpPr>
            <a:spLocks noChangeAspect="1" noEditPoints="1"/>
          </p:cNvSpPr>
          <p:nvPr/>
        </p:nvSpPr>
        <p:spPr bwMode="auto">
          <a:xfrm>
            <a:off x="7919719" y="4245580"/>
            <a:ext cx="174155" cy="300628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9" name="Freeform 181"/>
          <p:cNvSpPr>
            <a:spLocks noChangeAspect="1"/>
          </p:cNvSpPr>
          <p:nvPr/>
        </p:nvSpPr>
        <p:spPr bwMode="auto">
          <a:xfrm>
            <a:off x="7541676" y="2261998"/>
            <a:ext cx="198312" cy="373750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Freeform 222"/>
          <p:cNvSpPr>
            <a:spLocks noChangeAspect="1" noEditPoints="1"/>
          </p:cNvSpPr>
          <p:nvPr/>
        </p:nvSpPr>
        <p:spPr bwMode="auto">
          <a:xfrm>
            <a:off x="7705632" y="3080178"/>
            <a:ext cx="214087" cy="369558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Freeform 65"/>
          <p:cNvSpPr>
            <a:spLocks noChangeAspect="1" noEditPoints="1"/>
          </p:cNvSpPr>
          <p:nvPr/>
        </p:nvSpPr>
        <p:spPr bwMode="auto">
          <a:xfrm>
            <a:off x="8399014" y="2876257"/>
            <a:ext cx="415379" cy="37851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2" name="Freeform 101"/>
          <p:cNvSpPr>
            <a:spLocks noChangeAspect="1" noEditPoints="1"/>
          </p:cNvSpPr>
          <p:nvPr/>
        </p:nvSpPr>
        <p:spPr bwMode="auto">
          <a:xfrm>
            <a:off x="8223244" y="2114338"/>
            <a:ext cx="436548" cy="289279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Freeform 119"/>
          <p:cNvSpPr>
            <a:spLocks noChangeAspect="1" noEditPoints="1"/>
          </p:cNvSpPr>
          <p:nvPr/>
        </p:nvSpPr>
        <p:spPr bwMode="auto">
          <a:xfrm>
            <a:off x="5175396" y="3378428"/>
            <a:ext cx="312306" cy="385988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" name="Freeform 145"/>
          <p:cNvSpPr>
            <a:spLocks noChangeAspect="1"/>
          </p:cNvSpPr>
          <p:nvPr/>
        </p:nvSpPr>
        <p:spPr bwMode="auto">
          <a:xfrm>
            <a:off x="6410027" y="3406191"/>
            <a:ext cx="383226" cy="330460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100"/>
          <p:cNvSpPr>
            <a:spLocks noChangeAspect="1" noEditPoints="1"/>
          </p:cNvSpPr>
          <p:nvPr/>
        </p:nvSpPr>
        <p:spPr bwMode="auto">
          <a:xfrm>
            <a:off x="6387281" y="4613840"/>
            <a:ext cx="428717" cy="410978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" name="Freeform 113"/>
          <p:cNvSpPr>
            <a:spLocks noChangeAspect="1" noEditPoints="1"/>
          </p:cNvSpPr>
          <p:nvPr/>
        </p:nvSpPr>
        <p:spPr bwMode="auto">
          <a:xfrm>
            <a:off x="5207400" y="4582044"/>
            <a:ext cx="463222" cy="363239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2" name="Text Placeholder 1"/>
          <p:cNvSpPr txBox="1"/>
          <p:nvPr/>
        </p:nvSpPr>
        <p:spPr>
          <a:xfrm>
            <a:off x="8405611" y="4788306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309327" y="4590372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Rectangle 71"/>
          <p:cNvSpPr/>
          <p:nvPr/>
        </p:nvSpPr>
        <p:spPr>
          <a:xfrm>
            <a:off x="2028412" y="4810481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72"/>
          <p:cNvSpPr txBox="1"/>
          <p:nvPr/>
        </p:nvSpPr>
        <p:spPr>
          <a:xfrm>
            <a:off x="2423714" y="4529227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71"/>
          <p:cNvSpPr/>
          <p:nvPr/>
        </p:nvSpPr>
        <p:spPr>
          <a:xfrm>
            <a:off x="2028412" y="3059274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72"/>
          <p:cNvSpPr txBox="1"/>
          <p:nvPr/>
        </p:nvSpPr>
        <p:spPr>
          <a:xfrm>
            <a:off x="2423714" y="2778020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35" name="文本框 34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9368" y="2990352"/>
            <a:ext cx="634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49150" y="2097485"/>
            <a:ext cx="23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54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9775" y="4399970"/>
            <a:ext cx="522211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72099" y="3821349"/>
            <a:ext cx="545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36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5193963" y="4341510"/>
            <a:ext cx="1212662" cy="1894288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970700" y="3372567"/>
            <a:ext cx="1212662" cy="1894288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970700" y="1406947"/>
            <a:ext cx="1212662" cy="1894288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rgbClr val="70AD4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193963" y="2391741"/>
            <a:ext cx="1212662" cy="1896271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103"/>
          <p:cNvSpPr>
            <a:spLocks noChangeAspect="1" noEditPoints="1"/>
          </p:cNvSpPr>
          <p:nvPr/>
        </p:nvSpPr>
        <p:spPr bwMode="auto">
          <a:xfrm>
            <a:off x="7236702" y="1406947"/>
            <a:ext cx="309773" cy="456147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Freeform 181"/>
          <p:cNvSpPr>
            <a:spLocks noChangeAspect="1"/>
          </p:cNvSpPr>
          <p:nvPr/>
        </p:nvSpPr>
        <p:spPr bwMode="auto">
          <a:xfrm>
            <a:off x="4882888" y="2391744"/>
            <a:ext cx="247800" cy="46702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" name="Freeform 217"/>
          <p:cNvSpPr>
            <a:spLocks noChangeAspect="1" noEditPoints="1"/>
          </p:cNvSpPr>
          <p:nvPr/>
        </p:nvSpPr>
        <p:spPr bwMode="auto">
          <a:xfrm>
            <a:off x="7256596" y="3390798"/>
            <a:ext cx="388861" cy="2916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Freeform 157"/>
          <p:cNvSpPr>
            <a:spLocks noChangeAspect="1" noEditPoints="1"/>
          </p:cNvSpPr>
          <p:nvPr/>
        </p:nvSpPr>
        <p:spPr bwMode="auto">
          <a:xfrm>
            <a:off x="5000035" y="4437006"/>
            <a:ext cx="193929" cy="21476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Freeform 157"/>
          <p:cNvSpPr>
            <a:spLocks noChangeAspect="1" noEditPoints="1"/>
          </p:cNvSpPr>
          <p:nvPr/>
        </p:nvSpPr>
        <p:spPr bwMode="auto">
          <a:xfrm>
            <a:off x="4760528" y="4347453"/>
            <a:ext cx="285189" cy="31582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1665" y="5683491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3911" y="4663281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1665" y="3717871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3911" y="2724127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43" name="Text Placeholder 1"/>
          <p:cNvSpPr txBox="1"/>
          <p:nvPr/>
        </p:nvSpPr>
        <p:spPr>
          <a:xfrm>
            <a:off x="7741741" y="1943435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7645457" y="1745501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Rectangle 71"/>
          <p:cNvSpPr/>
          <p:nvPr/>
        </p:nvSpPr>
        <p:spPr>
          <a:xfrm>
            <a:off x="2437637" y="3710254"/>
            <a:ext cx="2217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2"/>
          <p:cNvSpPr txBox="1"/>
          <p:nvPr/>
        </p:nvSpPr>
        <p:spPr>
          <a:xfrm>
            <a:off x="2832939" y="3429000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1"/>
          <p:cNvSpPr txBox="1"/>
          <p:nvPr/>
        </p:nvSpPr>
        <p:spPr>
          <a:xfrm>
            <a:off x="7741741" y="4539444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645457" y="4341510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Rectangle 71"/>
          <p:cNvSpPr/>
          <p:nvPr/>
        </p:nvSpPr>
        <p:spPr>
          <a:xfrm>
            <a:off x="2538583" y="5732887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2"/>
          <p:cNvSpPr txBox="1"/>
          <p:nvPr/>
        </p:nvSpPr>
        <p:spPr>
          <a:xfrm>
            <a:off x="2933885" y="5451633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25" name="文本框 24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6990080" y="3919340"/>
            <a:ext cx="1246288" cy="1220461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944A2D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7924800" y="2472308"/>
            <a:ext cx="2775165" cy="2717661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 rot="20736051">
            <a:off x="6352768" y="1933352"/>
            <a:ext cx="1999669" cy="1958232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944A2D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 rot="20255988">
            <a:off x="9528588" y="1657412"/>
            <a:ext cx="1179381" cy="1154941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944A2D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8151442" y="5298236"/>
            <a:ext cx="765909" cy="750037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944A2D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947574" y="1874617"/>
            <a:ext cx="476957" cy="467073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944A2D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 rot="20790614">
            <a:off x="6221633" y="4450431"/>
            <a:ext cx="855575" cy="837844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>
              <a:alpha val="90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6221634" y="5673255"/>
            <a:ext cx="523340" cy="512495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9100333" y="3623481"/>
            <a:ext cx="424111" cy="415321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>
              <a:alpha val="90000"/>
            </a:srgbClr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0" name="Freeform 41"/>
          <p:cNvSpPr>
            <a:spLocks noEditPoints="1"/>
          </p:cNvSpPr>
          <p:nvPr/>
        </p:nvSpPr>
        <p:spPr bwMode="auto">
          <a:xfrm>
            <a:off x="9042400" y="5234629"/>
            <a:ext cx="891197" cy="874603"/>
          </a:xfrm>
          <a:custGeom>
            <a:avLst/>
            <a:gdLst/>
            <a:ahLst/>
            <a:cxnLst>
              <a:cxn ang="0">
                <a:pos x="660" y="562"/>
              </a:cxn>
              <a:cxn ang="0">
                <a:pos x="498" y="400"/>
              </a:cxn>
              <a:cxn ang="0">
                <a:pos x="630" y="268"/>
              </a:cxn>
              <a:cxn ang="0">
                <a:pos x="753" y="233"/>
              </a:cxn>
              <a:cxn ang="0">
                <a:pos x="784" y="98"/>
              </a:cxn>
              <a:cxn ang="0">
                <a:pos x="722" y="160"/>
              </a:cxn>
              <a:cxn ang="0">
                <a:pos x="641" y="158"/>
              </a:cxn>
              <a:cxn ang="0">
                <a:pos x="639" y="77"/>
              </a:cxn>
              <a:cxn ang="0">
                <a:pos x="701" y="15"/>
              </a:cxn>
              <a:cxn ang="0">
                <a:pos x="566" y="46"/>
              </a:cxn>
              <a:cxn ang="0">
                <a:pos x="532" y="169"/>
              </a:cxn>
              <a:cxn ang="0">
                <a:pos x="400" y="301"/>
              </a:cxn>
              <a:cxn ang="0">
                <a:pos x="268" y="169"/>
              </a:cxn>
              <a:cxn ang="0">
                <a:pos x="233" y="46"/>
              </a:cxn>
              <a:cxn ang="0">
                <a:pos x="98" y="15"/>
              </a:cxn>
              <a:cxn ang="0">
                <a:pos x="160" y="77"/>
              </a:cxn>
              <a:cxn ang="0">
                <a:pos x="158" y="158"/>
              </a:cxn>
              <a:cxn ang="0">
                <a:pos x="77" y="160"/>
              </a:cxn>
              <a:cxn ang="0">
                <a:pos x="15" y="98"/>
              </a:cxn>
              <a:cxn ang="0">
                <a:pos x="46" y="233"/>
              </a:cxn>
              <a:cxn ang="0">
                <a:pos x="170" y="268"/>
              </a:cxn>
              <a:cxn ang="0">
                <a:pos x="301" y="400"/>
              </a:cxn>
              <a:cxn ang="0">
                <a:pos x="139" y="562"/>
              </a:cxn>
              <a:cxn ang="0">
                <a:pos x="57" y="592"/>
              </a:cxn>
              <a:cxn ang="0">
                <a:pos x="57" y="743"/>
              </a:cxn>
              <a:cxn ang="0">
                <a:pos x="207" y="743"/>
              </a:cxn>
              <a:cxn ang="0">
                <a:pos x="237" y="660"/>
              </a:cxn>
              <a:cxn ang="0">
                <a:pos x="400" y="498"/>
              </a:cxn>
              <a:cxn ang="0">
                <a:pos x="562" y="660"/>
              </a:cxn>
              <a:cxn ang="0">
                <a:pos x="593" y="743"/>
              </a:cxn>
              <a:cxn ang="0">
                <a:pos x="743" y="743"/>
              </a:cxn>
              <a:cxn ang="0">
                <a:pos x="743" y="593"/>
              </a:cxn>
              <a:cxn ang="0">
                <a:pos x="660" y="562"/>
              </a:cxn>
              <a:cxn ang="0">
                <a:pos x="146" y="722"/>
              </a:cxn>
              <a:cxn ang="0">
                <a:pos x="92" y="707"/>
              </a:cxn>
              <a:cxn ang="0">
                <a:pos x="78" y="653"/>
              </a:cxn>
              <a:cxn ang="0">
                <a:pos x="117" y="614"/>
              </a:cxn>
              <a:cxn ang="0">
                <a:pos x="171" y="628"/>
              </a:cxn>
              <a:cxn ang="0">
                <a:pos x="186" y="682"/>
              </a:cxn>
              <a:cxn ang="0">
                <a:pos x="146" y="722"/>
              </a:cxn>
              <a:cxn ang="0">
                <a:pos x="707" y="707"/>
              </a:cxn>
              <a:cxn ang="0">
                <a:pos x="653" y="722"/>
              </a:cxn>
              <a:cxn ang="0">
                <a:pos x="614" y="682"/>
              </a:cxn>
              <a:cxn ang="0">
                <a:pos x="628" y="628"/>
              </a:cxn>
              <a:cxn ang="0">
                <a:pos x="682" y="614"/>
              </a:cxn>
              <a:cxn ang="0">
                <a:pos x="722" y="653"/>
              </a:cxn>
              <a:cxn ang="0">
                <a:pos x="707" y="707"/>
              </a:cxn>
              <a:cxn ang="0">
                <a:pos x="707" y="707"/>
              </a:cxn>
              <a:cxn ang="0">
                <a:pos x="707" y="707"/>
              </a:cxn>
            </a:cxnLst>
            <a:rect l="0" t="0" r="r" b="b"/>
            <a:pathLst>
              <a:path w="800" h="784">
                <a:moveTo>
                  <a:pt x="660" y="562"/>
                </a:moveTo>
                <a:cubicBezTo>
                  <a:pt x="498" y="400"/>
                  <a:pt x="498" y="400"/>
                  <a:pt x="498" y="400"/>
                </a:cubicBezTo>
                <a:cubicBezTo>
                  <a:pt x="630" y="268"/>
                  <a:pt x="630" y="268"/>
                  <a:pt x="630" y="268"/>
                </a:cubicBezTo>
                <a:cubicBezTo>
                  <a:pt x="673" y="278"/>
                  <a:pt x="720" y="266"/>
                  <a:pt x="753" y="233"/>
                </a:cubicBezTo>
                <a:cubicBezTo>
                  <a:pt x="790" y="196"/>
                  <a:pt x="800" y="144"/>
                  <a:pt x="784" y="98"/>
                </a:cubicBezTo>
                <a:cubicBezTo>
                  <a:pt x="722" y="160"/>
                  <a:pt x="722" y="160"/>
                  <a:pt x="722" y="160"/>
                </a:cubicBezTo>
                <a:cubicBezTo>
                  <a:pt x="700" y="182"/>
                  <a:pt x="664" y="181"/>
                  <a:pt x="641" y="158"/>
                </a:cubicBezTo>
                <a:cubicBezTo>
                  <a:pt x="618" y="135"/>
                  <a:pt x="617" y="99"/>
                  <a:pt x="639" y="77"/>
                </a:cubicBezTo>
                <a:cubicBezTo>
                  <a:pt x="701" y="15"/>
                  <a:pt x="701" y="15"/>
                  <a:pt x="701" y="15"/>
                </a:cubicBezTo>
                <a:cubicBezTo>
                  <a:pt x="656" y="0"/>
                  <a:pt x="603" y="10"/>
                  <a:pt x="566" y="46"/>
                </a:cubicBezTo>
                <a:cubicBezTo>
                  <a:pt x="533" y="80"/>
                  <a:pt x="522" y="126"/>
                  <a:pt x="532" y="169"/>
                </a:cubicBezTo>
                <a:cubicBezTo>
                  <a:pt x="400" y="301"/>
                  <a:pt x="400" y="301"/>
                  <a:pt x="400" y="301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8" y="127"/>
                  <a:pt x="266" y="80"/>
                  <a:pt x="233" y="46"/>
                </a:cubicBezTo>
                <a:cubicBezTo>
                  <a:pt x="196" y="10"/>
                  <a:pt x="144" y="0"/>
                  <a:pt x="98" y="15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82" y="99"/>
                  <a:pt x="181" y="135"/>
                  <a:pt x="158" y="158"/>
                </a:cubicBezTo>
                <a:cubicBezTo>
                  <a:pt x="135" y="181"/>
                  <a:pt x="99" y="182"/>
                  <a:pt x="77" y="160"/>
                </a:cubicBezTo>
                <a:cubicBezTo>
                  <a:pt x="15" y="98"/>
                  <a:pt x="15" y="98"/>
                  <a:pt x="15" y="98"/>
                </a:cubicBezTo>
                <a:cubicBezTo>
                  <a:pt x="0" y="144"/>
                  <a:pt x="10" y="196"/>
                  <a:pt x="46" y="233"/>
                </a:cubicBezTo>
                <a:cubicBezTo>
                  <a:pt x="80" y="266"/>
                  <a:pt x="127" y="278"/>
                  <a:pt x="170" y="268"/>
                </a:cubicBezTo>
                <a:cubicBezTo>
                  <a:pt x="301" y="400"/>
                  <a:pt x="301" y="400"/>
                  <a:pt x="301" y="400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09" y="560"/>
                  <a:pt x="79" y="570"/>
                  <a:pt x="57" y="592"/>
                </a:cubicBezTo>
                <a:cubicBezTo>
                  <a:pt x="15" y="634"/>
                  <a:pt x="15" y="701"/>
                  <a:pt x="57" y="743"/>
                </a:cubicBezTo>
                <a:cubicBezTo>
                  <a:pt x="98" y="784"/>
                  <a:pt x="165" y="784"/>
                  <a:pt x="207" y="743"/>
                </a:cubicBezTo>
                <a:cubicBezTo>
                  <a:pt x="229" y="720"/>
                  <a:pt x="239" y="690"/>
                  <a:pt x="237" y="660"/>
                </a:cubicBezTo>
                <a:cubicBezTo>
                  <a:pt x="400" y="498"/>
                  <a:pt x="400" y="498"/>
                  <a:pt x="400" y="498"/>
                </a:cubicBezTo>
                <a:cubicBezTo>
                  <a:pt x="562" y="660"/>
                  <a:pt x="562" y="660"/>
                  <a:pt x="562" y="660"/>
                </a:cubicBezTo>
                <a:cubicBezTo>
                  <a:pt x="560" y="690"/>
                  <a:pt x="570" y="720"/>
                  <a:pt x="593" y="743"/>
                </a:cubicBezTo>
                <a:cubicBezTo>
                  <a:pt x="634" y="784"/>
                  <a:pt x="701" y="784"/>
                  <a:pt x="743" y="743"/>
                </a:cubicBezTo>
                <a:cubicBezTo>
                  <a:pt x="784" y="701"/>
                  <a:pt x="784" y="634"/>
                  <a:pt x="743" y="593"/>
                </a:cubicBezTo>
                <a:cubicBezTo>
                  <a:pt x="720" y="570"/>
                  <a:pt x="690" y="560"/>
                  <a:pt x="660" y="562"/>
                </a:cubicBezTo>
                <a:close/>
                <a:moveTo>
                  <a:pt x="146" y="722"/>
                </a:moveTo>
                <a:cubicBezTo>
                  <a:pt x="92" y="707"/>
                  <a:pt x="92" y="707"/>
                  <a:pt x="92" y="707"/>
                </a:cubicBezTo>
                <a:cubicBezTo>
                  <a:pt x="78" y="653"/>
                  <a:pt x="78" y="653"/>
                  <a:pt x="78" y="653"/>
                </a:cubicBezTo>
                <a:cubicBezTo>
                  <a:pt x="117" y="614"/>
                  <a:pt x="117" y="614"/>
                  <a:pt x="117" y="614"/>
                </a:cubicBezTo>
                <a:cubicBezTo>
                  <a:pt x="171" y="628"/>
                  <a:pt x="171" y="628"/>
                  <a:pt x="171" y="628"/>
                </a:cubicBezTo>
                <a:cubicBezTo>
                  <a:pt x="186" y="682"/>
                  <a:pt x="186" y="682"/>
                  <a:pt x="186" y="682"/>
                </a:cubicBezTo>
                <a:lnTo>
                  <a:pt x="146" y="722"/>
                </a:lnTo>
                <a:close/>
                <a:moveTo>
                  <a:pt x="707" y="707"/>
                </a:moveTo>
                <a:cubicBezTo>
                  <a:pt x="653" y="722"/>
                  <a:pt x="653" y="722"/>
                  <a:pt x="653" y="722"/>
                </a:cubicBezTo>
                <a:cubicBezTo>
                  <a:pt x="614" y="682"/>
                  <a:pt x="614" y="682"/>
                  <a:pt x="614" y="682"/>
                </a:cubicBezTo>
                <a:cubicBezTo>
                  <a:pt x="628" y="628"/>
                  <a:pt x="628" y="628"/>
                  <a:pt x="628" y="628"/>
                </a:cubicBezTo>
                <a:cubicBezTo>
                  <a:pt x="682" y="614"/>
                  <a:pt x="682" y="614"/>
                  <a:pt x="682" y="614"/>
                </a:cubicBezTo>
                <a:cubicBezTo>
                  <a:pt x="722" y="653"/>
                  <a:pt x="722" y="653"/>
                  <a:pt x="722" y="653"/>
                </a:cubicBezTo>
                <a:lnTo>
                  <a:pt x="707" y="707"/>
                </a:lnTo>
                <a:close/>
                <a:moveTo>
                  <a:pt x="707" y="707"/>
                </a:moveTo>
                <a:cubicBezTo>
                  <a:pt x="707" y="707"/>
                  <a:pt x="707" y="707"/>
                  <a:pt x="707" y="707"/>
                </a:cubicBezTo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6885237" y="5092088"/>
            <a:ext cx="988912" cy="968421"/>
          </a:xfrm>
          <a:custGeom>
            <a:avLst/>
            <a:gdLst>
              <a:gd name="T0" fmla="*/ 1644 w 4054"/>
              <a:gd name="T1" fmla="*/ 1472 h 3970"/>
              <a:gd name="T2" fmla="*/ 1392 w 4054"/>
              <a:gd name="T3" fmla="*/ 1848 h 3970"/>
              <a:gd name="T4" fmla="*/ 1466 w 4054"/>
              <a:gd name="T5" fmla="*/ 2305 h 3970"/>
              <a:gd name="T6" fmla="*/ 1822 w 4054"/>
              <a:gd name="T7" fmla="*/ 2588 h 3970"/>
              <a:gd name="T8" fmla="*/ 2296 w 4054"/>
              <a:gd name="T9" fmla="*/ 2564 h 3970"/>
              <a:gd name="T10" fmla="*/ 2620 w 4054"/>
              <a:gd name="T11" fmla="*/ 2248 h 3970"/>
              <a:gd name="T12" fmla="*/ 2644 w 4054"/>
              <a:gd name="T13" fmla="*/ 1784 h 3970"/>
              <a:gd name="T14" fmla="*/ 2355 w 4054"/>
              <a:gd name="T15" fmla="*/ 1436 h 3970"/>
              <a:gd name="T16" fmla="*/ 2241 w 4054"/>
              <a:gd name="T17" fmla="*/ 0 h 3970"/>
              <a:gd name="T18" fmla="*/ 2314 w 4054"/>
              <a:gd name="T19" fmla="*/ 130 h 3970"/>
              <a:gd name="T20" fmla="*/ 2422 w 4054"/>
              <a:gd name="T21" fmla="*/ 381 h 3970"/>
              <a:gd name="T22" fmla="*/ 2488 w 4054"/>
              <a:gd name="T23" fmla="*/ 541 h 3970"/>
              <a:gd name="T24" fmla="*/ 2808 w 4054"/>
              <a:gd name="T25" fmla="*/ 613 h 3970"/>
              <a:gd name="T26" fmla="*/ 3046 w 4054"/>
              <a:gd name="T27" fmla="*/ 509 h 3970"/>
              <a:gd name="T28" fmla="*/ 3261 w 4054"/>
              <a:gd name="T29" fmla="*/ 426 h 3970"/>
              <a:gd name="T30" fmla="*/ 3607 w 4054"/>
              <a:gd name="T31" fmla="*/ 762 h 3970"/>
              <a:gd name="T32" fmla="*/ 3526 w 4054"/>
              <a:gd name="T33" fmla="*/ 977 h 3970"/>
              <a:gd name="T34" fmla="*/ 3425 w 4054"/>
              <a:gd name="T35" fmla="*/ 1216 h 3970"/>
              <a:gd name="T36" fmla="*/ 3501 w 4054"/>
              <a:gd name="T37" fmla="*/ 1531 h 3970"/>
              <a:gd name="T38" fmla="*/ 3664 w 4054"/>
              <a:gd name="T39" fmla="*/ 1591 h 3970"/>
              <a:gd name="T40" fmla="*/ 3921 w 4054"/>
              <a:gd name="T41" fmla="*/ 1689 h 3970"/>
              <a:gd name="T42" fmla="*/ 4054 w 4054"/>
              <a:gd name="T43" fmla="*/ 1757 h 3970"/>
              <a:gd name="T44" fmla="*/ 3953 w 4054"/>
              <a:gd name="T45" fmla="*/ 2250 h 3970"/>
              <a:gd name="T46" fmla="*/ 3702 w 4054"/>
              <a:gd name="T47" fmla="*/ 2356 h 3970"/>
              <a:gd name="T48" fmla="*/ 3511 w 4054"/>
              <a:gd name="T49" fmla="*/ 2432 h 3970"/>
              <a:gd name="T50" fmla="*/ 3417 w 4054"/>
              <a:gd name="T51" fmla="*/ 2726 h 3970"/>
              <a:gd name="T52" fmla="*/ 3519 w 4054"/>
              <a:gd name="T53" fmla="*/ 2945 h 3970"/>
              <a:gd name="T54" fmla="*/ 3613 w 4054"/>
              <a:gd name="T55" fmla="*/ 3172 h 3970"/>
              <a:gd name="T56" fmla="*/ 3292 w 4054"/>
              <a:gd name="T57" fmla="*/ 3536 h 3970"/>
              <a:gd name="T58" fmla="*/ 3092 w 4054"/>
              <a:gd name="T59" fmla="*/ 3466 h 3970"/>
              <a:gd name="T60" fmla="*/ 2841 w 4054"/>
              <a:gd name="T61" fmla="*/ 3365 h 3970"/>
              <a:gd name="T62" fmla="*/ 2492 w 4054"/>
              <a:gd name="T63" fmla="*/ 3424 h 3970"/>
              <a:gd name="T64" fmla="*/ 2439 w 4054"/>
              <a:gd name="T65" fmla="*/ 3565 h 3970"/>
              <a:gd name="T66" fmla="*/ 2333 w 4054"/>
              <a:gd name="T67" fmla="*/ 3828 h 3970"/>
              <a:gd name="T68" fmla="*/ 2260 w 4054"/>
              <a:gd name="T69" fmla="*/ 3970 h 3970"/>
              <a:gd name="T70" fmla="*/ 1755 w 4054"/>
              <a:gd name="T71" fmla="*/ 3870 h 3970"/>
              <a:gd name="T72" fmla="*/ 1647 w 4054"/>
              <a:gd name="T73" fmla="*/ 3624 h 3970"/>
              <a:gd name="T74" fmla="*/ 1570 w 4054"/>
              <a:gd name="T75" fmla="*/ 3437 h 3970"/>
              <a:gd name="T76" fmla="*/ 1270 w 4054"/>
              <a:gd name="T77" fmla="*/ 3346 h 3970"/>
              <a:gd name="T78" fmla="*/ 1045 w 4054"/>
              <a:gd name="T79" fmla="*/ 3445 h 3970"/>
              <a:gd name="T80" fmla="*/ 814 w 4054"/>
              <a:gd name="T81" fmla="*/ 3537 h 3970"/>
              <a:gd name="T82" fmla="*/ 443 w 4054"/>
              <a:gd name="T83" fmla="*/ 3223 h 3970"/>
              <a:gd name="T84" fmla="*/ 513 w 4054"/>
              <a:gd name="T85" fmla="*/ 3029 h 3970"/>
              <a:gd name="T86" fmla="*/ 617 w 4054"/>
              <a:gd name="T87" fmla="*/ 2781 h 3970"/>
              <a:gd name="T88" fmla="*/ 557 w 4054"/>
              <a:gd name="T89" fmla="*/ 2441 h 3970"/>
              <a:gd name="T90" fmla="*/ 424 w 4054"/>
              <a:gd name="T91" fmla="*/ 2392 h 3970"/>
              <a:gd name="T92" fmla="*/ 168 w 4054"/>
              <a:gd name="T93" fmla="*/ 2294 h 3970"/>
              <a:gd name="T94" fmla="*/ 4 w 4054"/>
              <a:gd name="T95" fmla="*/ 2217 h 3970"/>
              <a:gd name="T96" fmla="*/ 73 w 4054"/>
              <a:gd name="T97" fmla="*/ 1732 h 3970"/>
              <a:gd name="T98" fmla="*/ 316 w 4054"/>
              <a:gd name="T99" fmla="*/ 1628 h 3970"/>
              <a:gd name="T100" fmla="*/ 529 w 4054"/>
              <a:gd name="T101" fmla="*/ 1543 h 3970"/>
              <a:gd name="T102" fmla="*/ 645 w 4054"/>
              <a:gd name="T103" fmla="*/ 1263 h 3970"/>
              <a:gd name="T104" fmla="*/ 552 w 4054"/>
              <a:gd name="T105" fmla="*/ 1059 h 3970"/>
              <a:gd name="T106" fmla="*/ 451 w 4054"/>
              <a:gd name="T107" fmla="*/ 822 h 3970"/>
              <a:gd name="T108" fmla="*/ 750 w 4054"/>
              <a:gd name="T109" fmla="*/ 432 h 3970"/>
              <a:gd name="T110" fmla="*/ 924 w 4054"/>
              <a:gd name="T111" fmla="*/ 488 h 3970"/>
              <a:gd name="T112" fmla="*/ 1182 w 4054"/>
              <a:gd name="T113" fmla="*/ 591 h 3970"/>
              <a:gd name="T114" fmla="*/ 1314 w 4054"/>
              <a:gd name="T115" fmla="*/ 646 h 3970"/>
              <a:gd name="T116" fmla="*/ 1603 w 4054"/>
              <a:gd name="T117" fmla="*/ 437 h 3970"/>
              <a:gd name="T118" fmla="*/ 1705 w 4054"/>
              <a:gd name="T119" fmla="*/ 177 h 3970"/>
              <a:gd name="T120" fmla="*/ 1790 w 4054"/>
              <a:gd name="T121" fmla="*/ 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54" h="3970">
                <a:moveTo>
                  <a:pt x="2027" y="1349"/>
                </a:moveTo>
                <a:lnTo>
                  <a:pt x="1956" y="1353"/>
                </a:lnTo>
                <a:lnTo>
                  <a:pt x="1889" y="1363"/>
                </a:lnTo>
                <a:lnTo>
                  <a:pt x="1822" y="1381"/>
                </a:lnTo>
                <a:lnTo>
                  <a:pt x="1759" y="1405"/>
                </a:lnTo>
                <a:lnTo>
                  <a:pt x="1699" y="1436"/>
                </a:lnTo>
                <a:lnTo>
                  <a:pt x="1644" y="1472"/>
                </a:lnTo>
                <a:lnTo>
                  <a:pt x="1592" y="1513"/>
                </a:lnTo>
                <a:lnTo>
                  <a:pt x="1545" y="1559"/>
                </a:lnTo>
                <a:lnTo>
                  <a:pt x="1503" y="1609"/>
                </a:lnTo>
                <a:lnTo>
                  <a:pt x="1466" y="1664"/>
                </a:lnTo>
                <a:lnTo>
                  <a:pt x="1435" y="1723"/>
                </a:lnTo>
                <a:lnTo>
                  <a:pt x="1411" y="1784"/>
                </a:lnTo>
                <a:lnTo>
                  <a:pt x="1392" y="1848"/>
                </a:lnTo>
                <a:lnTo>
                  <a:pt x="1382" y="1915"/>
                </a:lnTo>
                <a:lnTo>
                  <a:pt x="1378" y="1984"/>
                </a:lnTo>
                <a:lnTo>
                  <a:pt x="1382" y="2054"/>
                </a:lnTo>
                <a:lnTo>
                  <a:pt x="1392" y="2121"/>
                </a:lnTo>
                <a:lnTo>
                  <a:pt x="1411" y="2185"/>
                </a:lnTo>
                <a:lnTo>
                  <a:pt x="1435" y="2248"/>
                </a:lnTo>
                <a:lnTo>
                  <a:pt x="1466" y="2305"/>
                </a:lnTo>
                <a:lnTo>
                  <a:pt x="1503" y="2360"/>
                </a:lnTo>
                <a:lnTo>
                  <a:pt x="1545" y="2410"/>
                </a:lnTo>
                <a:lnTo>
                  <a:pt x="1592" y="2456"/>
                </a:lnTo>
                <a:lnTo>
                  <a:pt x="1644" y="2497"/>
                </a:lnTo>
                <a:lnTo>
                  <a:pt x="1699" y="2533"/>
                </a:lnTo>
                <a:lnTo>
                  <a:pt x="1759" y="2564"/>
                </a:lnTo>
                <a:lnTo>
                  <a:pt x="1822" y="2588"/>
                </a:lnTo>
                <a:lnTo>
                  <a:pt x="1889" y="2606"/>
                </a:lnTo>
                <a:lnTo>
                  <a:pt x="1956" y="2616"/>
                </a:lnTo>
                <a:lnTo>
                  <a:pt x="2027" y="2620"/>
                </a:lnTo>
                <a:lnTo>
                  <a:pt x="2099" y="2616"/>
                </a:lnTo>
                <a:lnTo>
                  <a:pt x="2166" y="2606"/>
                </a:lnTo>
                <a:lnTo>
                  <a:pt x="2233" y="2588"/>
                </a:lnTo>
                <a:lnTo>
                  <a:pt x="2296" y="2564"/>
                </a:lnTo>
                <a:lnTo>
                  <a:pt x="2355" y="2533"/>
                </a:lnTo>
                <a:lnTo>
                  <a:pt x="2411" y="2497"/>
                </a:lnTo>
                <a:lnTo>
                  <a:pt x="2462" y="2456"/>
                </a:lnTo>
                <a:lnTo>
                  <a:pt x="2510" y="2410"/>
                </a:lnTo>
                <a:lnTo>
                  <a:pt x="2552" y="2360"/>
                </a:lnTo>
                <a:lnTo>
                  <a:pt x="2589" y="2305"/>
                </a:lnTo>
                <a:lnTo>
                  <a:pt x="2620" y="2248"/>
                </a:lnTo>
                <a:lnTo>
                  <a:pt x="2644" y="2185"/>
                </a:lnTo>
                <a:lnTo>
                  <a:pt x="2662" y="2121"/>
                </a:lnTo>
                <a:lnTo>
                  <a:pt x="2673" y="2054"/>
                </a:lnTo>
                <a:lnTo>
                  <a:pt x="2677" y="1984"/>
                </a:lnTo>
                <a:lnTo>
                  <a:pt x="2673" y="1915"/>
                </a:lnTo>
                <a:lnTo>
                  <a:pt x="2662" y="1848"/>
                </a:lnTo>
                <a:lnTo>
                  <a:pt x="2644" y="1784"/>
                </a:lnTo>
                <a:lnTo>
                  <a:pt x="2620" y="1723"/>
                </a:lnTo>
                <a:lnTo>
                  <a:pt x="2589" y="1664"/>
                </a:lnTo>
                <a:lnTo>
                  <a:pt x="2552" y="1609"/>
                </a:lnTo>
                <a:lnTo>
                  <a:pt x="2510" y="1559"/>
                </a:lnTo>
                <a:lnTo>
                  <a:pt x="2462" y="1513"/>
                </a:lnTo>
                <a:lnTo>
                  <a:pt x="2411" y="1472"/>
                </a:lnTo>
                <a:lnTo>
                  <a:pt x="2355" y="1436"/>
                </a:lnTo>
                <a:lnTo>
                  <a:pt x="2296" y="1405"/>
                </a:lnTo>
                <a:lnTo>
                  <a:pt x="2233" y="1381"/>
                </a:lnTo>
                <a:lnTo>
                  <a:pt x="2166" y="1363"/>
                </a:lnTo>
                <a:lnTo>
                  <a:pt x="2099" y="1353"/>
                </a:lnTo>
                <a:lnTo>
                  <a:pt x="2027" y="1349"/>
                </a:lnTo>
                <a:close/>
                <a:moveTo>
                  <a:pt x="1795" y="0"/>
                </a:moveTo>
                <a:lnTo>
                  <a:pt x="2241" y="0"/>
                </a:lnTo>
                <a:lnTo>
                  <a:pt x="2246" y="3"/>
                </a:lnTo>
                <a:lnTo>
                  <a:pt x="2252" y="12"/>
                </a:lnTo>
                <a:lnTo>
                  <a:pt x="2262" y="27"/>
                </a:lnTo>
                <a:lnTo>
                  <a:pt x="2273" y="48"/>
                </a:lnTo>
                <a:lnTo>
                  <a:pt x="2285" y="71"/>
                </a:lnTo>
                <a:lnTo>
                  <a:pt x="2298" y="99"/>
                </a:lnTo>
                <a:lnTo>
                  <a:pt x="2314" y="130"/>
                </a:lnTo>
                <a:lnTo>
                  <a:pt x="2329" y="163"/>
                </a:lnTo>
                <a:lnTo>
                  <a:pt x="2344" y="199"/>
                </a:lnTo>
                <a:lnTo>
                  <a:pt x="2360" y="235"/>
                </a:lnTo>
                <a:lnTo>
                  <a:pt x="2376" y="272"/>
                </a:lnTo>
                <a:lnTo>
                  <a:pt x="2392" y="309"/>
                </a:lnTo>
                <a:lnTo>
                  <a:pt x="2407" y="346"/>
                </a:lnTo>
                <a:lnTo>
                  <a:pt x="2422" y="381"/>
                </a:lnTo>
                <a:lnTo>
                  <a:pt x="2437" y="414"/>
                </a:lnTo>
                <a:lnTo>
                  <a:pt x="2449" y="445"/>
                </a:lnTo>
                <a:lnTo>
                  <a:pt x="2460" y="473"/>
                </a:lnTo>
                <a:lnTo>
                  <a:pt x="2470" y="497"/>
                </a:lnTo>
                <a:lnTo>
                  <a:pt x="2479" y="516"/>
                </a:lnTo>
                <a:lnTo>
                  <a:pt x="2484" y="532"/>
                </a:lnTo>
                <a:lnTo>
                  <a:pt x="2488" y="541"/>
                </a:lnTo>
                <a:lnTo>
                  <a:pt x="2489" y="545"/>
                </a:lnTo>
                <a:lnTo>
                  <a:pt x="2737" y="645"/>
                </a:lnTo>
                <a:lnTo>
                  <a:pt x="2740" y="643"/>
                </a:lnTo>
                <a:lnTo>
                  <a:pt x="2749" y="638"/>
                </a:lnTo>
                <a:lnTo>
                  <a:pt x="2764" y="632"/>
                </a:lnTo>
                <a:lnTo>
                  <a:pt x="2784" y="623"/>
                </a:lnTo>
                <a:lnTo>
                  <a:pt x="2808" y="613"/>
                </a:lnTo>
                <a:lnTo>
                  <a:pt x="2836" y="600"/>
                </a:lnTo>
                <a:lnTo>
                  <a:pt x="2867" y="587"/>
                </a:lnTo>
                <a:lnTo>
                  <a:pt x="2900" y="572"/>
                </a:lnTo>
                <a:lnTo>
                  <a:pt x="2935" y="556"/>
                </a:lnTo>
                <a:lnTo>
                  <a:pt x="2972" y="541"/>
                </a:lnTo>
                <a:lnTo>
                  <a:pt x="3009" y="524"/>
                </a:lnTo>
                <a:lnTo>
                  <a:pt x="3046" y="509"/>
                </a:lnTo>
                <a:lnTo>
                  <a:pt x="3083" y="493"/>
                </a:lnTo>
                <a:lnTo>
                  <a:pt x="3119" y="479"/>
                </a:lnTo>
                <a:lnTo>
                  <a:pt x="3152" y="465"/>
                </a:lnTo>
                <a:lnTo>
                  <a:pt x="3184" y="452"/>
                </a:lnTo>
                <a:lnTo>
                  <a:pt x="3214" y="442"/>
                </a:lnTo>
                <a:lnTo>
                  <a:pt x="3239" y="432"/>
                </a:lnTo>
                <a:lnTo>
                  <a:pt x="3261" y="426"/>
                </a:lnTo>
                <a:lnTo>
                  <a:pt x="3278" y="422"/>
                </a:lnTo>
                <a:lnTo>
                  <a:pt x="3291" y="419"/>
                </a:lnTo>
                <a:lnTo>
                  <a:pt x="3297" y="420"/>
                </a:lnTo>
                <a:lnTo>
                  <a:pt x="3612" y="728"/>
                </a:lnTo>
                <a:lnTo>
                  <a:pt x="3613" y="734"/>
                </a:lnTo>
                <a:lnTo>
                  <a:pt x="3612" y="746"/>
                </a:lnTo>
                <a:lnTo>
                  <a:pt x="3607" y="762"/>
                </a:lnTo>
                <a:lnTo>
                  <a:pt x="3600" y="784"/>
                </a:lnTo>
                <a:lnTo>
                  <a:pt x="3591" y="810"/>
                </a:lnTo>
                <a:lnTo>
                  <a:pt x="3581" y="839"/>
                </a:lnTo>
                <a:lnTo>
                  <a:pt x="3570" y="871"/>
                </a:lnTo>
                <a:lnTo>
                  <a:pt x="3556" y="906"/>
                </a:lnTo>
                <a:lnTo>
                  <a:pt x="3542" y="942"/>
                </a:lnTo>
                <a:lnTo>
                  <a:pt x="3526" y="977"/>
                </a:lnTo>
                <a:lnTo>
                  <a:pt x="3511" y="1015"/>
                </a:lnTo>
                <a:lnTo>
                  <a:pt x="3495" y="1053"/>
                </a:lnTo>
                <a:lnTo>
                  <a:pt x="3480" y="1089"/>
                </a:lnTo>
                <a:lnTo>
                  <a:pt x="3465" y="1123"/>
                </a:lnTo>
                <a:lnTo>
                  <a:pt x="3451" y="1157"/>
                </a:lnTo>
                <a:lnTo>
                  <a:pt x="3438" y="1187"/>
                </a:lnTo>
                <a:lnTo>
                  <a:pt x="3425" y="1216"/>
                </a:lnTo>
                <a:lnTo>
                  <a:pt x="3415" y="1240"/>
                </a:lnTo>
                <a:lnTo>
                  <a:pt x="3407" y="1259"/>
                </a:lnTo>
                <a:lnTo>
                  <a:pt x="3401" y="1274"/>
                </a:lnTo>
                <a:lnTo>
                  <a:pt x="3396" y="1283"/>
                </a:lnTo>
                <a:lnTo>
                  <a:pt x="3394" y="1286"/>
                </a:lnTo>
                <a:lnTo>
                  <a:pt x="3497" y="1529"/>
                </a:lnTo>
                <a:lnTo>
                  <a:pt x="3501" y="1531"/>
                </a:lnTo>
                <a:lnTo>
                  <a:pt x="3510" y="1534"/>
                </a:lnTo>
                <a:lnTo>
                  <a:pt x="3525" y="1540"/>
                </a:lnTo>
                <a:lnTo>
                  <a:pt x="3545" y="1547"/>
                </a:lnTo>
                <a:lnTo>
                  <a:pt x="3571" y="1556"/>
                </a:lnTo>
                <a:lnTo>
                  <a:pt x="3599" y="1566"/>
                </a:lnTo>
                <a:lnTo>
                  <a:pt x="3630" y="1578"/>
                </a:lnTo>
                <a:lnTo>
                  <a:pt x="3664" y="1591"/>
                </a:lnTo>
                <a:lnTo>
                  <a:pt x="3700" y="1604"/>
                </a:lnTo>
                <a:lnTo>
                  <a:pt x="3737" y="1618"/>
                </a:lnTo>
                <a:lnTo>
                  <a:pt x="3776" y="1632"/>
                </a:lnTo>
                <a:lnTo>
                  <a:pt x="3814" y="1647"/>
                </a:lnTo>
                <a:lnTo>
                  <a:pt x="3851" y="1661"/>
                </a:lnTo>
                <a:lnTo>
                  <a:pt x="3887" y="1675"/>
                </a:lnTo>
                <a:lnTo>
                  <a:pt x="3921" y="1689"/>
                </a:lnTo>
                <a:lnTo>
                  <a:pt x="3953" y="1703"/>
                </a:lnTo>
                <a:lnTo>
                  <a:pt x="3981" y="1715"/>
                </a:lnTo>
                <a:lnTo>
                  <a:pt x="4005" y="1726"/>
                </a:lnTo>
                <a:lnTo>
                  <a:pt x="4026" y="1737"/>
                </a:lnTo>
                <a:lnTo>
                  <a:pt x="4041" y="1746"/>
                </a:lnTo>
                <a:lnTo>
                  <a:pt x="4051" y="1752"/>
                </a:lnTo>
                <a:lnTo>
                  <a:pt x="4054" y="1757"/>
                </a:lnTo>
                <a:lnTo>
                  <a:pt x="4054" y="2194"/>
                </a:lnTo>
                <a:lnTo>
                  <a:pt x="4051" y="2199"/>
                </a:lnTo>
                <a:lnTo>
                  <a:pt x="4041" y="2205"/>
                </a:lnTo>
                <a:lnTo>
                  <a:pt x="4026" y="2214"/>
                </a:lnTo>
                <a:lnTo>
                  <a:pt x="4005" y="2226"/>
                </a:lnTo>
                <a:lnTo>
                  <a:pt x="3981" y="2237"/>
                </a:lnTo>
                <a:lnTo>
                  <a:pt x="3953" y="2250"/>
                </a:lnTo>
                <a:lnTo>
                  <a:pt x="3921" y="2264"/>
                </a:lnTo>
                <a:lnTo>
                  <a:pt x="3887" y="2280"/>
                </a:lnTo>
                <a:lnTo>
                  <a:pt x="3851" y="2295"/>
                </a:lnTo>
                <a:lnTo>
                  <a:pt x="3814" y="2310"/>
                </a:lnTo>
                <a:lnTo>
                  <a:pt x="3776" y="2326"/>
                </a:lnTo>
                <a:lnTo>
                  <a:pt x="3739" y="2342"/>
                </a:lnTo>
                <a:lnTo>
                  <a:pt x="3702" y="2356"/>
                </a:lnTo>
                <a:lnTo>
                  <a:pt x="3666" y="2372"/>
                </a:lnTo>
                <a:lnTo>
                  <a:pt x="3631" y="2385"/>
                </a:lnTo>
                <a:lnTo>
                  <a:pt x="3599" y="2397"/>
                </a:lnTo>
                <a:lnTo>
                  <a:pt x="3571" y="2409"/>
                </a:lnTo>
                <a:lnTo>
                  <a:pt x="3547" y="2418"/>
                </a:lnTo>
                <a:lnTo>
                  <a:pt x="3526" y="2426"/>
                </a:lnTo>
                <a:lnTo>
                  <a:pt x="3511" y="2432"/>
                </a:lnTo>
                <a:lnTo>
                  <a:pt x="3502" y="2436"/>
                </a:lnTo>
                <a:lnTo>
                  <a:pt x="3498" y="2437"/>
                </a:lnTo>
                <a:lnTo>
                  <a:pt x="3396" y="2680"/>
                </a:lnTo>
                <a:lnTo>
                  <a:pt x="3397" y="2683"/>
                </a:lnTo>
                <a:lnTo>
                  <a:pt x="3401" y="2692"/>
                </a:lnTo>
                <a:lnTo>
                  <a:pt x="3408" y="2707"/>
                </a:lnTo>
                <a:lnTo>
                  <a:pt x="3417" y="2726"/>
                </a:lnTo>
                <a:lnTo>
                  <a:pt x="3429" y="2749"/>
                </a:lnTo>
                <a:lnTo>
                  <a:pt x="3440" y="2776"/>
                </a:lnTo>
                <a:lnTo>
                  <a:pt x="3454" y="2807"/>
                </a:lnTo>
                <a:lnTo>
                  <a:pt x="3470" y="2839"/>
                </a:lnTo>
                <a:lnTo>
                  <a:pt x="3485" y="2874"/>
                </a:lnTo>
                <a:lnTo>
                  <a:pt x="3502" y="2910"/>
                </a:lnTo>
                <a:lnTo>
                  <a:pt x="3519" y="2945"/>
                </a:lnTo>
                <a:lnTo>
                  <a:pt x="3535" y="2983"/>
                </a:lnTo>
                <a:lnTo>
                  <a:pt x="3551" y="3018"/>
                </a:lnTo>
                <a:lnTo>
                  <a:pt x="3566" y="3054"/>
                </a:lnTo>
                <a:lnTo>
                  <a:pt x="3580" y="3088"/>
                </a:lnTo>
                <a:lnTo>
                  <a:pt x="3593" y="3118"/>
                </a:lnTo>
                <a:lnTo>
                  <a:pt x="3603" y="3146"/>
                </a:lnTo>
                <a:lnTo>
                  <a:pt x="3613" y="3172"/>
                </a:lnTo>
                <a:lnTo>
                  <a:pt x="3620" y="3194"/>
                </a:lnTo>
                <a:lnTo>
                  <a:pt x="3625" y="3210"/>
                </a:lnTo>
                <a:lnTo>
                  <a:pt x="3626" y="3222"/>
                </a:lnTo>
                <a:lnTo>
                  <a:pt x="3625" y="3227"/>
                </a:lnTo>
                <a:lnTo>
                  <a:pt x="3310" y="3536"/>
                </a:lnTo>
                <a:lnTo>
                  <a:pt x="3303" y="3537"/>
                </a:lnTo>
                <a:lnTo>
                  <a:pt x="3292" y="3536"/>
                </a:lnTo>
                <a:lnTo>
                  <a:pt x="3274" y="3532"/>
                </a:lnTo>
                <a:lnTo>
                  <a:pt x="3252" y="3525"/>
                </a:lnTo>
                <a:lnTo>
                  <a:pt x="3227" y="3516"/>
                </a:lnTo>
                <a:lnTo>
                  <a:pt x="3196" y="3506"/>
                </a:lnTo>
                <a:lnTo>
                  <a:pt x="3164" y="3495"/>
                </a:lnTo>
                <a:lnTo>
                  <a:pt x="3129" y="3481"/>
                </a:lnTo>
                <a:lnTo>
                  <a:pt x="3092" y="3466"/>
                </a:lnTo>
                <a:lnTo>
                  <a:pt x="3055" y="3452"/>
                </a:lnTo>
                <a:lnTo>
                  <a:pt x="3017" y="3437"/>
                </a:lnTo>
                <a:lnTo>
                  <a:pt x="2979" y="3422"/>
                </a:lnTo>
                <a:lnTo>
                  <a:pt x="2942" y="3406"/>
                </a:lnTo>
                <a:lnTo>
                  <a:pt x="2906" y="3392"/>
                </a:lnTo>
                <a:lnTo>
                  <a:pt x="2872" y="3378"/>
                </a:lnTo>
                <a:lnTo>
                  <a:pt x="2841" y="3365"/>
                </a:lnTo>
                <a:lnTo>
                  <a:pt x="2813" y="3354"/>
                </a:lnTo>
                <a:lnTo>
                  <a:pt x="2789" y="3344"/>
                </a:lnTo>
                <a:lnTo>
                  <a:pt x="2768" y="3335"/>
                </a:lnTo>
                <a:lnTo>
                  <a:pt x="2754" y="3328"/>
                </a:lnTo>
                <a:lnTo>
                  <a:pt x="2744" y="3324"/>
                </a:lnTo>
                <a:lnTo>
                  <a:pt x="2741" y="3323"/>
                </a:lnTo>
                <a:lnTo>
                  <a:pt x="2492" y="3424"/>
                </a:lnTo>
                <a:lnTo>
                  <a:pt x="2490" y="3427"/>
                </a:lnTo>
                <a:lnTo>
                  <a:pt x="2487" y="3437"/>
                </a:lnTo>
                <a:lnTo>
                  <a:pt x="2481" y="3454"/>
                </a:lnTo>
                <a:lnTo>
                  <a:pt x="2472" y="3475"/>
                </a:lnTo>
                <a:lnTo>
                  <a:pt x="2462" y="3502"/>
                </a:lnTo>
                <a:lnTo>
                  <a:pt x="2452" y="3532"/>
                </a:lnTo>
                <a:lnTo>
                  <a:pt x="2439" y="3565"/>
                </a:lnTo>
                <a:lnTo>
                  <a:pt x="2425" y="3601"/>
                </a:lnTo>
                <a:lnTo>
                  <a:pt x="2410" y="3638"/>
                </a:lnTo>
                <a:lnTo>
                  <a:pt x="2394" y="3678"/>
                </a:lnTo>
                <a:lnTo>
                  <a:pt x="2379" y="3716"/>
                </a:lnTo>
                <a:lnTo>
                  <a:pt x="2364" y="3755"/>
                </a:lnTo>
                <a:lnTo>
                  <a:pt x="2348" y="3792"/>
                </a:lnTo>
                <a:lnTo>
                  <a:pt x="2333" y="3828"/>
                </a:lnTo>
                <a:lnTo>
                  <a:pt x="2319" y="3861"/>
                </a:lnTo>
                <a:lnTo>
                  <a:pt x="2305" y="3892"/>
                </a:lnTo>
                <a:lnTo>
                  <a:pt x="2293" y="3917"/>
                </a:lnTo>
                <a:lnTo>
                  <a:pt x="2282" y="3939"/>
                </a:lnTo>
                <a:lnTo>
                  <a:pt x="2273" y="3956"/>
                </a:lnTo>
                <a:lnTo>
                  <a:pt x="2265" y="3966"/>
                </a:lnTo>
                <a:lnTo>
                  <a:pt x="2260" y="3970"/>
                </a:lnTo>
                <a:lnTo>
                  <a:pt x="1814" y="3970"/>
                </a:lnTo>
                <a:lnTo>
                  <a:pt x="1809" y="3966"/>
                </a:lnTo>
                <a:lnTo>
                  <a:pt x="1802" y="3957"/>
                </a:lnTo>
                <a:lnTo>
                  <a:pt x="1793" y="3942"/>
                </a:lnTo>
                <a:lnTo>
                  <a:pt x="1781" y="3922"/>
                </a:lnTo>
                <a:lnTo>
                  <a:pt x="1768" y="3898"/>
                </a:lnTo>
                <a:lnTo>
                  <a:pt x="1755" y="3870"/>
                </a:lnTo>
                <a:lnTo>
                  <a:pt x="1741" y="3839"/>
                </a:lnTo>
                <a:lnTo>
                  <a:pt x="1726" y="3806"/>
                </a:lnTo>
                <a:lnTo>
                  <a:pt x="1711" y="3770"/>
                </a:lnTo>
                <a:lnTo>
                  <a:pt x="1694" y="3734"/>
                </a:lnTo>
                <a:lnTo>
                  <a:pt x="1679" y="3697"/>
                </a:lnTo>
                <a:lnTo>
                  <a:pt x="1662" y="3660"/>
                </a:lnTo>
                <a:lnTo>
                  <a:pt x="1647" y="3624"/>
                </a:lnTo>
                <a:lnTo>
                  <a:pt x="1632" y="3588"/>
                </a:lnTo>
                <a:lnTo>
                  <a:pt x="1618" y="3555"/>
                </a:lnTo>
                <a:lnTo>
                  <a:pt x="1606" y="3524"/>
                </a:lnTo>
                <a:lnTo>
                  <a:pt x="1594" y="3496"/>
                </a:lnTo>
                <a:lnTo>
                  <a:pt x="1584" y="3472"/>
                </a:lnTo>
                <a:lnTo>
                  <a:pt x="1576" y="3452"/>
                </a:lnTo>
                <a:lnTo>
                  <a:pt x="1570" y="3437"/>
                </a:lnTo>
                <a:lnTo>
                  <a:pt x="1566" y="3428"/>
                </a:lnTo>
                <a:lnTo>
                  <a:pt x="1565" y="3424"/>
                </a:lnTo>
                <a:lnTo>
                  <a:pt x="1316" y="3324"/>
                </a:lnTo>
                <a:lnTo>
                  <a:pt x="1314" y="3326"/>
                </a:lnTo>
                <a:lnTo>
                  <a:pt x="1305" y="3331"/>
                </a:lnTo>
                <a:lnTo>
                  <a:pt x="1289" y="3337"/>
                </a:lnTo>
                <a:lnTo>
                  <a:pt x="1270" y="3346"/>
                </a:lnTo>
                <a:lnTo>
                  <a:pt x="1246" y="3356"/>
                </a:lnTo>
                <a:lnTo>
                  <a:pt x="1218" y="3369"/>
                </a:lnTo>
                <a:lnTo>
                  <a:pt x="1187" y="3382"/>
                </a:lnTo>
                <a:lnTo>
                  <a:pt x="1154" y="3397"/>
                </a:lnTo>
                <a:lnTo>
                  <a:pt x="1119" y="3413"/>
                </a:lnTo>
                <a:lnTo>
                  <a:pt x="1082" y="3428"/>
                </a:lnTo>
                <a:lnTo>
                  <a:pt x="1045" y="3445"/>
                </a:lnTo>
                <a:lnTo>
                  <a:pt x="1008" y="3460"/>
                </a:lnTo>
                <a:lnTo>
                  <a:pt x="971" y="3475"/>
                </a:lnTo>
                <a:lnTo>
                  <a:pt x="935" y="3491"/>
                </a:lnTo>
                <a:lnTo>
                  <a:pt x="901" y="3505"/>
                </a:lnTo>
                <a:lnTo>
                  <a:pt x="869" y="3516"/>
                </a:lnTo>
                <a:lnTo>
                  <a:pt x="840" y="3528"/>
                </a:lnTo>
                <a:lnTo>
                  <a:pt x="814" y="3537"/>
                </a:lnTo>
                <a:lnTo>
                  <a:pt x="793" y="3545"/>
                </a:lnTo>
                <a:lnTo>
                  <a:pt x="776" y="3548"/>
                </a:lnTo>
                <a:lnTo>
                  <a:pt x="763" y="3551"/>
                </a:lnTo>
                <a:lnTo>
                  <a:pt x="758" y="3550"/>
                </a:lnTo>
                <a:lnTo>
                  <a:pt x="443" y="3240"/>
                </a:lnTo>
                <a:lnTo>
                  <a:pt x="442" y="3235"/>
                </a:lnTo>
                <a:lnTo>
                  <a:pt x="443" y="3223"/>
                </a:lnTo>
                <a:lnTo>
                  <a:pt x="448" y="3207"/>
                </a:lnTo>
                <a:lnTo>
                  <a:pt x="455" y="3185"/>
                </a:lnTo>
                <a:lnTo>
                  <a:pt x="464" y="3159"/>
                </a:lnTo>
                <a:lnTo>
                  <a:pt x="474" y="3130"/>
                </a:lnTo>
                <a:lnTo>
                  <a:pt x="485" y="3098"/>
                </a:lnTo>
                <a:lnTo>
                  <a:pt x="499" y="3064"/>
                </a:lnTo>
                <a:lnTo>
                  <a:pt x="513" y="3029"/>
                </a:lnTo>
                <a:lnTo>
                  <a:pt x="529" y="2991"/>
                </a:lnTo>
                <a:lnTo>
                  <a:pt x="544" y="2954"/>
                </a:lnTo>
                <a:lnTo>
                  <a:pt x="560" y="2917"/>
                </a:lnTo>
                <a:lnTo>
                  <a:pt x="575" y="2880"/>
                </a:lnTo>
                <a:lnTo>
                  <a:pt x="589" y="2846"/>
                </a:lnTo>
                <a:lnTo>
                  <a:pt x="604" y="2812"/>
                </a:lnTo>
                <a:lnTo>
                  <a:pt x="617" y="2781"/>
                </a:lnTo>
                <a:lnTo>
                  <a:pt x="629" y="2753"/>
                </a:lnTo>
                <a:lnTo>
                  <a:pt x="639" y="2730"/>
                </a:lnTo>
                <a:lnTo>
                  <a:pt x="648" y="2710"/>
                </a:lnTo>
                <a:lnTo>
                  <a:pt x="654" y="2696"/>
                </a:lnTo>
                <a:lnTo>
                  <a:pt x="658" y="2687"/>
                </a:lnTo>
                <a:lnTo>
                  <a:pt x="661" y="2683"/>
                </a:lnTo>
                <a:lnTo>
                  <a:pt x="557" y="2441"/>
                </a:lnTo>
                <a:lnTo>
                  <a:pt x="554" y="2440"/>
                </a:lnTo>
                <a:lnTo>
                  <a:pt x="544" y="2436"/>
                </a:lnTo>
                <a:lnTo>
                  <a:pt x="529" y="2431"/>
                </a:lnTo>
                <a:lnTo>
                  <a:pt x="508" y="2423"/>
                </a:lnTo>
                <a:lnTo>
                  <a:pt x="484" y="2414"/>
                </a:lnTo>
                <a:lnTo>
                  <a:pt x="456" y="2404"/>
                </a:lnTo>
                <a:lnTo>
                  <a:pt x="424" y="2392"/>
                </a:lnTo>
                <a:lnTo>
                  <a:pt x="391" y="2379"/>
                </a:lnTo>
                <a:lnTo>
                  <a:pt x="353" y="2367"/>
                </a:lnTo>
                <a:lnTo>
                  <a:pt x="316" y="2353"/>
                </a:lnTo>
                <a:lnTo>
                  <a:pt x="279" y="2337"/>
                </a:lnTo>
                <a:lnTo>
                  <a:pt x="241" y="2323"/>
                </a:lnTo>
                <a:lnTo>
                  <a:pt x="204" y="2308"/>
                </a:lnTo>
                <a:lnTo>
                  <a:pt x="168" y="2294"/>
                </a:lnTo>
                <a:lnTo>
                  <a:pt x="133" y="2280"/>
                </a:lnTo>
                <a:lnTo>
                  <a:pt x="101" y="2267"/>
                </a:lnTo>
                <a:lnTo>
                  <a:pt x="73" y="2254"/>
                </a:lnTo>
                <a:lnTo>
                  <a:pt x="49" y="2242"/>
                </a:lnTo>
                <a:lnTo>
                  <a:pt x="28" y="2232"/>
                </a:lnTo>
                <a:lnTo>
                  <a:pt x="13" y="2223"/>
                </a:lnTo>
                <a:lnTo>
                  <a:pt x="4" y="2217"/>
                </a:lnTo>
                <a:lnTo>
                  <a:pt x="0" y="2212"/>
                </a:lnTo>
                <a:lnTo>
                  <a:pt x="0" y="1775"/>
                </a:lnTo>
                <a:lnTo>
                  <a:pt x="4" y="1770"/>
                </a:lnTo>
                <a:lnTo>
                  <a:pt x="13" y="1764"/>
                </a:lnTo>
                <a:lnTo>
                  <a:pt x="28" y="1755"/>
                </a:lnTo>
                <a:lnTo>
                  <a:pt x="49" y="1743"/>
                </a:lnTo>
                <a:lnTo>
                  <a:pt x="73" y="1732"/>
                </a:lnTo>
                <a:lnTo>
                  <a:pt x="101" y="1719"/>
                </a:lnTo>
                <a:lnTo>
                  <a:pt x="133" y="1705"/>
                </a:lnTo>
                <a:lnTo>
                  <a:pt x="168" y="1689"/>
                </a:lnTo>
                <a:lnTo>
                  <a:pt x="204" y="1674"/>
                </a:lnTo>
                <a:lnTo>
                  <a:pt x="241" y="1659"/>
                </a:lnTo>
                <a:lnTo>
                  <a:pt x="278" y="1643"/>
                </a:lnTo>
                <a:lnTo>
                  <a:pt x="316" y="1628"/>
                </a:lnTo>
                <a:lnTo>
                  <a:pt x="353" y="1612"/>
                </a:lnTo>
                <a:lnTo>
                  <a:pt x="389" y="1598"/>
                </a:lnTo>
                <a:lnTo>
                  <a:pt x="424" y="1584"/>
                </a:lnTo>
                <a:lnTo>
                  <a:pt x="455" y="1572"/>
                </a:lnTo>
                <a:lnTo>
                  <a:pt x="484" y="1561"/>
                </a:lnTo>
                <a:lnTo>
                  <a:pt x="508" y="1551"/>
                </a:lnTo>
                <a:lnTo>
                  <a:pt x="529" y="1543"/>
                </a:lnTo>
                <a:lnTo>
                  <a:pt x="544" y="1537"/>
                </a:lnTo>
                <a:lnTo>
                  <a:pt x="553" y="1533"/>
                </a:lnTo>
                <a:lnTo>
                  <a:pt x="557" y="1532"/>
                </a:lnTo>
                <a:lnTo>
                  <a:pt x="658" y="1290"/>
                </a:lnTo>
                <a:lnTo>
                  <a:pt x="657" y="1286"/>
                </a:lnTo>
                <a:lnTo>
                  <a:pt x="653" y="1277"/>
                </a:lnTo>
                <a:lnTo>
                  <a:pt x="645" y="1263"/>
                </a:lnTo>
                <a:lnTo>
                  <a:pt x="636" y="1244"/>
                </a:lnTo>
                <a:lnTo>
                  <a:pt x="626" y="1219"/>
                </a:lnTo>
                <a:lnTo>
                  <a:pt x="613" y="1193"/>
                </a:lnTo>
                <a:lnTo>
                  <a:pt x="599" y="1163"/>
                </a:lnTo>
                <a:lnTo>
                  <a:pt x="584" y="1130"/>
                </a:lnTo>
                <a:lnTo>
                  <a:pt x="568" y="1095"/>
                </a:lnTo>
                <a:lnTo>
                  <a:pt x="552" y="1059"/>
                </a:lnTo>
                <a:lnTo>
                  <a:pt x="536" y="1024"/>
                </a:lnTo>
                <a:lnTo>
                  <a:pt x="520" y="986"/>
                </a:lnTo>
                <a:lnTo>
                  <a:pt x="504" y="951"/>
                </a:lnTo>
                <a:lnTo>
                  <a:pt x="489" y="916"/>
                </a:lnTo>
                <a:lnTo>
                  <a:pt x="475" y="883"/>
                </a:lnTo>
                <a:lnTo>
                  <a:pt x="462" y="851"/>
                </a:lnTo>
                <a:lnTo>
                  <a:pt x="451" y="822"/>
                </a:lnTo>
                <a:lnTo>
                  <a:pt x="442" y="797"/>
                </a:lnTo>
                <a:lnTo>
                  <a:pt x="435" y="776"/>
                </a:lnTo>
                <a:lnTo>
                  <a:pt x="430" y="760"/>
                </a:lnTo>
                <a:lnTo>
                  <a:pt x="429" y="748"/>
                </a:lnTo>
                <a:lnTo>
                  <a:pt x="430" y="742"/>
                </a:lnTo>
                <a:lnTo>
                  <a:pt x="745" y="433"/>
                </a:lnTo>
                <a:lnTo>
                  <a:pt x="750" y="432"/>
                </a:lnTo>
                <a:lnTo>
                  <a:pt x="763" y="433"/>
                </a:lnTo>
                <a:lnTo>
                  <a:pt x="780" y="438"/>
                </a:lnTo>
                <a:lnTo>
                  <a:pt x="802" y="445"/>
                </a:lnTo>
                <a:lnTo>
                  <a:pt x="828" y="452"/>
                </a:lnTo>
                <a:lnTo>
                  <a:pt x="858" y="463"/>
                </a:lnTo>
                <a:lnTo>
                  <a:pt x="890" y="476"/>
                </a:lnTo>
                <a:lnTo>
                  <a:pt x="924" y="488"/>
                </a:lnTo>
                <a:lnTo>
                  <a:pt x="962" y="502"/>
                </a:lnTo>
                <a:lnTo>
                  <a:pt x="999" y="516"/>
                </a:lnTo>
                <a:lnTo>
                  <a:pt x="1037" y="532"/>
                </a:lnTo>
                <a:lnTo>
                  <a:pt x="1076" y="547"/>
                </a:lnTo>
                <a:lnTo>
                  <a:pt x="1113" y="563"/>
                </a:lnTo>
                <a:lnTo>
                  <a:pt x="1149" y="577"/>
                </a:lnTo>
                <a:lnTo>
                  <a:pt x="1182" y="591"/>
                </a:lnTo>
                <a:lnTo>
                  <a:pt x="1214" y="604"/>
                </a:lnTo>
                <a:lnTo>
                  <a:pt x="1242" y="616"/>
                </a:lnTo>
                <a:lnTo>
                  <a:pt x="1266" y="627"/>
                </a:lnTo>
                <a:lnTo>
                  <a:pt x="1287" y="634"/>
                </a:lnTo>
                <a:lnTo>
                  <a:pt x="1301" y="641"/>
                </a:lnTo>
                <a:lnTo>
                  <a:pt x="1311" y="645"/>
                </a:lnTo>
                <a:lnTo>
                  <a:pt x="1314" y="646"/>
                </a:lnTo>
                <a:lnTo>
                  <a:pt x="1562" y="546"/>
                </a:lnTo>
                <a:lnTo>
                  <a:pt x="1563" y="542"/>
                </a:lnTo>
                <a:lnTo>
                  <a:pt x="1567" y="532"/>
                </a:lnTo>
                <a:lnTo>
                  <a:pt x="1572" y="515"/>
                </a:lnTo>
                <a:lnTo>
                  <a:pt x="1581" y="493"/>
                </a:lnTo>
                <a:lnTo>
                  <a:pt x="1592" y="468"/>
                </a:lnTo>
                <a:lnTo>
                  <a:pt x="1603" y="437"/>
                </a:lnTo>
                <a:lnTo>
                  <a:pt x="1615" y="404"/>
                </a:lnTo>
                <a:lnTo>
                  <a:pt x="1629" y="368"/>
                </a:lnTo>
                <a:lnTo>
                  <a:pt x="1644" y="331"/>
                </a:lnTo>
                <a:lnTo>
                  <a:pt x="1659" y="292"/>
                </a:lnTo>
                <a:lnTo>
                  <a:pt x="1675" y="253"/>
                </a:lnTo>
                <a:lnTo>
                  <a:pt x="1690" y="214"/>
                </a:lnTo>
                <a:lnTo>
                  <a:pt x="1705" y="177"/>
                </a:lnTo>
                <a:lnTo>
                  <a:pt x="1721" y="141"/>
                </a:lnTo>
                <a:lnTo>
                  <a:pt x="1735" y="108"/>
                </a:lnTo>
                <a:lnTo>
                  <a:pt x="1749" y="77"/>
                </a:lnTo>
                <a:lnTo>
                  <a:pt x="1762" y="52"/>
                </a:lnTo>
                <a:lnTo>
                  <a:pt x="1772" y="30"/>
                </a:lnTo>
                <a:lnTo>
                  <a:pt x="1782" y="13"/>
                </a:lnTo>
                <a:lnTo>
                  <a:pt x="1790" y="3"/>
                </a:lnTo>
                <a:lnTo>
                  <a:pt x="1795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491849" y="1913253"/>
            <a:ext cx="859323" cy="85932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3" name="Freeform 101"/>
          <p:cNvSpPr>
            <a:spLocks noChangeAspect="1" noEditPoints="1"/>
          </p:cNvSpPr>
          <p:nvPr/>
        </p:nvSpPr>
        <p:spPr bwMode="auto">
          <a:xfrm>
            <a:off x="1673527" y="2178584"/>
            <a:ext cx="495980" cy="328665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491849" y="3008821"/>
            <a:ext cx="859323" cy="859323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491849" y="4104389"/>
            <a:ext cx="859323" cy="85932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1498623" y="5199961"/>
            <a:ext cx="859323" cy="859323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4" name="Freeform 157"/>
          <p:cNvSpPr>
            <a:spLocks noChangeAspect="1" noEditPoints="1"/>
          </p:cNvSpPr>
          <p:nvPr/>
        </p:nvSpPr>
        <p:spPr bwMode="auto">
          <a:xfrm>
            <a:off x="1738760" y="3214669"/>
            <a:ext cx="365501" cy="447633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8" name="Freeform 217"/>
          <p:cNvSpPr>
            <a:spLocks noChangeAspect="1" noEditPoints="1"/>
          </p:cNvSpPr>
          <p:nvPr/>
        </p:nvSpPr>
        <p:spPr bwMode="auto">
          <a:xfrm>
            <a:off x="1704341" y="4371175"/>
            <a:ext cx="434339" cy="3257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9" name="Freeform 52"/>
          <p:cNvSpPr>
            <a:spLocks noEditPoints="1"/>
          </p:cNvSpPr>
          <p:nvPr/>
        </p:nvSpPr>
        <p:spPr bwMode="auto">
          <a:xfrm>
            <a:off x="1738760" y="5425721"/>
            <a:ext cx="379048" cy="407803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9" name="Text Placeholder 1"/>
          <p:cNvSpPr txBox="1"/>
          <p:nvPr/>
        </p:nvSpPr>
        <p:spPr>
          <a:xfrm>
            <a:off x="2640024" y="2120181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2543740" y="1922247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 Placeholder 1"/>
          <p:cNvSpPr txBox="1"/>
          <p:nvPr/>
        </p:nvSpPr>
        <p:spPr>
          <a:xfrm>
            <a:off x="2640024" y="3272188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543740" y="3074254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 Placeholder 1"/>
          <p:cNvSpPr txBox="1"/>
          <p:nvPr/>
        </p:nvSpPr>
        <p:spPr>
          <a:xfrm>
            <a:off x="2640024" y="4341299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2543740" y="4143365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Text Placeholder 1"/>
          <p:cNvSpPr txBox="1"/>
          <p:nvPr/>
        </p:nvSpPr>
        <p:spPr>
          <a:xfrm>
            <a:off x="2640024" y="5432563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2543740" y="5234629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40" name="文本框 39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35651" y="4612217"/>
            <a:ext cx="273051" cy="225848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584700" y="1574801"/>
            <a:ext cx="2144184" cy="1684867"/>
          </a:xfrm>
          <a:custGeom>
            <a:avLst/>
            <a:gdLst>
              <a:gd name="T0" fmla="*/ 228 w 878"/>
              <a:gd name="T1" fmla="*/ 20 h 691"/>
              <a:gd name="T2" fmla="*/ 59 w 878"/>
              <a:gd name="T3" fmla="*/ 12 h 691"/>
              <a:gd name="T4" fmla="*/ 46 w 878"/>
              <a:gd name="T5" fmla="*/ 180 h 691"/>
              <a:gd name="T6" fmla="*/ 27 w 878"/>
              <a:gd name="T7" fmla="*/ 517 h 691"/>
              <a:gd name="T8" fmla="*/ 99 w 878"/>
              <a:gd name="T9" fmla="*/ 691 h 691"/>
              <a:gd name="T10" fmla="*/ 111 w 878"/>
              <a:gd name="T11" fmla="*/ 654 h 691"/>
              <a:gd name="T12" fmla="*/ 401 w 878"/>
              <a:gd name="T13" fmla="*/ 397 h 691"/>
              <a:gd name="T14" fmla="*/ 651 w 878"/>
              <a:gd name="T15" fmla="*/ 412 h 691"/>
              <a:gd name="T16" fmla="*/ 842 w 878"/>
              <a:gd name="T17" fmla="*/ 560 h 691"/>
              <a:gd name="T18" fmla="*/ 753 w 878"/>
              <a:gd name="T19" fmla="*/ 172 h 691"/>
              <a:gd name="T20" fmla="*/ 732 w 878"/>
              <a:gd name="T21" fmla="*/ 150 h 691"/>
              <a:gd name="T22" fmla="*/ 638 w 878"/>
              <a:gd name="T23" fmla="*/ 80 h 691"/>
              <a:gd name="T24" fmla="*/ 627 w 878"/>
              <a:gd name="T25" fmla="*/ 72 h 691"/>
              <a:gd name="T26" fmla="*/ 228 w 878"/>
              <a:gd name="T27" fmla="*/ 2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8" h="691">
                <a:moveTo>
                  <a:pt x="228" y="20"/>
                </a:moveTo>
                <a:cubicBezTo>
                  <a:pt x="98" y="32"/>
                  <a:pt x="59" y="12"/>
                  <a:pt x="59" y="12"/>
                </a:cubicBezTo>
                <a:cubicBezTo>
                  <a:pt x="59" y="12"/>
                  <a:pt x="74" y="53"/>
                  <a:pt x="46" y="180"/>
                </a:cubicBezTo>
                <a:cubicBezTo>
                  <a:pt x="22" y="288"/>
                  <a:pt x="0" y="397"/>
                  <a:pt x="27" y="517"/>
                </a:cubicBezTo>
                <a:cubicBezTo>
                  <a:pt x="37" y="578"/>
                  <a:pt x="61" y="638"/>
                  <a:pt x="99" y="691"/>
                </a:cubicBezTo>
                <a:cubicBezTo>
                  <a:pt x="102" y="679"/>
                  <a:pt x="106" y="666"/>
                  <a:pt x="111" y="654"/>
                </a:cubicBezTo>
                <a:cubicBezTo>
                  <a:pt x="162" y="521"/>
                  <a:pt x="273" y="429"/>
                  <a:pt x="401" y="397"/>
                </a:cubicBezTo>
                <a:cubicBezTo>
                  <a:pt x="481" y="377"/>
                  <a:pt x="568" y="381"/>
                  <a:pt x="651" y="412"/>
                </a:cubicBezTo>
                <a:cubicBezTo>
                  <a:pt x="731" y="443"/>
                  <a:pt x="796" y="495"/>
                  <a:pt x="842" y="560"/>
                </a:cubicBezTo>
                <a:cubicBezTo>
                  <a:pt x="878" y="428"/>
                  <a:pt x="850" y="282"/>
                  <a:pt x="753" y="172"/>
                </a:cubicBezTo>
                <a:cubicBezTo>
                  <a:pt x="747" y="164"/>
                  <a:pt x="739" y="157"/>
                  <a:pt x="732" y="150"/>
                </a:cubicBezTo>
                <a:cubicBezTo>
                  <a:pt x="704" y="122"/>
                  <a:pt x="672" y="98"/>
                  <a:pt x="638" y="80"/>
                </a:cubicBezTo>
                <a:cubicBezTo>
                  <a:pt x="635" y="77"/>
                  <a:pt x="631" y="75"/>
                  <a:pt x="627" y="72"/>
                </a:cubicBezTo>
                <a:cubicBezTo>
                  <a:pt x="489" y="0"/>
                  <a:pt x="357" y="9"/>
                  <a:pt x="228" y="20"/>
                </a:cubicBezTo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032500" y="2889254"/>
            <a:ext cx="2101851" cy="2103967"/>
          </a:xfrm>
          <a:custGeom>
            <a:avLst/>
            <a:gdLst>
              <a:gd name="T0" fmla="*/ 441 w 861"/>
              <a:gd name="T1" fmla="*/ 32 h 862"/>
              <a:gd name="T2" fmla="*/ 241 w 861"/>
              <a:gd name="T3" fmla="*/ 9 h 862"/>
              <a:gd name="T4" fmla="*/ 262 w 861"/>
              <a:gd name="T5" fmla="*/ 31 h 862"/>
              <a:gd name="T6" fmla="*/ 351 w 861"/>
              <a:gd name="T7" fmla="*/ 419 h 862"/>
              <a:gd name="T8" fmla="*/ 224 w 861"/>
              <a:gd name="T9" fmla="*/ 621 h 862"/>
              <a:gd name="T10" fmla="*/ 0 w 861"/>
              <a:gd name="T11" fmla="*/ 722 h 862"/>
              <a:gd name="T12" fmla="*/ 374 w 861"/>
              <a:gd name="T13" fmla="*/ 834 h 862"/>
              <a:gd name="T14" fmla="*/ 394 w 861"/>
              <a:gd name="T15" fmla="*/ 829 h 862"/>
              <a:gd name="T16" fmla="*/ 511 w 861"/>
              <a:gd name="T17" fmla="*/ 781 h 862"/>
              <a:gd name="T18" fmla="*/ 524 w 861"/>
              <a:gd name="T19" fmla="*/ 774 h 862"/>
              <a:gd name="T20" fmla="*/ 769 w 861"/>
              <a:gd name="T21" fmla="*/ 455 h 862"/>
              <a:gd name="T22" fmla="*/ 861 w 861"/>
              <a:gd name="T23" fmla="*/ 314 h 862"/>
              <a:gd name="T24" fmla="*/ 722 w 861"/>
              <a:gd name="T25" fmla="*/ 218 h 862"/>
              <a:gd name="T26" fmla="*/ 441 w 861"/>
              <a:gd name="T27" fmla="*/ 3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862">
                <a:moveTo>
                  <a:pt x="441" y="32"/>
                </a:moveTo>
                <a:cubicBezTo>
                  <a:pt x="379" y="9"/>
                  <a:pt x="311" y="0"/>
                  <a:pt x="241" y="9"/>
                </a:cubicBezTo>
                <a:cubicBezTo>
                  <a:pt x="249" y="16"/>
                  <a:pt x="256" y="23"/>
                  <a:pt x="262" y="31"/>
                </a:cubicBezTo>
                <a:cubicBezTo>
                  <a:pt x="359" y="141"/>
                  <a:pt x="387" y="287"/>
                  <a:pt x="351" y="419"/>
                </a:cubicBezTo>
                <a:cubicBezTo>
                  <a:pt x="330" y="495"/>
                  <a:pt x="288" y="565"/>
                  <a:pt x="224" y="621"/>
                </a:cubicBezTo>
                <a:cubicBezTo>
                  <a:pt x="159" y="678"/>
                  <a:pt x="80" y="712"/>
                  <a:pt x="0" y="722"/>
                </a:cubicBezTo>
                <a:cubicBezTo>
                  <a:pt x="95" y="815"/>
                  <a:pt x="234" y="862"/>
                  <a:pt x="374" y="834"/>
                </a:cubicBezTo>
                <a:cubicBezTo>
                  <a:pt x="381" y="833"/>
                  <a:pt x="388" y="831"/>
                  <a:pt x="394" y="829"/>
                </a:cubicBezTo>
                <a:cubicBezTo>
                  <a:pt x="436" y="819"/>
                  <a:pt x="476" y="802"/>
                  <a:pt x="511" y="781"/>
                </a:cubicBezTo>
                <a:cubicBezTo>
                  <a:pt x="515" y="779"/>
                  <a:pt x="520" y="777"/>
                  <a:pt x="524" y="774"/>
                </a:cubicBezTo>
                <a:cubicBezTo>
                  <a:pt x="655" y="692"/>
                  <a:pt x="714" y="573"/>
                  <a:pt x="769" y="455"/>
                </a:cubicBezTo>
                <a:cubicBezTo>
                  <a:pt x="825" y="338"/>
                  <a:pt x="861" y="314"/>
                  <a:pt x="861" y="314"/>
                </a:cubicBezTo>
                <a:cubicBezTo>
                  <a:pt x="861" y="314"/>
                  <a:pt x="818" y="306"/>
                  <a:pt x="722" y="218"/>
                </a:cubicBezTo>
                <a:cubicBezTo>
                  <a:pt x="641" y="143"/>
                  <a:pt x="557" y="69"/>
                  <a:pt x="441" y="32"/>
                </a:cubicBezTo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4059773" y="3255437"/>
            <a:ext cx="1960033" cy="2305049"/>
          </a:xfrm>
          <a:custGeom>
            <a:avLst/>
            <a:gdLst>
              <a:gd name="T0" fmla="*/ 29 w 803"/>
              <a:gd name="T1" fmla="*/ 257 h 945"/>
              <a:gd name="T2" fmla="*/ 17 w 803"/>
              <a:gd name="T3" fmla="*/ 294 h 945"/>
              <a:gd name="T4" fmla="*/ 2 w 803"/>
              <a:gd name="T5" fmla="*/ 401 h 945"/>
              <a:gd name="T6" fmla="*/ 0 w 803"/>
              <a:gd name="T7" fmla="*/ 415 h 945"/>
              <a:gd name="T8" fmla="*/ 141 w 803"/>
              <a:gd name="T9" fmla="*/ 792 h 945"/>
              <a:gd name="T10" fmla="*/ 212 w 803"/>
              <a:gd name="T11" fmla="*/ 945 h 945"/>
              <a:gd name="T12" fmla="*/ 367 w 803"/>
              <a:gd name="T13" fmla="*/ 879 h 945"/>
              <a:gd name="T14" fmla="*/ 674 w 803"/>
              <a:gd name="T15" fmla="*/ 738 h 945"/>
              <a:gd name="T16" fmla="*/ 803 w 803"/>
              <a:gd name="T17" fmla="*/ 573 h 945"/>
              <a:gd name="T18" fmla="*/ 783 w 803"/>
              <a:gd name="T19" fmla="*/ 578 h 945"/>
              <a:gd name="T20" fmla="*/ 409 w 803"/>
              <a:gd name="T21" fmla="*/ 466 h 945"/>
              <a:gd name="T22" fmla="*/ 292 w 803"/>
              <a:gd name="T23" fmla="*/ 248 h 945"/>
              <a:gd name="T24" fmla="*/ 319 w 803"/>
              <a:gd name="T25" fmla="*/ 0 h 945"/>
              <a:gd name="T26" fmla="*/ 29 w 803"/>
              <a:gd name="T27" fmla="*/ 25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3" h="945">
                <a:moveTo>
                  <a:pt x="29" y="257"/>
                </a:moveTo>
                <a:cubicBezTo>
                  <a:pt x="24" y="269"/>
                  <a:pt x="20" y="282"/>
                  <a:pt x="17" y="294"/>
                </a:cubicBezTo>
                <a:cubicBezTo>
                  <a:pt x="7" y="330"/>
                  <a:pt x="2" y="366"/>
                  <a:pt x="2" y="401"/>
                </a:cubicBezTo>
                <a:cubicBezTo>
                  <a:pt x="1" y="406"/>
                  <a:pt x="0" y="410"/>
                  <a:pt x="0" y="415"/>
                </a:cubicBezTo>
                <a:cubicBezTo>
                  <a:pt x="1" y="571"/>
                  <a:pt x="70" y="683"/>
                  <a:pt x="141" y="792"/>
                </a:cubicBezTo>
                <a:cubicBezTo>
                  <a:pt x="211" y="902"/>
                  <a:pt x="212" y="945"/>
                  <a:pt x="212" y="945"/>
                </a:cubicBezTo>
                <a:cubicBezTo>
                  <a:pt x="212" y="945"/>
                  <a:pt x="241" y="913"/>
                  <a:pt x="367" y="879"/>
                </a:cubicBezTo>
                <a:cubicBezTo>
                  <a:pt x="473" y="849"/>
                  <a:pt x="580" y="817"/>
                  <a:pt x="674" y="738"/>
                </a:cubicBezTo>
                <a:cubicBezTo>
                  <a:pt x="729" y="696"/>
                  <a:pt x="774" y="640"/>
                  <a:pt x="803" y="573"/>
                </a:cubicBezTo>
                <a:cubicBezTo>
                  <a:pt x="796" y="575"/>
                  <a:pt x="790" y="576"/>
                  <a:pt x="783" y="578"/>
                </a:cubicBezTo>
                <a:cubicBezTo>
                  <a:pt x="642" y="605"/>
                  <a:pt x="504" y="559"/>
                  <a:pt x="409" y="466"/>
                </a:cubicBezTo>
                <a:cubicBezTo>
                  <a:pt x="351" y="409"/>
                  <a:pt x="309" y="334"/>
                  <a:pt x="292" y="248"/>
                </a:cubicBezTo>
                <a:cubicBezTo>
                  <a:pt x="275" y="161"/>
                  <a:pt x="286" y="75"/>
                  <a:pt x="319" y="0"/>
                </a:cubicBezTo>
                <a:cubicBezTo>
                  <a:pt x="191" y="32"/>
                  <a:pt x="80" y="124"/>
                  <a:pt x="29" y="257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4542367" y="2190752"/>
            <a:ext cx="2728384" cy="2726267"/>
          </a:xfrm>
          <a:custGeom>
            <a:avLst/>
            <a:gdLst>
              <a:gd name="T0" fmla="*/ 941 w 1117"/>
              <a:gd name="T1" fmla="*/ 239 h 1118"/>
              <a:gd name="T2" fmla="*/ 239 w 1117"/>
              <a:gd name="T3" fmla="*/ 177 h 1118"/>
              <a:gd name="T4" fmla="*/ 176 w 1117"/>
              <a:gd name="T5" fmla="*/ 879 h 1118"/>
              <a:gd name="T6" fmla="*/ 878 w 1117"/>
              <a:gd name="T7" fmla="*/ 941 h 1118"/>
              <a:gd name="T8" fmla="*/ 941 w 1117"/>
              <a:gd name="T9" fmla="*/ 23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7" h="1118">
                <a:moveTo>
                  <a:pt x="941" y="239"/>
                </a:moveTo>
                <a:cubicBezTo>
                  <a:pt x="764" y="28"/>
                  <a:pt x="450" y="0"/>
                  <a:pt x="239" y="177"/>
                </a:cubicBezTo>
                <a:cubicBezTo>
                  <a:pt x="28" y="353"/>
                  <a:pt x="0" y="668"/>
                  <a:pt x="176" y="879"/>
                </a:cubicBezTo>
                <a:cubicBezTo>
                  <a:pt x="353" y="1090"/>
                  <a:pt x="667" y="1118"/>
                  <a:pt x="878" y="941"/>
                </a:cubicBezTo>
                <a:cubicBezTo>
                  <a:pt x="1089" y="765"/>
                  <a:pt x="1117" y="450"/>
                  <a:pt x="941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4756157" y="2404533"/>
            <a:ext cx="2300817" cy="2300816"/>
          </a:xfrm>
          <a:custGeom>
            <a:avLst/>
            <a:gdLst>
              <a:gd name="T0" fmla="*/ 794 w 943"/>
              <a:gd name="T1" fmla="*/ 201 h 943"/>
              <a:gd name="T2" fmla="*/ 202 w 943"/>
              <a:gd name="T3" fmla="*/ 149 h 943"/>
              <a:gd name="T4" fmla="*/ 149 w 943"/>
              <a:gd name="T5" fmla="*/ 741 h 943"/>
              <a:gd name="T6" fmla="*/ 741 w 943"/>
              <a:gd name="T7" fmla="*/ 794 h 943"/>
              <a:gd name="T8" fmla="*/ 794 w 943"/>
              <a:gd name="T9" fmla="*/ 201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3" h="943">
                <a:moveTo>
                  <a:pt x="794" y="201"/>
                </a:moveTo>
                <a:cubicBezTo>
                  <a:pt x="645" y="23"/>
                  <a:pt x="380" y="0"/>
                  <a:pt x="202" y="149"/>
                </a:cubicBezTo>
                <a:cubicBezTo>
                  <a:pt x="24" y="298"/>
                  <a:pt x="0" y="563"/>
                  <a:pt x="149" y="741"/>
                </a:cubicBezTo>
                <a:cubicBezTo>
                  <a:pt x="298" y="919"/>
                  <a:pt x="563" y="943"/>
                  <a:pt x="741" y="794"/>
                </a:cubicBezTo>
                <a:cubicBezTo>
                  <a:pt x="919" y="645"/>
                  <a:pt x="943" y="379"/>
                  <a:pt x="794" y="20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6155267" y="5765801"/>
            <a:ext cx="1382184" cy="1227667"/>
          </a:xfrm>
          <a:custGeom>
            <a:avLst/>
            <a:gdLst>
              <a:gd name="T0" fmla="*/ 18 w 566"/>
              <a:gd name="T1" fmla="*/ 375 h 503"/>
              <a:gd name="T2" fmla="*/ 566 w 566"/>
              <a:gd name="T3" fmla="*/ 35 h 503"/>
              <a:gd name="T4" fmla="*/ 18 w 566"/>
              <a:gd name="T5" fmla="*/ 37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6" h="503">
                <a:moveTo>
                  <a:pt x="18" y="375"/>
                </a:moveTo>
                <a:cubicBezTo>
                  <a:pt x="0" y="371"/>
                  <a:pt x="156" y="0"/>
                  <a:pt x="566" y="35"/>
                </a:cubicBezTo>
                <a:cubicBezTo>
                  <a:pt x="566" y="35"/>
                  <a:pt x="520" y="503"/>
                  <a:pt x="18" y="375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4601633" y="5420785"/>
            <a:ext cx="1100667" cy="1100667"/>
          </a:xfrm>
          <a:custGeom>
            <a:avLst/>
            <a:gdLst>
              <a:gd name="T0" fmla="*/ 449 w 451"/>
              <a:gd name="T1" fmla="*/ 429 h 451"/>
              <a:gd name="T2" fmla="*/ 0 w 451"/>
              <a:gd name="T3" fmla="*/ 124 h 451"/>
              <a:gd name="T4" fmla="*/ 449 w 451"/>
              <a:gd name="T5" fmla="*/ 429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1" h="451">
                <a:moveTo>
                  <a:pt x="449" y="429"/>
                </a:moveTo>
                <a:cubicBezTo>
                  <a:pt x="451" y="444"/>
                  <a:pt x="113" y="451"/>
                  <a:pt x="0" y="124"/>
                </a:cubicBezTo>
                <a:cubicBezTo>
                  <a:pt x="0" y="124"/>
                  <a:pt x="375" y="0"/>
                  <a:pt x="449" y="429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5988051" y="3858687"/>
            <a:ext cx="116417" cy="29633"/>
          </a:xfrm>
          <a:custGeom>
            <a:avLst/>
            <a:gdLst>
              <a:gd name="T0" fmla="*/ 61 w 63"/>
              <a:gd name="T1" fmla="*/ 9 h 16"/>
              <a:gd name="T2" fmla="*/ 2 w 63"/>
              <a:gd name="T3" fmla="*/ 0 h 16"/>
              <a:gd name="T4" fmla="*/ 0 w 63"/>
              <a:gd name="T5" fmla="*/ 5 h 16"/>
              <a:gd name="T6" fmla="*/ 63 w 63"/>
              <a:gd name="T7" fmla="*/ 16 h 16"/>
              <a:gd name="T8" fmla="*/ 61 w 63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6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689600" y="3014137"/>
            <a:ext cx="361951" cy="313267"/>
          </a:xfrm>
          <a:custGeom>
            <a:avLst/>
            <a:gdLst>
              <a:gd name="T0" fmla="*/ 98 w 196"/>
              <a:gd name="T1" fmla="*/ 0 h 170"/>
              <a:gd name="T2" fmla="*/ 170 w 196"/>
              <a:gd name="T3" fmla="*/ 32 h 170"/>
              <a:gd name="T4" fmla="*/ 180 w 196"/>
              <a:gd name="T5" fmla="*/ 121 h 170"/>
              <a:gd name="T6" fmla="*/ 165 w 196"/>
              <a:gd name="T7" fmla="*/ 168 h 170"/>
              <a:gd name="T8" fmla="*/ 157 w 196"/>
              <a:gd name="T9" fmla="*/ 121 h 170"/>
              <a:gd name="T10" fmla="*/ 142 w 196"/>
              <a:gd name="T11" fmla="*/ 67 h 170"/>
              <a:gd name="T12" fmla="*/ 97 w 196"/>
              <a:gd name="T13" fmla="*/ 61 h 170"/>
              <a:gd name="T14" fmla="*/ 41 w 196"/>
              <a:gd name="T15" fmla="*/ 71 h 170"/>
              <a:gd name="T16" fmla="*/ 30 w 196"/>
              <a:gd name="T17" fmla="*/ 123 h 170"/>
              <a:gd name="T18" fmla="*/ 26 w 196"/>
              <a:gd name="T19" fmla="*/ 159 h 170"/>
              <a:gd name="T20" fmla="*/ 18 w 196"/>
              <a:gd name="T21" fmla="*/ 97 h 170"/>
              <a:gd name="T22" fmla="*/ 98 w 196"/>
              <a:gd name="T2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70">
                <a:moveTo>
                  <a:pt x="98" y="0"/>
                </a:moveTo>
                <a:cubicBezTo>
                  <a:pt x="98" y="0"/>
                  <a:pt x="145" y="4"/>
                  <a:pt x="170" y="32"/>
                </a:cubicBezTo>
                <a:cubicBezTo>
                  <a:pt x="196" y="60"/>
                  <a:pt x="186" y="97"/>
                  <a:pt x="180" y="121"/>
                </a:cubicBezTo>
                <a:cubicBezTo>
                  <a:pt x="180" y="121"/>
                  <a:pt x="165" y="165"/>
                  <a:pt x="165" y="168"/>
                </a:cubicBezTo>
                <a:cubicBezTo>
                  <a:pt x="165" y="170"/>
                  <a:pt x="162" y="132"/>
                  <a:pt x="157" y="121"/>
                </a:cubicBezTo>
                <a:cubicBezTo>
                  <a:pt x="152" y="110"/>
                  <a:pt x="160" y="79"/>
                  <a:pt x="142" y="67"/>
                </a:cubicBezTo>
                <a:cubicBezTo>
                  <a:pt x="123" y="55"/>
                  <a:pt x="97" y="61"/>
                  <a:pt x="97" y="61"/>
                </a:cubicBezTo>
                <a:cubicBezTo>
                  <a:pt x="97" y="61"/>
                  <a:pt x="59" y="50"/>
                  <a:pt x="41" y="71"/>
                </a:cubicBezTo>
                <a:cubicBezTo>
                  <a:pt x="23" y="91"/>
                  <a:pt x="33" y="107"/>
                  <a:pt x="30" y="123"/>
                </a:cubicBezTo>
                <a:cubicBezTo>
                  <a:pt x="28" y="139"/>
                  <a:pt x="26" y="159"/>
                  <a:pt x="26" y="159"/>
                </a:cubicBezTo>
                <a:cubicBezTo>
                  <a:pt x="26" y="159"/>
                  <a:pt x="19" y="115"/>
                  <a:pt x="18" y="97"/>
                </a:cubicBezTo>
                <a:cubicBezTo>
                  <a:pt x="16" y="80"/>
                  <a:pt x="0" y="18"/>
                  <a:pt x="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9" name="Freeform 20"/>
          <p:cNvSpPr/>
          <p:nvPr/>
        </p:nvSpPr>
        <p:spPr bwMode="auto">
          <a:xfrm>
            <a:off x="5503333" y="3409954"/>
            <a:ext cx="817035" cy="685800"/>
          </a:xfrm>
          <a:custGeom>
            <a:avLst/>
            <a:gdLst>
              <a:gd name="T0" fmla="*/ 152 w 442"/>
              <a:gd name="T1" fmla="*/ 10 h 371"/>
              <a:gd name="T2" fmla="*/ 158 w 442"/>
              <a:gd name="T3" fmla="*/ 40 h 371"/>
              <a:gd name="T4" fmla="*/ 200 w 442"/>
              <a:gd name="T5" fmla="*/ 72 h 371"/>
              <a:gd name="T6" fmla="*/ 258 w 442"/>
              <a:gd name="T7" fmla="*/ 14 h 371"/>
              <a:gd name="T8" fmla="*/ 257 w 442"/>
              <a:gd name="T9" fmla="*/ 0 h 371"/>
              <a:gd name="T10" fmla="*/ 277 w 442"/>
              <a:gd name="T11" fmla="*/ 19 h 371"/>
              <a:gd name="T12" fmla="*/ 278 w 442"/>
              <a:gd name="T13" fmla="*/ 28 h 371"/>
              <a:gd name="T14" fmla="*/ 374 w 442"/>
              <a:gd name="T15" fmla="*/ 56 h 371"/>
              <a:gd name="T16" fmla="*/ 429 w 442"/>
              <a:gd name="T17" fmla="*/ 197 h 371"/>
              <a:gd name="T18" fmla="*/ 420 w 442"/>
              <a:gd name="T19" fmla="*/ 336 h 371"/>
              <a:gd name="T20" fmla="*/ 360 w 442"/>
              <a:gd name="T21" fmla="*/ 356 h 371"/>
              <a:gd name="T22" fmla="*/ 325 w 442"/>
              <a:gd name="T23" fmla="*/ 352 h 371"/>
              <a:gd name="T24" fmla="*/ 324 w 442"/>
              <a:gd name="T25" fmla="*/ 309 h 371"/>
              <a:gd name="T26" fmla="*/ 316 w 442"/>
              <a:gd name="T27" fmla="*/ 252 h 371"/>
              <a:gd name="T28" fmla="*/ 334 w 442"/>
              <a:gd name="T29" fmla="*/ 248 h 371"/>
              <a:gd name="T30" fmla="*/ 311 w 442"/>
              <a:gd name="T31" fmla="*/ 226 h 371"/>
              <a:gd name="T32" fmla="*/ 269 w 442"/>
              <a:gd name="T33" fmla="*/ 248 h 371"/>
              <a:gd name="T34" fmla="*/ 208 w 442"/>
              <a:gd name="T35" fmla="*/ 237 h 371"/>
              <a:gd name="T36" fmla="*/ 206 w 442"/>
              <a:gd name="T37" fmla="*/ 117 h 371"/>
              <a:gd name="T38" fmla="*/ 202 w 442"/>
              <a:gd name="T39" fmla="*/ 105 h 371"/>
              <a:gd name="T40" fmla="*/ 211 w 442"/>
              <a:gd name="T41" fmla="*/ 89 h 371"/>
              <a:gd name="T42" fmla="*/ 234 w 442"/>
              <a:gd name="T43" fmla="*/ 73 h 371"/>
              <a:gd name="T44" fmla="*/ 227 w 442"/>
              <a:gd name="T45" fmla="*/ 64 h 371"/>
              <a:gd name="T46" fmla="*/ 204 w 442"/>
              <a:gd name="T47" fmla="*/ 81 h 371"/>
              <a:gd name="T48" fmla="*/ 196 w 442"/>
              <a:gd name="T49" fmla="*/ 81 h 371"/>
              <a:gd name="T50" fmla="*/ 176 w 442"/>
              <a:gd name="T51" fmla="*/ 68 h 371"/>
              <a:gd name="T52" fmla="*/ 166 w 442"/>
              <a:gd name="T53" fmla="*/ 79 h 371"/>
              <a:gd name="T54" fmla="*/ 187 w 442"/>
              <a:gd name="T55" fmla="*/ 91 h 371"/>
              <a:gd name="T56" fmla="*/ 184 w 442"/>
              <a:gd name="T57" fmla="*/ 101 h 371"/>
              <a:gd name="T58" fmla="*/ 174 w 442"/>
              <a:gd name="T59" fmla="*/ 117 h 371"/>
              <a:gd name="T60" fmla="*/ 165 w 442"/>
              <a:gd name="T61" fmla="*/ 226 h 371"/>
              <a:gd name="T62" fmla="*/ 118 w 442"/>
              <a:gd name="T63" fmla="*/ 227 h 371"/>
              <a:gd name="T64" fmla="*/ 89 w 442"/>
              <a:gd name="T65" fmla="*/ 267 h 371"/>
              <a:gd name="T66" fmla="*/ 102 w 442"/>
              <a:gd name="T67" fmla="*/ 275 h 371"/>
              <a:gd name="T68" fmla="*/ 98 w 442"/>
              <a:gd name="T69" fmla="*/ 364 h 371"/>
              <a:gd name="T70" fmla="*/ 53 w 442"/>
              <a:gd name="T71" fmla="*/ 367 h 371"/>
              <a:gd name="T72" fmla="*/ 4 w 442"/>
              <a:gd name="T73" fmla="*/ 310 h 371"/>
              <a:gd name="T74" fmla="*/ 6 w 442"/>
              <a:gd name="T75" fmla="*/ 180 h 371"/>
              <a:gd name="T76" fmla="*/ 46 w 442"/>
              <a:gd name="T77" fmla="*/ 77 h 371"/>
              <a:gd name="T78" fmla="*/ 125 w 442"/>
              <a:gd name="T79" fmla="*/ 46 h 371"/>
              <a:gd name="T80" fmla="*/ 152 w 442"/>
              <a:gd name="T81" fmla="*/ 1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2" h="371">
                <a:moveTo>
                  <a:pt x="152" y="10"/>
                </a:moveTo>
                <a:cubicBezTo>
                  <a:pt x="152" y="10"/>
                  <a:pt x="149" y="27"/>
                  <a:pt x="158" y="40"/>
                </a:cubicBezTo>
                <a:cubicBezTo>
                  <a:pt x="168" y="53"/>
                  <a:pt x="193" y="75"/>
                  <a:pt x="200" y="72"/>
                </a:cubicBezTo>
                <a:cubicBezTo>
                  <a:pt x="207" y="70"/>
                  <a:pt x="255" y="26"/>
                  <a:pt x="258" y="14"/>
                </a:cubicBezTo>
                <a:cubicBezTo>
                  <a:pt x="261" y="2"/>
                  <a:pt x="257" y="0"/>
                  <a:pt x="257" y="0"/>
                </a:cubicBezTo>
                <a:cubicBezTo>
                  <a:pt x="257" y="0"/>
                  <a:pt x="276" y="15"/>
                  <a:pt x="277" y="19"/>
                </a:cubicBezTo>
                <a:cubicBezTo>
                  <a:pt x="278" y="24"/>
                  <a:pt x="278" y="28"/>
                  <a:pt x="278" y="28"/>
                </a:cubicBezTo>
                <a:cubicBezTo>
                  <a:pt x="278" y="28"/>
                  <a:pt x="346" y="34"/>
                  <a:pt x="374" y="56"/>
                </a:cubicBezTo>
                <a:cubicBezTo>
                  <a:pt x="402" y="78"/>
                  <a:pt x="421" y="146"/>
                  <a:pt x="429" y="197"/>
                </a:cubicBezTo>
                <a:cubicBezTo>
                  <a:pt x="437" y="247"/>
                  <a:pt x="442" y="316"/>
                  <a:pt x="420" y="336"/>
                </a:cubicBezTo>
                <a:cubicBezTo>
                  <a:pt x="398" y="356"/>
                  <a:pt x="360" y="356"/>
                  <a:pt x="360" y="356"/>
                </a:cubicBezTo>
                <a:cubicBezTo>
                  <a:pt x="360" y="356"/>
                  <a:pt x="328" y="360"/>
                  <a:pt x="325" y="352"/>
                </a:cubicBezTo>
                <a:cubicBezTo>
                  <a:pt x="323" y="344"/>
                  <a:pt x="331" y="328"/>
                  <a:pt x="324" y="309"/>
                </a:cubicBezTo>
                <a:cubicBezTo>
                  <a:pt x="317" y="291"/>
                  <a:pt x="310" y="263"/>
                  <a:pt x="316" y="252"/>
                </a:cubicBezTo>
                <a:cubicBezTo>
                  <a:pt x="334" y="248"/>
                  <a:pt x="334" y="248"/>
                  <a:pt x="334" y="248"/>
                </a:cubicBezTo>
                <a:cubicBezTo>
                  <a:pt x="334" y="248"/>
                  <a:pt x="328" y="225"/>
                  <a:pt x="311" y="226"/>
                </a:cubicBezTo>
                <a:cubicBezTo>
                  <a:pt x="294" y="227"/>
                  <a:pt x="290" y="248"/>
                  <a:pt x="269" y="248"/>
                </a:cubicBezTo>
                <a:cubicBezTo>
                  <a:pt x="249" y="248"/>
                  <a:pt x="208" y="237"/>
                  <a:pt x="208" y="23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2" y="105"/>
                  <a:pt x="202" y="105"/>
                  <a:pt x="202" y="105"/>
                </a:cubicBezTo>
                <a:cubicBezTo>
                  <a:pt x="211" y="89"/>
                  <a:pt x="211" y="89"/>
                  <a:pt x="211" y="89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27" y="64"/>
                  <a:pt x="227" y="64"/>
                  <a:pt x="227" y="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66" y="79"/>
                  <a:pt x="166" y="79"/>
                  <a:pt x="166" y="79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4" y="101"/>
                  <a:pt x="184" y="101"/>
                  <a:pt x="184" y="101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65" y="226"/>
                  <a:pt x="136" y="221"/>
                  <a:pt x="118" y="227"/>
                </a:cubicBezTo>
                <a:cubicBezTo>
                  <a:pt x="100" y="234"/>
                  <a:pt x="88" y="254"/>
                  <a:pt x="89" y="267"/>
                </a:cubicBezTo>
                <a:cubicBezTo>
                  <a:pt x="89" y="267"/>
                  <a:pt x="88" y="276"/>
                  <a:pt x="102" y="275"/>
                </a:cubicBezTo>
                <a:cubicBezTo>
                  <a:pt x="102" y="275"/>
                  <a:pt x="98" y="362"/>
                  <a:pt x="98" y="364"/>
                </a:cubicBezTo>
                <a:cubicBezTo>
                  <a:pt x="98" y="366"/>
                  <a:pt x="76" y="371"/>
                  <a:pt x="53" y="367"/>
                </a:cubicBezTo>
                <a:cubicBezTo>
                  <a:pt x="31" y="364"/>
                  <a:pt x="9" y="335"/>
                  <a:pt x="4" y="310"/>
                </a:cubicBezTo>
                <a:cubicBezTo>
                  <a:pt x="0" y="284"/>
                  <a:pt x="2" y="210"/>
                  <a:pt x="6" y="180"/>
                </a:cubicBezTo>
                <a:cubicBezTo>
                  <a:pt x="11" y="150"/>
                  <a:pt x="17" y="88"/>
                  <a:pt x="46" y="77"/>
                </a:cubicBezTo>
                <a:cubicBezTo>
                  <a:pt x="74" y="66"/>
                  <a:pt x="114" y="56"/>
                  <a:pt x="125" y="46"/>
                </a:cubicBezTo>
                <a:cubicBezTo>
                  <a:pt x="135" y="35"/>
                  <a:pt x="148" y="11"/>
                  <a:pt x="15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5689600" y="3905254"/>
            <a:ext cx="491067" cy="160867"/>
          </a:xfrm>
          <a:custGeom>
            <a:avLst/>
            <a:gdLst>
              <a:gd name="T0" fmla="*/ 230 w 266"/>
              <a:gd name="T1" fmla="*/ 79 h 87"/>
              <a:gd name="T2" fmla="*/ 151 w 266"/>
              <a:gd name="T3" fmla="*/ 49 h 87"/>
              <a:gd name="T4" fmla="*/ 82 w 266"/>
              <a:gd name="T5" fmla="*/ 17 h 87"/>
              <a:gd name="T6" fmla="*/ 1 w 266"/>
              <a:gd name="T7" fmla="*/ 7 h 87"/>
              <a:gd name="T8" fmla="*/ 0 w 266"/>
              <a:gd name="T9" fmla="*/ 10 h 87"/>
              <a:gd name="T10" fmla="*/ 81 w 266"/>
              <a:gd name="T11" fmla="*/ 22 h 87"/>
              <a:gd name="T12" fmla="*/ 230 w 266"/>
              <a:gd name="T13" fmla="*/ 84 h 87"/>
              <a:gd name="T14" fmla="*/ 230 w 266"/>
              <a:gd name="T15" fmla="*/ 7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87">
                <a:moveTo>
                  <a:pt x="230" y="79"/>
                </a:moveTo>
                <a:cubicBezTo>
                  <a:pt x="230" y="79"/>
                  <a:pt x="182" y="65"/>
                  <a:pt x="151" y="49"/>
                </a:cubicBezTo>
                <a:cubicBezTo>
                  <a:pt x="120" y="33"/>
                  <a:pt x="87" y="17"/>
                  <a:pt x="82" y="17"/>
                </a:cubicBezTo>
                <a:cubicBezTo>
                  <a:pt x="77" y="17"/>
                  <a:pt x="25" y="0"/>
                  <a:pt x="1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42" y="5"/>
                  <a:pt x="81" y="22"/>
                </a:cubicBezTo>
                <a:cubicBezTo>
                  <a:pt x="121" y="40"/>
                  <a:pt x="195" y="87"/>
                  <a:pt x="230" y="84"/>
                </a:cubicBezTo>
                <a:cubicBezTo>
                  <a:pt x="266" y="81"/>
                  <a:pt x="230" y="79"/>
                  <a:pt x="230" y="79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5668433" y="4013203"/>
            <a:ext cx="325967" cy="74084"/>
          </a:xfrm>
          <a:custGeom>
            <a:avLst/>
            <a:gdLst>
              <a:gd name="T0" fmla="*/ 5 w 177"/>
              <a:gd name="T1" fmla="*/ 32 h 40"/>
              <a:gd name="T2" fmla="*/ 107 w 177"/>
              <a:gd name="T3" fmla="*/ 22 h 40"/>
              <a:gd name="T4" fmla="*/ 169 w 177"/>
              <a:gd name="T5" fmla="*/ 0 h 40"/>
              <a:gd name="T6" fmla="*/ 177 w 177"/>
              <a:gd name="T7" fmla="*/ 3 h 40"/>
              <a:gd name="T8" fmla="*/ 103 w 177"/>
              <a:gd name="T9" fmla="*/ 29 h 40"/>
              <a:gd name="T10" fmla="*/ 0 w 177"/>
              <a:gd name="T11" fmla="*/ 40 h 40"/>
              <a:gd name="T12" fmla="*/ 5 w 177"/>
              <a:gd name="T13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40">
                <a:moveTo>
                  <a:pt x="5" y="32"/>
                </a:moveTo>
                <a:cubicBezTo>
                  <a:pt x="5" y="32"/>
                  <a:pt x="61" y="33"/>
                  <a:pt x="107" y="22"/>
                </a:cubicBezTo>
                <a:cubicBezTo>
                  <a:pt x="154" y="10"/>
                  <a:pt x="169" y="0"/>
                  <a:pt x="169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3"/>
                  <a:pt x="142" y="22"/>
                  <a:pt x="103" y="29"/>
                </a:cubicBezTo>
                <a:cubicBezTo>
                  <a:pt x="64" y="36"/>
                  <a:pt x="0" y="40"/>
                  <a:pt x="0" y="40"/>
                </a:cubicBezTo>
                <a:lnTo>
                  <a:pt x="5" y="32"/>
                </a:ln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7" name="Freeform 181"/>
          <p:cNvSpPr>
            <a:spLocks noChangeAspect="1"/>
          </p:cNvSpPr>
          <p:nvPr/>
        </p:nvSpPr>
        <p:spPr bwMode="auto">
          <a:xfrm>
            <a:off x="7276409" y="3656131"/>
            <a:ext cx="288140" cy="543052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8" name="Freeform 217"/>
          <p:cNvSpPr>
            <a:spLocks noChangeAspect="1" noEditPoints="1"/>
          </p:cNvSpPr>
          <p:nvPr/>
        </p:nvSpPr>
        <p:spPr bwMode="auto">
          <a:xfrm>
            <a:off x="5138425" y="1875397"/>
            <a:ext cx="504825" cy="37861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0" name="Freeform 157"/>
          <p:cNvSpPr>
            <a:spLocks noChangeAspect="1" noEditPoints="1"/>
          </p:cNvSpPr>
          <p:nvPr/>
        </p:nvSpPr>
        <p:spPr bwMode="auto">
          <a:xfrm>
            <a:off x="4810651" y="4631407"/>
            <a:ext cx="254812" cy="282189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1" name="Freeform 157"/>
          <p:cNvSpPr>
            <a:spLocks noChangeAspect="1" noEditPoints="1"/>
          </p:cNvSpPr>
          <p:nvPr/>
        </p:nvSpPr>
        <p:spPr bwMode="auto">
          <a:xfrm>
            <a:off x="4475122" y="4496049"/>
            <a:ext cx="374724" cy="414984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Text Placeholder 1"/>
          <p:cNvSpPr txBox="1"/>
          <p:nvPr/>
        </p:nvSpPr>
        <p:spPr>
          <a:xfrm>
            <a:off x="7010221" y="2095869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913937" y="1897935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Rectangle 71"/>
          <p:cNvSpPr/>
          <p:nvPr/>
        </p:nvSpPr>
        <p:spPr>
          <a:xfrm>
            <a:off x="1706117" y="3862688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72"/>
          <p:cNvSpPr txBox="1"/>
          <p:nvPr/>
        </p:nvSpPr>
        <p:spPr>
          <a:xfrm>
            <a:off x="2101419" y="3581434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Placeholder 1"/>
          <p:cNvSpPr txBox="1"/>
          <p:nvPr/>
        </p:nvSpPr>
        <p:spPr>
          <a:xfrm>
            <a:off x="8313588" y="3783169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8217304" y="3585235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26" name="文本框 25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9"/>
          <p:cNvSpPr/>
          <p:nvPr/>
        </p:nvSpPr>
        <p:spPr bwMode="auto">
          <a:xfrm>
            <a:off x="3716874" y="1811799"/>
            <a:ext cx="4762500" cy="5046204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Teardrop 34"/>
          <p:cNvSpPr/>
          <p:nvPr/>
        </p:nvSpPr>
        <p:spPr>
          <a:xfrm>
            <a:off x="5481532" y="1587940"/>
            <a:ext cx="1228953" cy="122894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Teardrop 35"/>
          <p:cNvSpPr/>
          <p:nvPr/>
        </p:nvSpPr>
        <p:spPr>
          <a:xfrm flipH="1">
            <a:off x="7324955" y="1909193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944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latin typeface="微软雅黑" panose="020B0503020204020204" pitchFamily="34" charset="-122"/>
            </a:endParaRPr>
          </a:p>
        </p:txBody>
      </p:sp>
      <p:sp>
        <p:nvSpPr>
          <p:cNvPr id="37" name="Teardrop 36"/>
          <p:cNvSpPr/>
          <p:nvPr/>
        </p:nvSpPr>
        <p:spPr>
          <a:xfrm>
            <a:off x="3352803" y="28006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35" dirty="0">
              <a:solidFill>
                <a:srgbClr val="92D050"/>
              </a:solidFill>
              <a:latin typeface="FontAwesome" pitchFamily="2" charset="0"/>
            </a:endParaRPr>
          </a:p>
        </p:txBody>
      </p:sp>
      <p:sp>
        <p:nvSpPr>
          <p:cNvPr id="38" name="Teardrop 37"/>
          <p:cNvSpPr/>
          <p:nvPr/>
        </p:nvSpPr>
        <p:spPr>
          <a:xfrm>
            <a:off x="4022154" y="1909193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944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latin typeface="微软雅黑" panose="020B0503020204020204" pitchFamily="34" charset="-122"/>
            </a:endParaRPr>
          </a:p>
        </p:txBody>
      </p:sp>
      <p:sp>
        <p:nvSpPr>
          <p:cNvPr id="39" name="Teardrop 38"/>
          <p:cNvSpPr/>
          <p:nvPr/>
        </p:nvSpPr>
        <p:spPr>
          <a:xfrm flipH="1">
            <a:off x="8025134" y="28514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dirty="0">
              <a:solidFill>
                <a:srgbClr val="9DDFBE"/>
              </a:solidFill>
              <a:latin typeface="FontAwesome" pitchFamily="2" charset="0"/>
            </a:endParaRPr>
          </a:p>
        </p:txBody>
      </p:sp>
      <p:sp>
        <p:nvSpPr>
          <p:cNvPr id="40" name="Teardrop 39"/>
          <p:cNvSpPr/>
          <p:nvPr/>
        </p:nvSpPr>
        <p:spPr>
          <a:xfrm>
            <a:off x="3982423" y="3614730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rgbClr val="944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400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41" name="Teardrop 40"/>
          <p:cNvSpPr/>
          <p:nvPr/>
        </p:nvSpPr>
        <p:spPr>
          <a:xfrm flipH="1">
            <a:off x="7603043" y="3614730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rgbClr val="944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400" dirty="0">
              <a:solidFill>
                <a:srgbClr val="FF66FF"/>
              </a:solidFill>
              <a:latin typeface="FontAwesome" pitchFamily="2" charset="0"/>
            </a:endParaRPr>
          </a:p>
        </p:txBody>
      </p:sp>
      <p:sp>
        <p:nvSpPr>
          <p:cNvPr id="46" name="Teardrop 45"/>
          <p:cNvSpPr/>
          <p:nvPr/>
        </p:nvSpPr>
        <p:spPr>
          <a:xfrm>
            <a:off x="5558332" y="3505809"/>
            <a:ext cx="1075336" cy="107533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944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265" dirty="0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Freeform 24"/>
          <p:cNvSpPr>
            <a:spLocks noEditPoints="1"/>
          </p:cNvSpPr>
          <p:nvPr/>
        </p:nvSpPr>
        <p:spPr bwMode="auto">
          <a:xfrm>
            <a:off x="4291316" y="2099033"/>
            <a:ext cx="406139" cy="44104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5794004" y="1861913"/>
            <a:ext cx="606323" cy="60632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404040"/>
          </a:solidFill>
          <a:ln w="9525">
            <a:solidFill>
              <a:srgbClr val="40404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9" name="Freeform 56"/>
          <p:cNvSpPr>
            <a:spLocks noEditPoints="1"/>
          </p:cNvSpPr>
          <p:nvPr/>
        </p:nvSpPr>
        <p:spPr bwMode="auto">
          <a:xfrm>
            <a:off x="7557154" y="2104423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0" name="Freeform 126"/>
          <p:cNvSpPr/>
          <p:nvPr/>
        </p:nvSpPr>
        <p:spPr bwMode="auto">
          <a:xfrm>
            <a:off x="5855974" y="3673585"/>
            <a:ext cx="516785" cy="66512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1" name="Freeform 127"/>
          <p:cNvSpPr/>
          <p:nvPr/>
        </p:nvSpPr>
        <p:spPr bwMode="auto">
          <a:xfrm>
            <a:off x="8232652" y="3010481"/>
            <a:ext cx="393728" cy="433831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2" name="Freeform 66"/>
          <p:cNvSpPr>
            <a:spLocks noEditPoints="1"/>
          </p:cNvSpPr>
          <p:nvPr/>
        </p:nvSpPr>
        <p:spPr bwMode="auto">
          <a:xfrm>
            <a:off x="3551768" y="3036490"/>
            <a:ext cx="440555" cy="34171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404040"/>
          </a:solidFill>
          <a:ln w="9525">
            <a:solidFill>
              <a:srgbClr val="40404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3" name="Freeform 74"/>
          <p:cNvSpPr>
            <a:spLocks noEditPoints="1"/>
          </p:cNvSpPr>
          <p:nvPr/>
        </p:nvSpPr>
        <p:spPr bwMode="auto">
          <a:xfrm>
            <a:off x="4141472" y="3800348"/>
            <a:ext cx="330200" cy="256117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944A2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4" name="Freeform 152"/>
          <p:cNvSpPr>
            <a:spLocks noEditPoints="1"/>
          </p:cNvSpPr>
          <p:nvPr/>
        </p:nvSpPr>
        <p:spPr bwMode="auto">
          <a:xfrm>
            <a:off x="7756316" y="3762489"/>
            <a:ext cx="306917" cy="28363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944A2D"/>
          </a:solidFill>
          <a:ln w="9525">
            <a:solidFill>
              <a:srgbClr val="944A2D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36800" y="2952442"/>
            <a:ext cx="8533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25100" y="2042478"/>
            <a:ext cx="8533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15037" y="2072080"/>
            <a:ext cx="8533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95448" y="3003242"/>
            <a:ext cx="9597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90277" y="4529979"/>
            <a:ext cx="8127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0436" y="3761885"/>
            <a:ext cx="8533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15037" y="3761885"/>
            <a:ext cx="8533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60801" y="1442265"/>
            <a:ext cx="8533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32" name="Rectangle 71"/>
          <p:cNvSpPr/>
          <p:nvPr/>
        </p:nvSpPr>
        <p:spPr>
          <a:xfrm>
            <a:off x="2481023" y="5709240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2"/>
          <p:cNvSpPr txBox="1"/>
          <p:nvPr/>
        </p:nvSpPr>
        <p:spPr>
          <a:xfrm>
            <a:off x="2876325" y="5427986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1"/>
          <p:cNvSpPr txBox="1"/>
          <p:nvPr/>
        </p:nvSpPr>
        <p:spPr>
          <a:xfrm>
            <a:off x="7852600" y="5688938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7756316" y="5491004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42" name="文本框 41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9368" y="2990352"/>
            <a:ext cx="634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49150" y="2097485"/>
            <a:ext cx="23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54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9775" y="4399970"/>
            <a:ext cx="522211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72099" y="3821349"/>
            <a:ext cx="545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36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5344584" y="1586585"/>
            <a:ext cx="1380067" cy="1981200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944A2D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034368" y="2848119"/>
            <a:ext cx="1938867" cy="1420284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734984" y="3806971"/>
            <a:ext cx="1651000" cy="1809751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944A2D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076957" y="3728655"/>
            <a:ext cx="1361017" cy="187536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944A2D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212418" y="2848119"/>
            <a:ext cx="1957917" cy="1242484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84022" y="5203518"/>
            <a:ext cx="318739" cy="288800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95757" y="5493861"/>
            <a:ext cx="288267" cy="0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84022" y="3800263"/>
            <a:ext cx="318739" cy="288800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95757" y="4090606"/>
            <a:ext cx="288267" cy="0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63331" y="5203518"/>
            <a:ext cx="318739" cy="288800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82068" y="5493861"/>
            <a:ext cx="288267" cy="0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63331" y="3800263"/>
            <a:ext cx="318739" cy="288800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2068" y="4090606"/>
            <a:ext cx="288267" cy="0"/>
          </a:xfrm>
          <a:prstGeom prst="line">
            <a:avLst/>
          </a:prstGeom>
          <a:ln w="19050" cap="rnd">
            <a:solidFill>
              <a:srgbClr val="40404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242770" y="1992600"/>
            <a:ext cx="318739" cy="288800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954505" y="1991057"/>
            <a:ext cx="288267" cy="0"/>
          </a:xfrm>
          <a:prstGeom prst="line">
            <a:avLst/>
          </a:prstGeom>
          <a:ln w="19050" cap="rnd">
            <a:solidFill>
              <a:srgbClr val="944A2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81"/>
          <p:cNvSpPr/>
          <p:nvPr/>
        </p:nvSpPr>
        <p:spPr bwMode="auto">
          <a:xfrm>
            <a:off x="5932287" y="2281397"/>
            <a:ext cx="306271" cy="577203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Freeform 91"/>
          <p:cNvSpPr>
            <a:spLocks noEditPoints="1"/>
          </p:cNvSpPr>
          <p:nvPr/>
        </p:nvSpPr>
        <p:spPr bwMode="auto">
          <a:xfrm>
            <a:off x="4734847" y="3150613"/>
            <a:ext cx="439304" cy="439304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Freeform 57"/>
          <p:cNvSpPr>
            <a:spLocks noEditPoints="1"/>
          </p:cNvSpPr>
          <p:nvPr/>
        </p:nvSpPr>
        <p:spPr bwMode="auto">
          <a:xfrm>
            <a:off x="5262380" y="4537416"/>
            <a:ext cx="416625" cy="369349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2" name="Freeform 83"/>
          <p:cNvSpPr>
            <a:spLocks noEditPoints="1"/>
          </p:cNvSpPr>
          <p:nvPr/>
        </p:nvSpPr>
        <p:spPr bwMode="auto">
          <a:xfrm>
            <a:off x="6548669" y="4298886"/>
            <a:ext cx="339735" cy="50960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3" name="Freeform 148"/>
          <p:cNvSpPr>
            <a:spLocks noEditPoints="1"/>
          </p:cNvSpPr>
          <p:nvPr/>
        </p:nvSpPr>
        <p:spPr bwMode="auto">
          <a:xfrm>
            <a:off x="6724657" y="3110923"/>
            <a:ext cx="496871" cy="478996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4" name="Text Placeholder 1"/>
          <p:cNvSpPr txBox="1"/>
          <p:nvPr/>
        </p:nvSpPr>
        <p:spPr>
          <a:xfrm>
            <a:off x="8422448" y="5359054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8326164" y="5161120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 Placeholder 1"/>
          <p:cNvSpPr txBox="1"/>
          <p:nvPr/>
        </p:nvSpPr>
        <p:spPr>
          <a:xfrm>
            <a:off x="8422448" y="4030395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326164" y="3832461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Rectangle 71"/>
          <p:cNvSpPr/>
          <p:nvPr/>
        </p:nvSpPr>
        <p:spPr>
          <a:xfrm>
            <a:off x="1665450" y="4079188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2"/>
          <p:cNvSpPr txBox="1"/>
          <p:nvPr/>
        </p:nvSpPr>
        <p:spPr>
          <a:xfrm>
            <a:off x="2060752" y="3797934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71"/>
          <p:cNvSpPr/>
          <p:nvPr/>
        </p:nvSpPr>
        <p:spPr>
          <a:xfrm>
            <a:off x="1612243" y="5434793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2"/>
          <p:cNvSpPr txBox="1"/>
          <p:nvPr/>
        </p:nvSpPr>
        <p:spPr>
          <a:xfrm>
            <a:off x="2007545" y="5153539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71"/>
          <p:cNvSpPr/>
          <p:nvPr/>
        </p:nvSpPr>
        <p:spPr>
          <a:xfrm>
            <a:off x="2590276" y="2088841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72"/>
          <p:cNvSpPr txBox="1"/>
          <p:nvPr/>
        </p:nvSpPr>
        <p:spPr>
          <a:xfrm>
            <a:off x="2985578" y="1807587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36" name="文本框 35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2109" y1="43375" x2="72109" y2="43375"/>
                        <a14:foregroundMark x1="72734" y1="41375" x2="72734" y2="41375"/>
                        <a14:foregroundMark x1="69688" y1="45625" x2="69688" y2="45625"/>
                        <a14:foregroundMark x1="53594" y1="77125" x2="53594" y2="77125"/>
                        <a14:foregroundMark x1="55156" y1="84500" x2="55156" y2="84500"/>
                        <a14:foregroundMark x1="61250" y1="84000" x2="61250" y2="84000"/>
                        <a14:foregroundMark x1="60859" y1="83000" x2="60859" y2="83000"/>
                        <a14:foregroundMark x1="54844" y1="82750" x2="54844" y2="82750"/>
                        <a14:foregroundMark x1="53750" y1="75250" x2="53750" y2="75250"/>
                        <a14:foregroundMark x1="53672" y1="74500" x2="53672" y2="74500"/>
                        <a14:foregroundMark x1="53672" y1="73750" x2="53672" y2="73750"/>
                        <a14:foregroundMark x1="53750" y1="72875" x2="53750" y2="72875"/>
                        <a14:backgroundMark x1="61250" y1="80750" x2="61250" y2="80750"/>
                        <a14:backgroundMark x1="61484" y1="82375" x2="61484" y2="82375"/>
                        <a14:backgroundMark x1="75000" y1="84125" x2="75000" y2="84125"/>
                        <a14:backgroundMark x1="55391" y1="83000" x2="55391" y2="83000"/>
                        <a14:backgroundMark x1="55391" y1="81875" x2="55391" y2="81875"/>
                        <a14:backgroundMark x1="54141" y1="75000" x2="54141" y2="75000"/>
                        <a14:backgroundMark x1="53984" y1="74625" x2="53984" y2="74625"/>
                        <a14:backgroundMark x1="53984" y1="73875" x2="53984" y2="7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28" t="31898" r="16483" b="13214"/>
          <a:stretch>
            <a:fillRect/>
          </a:stretch>
        </p:blipFill>
        <p:spPr>
          <a:xfrm>
            <a:off x="-21048" y="3784630"/>
            <a:ext cx="2812071" cy="307337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384988" y="944786"/>
            <a:ext cx="3408860" cy="1107996"/>
            <a:chOff x="653854" y="584406"/>
            <a:chExt cx="3408860" cy="1107996"/>
          </a:xfrm>
        </p:grpSpPr>
        <p:sp>
          <p:nvSpPr>
            <p:cNvPr id="9" name="文本框 8"/>
            <p:cNvSpPr txBox="1"/>
            <p:nvPr/>
          </p:nvSpPr>
          <p:spPr>
            <a:xfrm>
              <a:off x="653854" y="584406"/>
              <a:ext cx="20083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944A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47931" y="1292292"/>
              <a:ext cx="1614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944A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150241" y="2649070"/>
            <a:ext cx="589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 </a:t>
            </a:r>
            <a:r>
              <a:rPr lang="zh-CN" altLang="en-US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50241" y="3537746"/>
            <a:ext cx="589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  </a:t>
            </a:r>
            <a:r>
              <a:rPr lang="zh-CN" altLang="en-US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50240" y="4426422"/>
            <a:ext cx="589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 </a:t>
            </a:r>
            <a:r>
              <a:rPr lang="zh-CN" altLang="en-US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50240" y="5315098"/>
            <a:ext cx="589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  </a:t>
            </a:r>
            <a:r>
              <a:rPr lang="zh-CN" altLang="en-US" sz="32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2714629">
            <a:off x="5160113" y="2051902"/>
            <a:ext cx="1873324" cy="1873324"/>
          </a:xfrm>
          <a:prstGeom prst="rect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157"/>
          <p:cNvSpPr>
            <a:spLocks noChangeArrowheads="1"/>
          </p:cNvSpPr>
          <p:nvPr/>
        </p:nvSpPr>
        <p:spPr bwMode="auto">
          <a:xfrm>
            <a:off x="5710915" y="2614231"/>
            <a:ext cx="771721" cy="748667"/>
          </a:xfrm>
          <a:custGeom>
            <a:avLst/>
            <a:gdLst>
              <a:gd name="T0" fmla="*/ 262805 w 519288"/>
              <a:gd name="T1" fmla="*/ 111558 h 503774"/>
              <a:gd name="T2" fmla="*/ 439744 w 519288"/>
              <a:gd name="T3" fmla="*/ 276036 h 503774"/>
              <a:gd name="T4" fmla="*/ 439744 w 519288"/>
              <a:gd name="T5" fmla="*/ 484796 h 503774"/>
              <a:gd name="T6" fmla="*/ 433425 w 519288"/>
              <a:gd name="T7" fmla="*/ 503774 h 503774"/>
              <a:gd name="T8" fmla="*/ 414467 w 519288"/>
              <a:gd name="T9" fmla="*/ 503774 h 503774"/>
              <a:gd name="T10" fmla="*/ 319678 w 519288"/>
              <a:gd name="T11" fmla="*/ 503774 h 503774"/>
              <a:gd name="T12" fmla="*/ 313359 w 519288"/>
              <a:gd name="T13" fmla="*/ 503774 h 503774"/>
              <a:gd name="T14" fmla="*/ 307040 w 519288"/>
              <a:gd name="T15" fmla="*/ 497448 h 503774"/>
              <a:gd name="T16" fmla="*/ 307040 w 519288"/>
              <a:gd name="T17" fmla="*/ 396231 h 503774"/>
              <a:gd name="T18" fmla="*/ 212251 w 519288"/>
              <a:gd name="T19" fmla="*/ 396231 h 503774"/>
              <a:gd name="T20" fmla="*/ 212251 w 519288"/>
              <a:gd name="T21" fmla="*/ 497448 h 503774"/>
              <a:gd name="T22" fmla="*/ 212251 w 519288"/>
              <a:gd name="T23" fmla="*/ 503774 h 503774"/>
              <a:gd name="T24" fmla="*/ 199612 w 519288"/>
              <a:gd name="T25" fmla="*/ 503774 h 503774"/>
              <a:gd name="T26" fmla="*/ 104823 w 519288"/>
              <a:gd name="T27" fmla="*/ 503774 h 503774"/>
              <a:gd name="T28" fmla="*/ 92185 w 519288"/>
              <a:gd name="T29" fmla="*/ 503774 h 503774"/>
              <a:gd name="T30" fmla="*/ 79546 w 519288"/>
              <a:gd name="T31" fmla="*/ 484796 h 503774"/>
              <a:gd name="T32" fmla="*/ 79546 w 519288"/>
              <a:gd name="T33" fmla="*/ 276036 h 503774"/>
              <a:gd name="T34" fmla="*/ 259644 w 519288"/>
              <a:gd name="T35" fmla="*/ 0 h 503774"/>
              <a:gd name="T36" fmla="*/ 281809 w 519288"/>
              <a:gd name="T37" fmla="*/ 9516 h 503774"/>
              <a:gd name="T38" fmla="*/ 370468 w 519288"/>
              <a:gd name="T39" fmla="*/ 91992 h 503774"/>
              <a:gd name="T40" fmla="*/ 370468 w 519288"/>
              <a:gd name="T41" fmla="*/ 22205 h 503774"/>
              <a:gd name="T42" fmla="*/ 383134 w 519288"/>
              <a:gd name="T43" fmla="*/ 9516 h 503774"/>
              <a:gd name="T44" fmla="*/ 414798 w 519288"/>
              <a:gd name="T45" fmla="*/ 9516 h 503774"/>
              <a:gd name="T46" fmla="*/ 427463 w 519288"/>
              <a:gd name="T47" fmla="*/ 22205 h 503774"/>
              <a:gd name="T48" fmla="*/ 427463 w 519288"/>
              <a:gd name="T49" fmla="*/ 142746 h 503774"/>
              <a:gd name="T50" fmla="*/ 509789 w 519288"/>
              <a:gd name="T51" fmla="*/ 218877 h 503774"/>
              <a:gd name="T52" fmla="*/ 509789 w 519288"/>
              <a:gd name="T53" fmla="*/ 269631 h 503774"/>
              <a:gd name="T54" fmla="*/ 465460 w 519288"/>
              <a:gd name="T55" fmla="*/ 269631 h 503774"/>
              <a:gd name="T56" fmla="*/ 262810 w 519288"/>
              <a:gd name="T57" fmla="*/ 79303 h 503774"/>
              <a:gd name="T58" fmla="*/ 60161 w 519288"/>
              <a:gd name="T59" fmla="*/ 269631 h 503774"/>
              <a:gd name="T60" fmla="*/ 34830 w 519288"/>
              <a:gd name="T61" fmla="*/ 275975 h 503774"/>
              <a:gd name="T62" fmla="*/ 9499 w 519288"/>
              <a:gd name="T63" fmla="*/ 269631 h 503774"/>
              <a:gd name="T64" fmla="*/ 9499 w 519288"/>
              <a:gd name="T65" fmla="*/ 218877 h 503774"/>
              <a:gd name="T66" fmla="*/ 237479 w 519288"/>
              <a:gd name="T67" fmla="*/ 9516 h 503774"/>
              <a:gd name="T68" fmla="*/ 259644 w 519288"/>
              <a:gd name="T69" fmla="*/ 0 h 5037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9288"/>
              <a:gd name="T106" fmla="*/ 0 h 503774"/>
              <a:gd name="T107" fmla="*/ 519288 w 519288"/>
              <a:gd name="T108" fmla="*/ 503774 h 5037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9288" h="503774">
                <a:moveTo>
                  <a:pt x="262805" y="111558"/>
                </a:moveTo>
                <a:cubicBezTo>
                  <a:pt x="262805" y="111558"/>
                  <a:pt x="262805" y="111558"/>
                  <a:pt x="439744" y="276036"/>
                </a:cubicBezTo>
                <a:cubicBezTo>
                  <a:pt x="439744" y="276036"/>
                  <a:pt x="439744" y="276036"/>
                  <a:pt x="439744" y="484796"/>
                </a:cubicBezTo>
                <a:cubicBezTo>
                  <a:pt x="439744" y="497448"/>
                  <a:pt x="433425" y="503774"/>
                  <a:pt x="433425" y="503774"/>
                </a:cubicBezTo>
                <a:cubicBezTo>
                  <a:pt x="427106" y="503774"/>
                  <a:pt x="420786" y="503774"/>
                  <a:pt x="414467" y="503774"/>
                </a:cubicBezTo>
                <a:cubicBezTo>
                  <a:pt x="414467" y="503774"/>
                  <a:pt x="414467" y="503774"/>
                  <a:pt x="319678" y="503774"/>
                </a:cubicBezTo>
                <a:cubicBezTo>
                  <a:pt x="319678" y="503774"/>
                  <a:pt x="313359" y="503774"/>
                  <a:pt x="313359" y="503774"/>
                </a:cubicBezTo>
                <a:cubicBezTo>
                  <a:pt x="313359" y="503774"/>
                  <a:pt x="307040" y="497448"/>
                  <a:pt x="307040" y="497448"/>
                </a:cubicBezTo>
                <a:cubicBezTo>
                  <a:pt x="307040" y="497448"/>
                  <a:pt x="307040" y="497448"/>
                  <a:pt x="307040" y="396231"/>
                </a:cubicBezTo>
                <a:cubicBezTo>
                  <a:pt x="307040" y="396231"/>
                  <a:pt x="307040" y="396231"/>
                  <a:pt x="212251" y="396231"/>
                </a:cubicBezTo>
                <a:cubicBezTo>
                  <a:pt x="212251" y="396231"/>
                  <a:pt x="212251" y="396231"/>
                  <a:pt x="212251" y="497448"/>
                </a:cubicBezTo>
                <a:cubicBezTo>
                  <a:pt x="212251" y="497448"/>
                  <a:pt x="212251" y="503774"/>
                  <a:pt x="212251" y="503774"/>
                </a:cubicBezTo>
                <a:cubicBezTo>
                  <a:pt x="205931" y="503774"/>
                  <a:pt x="205931" y="503774"/>
                  <a:pt x="199612" y="503774"/>
                </a:cubicBezTo>
                <a:cubicBezTo>
                  <a:pt x="199612" y="503774"/>
                  <a:pt x="199612" y="503774"/>
                  <a:pt x="104823" y="503774"/>
                </a:cubicBezTo>
                <a:cubicBezTo>
                  <a:pt x="98504" y="503774"/>
                  <a:pt x="98504" y="503774"/>
                  <a:pt x="92185" y="503774"/>
                </a:cubicBezTo>
                <a:cubicBezTo>
                  <a:pt x="85865" y="503774"/>
                  <a:pt x="79546" y="497448"/>
                  <a:pt x="79546" y="484796"/>
                </a:cubicBezTo>
                <a:cubicBezTo>
                  <a:pt x="79546" y="484796"/>
                  <a:pt x="79546" y="484796"/>
                  <a:pt x="79546" y="276036"/>
                </a:cubicBezTo>
                <a:lnTo>
                  <a:pt x="262805" y="111558"/>
                </a:lnTo>
                <a:close/>
                <a:moveTo>
                  <a:pt x="259644" y="0"/>
                </a:moveTo>
                <a:cubicBezTo>
                  <a:pt x="267560" y="0"/>
                  <a:pt x="275476" y="3172"/>
                  <a:pt x="281809" y="9516"/>
                </a:cubicBezTo>
                <a:cubicBezTo>
                  <a:pt x="281809" y="9516"/>
                  <a:pt x="281809" y="9516"/>
                  <a:pt x="370468" y="91992"/>
                </a:cubicBezTo>
                <a:cubicBezTo>
                  <a:pt x="370468" y="91992"/>
                  <a:pt x="370468" y="91992"/>
                  <a:pt x="370468" y="22205"/>
                </a:cubicBezTo>
                <a:cubicBezTo>
                  <a:pt x="370468" y="15861"/>
                  <a:pt x="376801" y="9516"/>
                  <a:pt x="383134" y="9516"/>
                </a:cubicBezTo>
                <a:cubicBezTo>
                  <a:pt x="383134" y="9516"/>
                  <a:pt x="383134" y="9516"/>
                  <a:pt x="414798" y="9516"/>
                </a:cubicBezTo>
                <a:cubicBezTo>
                  <a:pt x="421130" y="9516"/>
                  <a:pt x="427463" y="15861"/>
                  <a:pt x="427463" y="22205"/>
                </a:cubicBezTo>
                <a:cubicBezTo>
                  <a:pt x="427463" y="22205"/>
                  <a:pt x="427463" y="22205"/>
                  <a:pt x="427463" y="142746"/>
                </a:cubicBezTo>
                <a:cubicBezTo>
                  <a:pt x="427463" y="142746"/>
                  <a:pt x="427463" y="142746"/>
                  <a:pt x="509789" y="218877"/>
                </a:cubicBezTo>
                <a:cubicBezTo>
                  <a:pt x="522455" y="231565"/>
                  <a:pt x="522455" y="250598"/>
                  <a:pt x="509789" y="269631"/>
                </a:cubicBezTo>
                <a:cubicBezTo>
                  <a:pt x="503457" y="282319"/>
                  <a:pt x="478126" y="282319"/>
                  <a:pt x="465460" y="269631"/>
                </a:cubicBezTo>
                <a:cubicBezTo>
                  <a:pt x="465460" y="269631"/>
                  <a:pt x="465460" y="269631"/>
                  <a:pt x="262810" y="79303"/>
                </a:cubicBezTo>
                <a:cubicBezTo>
                  <a:pt x="262810" y="79303"/>
                  <a:pt x="262810" y="79303"/>
                  <a:pt x="60161" y="269631"/>
                </a:cubicBezTo>
                <a:cubicBezTo>
                  <a:pt x="53828" y="275975"/>
                  <a:pt x="41163" y="275975"/>
                  <a:pt x="34830" y="275975"/>
                </a:cubicBezTo>
                <a:cubicBezTo>
                  <a:pt x="28497" y="275975"/>
                  <a:pt x="15831" y="275975"/>
                  <a:pt x="9499" y="269631"/>
                </a:cubicBezTo>
                <a:cubicBezTo>
                  <a:pt x="-3167" y="250598"/>
                  <a:pt x="-3167" y="231565"/>
                  <a:pt x="9499" y="218877"/>
                </a:cubicBezTo>
                <a:cubicBezTo>
                  <a:pt x="9499" y="218877"/>
                  <a:pt x="9499" y="218877"/>
                  <a:pt x="237479" y="9516"/>
                </a:cubicBezTo>
                <a:cubicBezTo>
                  <a:pt x="243812" y="3172"/>
                  <a:pt x="251728" y="0"/>
                  <a:pt x="259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2714629">
            <a:off x="8643704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146"/>
          <p:cNvSpPr>
            <a:spLocks noChangeArrowheads="1"/>
          </p:cNvSpPr>
          <p:nvPr/>
        </p:nvSpPr>
        <p:spPr bwMode="auto">
          <a:xfrm>
            <a:off x="8998750" y="2712065"/>
            <a:ext cx="738161" cy="552999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219691 h 399845"/>
              <a:gd name="T10" fmla="*/ 179168 w 574972"/>
              <a:gd name="T11" fmla="*/ 399845 h 399845"/>
              <a:gd name="T12" fmla="*/ 185489 w 574972"/>
              <a:gd name="T13" fmla="*/ 291396 h 399845"/>
              <a:gd name="T14" fmla="*/ 226257 w 574972"/>
              <a:gd name="T15" fmla="*/ 259235 h 399845"/>
              <a:gd name="T16" fmla="*/ 263531 w 574972"/>
              <a:gd name="T17" fmla="*/ 225912 h 399845"/>
              <a:gd name="T18" fmla="*/ 297108 w 574972"/>
              <a:gd name="T19" fmla="*/ 209429 h 399845"/>
              <a:gd name="T20" fmla="*/ 309758 w 574972"/>
              <a:gd name="T21" fmla="*/ 223349 h 399845"/>
              <a:gd name="T22" fmla="*/ 342372 w 574972"/>
              <a:gd name="T23" fmla="*/ 256672 h 399845"/>
              <a:gd name="T24" fmla="*/ 370328 w 574972"/>
              <a:gd name="T25" fmla="*/ 264362 h 399845"/>
              <a:gd name="T26" fmla="*/ 388821 w 574972"/>
              <a:gd name="T27" fmla="*/ 248907 h 399845"/>
              <a:gd name="T28" fmla="*/ 297108 w 574972"/>
              <a:gd name="T29" fmla="*/ 399844 h 399845"/>
              <a:gd name="T30" fmla="*/ 506761 w 574972"/>
              <a:gd name="T31" fmla="*/ 139370 h 399845"/>
              <a:gd name="T32" fmla="*/ 415048 w 574972"/>
              <a:gd name="T33" fmla="*/ 399844 h 399845"/>
              <a:gd name="T34" fmla="*/ 418375 w 574972"/>
              <a:gd name="T35" fmla="*/ 219183 h 399845"/>
              <a:gd name="T36" fmla="*/ 458488 w 574972"/>
              <a:gd name="T37" fmla="*/ 184898 h 399845"/>
              <a:gd name="T38" fmla="*/ 506761 w 574972"/>
              <a:gd name="T39" fmla="*/ 139370 h 399845"/>
              <a:gd name="T40" fmla="*/ 533039 w 574972"/>
              <a:gd name="T41" fmla="*/ 0 h 399845"/>
              <a:gd name="T42" fmla="*/ 567983 w 574972"/>
              <a:gd name="T43" fmla="*/ 5127 h 399845"/>
              <a:gd name="T44" fmla="*/ 574972 w 574972"/>
              <a:gd name="T45" fmla="*/ 117913 h 399845"/>
              <a:gd name="T46" fmla="*/ 535369 w 574972"/>
              <a:gd name="T47" fmla="*/ 117913 h 399845"/>
              <a:gd name="T48" fmla="*/ 533039 w 574972"/>
              <a:gd name="T49" fmla="*/ 69209 h 399845"/>
              <a:gd name="T50" fmla="*/ 437526 w 574972"/>
              <a:gd name="T51" fmla="*/ 156362 h 399845"/>
              <a:gd name="T52" fmla="*/ 383945 w 574972"/>
              <a:gd name="T53" fmla="*/ 202502 h 399845"/>
              <a:gd name="T54" fmla="*/ 349001 w 574972"/>
              <a:gd name="T55" fmla="*/ 207629 h 399845"/>
              <a:gd name="T56" fmla="*/ 337353 w 574972"/>
              <a:gd name="T57" fmla="*/ 194812 h 399845"/>
              <a:gd name="T58" fmla="*/ 293091 w 574972"/>
              <a:gd name="T59" fmla="*/ 146109 h 399845"/>
              <a:gd name="T60" fmla="*/ 239510 w 574972"/>
              <a:gd name="T61" fmla="*/ 192249 h 399845"/>
              <a:gd name="T62" fmla="*/ 216214 w 574972"/>
              <a:gd name="T63" fmla="*/ 210192 h 399845"/>
              <a:gd name="T64" fmla="*/ 139337 w 574972"/>
              <a:gd name="T65" fmla="*/ 274275 h 399845"/>
              <a:gd name="T66" fmla="*/ 32175 w 574972"/>
              <a:gd name="T67" fmla="*/ 363992 h 399845"/>
              <a:gd name="T68" fmla="*/ 4220 w 574972"/>
              <a:gd name="T69" fmla="*/ 358865 h 399845"/>
              <a:gd name="T70" fmla="*/ 18197 w 574972"/>
              <a:gd name="T71" fmla="*/ 317851 h 399845"/>
              <a:gd name="T72" fmla="*/ 139337 w 574972"/>
              <a:gd name="T73" fmla="*/ 220445 h 399845"/>
              <a:gd name="T74" fmla="*/ 216214 w 574972"/>
              <a:gd name="T75" fmla="*/ 156362 h 399845"/>
              <a:gd name="T76" fmla="*/ 239510 w 574972"/>
              <a:gd name="T77" fmla="*/ 138419 h 399845"/>
              <a:gd name="T78" fmla="*/ 283772 w 574972"/>
              <a:gd name="T79" fmla="*/ 99969 h 399845"/>
              <a:gd name="T80" fmla="*/ 314057 w 574972"/>
              <a:gd name="T81" fmla="*/ 107659 h 399845"/>
              <a:gd name="T82" fmla="*/ 346671 w 574972"/>
              <a:gd name="T83" fmla="*/ 140982 h 399845"/>
              <a:gd name="T84" fmla="*/ 383945 w 574972"/>
              <a:gd name="T85" fmla="*/ 146109 h 399845"/>
              <a:gd name="T86" fmla="*/ 437526 w 574972"/>
              <a:gd name="T87" fmla="*/ 99969 h 399845"/>
              <a:gd name="T88" fmla="*/ 498095 w 574972"/>
              <a:gd name="T89" fmla="*/ 43576 h 399845"/>
              <a:gd name="T90" fmla="*/ 463151 w 574972"/>
              <a:gd name="T91" fmla="*/ 43576 h 399845"/>
              <a:gd name="T92" fmla="*/ 442185 w 574972"/>
              <a:gd name="T93" fmla="*/ 20506 h 399845"/>
              <a:gd name="T94" fmla="*/ 456163 w 574972"/>
              <a:gd name="T95" fmla="*/ 2563 h 399845"/>
              <a:gd name="T96" fmla="*/ 0 w 574972"/>
              <a:gd name="T97" fmla="*/ 0 h 399845"/>
              <a:gd name="T98" fmla="*/ 574972 w 574972"/>
              <a:gd name="T99" fmla="*/ 399845 h 399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3475697">
            <a:off x="3583425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986"/>
          <p:cNvSpPr/>
          <p:nvPr/>
        </p:nvSpPr>
        <p:spPr bwMode="auto">
          <a:xfrm>
            <a:off x="4007223" y="2704692"/>
            <a:ext cx="600656" cy="567744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2714629">
            <a:off x="7156924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627"/>
          <p:cNvSpPr>
            <a:spLocks noEditPoints="1"/>
          </p:cNvSpPr>
          <p:nvPr/>
        </p:nvSpPr>
        <p:spPr bwMode="auto">
          <a:xfrm>
            <a:off x="7628278" y="2674140"/>
            <a:ext cx="505545" cy="628849"/>
          </a:xfrm>
          <a:custGeom>
            <a:avLst/>
            <a:gdLst>
              <a:gd name="T0" fmla="*/ 7 w 123"/>
              <a:gd name="T1" fmla="*/ 0 h 153"/>
              <a:gd name="T2" fmla="*/ 116 w 123"/>
              <a:gd name="T3" fmla="*/ 0 h 153"/>
              <a:gd name="T4" fmla="*/ 123 w 123"/>
              <a:gd name="T5" fmla="*/ 0 h 153"/>
              <a:gd name="T6" fmla="*/ 123 w 123"/>
              <a:gd name="T7" fmla="*/ 4 h 153"/>
              <a:gd name="T8" fmla="*/ 123 w 123"/>
              <a:gd name="T9" fmla="*/ 146 h 153"/>
              <a:gd name="T10" fmla="*/ 123 w 123"/>
              <a:gd name="T11" fmla="*/ 153 h 153"/>
              <a:gd name="T12" fmla="*/ 116 w 123"/>
              <a:gd name="T13" fmla="*/ 153 h 153"/>
              <a:gd name="T14" fmla="*/ 38 w 123"/>
              <a:gd name="T15" fmla="*/ 153 h 153"/>
              <a:gd name="T16" fmla="*/ 38 w 123"/>
              <a:gd name="T17" fmla="*/ 153 h 153"/>
              <a:gd name="T18" fmla="*/ 36 w 123"/>
              <a:gd name="T19" fmla="*/ 153 h 153"/>
              <a:gd name="T20" fmla="*/ 3 w 123"/>
              <a:gd name="T21" fmla="*/ 127 h 153"/>
              <a:gd name="T22" fmla="*/ 0 w 123"/>
              <a:gd name="T23" fmla="*/ 127 h 153"/>
              <a:gd name="T24" fmla="*/ 0 w 123"/>
              <a:gd name="T25" fmla="*/ 123 h 153"/>
              <a:gd name="T26" fmla="*/ 0 w 123"/>
              <a:gd name="T27" fmla="*/ 4 h 153"/>
              <a:gd name="T28" fmla="*/ 0 w 123"/>
              <a:gd name="T29" fmla="*/ 0 h 153"/>
              <a:gd name="T30" fmla="*/ 7 w 123"/>
              <a:gd name="T31" fmla="*/ 0 h 153"/>
              <a:gd name="T32" fmla="*/ 7 w 123"/>
              <a:gd name="T33" fmla="*/ 0 h 153"/>
              <a:gd name="T34" fmla="*/ 12 w 123"/>
              <a:gd name="T35" fmla="*/ 115 h 153"/>
              <a:gd name="T36" fmla="*/ 33 w 123"/>
              <a:gd name="T37" fmla="*/ 108 h 153"/>
              <a:gd name="T38" fmla="*/ 36 w 123"/>
              <a:gd name="T39" fmla="*/ 108 h 153"/>
              <a:gd name="T40" fmla="*/ 36 w 123"/>
              <a:gd name="T41" fmla="*/ 111 h 153"/>
              <a:gd name="T42" fmla="*/ 45 w 123"/>
              <a:gd name="T43" fmla="*/ 141 h 153"/>
              <a:gd name="T44" fmla="*/ 112 w 123"/>
              <a:gd name="T45" fmla="*/ 141 h 153"/>
              <a:gd name="T46" fmla="*/ 112 w 123"/>
              <a:gd name="T47" fmla="*/ 11 h 153"/>
              <a:gd name="T48" fmla="*/ 12 w 123"/>
              <a:gd name="T49" fmla="*/ 11 h 153"/>
              <a:gd name="T50" fmla="*/ 12 w 123"/>
              <a:gd name="T51" fmla="*/ 115 h 153"/>
              <a:gd name="T52" fmla="*/ 12 w 123"/>
              <a:gd name="T53" fmla="*/ 115 h 153"/>
              <a:gd name="T54" fmla="*/ 38 w 123"/>
              <a:gd name="T55" fmla="*/ 139 h 153"/>
              <a:gd name="T56" fmla="*/ 31 w 123"/>
              <a:gd name="T57" fmla="*/ 115 h 153"/>
              <a:gd name="T58" fmla="*/ 15 w 123"/>
              <a:gd name="T59" fmla="*/ 123 h 153"/>
              <a:gd name="T60" fmla="*/ 38 w 123"/>
              <a:gd name="T61" fmla="*/ 139 h 153"/>
              <a:gd name="T62" fmla="*/ 38 w 123"/>
              <a:gd name="T63" fmla="*/ 139 h 153"/>
              <a:gd name="T64" fmla="*/ 29 w 123"/>
              <a:gd name="T65" fmla="*/ 82 h 153"/>
              <a:gd name="T66" fmla="*/ 29 w 123"/>
              <a:gd name="T67" fmla="*/ 87 h 153"/>
              <a:gd name="T68" fmla="*/ 95 w 123"/>
              <a:gd name="T69" fmla="*/ 87 h 153"/>
              <a:gd name="T70" fmla="*/ 95 w 123"/>
              <a:gd name="T71" fmla="*/ 82 h 153"/>
              <a:gd name="T72" fmla="*/ 29 w 123"/>
              <a:gd name="T73" fmla="*/ 82 h 153"/>
              <a:gd name="T74" fmla="*/ 29 w 123"/>
              <a:gd name="T75" fmla="*/ 82 h 153"/>
              <a:gd name="T76" fmla="*/ 29 w 123"/>
              <a:gd name="T77" fmla="*/ 66 h 153"/>
              <a:gd name="T78" fmla="*/ 29 w 123"/>
              <a:gd name="T79" fmla="*/ 71 h 153"/>
              <a:gd name="T80" fmla="*/ 95 w 123"/>
              <a:gd name="T81" fmla="*/ 71 h 153"/>
              <a:gd name="T82" fmla="*/ 95 w 123"/>
              <a:gd name="T83" fmla="*/ 66 h 153"/>
              <a:gd name="T84" fmla="*/ 29 w 123"/>
              <a:gd name="T85" fmla="*/ 66 h 153"/>
              <a:gd name="T86" fmla="*/ 29 w 123"/>
              <a:gd name="T87" fmla="*/ 66 h 153"/>
              <a:gd name="T88" fmla="*/ 29 w 123"/>
              <a:gd name="T89" fmla="*/ 49 h 153"/>
              <a:gd name="T90" fmla="*/ 29 w 123"/>
              <a:gd name="T91" fmla="*/ 54 h 153"/>
              <a:gd name="T92" fmla="*/ 95 w 123"/>
              <a:gd name="T93" fmla="*/ 54 h 153"/>
              <a:gd name="T94" fmla="*/ 95 w 123"/>
              <a:gd name="T95" fmla="*/ 49 h 153"/>
              <a:gd name="T96" fmla="*/ 29 w 123"/>
              <a:gd name="T97" fmla="*/ 49 h 153"/>
              <a:gd name="T98" fmla="*/ 29 w 123"/>
              <a:gd name="T99" fmla="*/ 49 h 153"/>
              <a:gd name="T100" fmla="*/ 29 w 123"/>
              <a:gd name="T101" fmla="*/ 33 h 153"/>
              <a:gd name="T102" fmla="*/ 29 w 123"/>
              <a:gd name="T103" fmla="*/ 37 h 153"/>
              <a:gd name="T104" fmla="*/ 95 w 123"/>
              <a:gd name="T105" fmla="*/ 37 h 153"/>
              <a:gd name="T106" fmla="*/ 95 w 123"/>
              <a:gd name="T107" fmla="*/ 33 h 153"/>
              <a:gd name="T108" fmla="*/ 29 w 123"/>
              <a:gd name="T109" fmla="*/ 3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" h="153">
                <a:moveTo>
                  <a:pt x="7" y="0"/>
                </a:moveTo>
                <a:lnTo>
                  <a:pt x="116" y="0"/>
                </a:lnTo>
                <a:lnTo>
                  <a:pt x="123" y="0"/>
                </a:lnTo>
                <a:lnTo>
                  <a:pt x="123" y="4"/>
                </a:lnTo>
                <a:lnTo>
                  <a:pt x="123" y="146"/>
                </a:lnTo>
                <a:lnTo>
                  <a:pt x="123" y="153"/>
                </a:lnTo>
                <a:lnTo>
                  <a:pt x="116" y="153"/>
                </a:lnTo>
                <a:lnTo>
                  <a:pt x="38" y="153"/>
                </a:lnTo>
                <a:lnTo>
                  <a:pt x="38" y="153"/>
                </a:lnTo>
                <a:lnTo>
                  <a:pt x="36" y="153"/>
                </a:lnTo>
                <a:lnTo>
                  <a:pt x="3" y="127"/>
                </a:lnTo>
                <a:lnTo>
                  <a:pt x="0" y="127"/>
                </a:lnTo>
                <a:lnTo>
                  <a:pt x="0" y="123"/>
                </a:lnTo>
                <a:lnTo>
                  <a:pt x="0" y="4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close/>
                <a:moveTo>
                  <a:pt x="12" y="115"/>
                </a:moveTo>
                <a:lnTo>
                  <a:pt x="33" y="108"/>
                </a:lnTo>
                <a:lnTo>
                  <a:pt x="36" y="108"/>
                </a:lnTo>
                <a:lnTo>
                  <a:pt x="36" y="111"/>
                </a:lnTo>
                <a:lnTo>
                  <a:pt x="45" y="141"/>
                </a:lnTo>
                <a:lnTo>
                  <a:pt x="112" y="141"/>
                </a:lnTo>
                <a:lnTo>
                  <a:pt x="112" y="11"/>
                </a:lnTo>
                <a:lnTo>
                  <a:pt x="12" y="11"/>
                </a:lnTo>
                <a:lnTo>
                  <a:pt x="12" y="115"/>
                </a:lnTo>
                <a:lnTo>
                  <a:pt x="12" y="115"/>
                </a:lnTo>
                <a:close/>
                <a:moveTo>
                  <a:pt x="38" y="139"/>
                </a:moveTo>
                <a:lnTo>
                  <a:pt x="31" y="115"/>
                </a:lnTo>
                <a:lnTo>
                  <a:pt x="15" y="123"/>
                </a:lnTo>
                <a:lnTo>
                  <a:pt x="38" y="139"/>
                </a:lnTo>
                <a:lnTo>
                  <a:pt x="38" y="139"/>
                </a:lnTo>
                <a:close/>
                <a:moveTo>
                  <a:pt x="29" y="82"/>
                </a:moveTo>
                <a:lnTo>
                  <a:pt x="29" y="87"/>
                </a:lnTo>
                <a:lnTo>
                  <a:pt x="95" y="87"/>
                </a:lnTo>
                <a:lnTo>
                  <a:pt x="95" y="82"/>
                </a:lnTo>
                <a:lnTo>
                  <a:pt x="29" y="82"/>
                </a:lnTo>
                <a:lnTo>
                  <a:pt x="29" y="82"/>
                </a:lnTo>
                <a:close/>
                <a:moveTo>
                  <a:pt x="29" y="66"/>
                </a:moveTo>
                <a:lnTo>
                  <a:pt x="29" y="71"/>
                </a:lnTo>
                <a:lnTo>
                  <a:pt x="95" y="71"/>
                </a:lnTo>
                <a:lnTo>
                  <a:pt x="95" y="66"/>
                </a:lnTo>
                <a:lnTo>
                  <a:pt x="29" y="66"/>
                </a:lnTo>
                <a:lnTo>
                  <a:pt x="29" y="66"/>
                </a:lnTo>
                <a:close/>
                <a:moveTo>
                  <a:pt x="29" y="49"/>
                </a:moveTo>
                <a:lnTo>
                  <a:pt x="29" y="54"/>
                </a:lnTo>
                <a:lnTo>
                  <a:pt x="95" y="54"/>
                </a:lnTo>
                <a:lnTo>
                  <a:pt x="95" y="49"/>
                </a:lnTo>
                <a:lnTo>
                  <a:pt x="29" y="49"/>
                </a:lnTo>
                <a:lnTo>
                  <a:pt x="29" y="49"/>
                </a:lnTo>
                <a:close/>
                <a:moveTo>
                  <a:pt x="29" y="33"/>
                </a:moveTo>
                <a:lnTo>
                  <a:pt x="29" y="37"/>
                </a:lnTo>
                <a:lnTo>
                  <a:pt x="95" y="37"/>
                </a:lnTo>
                <a:lnTo>
                  <a:pt x="95" y="33"/>
                </a:lnTo>
                <a:lnTo>
                  <a:pt x="29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3475697">
            <a:off x="2103596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33"/>
          <p:cNvSpPr>
            <a:spLocks noChangeArrowheads="1"/>
          </p:cNvSpPr>
          <p:nvPr/>
        </p:nvSpPr>
        <p:spPr bwMode="auto">
          <a:xfrm>
            <a:off x="2499807" y="2780306"/>
            <a:ext cx="587364" cy="480572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beve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1436" y="436910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3" name="Text Placeholder 1"/>
          <p:cNvSpPr txBox="1"/>
          <p:nvPr/>
        </p:nvSpPr>
        <p:spPr>
          <a:xfrm>
            <a:off x="2011436" y="4707656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06491" y="436910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5" name="Text Placeholder 1"/>
          <p:cNvSpPr txBox="1"/>
          <p:nvPr/>
        </p:nvSpPr>
        <p:spPr>
          <a:xfrm>
            <a:off x="3506491" y="4707656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13948" y="437334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7" name="Text Placeholder 1"/>
          <p:cNvSpPr txBox="1"/>
          <p:nvPr/>
        </p:nvSpPr>
        <p:spPr>
          <a:xfrm>
            <a:off x="5313948" y="4711903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74579" y="438370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9" name="Text Placeholder 1"/>
          <p:cNvSpPr txBox="1"/>
          <p:nvPr/>
        </p:nvSpPr>
        <p:spPr>
          <a:xfrm>
            <a:off x="7074579" y="4722261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90293" y="434576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8590293" y="4684319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33" name="文本框 32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1443357" y="2084292"/>
            <a:ext cx="531284" cy="531284"/>
          </a:xfrm>
          <a:prstGeom prst="ellipse">
            <a:avLst/>
          </a:prstGeom>
          <a:solidFill>
            <a:srgbClr val="944A2D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1"/>
          <p:cNvSpPr txBox="1"/>
          <p:nvPr/>
        </p:nvSpPr>
        <p:spPr>
          <a:xfrm>
            <a:off x="2176305" y="228222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2080021" y="208429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443357" y="3061192"/>
            <a:ext cx="531284" cy="531284"/>
          </a:xfrm>
          <a:prstGeom prst="ellipse">
            <a:avLst/>
          </a:prstGeom>
          <a:solidFill>
            <a:srgbClr val="944A2D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"/>
          <p:cNvSpPr txBox="1"/>
          <p:nvPr/>
        </p:nvSpPr>
        <p:spPr>
          <a:xfrm>
            <a:off x="2176305" y="325912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2080021" y="306119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443357" y="3988872"/>
            <a:ext cx="531284" cy="531284"/>
          </a:xfrm>
          <a:prstGeom prst="ellipse">
            <a:avLst/>
          </a:prstGeom>
          <a:solidFill>
            <a:srgbClr val="944A2D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1"/>
          <p:cNvSpPr txBox="1"/>
          <p:nvPr/>
        </p:nvSpPr>
        <p:spPr>
          <a:xfrm>
            <a:off x="2176305" y="418680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2080021" y="398887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443357" y="4918513"/>
            <a:ext cx="531284" cy="531284"/>
          </a:xfrm>
          <a:prstGeom prst="ellipse">
            <a:avLst/>
          </a:prstGeom>
          <a:solidFill>
            <a:srgbClr val="944A2D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1"/>
          <p:cNvSpPr txBox="1"/>
          <p:nvPr/>
        </p:nvSpPr>
        <p:spPr>
          <a:xfrm>
            <a:off x="2176305" y="5116447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2080021" y="491851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4727359">
            <a:off x="8690174" y="2697088"/>
            <a:ext cx="2583567" cy="2583568"/>
          </a:xfrm>
          <a:prstGeom prst="arc">
            <a:avLst>
              <a:gd name="adj1" fmla="val 6817764"/>
              <a:gd name="adj2" fmla="val 0"/>
            </a:avLst>
          </a:prstGeom>
          <a:ln w="57150">
            <a:solidFill>
              <a:srgbClr val="40404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4755400">
            <a:off x="6120444" y="2495463"/>
            <a:ext cx="2583567" cy="2583568"/>
          </a:xfrm>
          <a:prstGeom prst="arc">
            <a:avLst>
              <a:gd name="adj1" fmla="val 6817764"/>
              <a:gd name="adj2" fmla="val 0"/>
            </a:avLst>
          </a:prstGeom>
          <a:ln w="57150">
            <a:solidFill>
              <a:srgbClr val="40404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43920" y="1718614"/>
            <a:ext cx="1138588" cy="1138588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7098917" y="2052680"/>
            <a:ext cx="626618" cy="474412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032145" y="4760781"/>
            <a:ext cx="1138588" cy="1138588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9360280" y="5088916"/>
            <a:ext cx="480341" cy="480341"/>
          </a:xfrm>
          <a:custGeom>
            <a:avLst/>
            <a:gdLst>
              <a:gd name="T0" fmla="*/ 2147483647 w 2073"/>
              <a:gd name="T1" fmla="*/ 2147483647 h 2073"/>
              <a:gd name="T2" fmla="*/ 2147483647 w 2073"/>
              <a:gd name="T3" fmla="*/ 2147483647 h 2073"/>
              <a:gd name="T4" fmla="*/ 2147483647 w 2073"/>
              <a:gd name="T5" fmla="*/ 1230957982 h 2073"/>
              <a:gd name="T6" fmla="*/ 2147483647 w 2073"/>
              <a:gd name="T7" fmla="*/ 644480831 h 2073"/>
              <a:gd name="T8" fmla="*/ 2147483647 w 2073"/>
              <a:gd name="T9" fmla="*/ 644480831 h 2073"/>
              <a:gd name="T10" fmla="*/ 2147483647 w 2073"/>
              <a:gd name="T11" fmla="*/ 1810994228 h 2073"/>
              <a:gd name="T12" fmla="*/ 2147483647 w 2073"/>
              <a:gd name="T13" fmla="*/ 2147483647 h 2073"/>
              <a:gd name="T14" fmla="*/ 2147483647 w 2073"/>
              <a:gd name="T15" fmla="*/ 2147483647 h 2073"/>
              <a:gd name="T16" fmla="*/ 2147483647 w 2073"/>
              <a:gd name="T17" fmla="*/ 2147483647 h 2073"/>
              <a:gd name="T18" fmla="*/ 2147483647 w 2073"/>
              <a:gd name="T19" fmla="*/ 2147483647 h 2073"/>
              <a:gd name="T20" fmla="*/ 2147483647 w 2073"/>
              <a:gd name="T21" fmla="*/ 2147483647 h 2073"/>
              <a:gd name="T22" fmla="*/ 2147483647 w 2073"/>
              <a:gd name="T23" fmla="*/ 2147483647 h 2073"/>
              <a:gd name="T24" fmla="*/ 2147483647 w 2073"/>
              <a:gd name="T25" fmla="*/ 2147483647 h 2073"/>
              <a:gd name="T26" fmla="*/ 1630542283 w 2073"/>
              <a:gd name="T27" fmla="*/ 2147483647 h 2073"/>
              <a:gd name="T28" fmla="*/ 1630542283 w 2073"/>
              <a:gd name="T29" fmla="*/ 2147483647 h 2073"/>
              <a:gd name="T30" fmla="*/ 2147483647 w 2073"/>
              <a:gd name="T31" fmla="*/ 2147483647 h 2073"/>
              <a:gd name="T32" fmla="*/ 2147483647 w 2073"/>
              <a:gd name="T33" fmla="*/ 2147483647 h 2073"/>
              <a:gd name="T34" fmla="*/ 2147483647 w 2073"/>
              <a:gd name="T35" fmla="*/ 1810994228 h 2073"/>
              <a:gd name="T36" fmla="*/ 1630542283 w 2073"/>
              <a:gd name="T37" fmla="*/ 2147483647 h 2073"/>
              <a:gd name="T38" fmla="*/ 2147483647 w 2073"/>
              <a:gd name="T39" fmla="*/ 2147483647 h 2073"/>
              <a:gd name="T40" fmla="*/ 2147483647 w 2073"/>
              <a:gd name="T41" fmla="*/ 2147483647 h 2073"/>
              <a:gd name="T42" fmla="*/ 2147483647 w 2073"/>
              <a:gd name="T43" fmla="*/ 2147483647 h 2073"/>
              <a:gd name="T44" fmla="*/ 2147483647 w 2073"/>
              <a:gd name="T45" fmla="*/ 2147483647 h 2073"/>
              <a:gd name="T46" fmla="*/ 2147483647 w 2073"/>
              <a:gd name="T47" fmla="*/ 2147483647 h 2073"/>
              <a:gd name="T48" fmla="*/ 2147483647 w 2073"/>
              <a:gd name="T49" fmla="*/ 2147483647 h 2073"/>
              <a:gd name="T50" fmla="*/ 2147483647 w 2073"/>
              <a:gd name="T51" fmla="*/ 2147483647 h 2073"/>
              <a:gd name="T52" fmla="*/ 2147483647 w 2073"/>
              <a:gd name="T53" fmla="*/ 2147483647 h 2073"/>
              <a:gd name="T54" fmla="*/ 2147483647 w 2073"/>
              <a:gd name="T55" fmla="*/ 2147483647 h 2073"/>
              <a:gd name="T56" fmla="*/ 2147483647 w 2073"/>
              <a:gd name="T57" fmla="*/ 2147483647 h 2073"/>
              <a:gd name="T58" fmla="*/ 1733633037 w 2073"/>
              <a:gd name="T59" fmla="*/ 2147483647 h 2073"/>
              <a:gd name="T60" fmla="*/ 1752990548 w 2073"/>
              <a:gd name="T61" fmla="*/ 2147483647 h 2073"/>
              <a:gd name="T62" fmla="*/ 1050506222 w 2073"/>
              <a:gd name="T63" fmla="*/ 2147483647 h 2073"/>
              <a:gd name="T64" fmla="*/ 1005384536 w 2073"/>
              <a:gd name="T65" fmla="*/ 2147483647 h 2073"/>
              <a:gd name="T66" fmla="*/ 0 w 2073"/>
              <a:gd name="T67" fmla="*/ 2147483647 h 2073"/>
              <a:gd name="T68" fmla="*/ 2147483647 w 2073"/>
              <a:gd name="T69" fmla="*/ 2147483647 h 2073"/>
              <a:gd name="T70" fmla="*/ 2147483647 w 2073"/>
              <a:gd name="T71" fmla="*/ 2147483647 h 20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73" h="2073">
                <a:moveTo>
                  <a:pt x="1973" y="643"/>
                </a:moveTo>
                <a:cubicBezTo>
                  <a:pt x="1883" y="734"/>
                  <a:pt x="1883" y="734"/>
                  <a:pt x="1883" y="734"/>
                </a:cubicBezTo>
                <a:cubicBezTo>
                  <a:pt x="1339" y="191"/>
                  <a:pt x="1339" y="191"/>
                  <a:pt x="1339" y="191"/>
                </a:cubicBezTo>
                <a:cubicBezTo>
                  <a:pt x="1430" y="100"/>
                  <a:pt x="1430" y="100"/>
                  <a:pt x="1430" y="100"/>
                </a:cubicBezTo>
                <a:cubicBezTo>
                  <a:pt x="1530" y="0"/>
                  <a:pt x="1692" y="0"/>
                  <a:pt x="1792" y="100"/>
                </a:cubicBezTo>
                <a:cubicBezTo>
                  <a:pt x="1973" y="281"/>
                  <a:pt x="1973" y="281"/>
                  <a:pt x="1973" y="281"/>
                </a:cubicBezTo>
                <a:cubicBezTo>
                  <a:pt x="2073" y="381"/>
                  <a:pt x="2073" y="543"/>
                  <a:pt x="1973" y="643"/>
                </a:cubicBezTo>
                <a:close/>
                <a:moveTo>
                  <a:pt x="706" y="1729"/>
                </a:moveTo>
                <a:cubicBezTo>
                  <a:pt x="681" y="1754"/>
                  <a:pt x="681" y="1795"/>
                  <a:pt x="706" y="1820"/>
                </a:cubicBezTo>
                <a:cubicBezTo>
                  <a:pt x="731" y="1845"/>
                  <a:pt x="771" y="1845"/>
                  <a:pt x="796" y="1820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01" y="734"/>
                  <a:pt x="1701" y="734"/>
                  <a:pt x="1701" y="734"/>
                </a:cubicBezTo>
                <a:lnTo>
                  <a:pt x="706" y="1729"/>
                </a:lnTo>
                <a:close/>
                <a:moveTo>
                  <a:pt x="253" y="1277"/>
                </a:moveTo>
                <a:cubicBezTo>
                  <a:pt x="228" y="1302"/>
                  <a:pt x="228" y="1342"/>
                  <a:pt x="253" y="1367"/>
                </a:cubicBezTo>
                <a:cubicBezTo>
                  <a:pt x="278" y="1392"/>
                  <a:pt x="319" y="1392"/>
                  <a:pt x="344" y="1367"/>
                </a:cubicBezTo>
                <a:cubicBezTo>
                  <a:pt x="1339" y="372"/>
                  <a:pt x="1339" y="372"/>
                  <a:pt x="1339" y="372"/>
                </a:cubicBezTo>
                <a:cubicBezTo>
                  <a:pt x="1249" y="281"/>
                  <a:pt x="1249" y="281"/>
                  <a:pt x="1249" y="281"/>
                </a:cubicBezTo>
                <a:lnTo>
                  <a:pt x="253" y="1277"/>
                </a:lnTo>
                <a:close/>
                <a:moveTo>
                  <a:pt x="1430" y="462"/>
                </a:moveTo>
                <a:cubicBezTo>
                  <a:pt x="434" y="1458"/>
                  <a:pt x="434" y="1458"/>
                  <a:pt x="434" y="1458"/>
                </a:cubicBezTo>
                <a:cubicBezTo>
                  <a:pt x="384" y="1507"/>
                  <a:pt x="384" y="1589"/>
                  <a:pt x="434" y="1639"/>
                </a:cubicBezTo>
                <a:cubicBezTo>
                  <a:pt x="484" y="1689"/>
                  <a:pt x="565" y="1689"/>
                  <a:pt x="615" y="1638"/>
                </a:cubicBezTo>
                <a:cubicBezTo>
                  <a:pt x="1611" y="643"/>
                  <a:pt x="1611" y="643"/>
                  <a:pt x="1611" y="643"/>
                </a:cubicBezTo>
                <a:lnTo>
                  <a:pt x="1430" y="462"/>
                </a:lnTo>
                <a:close/>
                <a:moveTo>
                  <a:pt x="615" y="1910"/>
                </a:moveTo>
                <a:cubicBezTo>
                  <a:pt x="584" y="1879"/>
                  <a:pt x="570" y="1840"/>
                  <a:pt x="564" y="1800"/>
                </a:cubicBezTo>
                <a:cubicBezTo>
                  <a:pt x="551" y="1802"/>
                  <a:pt x="538" y="1804"/>
                  <a:pt x="525" y="1804"/>
                </a:cubicBezTo>
                <a:cubicBezTo>
                  <a:pt x="456" y="1804"/>
                  <a:pt x="392" y="1777"/>
                  <a:pt x="344" y="1729"/>
                </a:cubicBezTo>
                <a:cubicBezTo>
                  <a:pt x="295" y="1681"/>
                  <a:pt x="269" y="1617"/>
                  <a:pt x="269" y="1548"/>
                </a:cubicBezTo>
                <a:cubicBezTo>
                  <a:pt x="269" y="1536"/>
                  <a:pt x="271" y="1524"/>
                  <a:pt x="272" y="1511"/>
                </a:cubicBezTo>
                <a:cubicBezTo>
                  <a:pt x="231" y="1506"/>
                  <a:pt x="193" y="1488"/>
                  <a:pt x="163" y="1458"/>
                </a:cubicBezTo>
                <a:cubicBezTo>
                  <a:pt x="160" y="1455"/>
                  <a:pt x="159" y="1451"/>
                  <a:pt x="156" y="1448"/>
                </a:cubicBezTo>
                <a:cubicBezTo>
                  <a:pt x="0" y="2073"/>
                  <a:pt x="0" y="2073"/>
                  <a:pt x="0" y="2073"/>
                </a:cubicBezTo>
                <a:cubicBezTo>
                  <a:pt x="624" y="1917"/>
                  <a:pt x="624" y="1917"/>
                  <a:pt x="624" y="1917"/>
                </a:cubicBezTo>
                <a:cubicBezTo>
                  <a:pt x="621" y="1914"/>
                  <a:pt x="618" y="1912"/>
                  <a:pt x="615" y="1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759425" y="3437353"/>
            <a:ext cx="1460689" cy="31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Text Placeholder 1"/>
          <p:cNvSpPr txBox="1"/>
          <p:nvPr/>
        </p:nvSpPr>
        <p:spPr>
          <a:xfrm>
            <a:off x="6803503" y="3753522"/>
            <a:ext cx="1372535" cy="50147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73706" y="3437353"/>
            <a:ext cx="1460689" cy="31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3" name="Text Placeholder 1"/>
          <p:cNvSpPr txBox="1"/>
          <p:nvPr/>
        </p:nvSpPr>
        <p:spPr>
          <a:xfrm>
            <a:off x="9317783" y="3753522"/>
            <a:ext cx="1372535" cy="50147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25" name="文本框 24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9"/>
          <p:cNvSpPr/>
          <p:nvPr/>
        </p:nvSpPr>
        <p:spPr bwMode="auto">
          <a:xfrm>
            <a:off x="3854821" y="4932373"/>
            <a:ext cx="2272245" cy="1720160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20"/>
          <p:cNvSpPr/>
          <p:nvPr/>
        </p:nvSpPr>
        <p:spPr bwMode="auto">
          <a:xfrm>
            <a:off x="5988601" y="4987402"/>
            <a:ext cx="1652703" cy="64972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21"/>
          <p:cNvSpPr/>
          <p:nvPr/>
        </p:nvSpPr>
        <p:spPr bwMode="auto">
          <a:xfrm>
            <a:off x="6203399" y="2811019"/>
            <a:ext cx="1508913" cy="615992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2"/>
          <p:cNvSpPr/>
          <p:nvPr/>
        </p:nvSpPr>
        <p:spPr bwMode="auto">
          <a:xfrm>
            <a:off x="5120533" y="3565476"/>
            <a:ext cx="655046" cy="1514239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3"/>
          <p:cNvSpPr/>
          <p:nvPr/>
        </p:nvSpPr>
        <p:spPr bwMode="auto">
          <a:xfrm>
            <a:off x="6501631" y="4085607"/>
            <a:ext cx="1835547" cy="1468083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reeform 24"/>
          <p:cNvSpPr/>
          <p:nvPr/>
        </p:nvSpPr>
        <p:spPr bwMode="auto">
          <a:xfrm>
            <a:off x="4538271" y="2312192"/>
            <a:ext cx="1588796" cy="615992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25"/>
          <p:cNvSpPr/>
          <p:nvPr/>
        </p:nvSpPr>
        <p:spPr bwMode="auto">
          <a:xfrm>
            <a:off x="4396256" y="3900987"/>
            <a:ext cx="1244409" cy="633743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26"/>
          <p:cNvSpPr/>
          <p:nvPr/>
        </p:nvSpPr>
        <p:spPr bwMode="auto">
          <a:xfrm>
            <a:off x="5640664" y="2958361"/>
            <a:ext cx="633743" cy="1244410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Freeform 27"/>
          <p:cNvSpPr/>
          <p:nvPr/>
        </p:nvSpPr>
        <p:spPr bwMode="auto">
          <a:xfrm>
            <a:off x="6052509" y="1767207"/>
            <a:ext cx="637294" cy="1244410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675767" y="4889769"/>
            <a:ext cx="379890" cy="379890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txBody>
          <a:bodyPr lIns="121881" tIns="60941" rIns="121881" bIns="60941" anchor="ctr"/>
          <a:lstStyle/>
          <a:p>
            <a:pPr algn="ctr" defTabSz="121856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kern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4315184" y="3618941"/>
            <a:ext cx="379890" cy="379890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txBody>
          <a:bodyPr lIns="121881" tIns="60941" rIns="121881" bIns="60941" anchor="ctr"/>
          <a:lstStyle/>
          <a:p>
            <a:pPr algn="ctr" defTabSz="121856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kern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136342" y="4012826"/>
            <a:ext cx="379890" cy="379890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txBody>
          <a:bodyPr lIns="121881" tIns="60941" rIns="121881" bIns="60941" anchor="ctr"/>
          <a:lstStyle/>
          <a:p>
            <a:pPr algn="ctr" defTabSz="121856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kern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428867" y="2557499"/>
            <a:ext cx="379890" cy="379890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txBody>
          <a:bodyPr lIns="121881" tIns="60941" rIns="121881" bIns="60941" anchor="ctr"/>
          <a:lstStyle/>
          <a:p>
            <a:pPr algn="ctr" defTabSz="121856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kern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4439106" y="2017897"/>
            <a:ext cx="379890" cy="379890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txBody>
          <a:bodyPr lIns="121881" tIns="60941" rIns="121881" bIns="60941" anchor="ctr"/>
          <a:lstStyle/>
          <a:p>
            <a:pPr algn="ctr" defTabSz="121856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kern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6482366" y="1665055"/>
            <a:ext cx="379890" cy="379890"/>
          </a:xfrm>
          <a:prstGeom prst="ellipse">
            <a:avLst/>
          </a:prstGeom>
          <a:solidFill>
            <a:srgbClr val="944A2D"/>
          </a:solidFill>
          <a:ln>
            <a:noFill/>
          </a:ln>
        </p:spPr>
        <p:txBody>
          <a:bodyPr lIns="121881" tIns="60941" rIns="121881" bIns="60941" anchor="ctr"/>
          <a:lstStyle/>
          <a:p>
            <a:pPr algn="ctr" defTabSz="121856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kern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1"/>
          <p:cNvSpPr txBox="1"/>
          <p:nvPr/>
        </p:nvSpPr>
        <p:spPr>
          <a:xfrm>
            <a:off x="6958541" y="1758117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6862256" y="156018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Rectangle 71"/>
          <p:cNvSpPr/>
          <p:nvPr/>
        </p:nvSpPr>
        <p:spPr>
          <a:xfrm>
            <a:off x="1772690" y="2238801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2"/>
          <p:cNvSpPr txBox="1"/>
          <p:nvPr/>
        </p:nvSpPr>
        <p:spPr>
          <a:xfrm>
            <a:off x="2208370" y="1957547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71"/>
          <p:cNvSpPr/>
          <p:nvPr/>
        </p:nvSpPr>
        <p:spPr>
          <a:xfrm>
            <a:off x="1707936" y="3788149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2"/>
          <p:cNvSpPr txBox="1"/>
          <p:nvPr/>
        </p:nvSpPr>
        <p:spPr>
          <a:xfrm>
            <a:off x="2143616" y="3506895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71"/>
          <p:cNvSpPr/>
          <p:nvPr/>
        </p:nvSpPr>
        <p:spPr>
          <a:xfrm>
            <a:off x="1048628" y="5133624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2"/>
          <p:cNvSpPr txBox="1"/>
          <p:nvPr/>
        </p:nvSpPr>
        <p:spPr>
          <a:xfrm>
            <a:off x="1484308" y="4852370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"/>
          <p:cNvSpPr txBox="1"/>
          <p:nvPr/>
        </p:nvSpPr>
        <p:spPr>
          <a:xfrm>
            <a:off x="7884929" y="2697543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7788644" y="2499609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 Placeholder 1"/>
          <p:cNvSpPr txBox="1"/>
          <p:nvPr/>
        </p:nvSpPr>
        <p:spPr>
          <a:xfrm>
            <a:off x="8612517" y="414835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8516232" y="395041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37" name="文本框 36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_1"/>
          <p:cNvSpPr/>
          <p:nvPr>
            <p:custDataLst>
              <p:tags r:id="rId1"/>
            </p:custDataLst>
          </p:nvPr>
        </p:nvSpPr>
        <p:spPr bwMode="auto">
          <a:xfrm>
            <a:off x="4588175" y="2396266"/>
            <a:ext cx="3492500" cy="3913056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3990" y="4114094"/>
            <a:ext cx="948267" cy="916038"/>
          </a:xfrm>
          <a:prstGeom prst="ellipse">
            <a:avLst/>
          </a:prstGeom>
          <a:solidFill>
            <a:srgbClr val="944A2D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TW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4342" y="2875705"/>
            <a:ext cx="950383" cy="91399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TW" altLang="en-US" sz="296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MH_Other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1957" y="2196329"/>
            <a:ext cx="950384" cy="913998"/>
          </a:xfrm>
          <a:prstGeom prst="ellipse">
            <a:avLst/>
          </a:prstGeom>
          <a:solidFill>
            <a:srgbClr val="944A2D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TW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MH_Other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58175" y="1635279"/>
            <a:ext cx="950383" cy="916039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TW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8556" y="2392186"/>
            <a:ext cx="950384" cy="916038"/>
          </a:xfrm>
          <a:prstGeom prst="ellipse">
            <a:avLst/>
          </a:prstGeom>
          <a:solidFill>
            <a:srgbClr val="944A2D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TW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MH_Other_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04423" y="3187853"/>
            <a:ext cx="950384" cy="91399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TW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MH_Other_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58940" y="4352793"/>
            <a:ext cx="948267" cy="913998"/>
          </a:xfrm>
          <a:prstGeom prst="ellipse">
            <a:avLst/>
          </a:prstGeom>
          <a:solidFill>
            <a:srgbClr val="944A2D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TW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MH_Other_9"/>
          <p:cNvSpPr/>
          <p:nvPr>
            <p:custDataLst>
              <p:tags r:id="rId9"/>
            </p:custDataLst>
          </p:nvPr>
        </p:nvSpPr>
        <p:spPr bwMode="auto">
          <a:xfrm>
            <a:off x="3881209" y="4324232"/>
            <a:ext cx="611716" cy="495763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MH_Other_10"/>
          <p:cNvSpPr/>
          <p:nvPr>
            <p:custDataLst>
              <p:tags r:id="rId10"/>
            </p:custDataLst>
          </p:nvPr>
        </p:nvSpPr>
        <p:spPr bwMode="auto">
          <a:xfrm>
            <a:off x="5083475" y="2445230"/>
            <a:ext cx="385233" cy="416197"/>
          </a:xfrm>
          <a:custGeom>
            <a:avLst/>
            <a:gdLst>
              <a:gd name="T0" fmla="*/ 248428 w 2033587"/>
              <a:gd name="T1" fmla="*/ 944529 h 2276475"/>
              <a:gd name="T2" fmla="*/ 1175716 w 2033587"/>
              <a:gd name="T3" fmla="*/ 709393 h 2276475"/>
              <a:gd name="T4" fmla="*/ 1178374 w 2033587"/>
              <a:gd name="T5" fmla="*/ 591162 h 2276475"/>
              <a:gd name="T6" fmla="*/ 1585424 w 2033587"/>
              <a:gd name="T7" fmla="*/ 232745 h 2276475"/>
              <a:gd name="T8" fmla="*/ 1623685 w 2033587"/>
              <a:gd name="T9" fmla="*/ 244701 h 2276475"/>
              <a:gd name="T10" fmla="*/ 1656631 w 2033587"/>
              <a:gd name="T11" fmla="*/ 266753 h 2276475"/>
              <a:gd name="T12" fmla="*/ 1682138 w 2033587"/>
              <a:gd name="T13" fmla="*/ 297308 h 2276475"/>
              <a:gd name="T14" fmla="*/ 1697549 w 2033587"/>
              <a:gd name="T15" fmla="*/ 334505 h 2276475"/>
              <a:gd name="T16" fmla="*/ 1701800 w 2033587"/>
              <a:gd name="T17" fmla="*/ 1767638 h 2276475"/>
              <a:gd name="T18" fmla="*/ 1695689 w 2033587"/>
              <a:gd name="T19" fmla="*/ 1808289 h 2276475"/>
              <a:gd name="T20" fmla="*/ 1678419 w 2033587"/>
              <a:gd name="T21" fmla="*/ 1844423 h 2276475"/>
              <a:gd name="T22" fmla="*/ 1651849 w 2033587"/>
              <a:gd name="T23" fmla="*/ 1873649 h 2276475"/>
              <a:gd name="T24" fmla="*/ 1617839 w 2033587"/>
              <a:gd name="T25" fmla="*/ 1894372 h 2276475"/>
              <a:gd name="T26" fmla="*/ 1578251 w 2033587"/>
              <a:gd name="T27" fmla="*/ 1904469 h 2276475"/>
              <a:gd name="T28" fmla="*/ 381012 w 2033587"/>
              <a:gd name="T29" fmla="*/ 1903672 h 2276475"/>
              <a:gd name="T30" fmla="*/ 342220 w 2033587"/>
              <a:gd name="T31" fmla="*/ 1891715 h 2276475"/>
              <a:gd name="T32" fmla="*/ 309539 w 2033587"/>
              <a:gd name="T33" fmla="*/ 1869397 h 2276475"/>
              <a:gd name="T34" fmla="*/ 284298 w 2033587"/>
              <a:gd name="T35" fmla="*/ 1838844 h 2276475"/>
              <a:gd name="T36" fmla="*/ 268621 w 2033587"/>
              <a:gd name="T37" fmla="*/ 1801912 h 2276475"/>
              <a:gd name="T38" fmla="*/ 382075 w 2033587"/>
              <a:gd name="T39" fmla="*/ 1767638 h 2276475"/>
              <a:gd name="T40" fmla="*/ 385528 w 2033587"/>
              <a:gd name="T41" fmla="*/ 1778531 h 2276475"/>
              <a:gd name="T42" fmla="*/ 398017 w 2033587"/>
              <a:gd name="T43" fmla="*/ 1786768 h 2276475"/>
              <a:gd name="T44" fmla="*/ 1570013 w 2033587"/>
              <a:gd name="T45" fmla="*/ 1786502 h 2276475"/>
              <a:gd name="T46" fmla="*/ 1581704 w 2033587"/>
              <a:gd name="T47" fmla="*/ 1776937 h 2276475"/>
              <a:gd name="T48" fmla="*/ 1583830 w 2033587"/>
              <a:gd name="T49" fmla="*/ 368513 h 2276475"/>
              <a:gd name="T50" fmla="*/ 1580376 w 2033587"/>
              <a:gd name="T51" fmla="*/ 357619 h 2276475"/>
              <a:gd name="T52" fmla="*/ 1568419 w 2033587"/>
              <a:gd name="T53" fmla="*/ 349383 h 2276475"/>
              <a:gd name="T54" fmla="*/ 492697 w 2033587"/>
              <a:gd name="T55" fmla="*/ 362402 h 2276475"/>
              <a:gd name="T56" fmla="*/ 484724 w 2033587"/>
              <a:gd name="T57" fmla="*/ 402787 h 2276475"/>
              <a:gd name="T58" fmla="*/ 465590 w 2033587"/>
              <a:gd name="T59" fmla="*/ 437592 h 2276475"/>
              <a:gd name="T60" fmla="*/ 437421 w 2033587"/>
              <a:gd name="T61" fmla="*/ 465490 h 2276475"/>
              <a:gd name="T62" fmla="*/ 402608 w 2033587"/>
              <a:gd name="T63" fmla="*/ 484619 h 2276475"/>
              <a:gd name="T64" fmla="*/ 362480 w 2033587"/>
              <a:gd name="T65" fmla="*/ 492856 h 2276475"/>
              <a:gd name="T66" fmla="*/ 118789 w 2033587"/>
              <a:gd name="T67" fmla="*/ 1542067 h 2276475"/>
              <a:gd name="T68" fmla="*/ 128090 w 2033587"/>
              <a:gd name="T69" fmla="*/ 1553757 h 2276475"/>
              <a:gd name="T70" fmla="*/ 1299773 w 2033587"/>
              <a:gd name="T71" fmla="*/ 1556149 h 2276475"/>
              <a:gd name="T72" fmla="*/ 1310934 w 2033587"/>
              <a:gd name="T73" fmla="*/ 1552695 h 2276475"/>
              <a:gd name="T74" fmla="*/ 1319438 w 2033587"/>
              <a:gd name="T75" fmla="*/ 1540208 h 2276475"/>
              <a:gd name="T76" fmla="*/ 1318907 w 2033587"/>
              <a:gd name="T77" fmla="*/ 131782 h 2276475"/>
              <a:gd name="T78" fmla="*/ 1309340 w 2033587"/>
              <a:gd name="T79" fmla="*/ 120357 h 2276475"/>
              <a:gd name="T80" fmla="*/ 492963 w 2033587"/>
              <a:gd name="T81" fmla="*/ 117967 h 2276475"/>
              <a:gd name="T82" fmla="*/ 1327676 w 2033587"/>
              <a:gd name="T83" fmla="*/ 2922 h 2276475"/>
              <a:gd name="T84" fmla="*/ 1365413 w 2033587"/>
              <a:gd name="T85" fmla="*/ 16738 h 2276475"/>
              <a:gd name="T86" fmla="*/ 1397303 w 2033587"/>
              <a:gd name="T87" fmla="*/ 40385 h 2276475"/>
              <a:gd name="T88" fmla="*/ 1420954 w 2033587"/>
              <a:gd name="T89" fmla="*/ 72268 h 2276475"/>
              <a:gd name="T90" fmla="*/ 1434773 w 2033587"/>
              <a:gd name="T91" fmla="*/ 109996 h 2276475"/>
              <a:gd name="T92" fmla="*/ 1437430 w 2033587"/>
              <a:gd name="T93" fmla="*/ 1543396 h 2276475"/>
              <a:gd name="T94" fmla="*/ 1429192 w 2033587"/>
              <a:gd name="T95" fmla="*/ 1583515 h 2276475"/>
              <a:gd name="T96" fmla="*/ 1410324 w 2033587"/>
              <a:gd name="T97" fmla="*/ 1618586 h 2276475"/>
              <a:gd name="T98" fmla="*/ 1382155 w 2033587"/>
              <a:gd name="T99" fmla="*/ 1646749 h 2276475"/>
              <a:gd name="T100" fmla="*/ 1347076 w 2033587"/>
              <a:gd name="T101" fmla="*/ 1665613 h 2276475"/>
              <a:gd name="T102" fmla="*/ 1307214 w 2033587"/>
              <a:gd name="T103" fmla="*/ 1673849 h 2276475"/>
              <a:gd name="T104" fmla="*/ 109754 w 2033587"/>
              <a:gd name="T105" fmla="*/ 1671192 h 2276475"/>
              <a:gd name="T106" fmla="*/ 72017 w 2033587"/>
              <a:gd name="T107" fmla="*/ 1657377 h 2276475"/>
              <a:gd name="T108" fmla="*/ 40394 w 2033587"/>
              <a:gd name="T109" fmla="*/ 1633731 h 2276475"/>
              <a:gd name="T110" fmla="*/ 16476 w 2033587"/>
              <a:gd name="T111" fmla="*/ 1601848 h 2276475"/>
              <a:gd name="T112" fmla="*/ 2657 w 2033587"/>
              <a:gd name="T113" fmla="*/ 1564120 h 2276475"/>
              <a:gd name="T114" fmla="*/ 40951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MH_Other_11"/>
          <p:cNvSpPr/>
          <p:nvPr>
            <p:custDataLst>
              <p:tags r:id="rId11"/>
            </p:custDataLst>
          </p:nvPr>
        </p:nvSpPr>
        <p:spPr bwMode="auto">
          <a:xfrm>
            <a:off x="7030808" y="2602323"/>
            <a:ext cx="552449" cy="45291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MH_Other_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64258" y="4601694"/>
            <a:ext cx="537633" cy="416197"/>
          </a:xfrm>
          <a:custGeom>
            <a:avLst/>
            <a:gdLst>
              <a:gd name="T0" fmla="*/ 552105 w 2874963"/>
              <a:gd name="T1" fmla="*/ 1256550 h 2311400"/>
              <a:gd name="T2" fmla="*/ 814407 w 2874963"/>
              <a:gd name="T3" fmla="*/ 1166381 h 2311400"/>
              <a:gd name="T4" fmla="*/ 861857 w 2874963"/>
              <a:gd name="T5" fmla="*/ 1221938 h 2311400"/>
              <a:gd name="T6" fmla="*/ 529108 w 2874963"/>
              <a:gd name="T7" fmla="*/ 1452571 h 2311400"/>
              <a:gd name="T8" fmla="*/ 122756 w 2874963"/>
              <a:gd name="T9" fmla="*/ 1358877 h 2311400"/>
              <a:gd name="T10" fmla="*/ 175912 w 2874963"/>
              <a:gd name="T11" fmla="*/ 1192357 h 2311400"/>
              <a:gd name="T12" fmla="*/ 277118 w 2874963"/>
              <a:gd name="T13" fmla="*/ 1128994 h 2311400"/>
              <a:gd name="T14" fmla="*/ 305052 w 2874963"/>
              <a:gd name="T15" fmla="*/ 1242809 h 2311400"/>
              <a:gd name="T16" fmla="*/ 994050 w 2874963"/>
              <a:gd name="T17" fmla="*/ 853464 h 2311400"/>
              <a:gd name="T18" fmla="*/ 644668 w 2874963"/>
              <a:gd name="T19" fmla="*/ 666225 h 2311400"/>
              <a:gd name="T20" fmla="*/ 675774 w 2874963"/>
              <a:gd name="T21" fmla="*/ 776137 h 2311400"/>
              <a:gd name="T22" fmla="*/ 719353 w 2874963"/>
              <a:gd name="T23" fmla="*/ 821032 h 2311400"/>
              <a:gd name="T24" fmla="*/ 694258 w 2874963"/>
              <a:gd name="T25" fmla="*/ 885897 h 2311400"/>
              <a:gd name="T26" fmla="*/ 639408 w 2874963"/>
              <a:gd name="T27" fmla="*/ 997010 h 2311400"/>
              <a:gd name="T28" fmla="*/ 561868 w 2874963"/>
              <a:gd name="T29" fmla="*/ 1068783 h 2311400"/>
              <a:gd name="T30" fmla="*/ 506117 w 2874963"/>
              <a:gd name="T31" fmla="*/ 1079143 h 2311400"/>
              <a:gd name="T32" fmla="*/ 449013 w 2874963"/>
              <a:gd name="T33" fmla="*/ 1059924 h 2311400"/>
              <a:gd name="T34" fmla="*/ 372374 w 2874963"/>
              <a:gd name="T35" fmla="*/ 966830 h 2311400"/>
              <a:gd name="T36" fmla="*/ 317074 w 2874963"/>
              <a:gd name="T37" fmla="*/ 867429 h 2311400"/>
              <a:gd name="T38" fmla="*/ 315722 w 2874963"/>
              <a:gd name="T39" fmla="*/ 807819 h 2311400"/>
              <a:gd name="T40" fmla="*/ 360804 w 2874963"/>
              <a:gd name="T41" fmla="*/ 726436 h 2311400"/>
              <a:gd name="T42" fmla="*/ 420311 w 2874963"/>
              <a:gd name="T43" fmla="*/ 688148 h 2311400"/>
              <a:gd name="T44" fmla="*/ 541281 w 2874963"/>
              <a:gd name="T45" fmla="*/ 679889 h 2311400"/>
              <a:gd name="T46" fmla="*/ 615816 w 2874963"/>
              <a:gd name="T47" fmla="*/ 642201 h 2311400"/>
              <a:gd name="T48" fmla="*/ 607328 w 2874963"/>
              <a:gd name="T49" fmla="*/ 550770 h 2311400"/>
              <a:gd name="T50" fmla="*/ 652075 w 2874963"/>
              <a:gd name="T51" fmla="*/ 576010 h 2311400"/>
              <a:gd name="T52" fmla="*/ 690816 w 2874963"/>
              <a:gd name="T53" fmla="*/ 613419 h 2311400"/>
              <a:gd name="T54" fmla="*/ 708834 w 2874963"/>
              <a:gd name="T55" fmla="*/ 715281 h 2311400"/>
              <a:gd name="T56" fmla="*/ 684809 w 2874963"/>
              <a:gd name="T57" fmla="*/ 784841 h 2311400"/>
              <a:gd name="T58" fmla="*/ 653727 w 2874963"/>
              <a:gd name="T59" fmla="*/ 664651 h 2311400"/>
              <a:gd name="T60" fmla="*/ 590811 w 2874963"/>
              <a:gd name="T61" fmla="*/ 648726 h 2311400"/>
              <a:gd name="T62" fmla="*/ 495911 w 2874963"/>
              <a:gd name="T63" fmla="*/ 681177 h 2311400"/>
              <a:gd name="T64" fmla="*/ 382693 w 2874963"/>
              <a:gd name="T65" fmla="*/ 672613 h 2311400"/>
              <a:gd name="T66" fmla="*/ 342000 w 2874963"/>
              <a:gd name="T67" fmla="*/ 784841 h 2311400"/>
              <a:gd name="T68" fmla="*/ 316624 w 2874963"/>
              <a:gd name="T69" fmla="*/ 733159 h 2311400"/>
              <a:gd name="T70" fmla="*/ 334342 w 2874963"/>
              <a:gd name="T71" fmla="*/ 634002 h 2311400"/>
              <a:gd name="T72" fmla="*/ 392753 w 2874963"/>
              <a:gd name="T73" fmla="*/ 561737 h 2311400"/>
              <a:gd name="T74" fmla="*/ 513330 w 2874963"/>
              <a:gd name="T75" fmla="*/ 530788 h 2311400"/>
              <a:gd name="T76" fmla="*/ 816493 w 2874963"/>
              <a:gd name="T77" fmla="*/ 367350 h 2311400"/>
              <a:gd name="T78" fmla="*/ 816493 w 2874963"/>
              <a:gd name="T79" fmla="*/ 418842 h 2311400"/>
              <a:gd name="T80" fmla="*/ 1079641 w 2874963"/>
              <a:gd name="T81" fmla="*/ 426048 h 2311400"/>
              <a:gd name="T82" fmla="*/ 1093467 w 2874963"/>
              <a:gd name="T83" fmla="*/ 377108 h 2311400"/>
              <a:gd name="T84" fmla="*/ 1049584 w 2874963"/>
              <a:gd name="T85" fmla="*/ 364048 h 2311400"/>
              <a:gd name="T86" fmla="*/ 1023434 w 2874963"/>
              <a:gd name="T87" fmla="*/ 392871 h 2311400"/>
              <a:gd name="T88" fmla="*/ 856619 w 2874963"/>
              <a:gd name="T89" fmla="*/ 372605 h 2311400"/>
              <a:gd name="T90" fmla="*/ 927854 w 2874963"/>
              <a:gd name="T91" fmla="*/ 64403 h 2311400"/>
              <a:gd name="T92" fmla="*/ 904258 w 2874963"/>
              <a:gd name="T93" fmla="*/ 91875 h 2311400"/>
              <a:gd name="T94" fmla="*/ 905010 w 2874963"/>
              <a:gd name="T95" fmla="*/ 129406 h 2311400"/>
              <a:gd name="T96" fmla="*/ 930108 w 2874963"/>
              <a:gd name="T97" fmla="*/ 155677 h 2311400"/>
              <a:gd name="T98" fmla="*/ 967829 w 2874963"/>
              <a:gd name="T99" fmla="*/ 158379 h 2311400"/>
              <a:gd name="T100" fmla="*/ 996233 w 2874963"/>
              <a:gd name="T101" fmla="*/ 136162 h 2311400"/>
              <a:gd name="T102" fmla="*/ 1002845 w 2874963"/>
              <a:gd name="T103" fmla="*/ 99081 h 2311400"/>
              <a:gd name="T104" fmla="*/ 983158 w 2874963"/>
              <a:gd name="T105" fmla="*/ 68306 h 2311400"/>
              <a:gd name="T106" fmla="*/ 881566 w 2874963"/>
              <a:gd name="T107" fmla="*/ 0 h 2311400"/>
              <a:gd name="T108" fmla="*/ 1048381 w 2874963"/>
              <a:gd name="T109" fmla="*/ 20417 h 2311400"/>
              <a:gd name="T110" fmla="*/ 1859163 w 2874963"/>
              <a:gd name="T111" fmla="*/ 308953 h 2311400"/>
              <a:gd name="T112" fmla="*/ 1899590 w 2874963"/>
              <a:gd name="T113" fmla="*/ 355791 h 2311400"/>
              <a:gd name="T114" fmla="*/ 2705 w 2874963"/>
              <a:gd name="T115" fmla="*/ 364048 h 2311400"/>
              <a:gd name="T116" fmla="*/ 38623 w 2874963"/>
              <a:gd name="T117" fmla="*/ 313456 h 2311400"/>
              <a:gd name="T118" fmla="*/ 855416 w 2874963"/>
              <a:gd name="T119" fmla="*/ 26121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7784941" y="236880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104"/>
          <p:cNvSpPr txBox="1"/>
          <p:nvPr/>
        </p:nvSpPr>
        <p:spPr>
          <a:xfrm>
            <a:off x="7860409" y="2708080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8784358" y="4432057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104"/>
          <p:cNvSpPr txBox="1"/>
          <p:nvPr/>
        </p:nvSpPr>
        <p:spPr>
          <a:xfrm>
            <a:off x="8859826" y="4771331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2418290" y="2079813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91"/>
          <p:cNvSpPr txBox="1"/>
          <p:nvPr/>
        </p:nvSpPr>
        <p:spPr>
          <a:xfrm>
            <a:off x="2601973" y="2413581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392432" y="4154595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91"/>
          <p:cNvSpPr txBox="1"/>
          <p:nvPr/>
        </p:nvSpPr>
        <p:spPr>
          <a:xfrm>
            <a:off x="1576115" y="4488363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29" name="文本框 28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3464" y="3825317"/>
            <a:ext cx="3648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3464" y="3105834"/>
            <a:ext cx="264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36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210" y="4667885"/>
            <a:ext cx="4059555" cy="36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教学课件</a:t>
            </a:r>
            <a:r>
              <a:rPr lang="en-US" altLang="zh-CN" sz="17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7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主题班会</a:t>
            </a:r>
            <a:r>
              <a:rPr lang="en-US" altLang="zh-CN" sz="17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7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创意设计</a:t>
            </a:r>
            <a:r>
              <a:rPr lang="en-US" altLang="zh-CN" sz="17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7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工作汇报</a:t>
            </a:r>
            <a:endParaRPr lang="zh-CN" altLang="en-US" sz="17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6616" y="4594758"/>
            <a:ext cx="3456432" cy="0"/>
          </a:xfrm>
          <a:prstGeom prst="line">
            <a:avLst/>
          </a:prstGeom>
          <a:ln w="12700">
            <a:solidFill>
              <a:srgbClr val="944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83210" y="5364480"/>
            <a:ext cx="5437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sz="2000" b="1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9368" y="2990352"/>
            <a:ext cx="634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49150" y="2097485"/>
            <a:ext cx="23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54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9775" y="4399970"/>
            <a:ext cx="522211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72099" y="3821349"/>
            <a:ext cx="545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36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7466531" y="3555876"/>
            <a:ext cx="677333" cy="677333"/>
          </a:xfrm>
          <a:prstGeom prst="ellipse">
            <a:avLst/>
          </a:prstGeom>
          <a:solidFill>
            <a:srgbClr val="944A2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47066" y="3555876"/>
            <a:ext cx="677333" cy="677333"/>
          </a:xfrm>
          <a:prstGeom prst="ellipse">
            <a:avLst/>
          </a:prstGeom>
          <a:solidFill>
            <a:srgbClr val="944A2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49775" y="2355418"/>
            <a:ext cx="677333" cy="677333"/>
          </a:xfrm>
          <a:prstGeom prst="ellipse">
            <a:avLst/>
          </a:prstGeom>
          <a:solidFill>
            <a:srgbClr val="944A2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964893" y="2355418"/>
            <a:ext cx="677333" cy="677333"/>
          </a:xfrm>
          <a:prstGeom prst="ellipse">
            <a:avLst/>
          </a:prstGeom>
          <a:solidFill>
            <a:srgbClr val="944A2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49775" y="4758338"/>
            <a:ext cx="677333" cy="677333"/>
          </a:xfrm>
          <a:prstGeom prst="ellipse">
            <a:avLst/>
          </a:prstGeom>
          <a:solidFill>
            <a:srgbClr val="944A2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964893" y="4758338"/>
            <a:ext cx="677333" cy="677333"/>
          </a:xfrm>
          <a:prstGeom prst="ellipse">
            <a:avLst/>
          </a:prstGeom>
          <a:solidFill>
            <a:srgbClr val="944A2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cxnSp>
        <p:nvCxnSpPr>
          <p:cNvPr id="81" name="Straight Connector 80"/>
          <p:cNvCxnSpPr>
            <a:endCxn id="67" idx="5"/>
          </p:cNvCxnSpPr>
          <p:nvPr/>
        </p:nvCxnSpPr>
        <p:spPr>
          <a:xfrm flipH="1" flipV="1">
            <a:off x="5127914" y="2933558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9" idx="3"/>
          </p:cNvCxnSpPr>
          <p:nvPr/>
        </p:nvCxnSpPr>
        <p:spPr>
          <a:xfrm flipV="1">
            <a:off x="6856627" y="2933558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1" idx="6"/>
            <a:endCxn id="42" idx="11"/>
          </p:cNvCxnSpPr>
          <p:nvPr/>
        </p:nvCxnSpPr>
        <p:spPr>
          <a:xfrm flipV="1">
            <a:off x="4724400" y="3892603"/>
            <a:ext cx="282332" cy="1938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0" idx="2"/>
          </p:cNvCxnSpPr>
          <p:nvPr/>
        </p:nvCxnSpPr>
        <p:spPr>
          <a:xfrm flipH="1">
            <a:off x="7174320" y="3894542"/>
            <a:ext cx="292212" cy="100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2" idx="7"/>
          </p:cNvCxnSpPr>
          <p:nvPr/>
        </p:nvCxnSpPr>
        <p:spPr>
          <a:xfrm flipV="1">
            <a:off x="5127914" y="4662520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3" idx="1"/>
          </p:cNvCxnSpPr>
          <p:nvPr/>
        </p:nvCxnSpPr>
        <p:spPr>
          <a:xfrm flipH="1" flipV="1">
            <a:off x="6856627" y="4662520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Freeform 71"/>
          <p:cNvSpPr>
            <a:spLocks noEditPoints="1"/>
          </p:cNvSpPr>
          <p:nvPr/>
        </p:nvSpPr>
        <p:spPr bwMode="auto">
          <a:xfrm>
            <a:off x="7139721" y="4940655"/>
            <a:ext cx="312699" cy="312697"/>
          </a:xfrm>
          <a:custGeom>
            <a:avLst/>
            <a:gdLst/>
            <a:ahLst/>
            <a:cxnLst>
              <a:cxn ang="0">
                <a:pos x="228" y="58"/>
              </a:cxn>
              <a:cxn ang="0">
                <a:pos x="224" y="16"/>
              </a:cxn>
              <a:cxn ang="0">
                <a:pos x="214" y="2"/>
              </a:cxn>
              <a:cxn ang="0">
                <a:pos x="48" y="0"/>
              </a:cxn>
              <a:cxn ang="0">
                <a:pos x="34" y="10"/>
              </a:cxn>
              <a:cxn ang="0">
                <a:pos x="32" y="54"/>
              </a:cxn>
              <a:cxn ang="0">
                <a:pos x="4" y="90"/>
              </a:cxn>
              <a:cxn ang="0">
                <a:pos x="0" y="112"/>
              </a:cxn>
              <a:cxn ang="0">
                <a:pos x="8" y="128"/>
              </a:cxn>
              <a:cxn ang="0">
                <a:pos x="24" y="240"/>
              </a:cxn>
              <a:cxn ang="0">
                <a:pos x="28" y="252"/>
              </a:cxn>
              <a:cxn ang="0">
                <a:pos x="216" y="256"/>
              </a:cxn>
              <a:cxn ang="0">
                <a:pos x="228" y="252"/>
              </a:cxn>
              <a:cxn ang="0">
                <a:pos x="232" y="136"/>
              </a:cxn>
              <a:cxn ang="0">
                <a:pos x="248" y="128"/>
              </a:cxn>
              <a:cxn ang="0">
                <a:pos x="256" y="104"/>
              </a:cxn>
              <a:cxn ang="0">
                <a:pos x="252" y="90"/>
              </a:cxn>
              <a:cxn ang="0">
                <a:pos x="48" y="48"/>
              </a:cxn>
              <a:cxn ang="0">
                <a:pos x="82" y="120"/>
              </a:cxn>
              <a:cxn ang="0">
                <a:pos x="98" y="64"/>
              </a:cxn>
              <a:cxn ang="0">
                <a:pos x="124" y="64"/>
              </a:cxn>
              <a:cxn ang="0">
                <a:pos x="106" y="64"/>
              </a:cxn>
              <a:cxn ang="0">
                <a:pos x="166" y="120"/>
              </a:cxn>
              <a:cxn ang="0">
                <a:pos x="158" y="64"/>
              </a:cxn>
              <a:cxn ang="0">
                <a:pos x="174" y="120"/>
              </a:cxn>
              <a:cxn ang="0">
                <a:pos x="16" y="104"/>
              </a:cxn>
              <a:cxn ang="0">
                <a:pos x="42" y="68"/>
              </a:cxn>
              <a:cxn ang="0">
                <a:pos x="48" y="64"/>
              </a:cxn>
              <a:cxn ang="0">
                <a:pos x="24" y="120"/>
              </a:cxn>
              <a:cxn ang="0">
                <a:pos x="18" y="118"/>
              </a:cxn>
              <a:cxn ang="0">
                <a:pos x="160" y="240"/>
              </a:cxn>
              <a:cxn ang="0">
                <a:pos x="160" y="160"/>
              </a:cxn>
              <a:cxn ang="0">
                <a:pos x="168" y="240"/>
              </a:cxn>
              <a:cxn ang="0">
                <a:pos x="168" y="156"/>
              </a:cxn>
              <a:cxn ang="0">
                <a:pos x="160" y="152"/>
              </a:cxn>
              <a:cxn ang="0">
                <a:pos x="96" y="152"/>
              </a:cxn>
              <a:cxn ang="0">
                <a:pos x="92" y="160"/>
              </a:cxn>
              <a:cxn ang="0">
                <a:pos x="40" y="136"/>
              </a:cxn>
              <a:cxn ang="0">
                <a:pos x="240" y="112"/>
              </a:cxn>
              <a:cxn ang="0">
                <a:pos x="238" y="118"/>
              </a:cxn>
              <a:cxn ang="0">
                <a:pos x="218" y="120"/>
              </a:cxn>
              <a:cxn ang="0">
                <a:pos x="208" y="64"/>
              </a:cxn>
              <a:cxn ang="0">
                <a:pos x="238" y="100"/>
              </a:cxn>
              <a:cxn ang="0">
                <a:pos x="240" y="112"/>
              </a:cxn>
            </a:cxnLst>
            <a:rect l="0" t="0" r="r" b="b"/>
            <a:pathLst>
              <a:path w="256" h="256">
                <a:moveTo>
                  <a:pt x="252" y="90"/>
                </a:moveTo>
                <a:lnTo>
                  <a:pt x="228" y="58"/>
                </a:lnTo>
                <a:lnTo>
                  <a:pt x="228" y="58"/>
                </a:lnTo>
                <a:lnTo>
                  <a:pt x="224" y="54"/>
                </a:lnTo>
                <a:lnTo>
                  <a:pt x="224" y="16"/>
                </a:lnTo>
                <a:lnTo>
                  <a:pt x="224" y="16"/>
                </a:lnTo>
                <a:lnTo>
                  <a:pt x="222" y="10"/>
                </a:lnTo>
                <a:lnTo>
                  <a:pt x="220" y="4"/>
                </a:lnTo>
                <a:lnTo>
                  <a:pt x="214" y="2"/>
                </a:lnTo>
                <a:lnTo>
                  <a:pt x="208" y="0"/>
                </a:lnTo>
                <a:lnTo>
                  <a:pt x="48" y="0"/>
                </a:lnTo>
                <a:lnTo>
                  <a:pt x="48" y="0"/>
                </a:lnTo>
                <a:lnTo>
                  <a:pt x="42" y="2"/>
                </a:lnTo>
                <a:lnTo>
                  <a:pt x="36" y="4"/>
                </a:lnTo>
                <a:lnTo>
                  <a:pt x="34" y="10"/>
                </a:lnTo>
                <a:lnTo>
                  <a:pt x="32" y="16"/>
                </a:lnTo>
                <a:lnTo>
                  <a:pt x="32" y="54"/>
                </a:lnTo>
                <a:lnTo>
                  <a:pt x="32" y="54"/>
                </a:lnTo>
                <a:lnTo>
                  <a:pt x="28" y="58"/>
                </a:lnTo>
                <a:lnTo>
                  <a:pt x="4" y="90"/>
                </a:lnTo>
                <a:lnTo>
                  <a:pt x="4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2" y="122"/>
                </a:lnTo>
                <a:lnTo>
                  <a:pt x="8" y="128"/>
                </a:lnTo>
                <a:lnTo>
                  <a:pt x="14" y="134"/>
                </a:lnTo>
                <a:lnTo>
                  <a:pt x="24" y="136"/>
                </a:lnTo>
                <a:lnTo>
                  <a:pt x="24" y="240"/>
                </a:lnTo>
                <a:lnTo>
                  <a:pt x="24" y="240"/>
                </a:lnTo>
                <a:lnTo>
                  <a:pt x="26" y="246"/>
                </a:lnTo>
                <a:lnTo>
                  <a:pt x="28" y="252"/>
                </a:lnTo>
                <a:lnTo>
                  <a:pt x="34" y="254"/>
                </a:lnTo>
                <a:lnTo>
                  <a:pt x="40" y="256"/>
                </a:lnTo>
                <a:lnTo>
                  <a:pt x="216" y="256"/>
                </a:lnTo>
                <a:lnTo>
                  <a:pt x="216" y="256"/>
                </a:lnTo>
                <a:lnTo>
                  <a:pt x="222" y="254"/>
                </a:lnTo>
                <a:lnTo>
                  <a:pt x="228" y="252"/>
                </a:lnTo>
                <a:lnTo>
                  <a:pt x="230" y="246"/>
                </a:lnTo>
                <a:lnTo>
                  <a:pt x="232" y="240"/>
                </a:lnTo>
                <a:lnTo>
                  <a:pt x="232" y="136"/>
                </a:lnTo>
                <a:lnTo>
                  <a:pt x="232" y="136"/>
                </a:lnTo>
                <a:lnTo>
                  <a:pt x="242" y="134"/>
                </a:lnTo>
                <a:lnTo>
                  <a:pt x="248" y="128"/>
                </a:lnTo>
                <a:lnTo>
                  <a:pt x="254" y="122"/>
                </a:lnTo>
                <a:lnTo>
                  <a:pt x="256" y="112"/>
                </a:lnTo>
                <a:lnTo>
                  <a:pt x="256" y="104"/>
                </a:lnTo>
                <a:lnTo>
                  <a:pt x="256" y="104"/>
                </a:lnTo>
                <a:lnTo>
                  <a:pt x="254" y="96"/>
                </a:lnTo>
                <a:lnTo>
                  <a:pt x="252" y="90"/>
                </a:lnTo>
                <a:close/>
                <a:moveTo>
                  <a:pt x="208" y="16"/>
                </a:moveTo>
                <a:lnTo>
                  <a:pt x="208" y="48"/>
                </a:lnTo>
                <a:lnTo>
                  <a:pt x="48" y="48"/>
                </a:lnTo>
                <a:lnTo>
                  <a:pt x="48" y="16"/>
                </a:lnTo>
                <a:lnTo>
                  <a:pt x="208" y="16"/>
                </a:lnTo>
                <a:close/>
                <a:moveTo>
                  <a:pt x="82" y="120"/>
                </a:moveTo>
                <a:lnTo>
                  <a:pt x="48" y="120"/>
                </a:lnTo>
                <a:lnTo>
                  <a:pt x="80" y="64"/>
                </a:lnTo>
                <a:lnTo>
                  <a:pt x="98" y="64"/>
                </a:lnTo>
                <a:lnTo>
                  <a:pt x="82" y="120"/>
                </a:lnTo>
                <a:close/>
                <a:moveTo>
                  <a:pt x="106" y="64"/>
                </a:moveTo>
                <a:lnTo>
                  <a:pt x="124" y="64"/>
                </a:lnTo>
                <a:lnTo>
                  <a:pt x="124" y="120"/>
                </a:lnTo>
                <a:lnTo>
                  <a:pt x="90" y="120"/>
                </a:lnTo>
                <a:lnTo>
                  <a:pt x="106" y="64"/>
                </a:lnTo>
                <a:close/>
                <a:moveTo>
                  <a:pt x="132" y="64"/>
                </a:moveTo>
                <a:lnTo>
                  <a:pt x="150" y="64"/>
                </a:lnTo>
                <a:lnTo>
                  <a:pt x="166" y="120"/>
                </a:lnTo>
                <a:lnTo>
                  <a:pt x="132" y="120"/>
                </a:lnTo>
                <a:lnTo>
                  <a:pt x="132" y="64"/>
                </a:lnTo>
                <a:close/>
                <a:moveTo>
                  <a:pt x="158" y="64"/>
                </a:moveTo>
                <a:lnTo>
                  <a:pt x="176" y="64"/>
                </a:lnTo>
                <a:lnTo>
                  <a:pt x="208" y="120"/>
                </a:lnTo>
                <a:lnTo>
                  <a:pt x="174" y="120"/>
                </a:lnTo>
                <a:lnTo>
                  <a:pt x="158" y="64"/>
                </a:lnTo>
                <a:close/>
                <a:moveTo>
                  <a:pt x="16" y="112"/>
                </a:moveTo>
                <a:lnTo>
                  <a:pt x="16" y="104"/>
                </a:lnTo>
                <a:lnTo>
                  <a:pt x="16" y="104"/>
                </a:lnTo>
                <a:lnTo>
                  <a:pt x="18" y="100"/>
                </a:lnTo>
                <a:lnTo>
                  <a:pt x="42" y="68"/>
                </a:lnTo>
                <a:lnTo>
                  <a:pt x="42" y="68"/>
                </a:lnTo>
                <a:lnTo>
                  <a:pt x="44" y="64"/>
                </a:lnTo>
                <a:lnTo>
                  <a:pt x="48" y="64"/>
                </a:lnTo>
                <a:lnTo>
                  <a:pt x="70" y="64"/>
                </a:lnTo>
                <a:lnTo>
                  <a:pt x="38" y="120"/>
                </a:lnTo>
                <a:lnTo>
                  <a:pt x="24" y="120"/>
                </a:lnTo>
                <a:lnTo>
                  <a:pt x="24" y="120"/>
                </a:lnTo>
                <a:lnTo>
                  <a:pt x="20" y="120"/>
                </a:lnTo>
                <a:lnTo>
                  <a:pt x="18" y="118"/>
                </a:lnTo>
                <a:lnTo>
                  <a:pt x="16" y="116"/>
                </a:lnTo>
                <a:lnTo>
                  <a:pt x="16" y="112"/>
                </a:lnTo>
                <a:close/>
                <a:moveTo>
                  <a:pt x="160" y="240"/>
                </a:moveTo>
                <a:lnTo>
                  <a:pt x="100" y="240"/>
                </a:lnTo>
                <a:lnTo>
                  <a:pt x="100" y="160"/>
                </a:lnTo>
                <a:lnTo>
                  <a:pt x="160" y="160"/>
                </a:lnTo>
                <a:lnTo>
                  <a:pt x="160" y="240"/>
                </a:lnTo>
                <a:close/>
                <a:moveTo>
                  <a:pt x="216" y="240"/>
                </a:moveTo>
                <a:lnTo>
                  <a:pt x="168" y="240"/>
                </a:lnTo>
                <a:lnTo>
                  <a:pt x="168" y="160"/>
                </a:lnTo>
                <a:lnTo>
                  <a:pt x="168" y="160"/>
                </a:lnTo>
                <a:lnTo>
                  <a:pt x="168" y="156"/>
                </a:lnTo>
                <a:lnTo>
                  <a:pt x="166" y="154"/>
                </a:lnTo>
                <a:lnTo>
                  <a:pt x="164" y="152"/>
                </a:lnTo>
                <a:lnTo>
                  <a:pt x="160" y="152"/>
                </a:lnTo>
                <a:lnTo>
                  <a:pt x="100" y="152"/>
                </a:lnTo>
                <a:lnTo>
                  <a:pt x="100" y="152"/>
                </a:lnTo>
                <a:lnTo>
                  <a:pt x="96" y="152"/>
                </a:lnTo>
                <a:lnTo>
                  <a:pt x="94" y="154"/>
                </a:lnTo>
                <a:lnTo>
                  <a:pt x="92" y="156"/>
                </a:lnTo>
                <a:lnTo>
                  <a:pt x="92" y="160"/>
                </a:lnTo>
                <a:lnTo>
                  <a:pt x="92" y="240"/>
                </a:lnTo>
                <a:lnTo>
                  <a:pt x="40" y="240"/>
                </a:lnTo>
                <a:lnTo>
                  <a:pt x="40" y="136"/>
                </a:lnTo>
                <a:lnTo>
                  <a:pt x="216" y="136"/>
                </a:lnTo>
                <a:lnTo>
                  <a:pt x="216" y="240"/>
                </a:lnTo>
                <a:close/>
                <a:moveTo>
                  <a:pt x="240" y="112"/>
                </a:moveTo>
                <a:lnTo>
                  <a:pt x="240" y="112"/>
                </a:lnTo>
                <a:lnTo>
                  <a:pt x="240" y="116"/>
                </a:lnTo>
                <a:lnTo>
                  <a:pt x="238" y="118"/>
                </a:lnTo>
                <a:lnTo>
                  <a:pt x="236" y="120"/>
                </a:lnTo>
                <a:lnTo>
                  <a:pt x="232" y="120"/>
                </a:lnTo>
                <a:lnTo>
                  <a:pt x="218" y="120"/>
                </a:lnTo>
                <a:lnTo>
                  <a:pt x="186" y="64"/>
                </a:lnTo>
                <a:lnTo>
                  <a:pt x="208" y="64"/>
                </a:lnTo>
                <a:lnTo>
                  <a:pt x="208" y="64"/>
                </a:lnTo>
                <a:lnTo>
                  <a:pt x="212" y="64"/>
                </a:lnTo>
                <a:lnTo>
                  <a:pt x="214" y="68"/>
                </a:lnTo>
                <a:lnTo>
                  <a:pt x="238" y="100"/>
                </a:lnTo>
                <a:lnTo>
                  <a:pt x="238" y="100"/>
                </a:lnTo>
                <a:lnTo>
                  <a:pt x="240" y="104"/>
                </a:lnTo>
                <a:lnTo>
                  <a:pt x="240" y="1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sp>
        <p:nvSpPr>
          <p:cNvPr id="250" name="Freeform 5"/>
          <p:cNvSpPr>
            <a:spLocks noEditPoints="1"/>
          </p:cNvSpPr>
          <p:nvPr/>
        </p:nvSpPr>
        <p:spPr bwMode="auto">
          <a:xfrm>
            <a:off x="7152096" y="2542623"/>
            <a:ext cx="302926" cy="302923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36" y="36"/>
              </a:cxn>
              <a:cxn ang="0">
                <a:pos x="2" y="100"/>
              </a:cxn>
              <a:cxn ang="0">
                <a:pos x="0" y="136"/>
              </a:cxn>
              <a:cxn ang="0">
                <a:pos x="22" y="194"/>
              </a:cxn>
              <a:cxn ang="0">
                <a:pos x="88" y="242"/>
              </a:cxn>
              <a:cxn ang="0">
                <a:pos x="124" y="248"/>
              </a:cxn>
              <a:cxn ang="0">
                <a:pos x="172" y="238"/>
              </a:cxn>
              <a:cxn ang="0">
                <a:pos x="238" y="172"/>
              </a:cxn>
              <a:cxn ang="0">
                <a:pos x="248" y="124"/>
              </a:cxn>
              <a:cxn ang="0">
                <a:pos x="242" y="88"/>
              </a:cxn>
              <a:cxn ang="0">
                <a:pos x="194" y="22"/>
              </a:cxn>
              <a:cxn ang="0">
                <a:pos x="136" y="0"/>
              </a:cxn>
              <a:cxn ang="0">
                <a:pos x="184" y="120"/>
              </a:cxn>
              <a:cxn ang="0">
                <a:pos x="190" y="62"/>
              </a:cxn>
              <a:cxn ang="0">
                <a:pos x="224" y="84"/>
              </a:cxn>
              <a:cxn ang="0">
                <a:pos x="120" y="232"/>
              </a:cxn>
              <a:cxn ang="0">
                <a:pos x="86" y="190"/>
              </a:cxn>
              <a:cxn ang="0">
                <a:pos x="120" y="232"/>
              </a:cxn>
              <a:cxn ang="0">
                <a:pos x="140" y="26"/>
              </a:cxn>
              <a:cxn ang="0">
                <a:pos x="164" y="66"/>
              </a:cxn>
              <a:cxn ang="0">
                <a:pos x="128" y="16"/>
              </a:cxn>
              <a:cxn ang="0">
                <a:pos x="158" y="22"/>
              </a:cxn>
              <a:cxn ang="0">
                <a:pos x="200" y="46"/>
              </a:cxn>
              <a:cxn ang="0">
                <a:pos x="166" y="50"/>
              </a:cxn>
              <a:cxn ang="0">
                <a:pos x="120" y="16"/>
              </a:cxn>
              <a:cxn ang="0">
                <a:pos x="84" y="66"/>
              </a:cxn>
              <a:cxn ang="0">
                <a:pos x="108" y="26"/>
              </a:cxn>
              <a:cxn ang="0">
                <a:pos x="76" y="62"/>
              </a:cxn>
              <a:cxn ang="0">
                <a:pos x="48" y="46"/>
              </a:cxn>
              <a:cxn ang="0">
                <a:pos x="106" y="18"/>
              </a:cxn>
              <a:cxn ang="0">
                <a:pos x="82" y="50"/>
              </a:cxn>
              <a:cxn ang="0">
                <a:pos x="100" y="78"/>
              </a:cxn>
              <a:cxn ang="0">
                <a:pos x="72" y="120"/>
              </a:cxn>
              <a:cxn ang="0">
                <a:pos x="120" y="176"/>
              </a:cxn>
              <a:cxn ang="0">
                <a:pos x="84" y="182"/>
              </a:cxn>
              <a:cxn ang="0">
                <a:pos x="72" y="128"/>
              </a:cxn>
              <a:cxn ang="0">
                <a:pos x="92" y="226"/>
              </a:cxn>
              <a:cxn ang="0">
                <a:pos x="54" y="206"/>
              </a:cxn>
              <a:cxn ang="0">
                <a:pos x="92" y="212"/>
              </a:cxn>
              <a:cxn ang="0">
                <a:pos x="128" y="184"/>
              </a:cxn>
              <a:cxn ang="0">
                <a:pos x="154" y="202"/>
              </a:cxn>
              <a:cxn ang="0">
                <a:pos x="128" y="232"/>
              </a:cxn>
              <a:cxn ang="0">
                <a:pos x="194" y="206"/>
              </a:cxn>
              <a:cxn ang="0">
                <a:pos x="156" y="226"/>
              </a:cxn>
              <a:cxn ang="0">
                <a:pos x="168" y="192"/>
              </a:cxn>
              <a:cxn ang="0">
                <a:pos x="128" y="176"/>
              </a:cxn>
              <a:cxn ang="0">
                <a:pos x="174" y="142"/>
              </a:cxn>
              <a:cxn ang="0">
                <a:pos x="128" y="120"/>
              </a:cxn>
              <a:cxn ang="0">
                <a:pos x="168" y="72"/>
              </a:cxn>
              <a:cxn ang="0">
                <a:pos x="128" y="120"/>
              </a:cxn>
              <a:cxn ang="0">
                <a:pos x="74" y="70"/>
              </a:cxn>
              <a:cxn ang="0">
                <a:pos x="16" y="120"/>
              </a:cxn>
              <a:cxn ang="0">
                <a:pos x="32" y="66"/>
              </a:cxn>
              <a:cxn ang="0">
                <a:pos x="64" y="128"/>
              </a:cxn>
              <a:cxn ang="0">
                <a:pos x="76" y="186"/>
              </a:cxn>
              <a:cxn ang="0">
                <a:pos x="48" y="200"/>
              </a:cxn>
              <a:cxn ang="0">
                <a:pos x="16" y="128"/>
              </a:cxn>
              <a:cxn ang="0">
                <a:pos x="172" y="186"/>
              </a:cxn>
              <a:cxn ang="0">
                <a:pos x="182" y="144"/>
              </a:cxn>
              <a:cxn ang="0">
                <a:pos x="230" y="148"/>
              </a:cxn>
            </a:cxnLst>
            <a:rect l="0" t="0" r="r" b="b"/>
            <a:pathLst>
              <a:path w="248" h="248">
                <a:moveTo>
                  <a:pt x="124" y="0"/>
                </a:moveTo>
                <a:lnTo>
                  <a:pt x="124" y="0"/>
                </a:lnTo>
                <a:lnTo>
                  <a:pt x="112" y="0"/>
                </a:lnTo>
                <a:lnTo>
                  <a:pt x="100" y="2"/>
                </a:lnTo>
                <a:lnTo>
                  <a:pt x="88" y="6"/>
                </a:lnTo>
                <a:lnTo>
                  <a:pt x="76" y="10"/>
                </a:lnTo>
                <a:lnTo>
                  <a:pt x="54" y="22"/>
                </a:lnTo>
                <a:lnTo>
                  <a:pt x="36" y="36"/>
                </a:lnTo>
                <a:lnTo>
                  <a:pt x="22" y="54"/>
                </a:lnTo>
                <a:lnTo>
                  <a:pt x="10" y="76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4"/>
                </a:lnTo>
                <a:lnTo>
                  <a:pt x="0" y="124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10" y="172"/>
                </a:lnTo>
                <a:lnTo>
                  <a:pt x="22" y="194"/>
                </a:lnTo>
                <a:lnTo>
                  <a:pt x="36" y="212"/>
                </a:lnTo>
                <a:lnTo>
                  <a:pt x="54" y="226"/>
                </a:lnTo>
                <a:lnTo>
                  <a:pt x="76" y="238"/>
                </a:lnTo>
                <a:lnTo>
                  <a:pt x="88" y="242"/>
                </a:lnTo>
                <a:lnTo>
                  <a:pt x="100" y="246"/>
                </a:lnTo>
                <a:lnTo>
                  <a:pt x="112" y="248"/>
                </a:lnTo>
                <a:lnTo>
                  <a:pt x="124" y="248"/>
                </a:lnTo>
                <a:lnTo>
                  <a:pt x="124" y="248"/>
                </a:lnTo>
                <a:lnTo>
                  <a:pt x="136" y="248"/>
                </a:lnTo>
                <a:lnTo>
                  <a:pt x="148" y="246"/>
                </a:lnTo>
                <a:lnTo>
                  <a:pt x="160" y="242"/>
                </a:lnTo>
                <a:lnTo>
                  <a:pt x="172" y="238"/>
                </a:lnTo>
                <a:lnTo>
                  <a:pt x="194" y="226"/>
                </a:lnTo>
                <a:lnTo>
                  <a:pt x="212" y="212"/>
                </a:lnTo>
                <a:lnTo>
                  <a:pt x="226" y="194"/>
                </a:lnTo>
                <a:lnTo>
                  <a:pt x="238" y="172"/>
                </a:lnTo>
                <a:lnTo>
                  <a:pt x="242" y="160"/>
                </a:lnTo>
                <a:lnTo>
                  <a:pt x="246" y="148"/>
                </a:lnTo>
                <a:lnTo>
                  <a:pt x="248" y="136"/>
                </a:lnTo>
                <a:lnTo>
                  <a:pt x="248" y="124"/>
                </a:lnTo>
                <a:lnTo>
                  <a:pt x="248" y="124"/>
                </a:lnTo>
                <a:lnTo>
                  <a:pt x="248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6"/>
                </a:lnTo>
                <a:lnTo>
                  <a:pt x="226" y="54"/>
                </a:lnTo>
                <a:lnTo>
                  <a:pt x="212" y="36"/>
                </a:lnTo>
                <a:lnTo>
                  <a:pt x="194" y="22"/>
                </a:lnTo>
                <a:lnTo>
                  <a:pt x="172" y="10"/>
                </a:lnTo>
                <a:lnTo>
                  <a:pt x="160" y="6"/>
                </a:lnTo>
                <a:lnTo>
                  <a:pt x="148" y="2"/>
                </a:lnTo>
                <a:lnTo>
                  <a:pt x="136" y="0"/>
                </a:lnTo>
                <a:lnTo>
                  <a:pt x="124" y="0"/>
                </a:lnTo>
                <a:close/>
                <a:moveTo>
                  <a:pt x="232" y="120"/>
                </a:moveTo>
                <a:lnTo>
                  <a:pt x="184" y="120"/>
                </a:lnTo>
                <a:lnTo>
                  <a:pt x="184" y="120"/>
                </a:lnTo>
                <a:lnTo>
                  <a:pt x="182" y="94"/>
                </a:lnTo>
                <a:lnTo>
                  <a:pt x="174" y="70"/>
                </a:lnTo>
                <a:lnTo>
                  <a:pt x="174" y="70"/>
                </a:lnTo>
                <a:lnTo>
                  <a:pt x="190" y="62"/>
                </a:lnTo>
                <a:lnTo>
                  <a:pt x="204" y="52"/>
                </a:lnTo>
                <a:lnTo>
                  <a:pt x="204" y="52"/>
                </a:lnTo>
                <a:lnTo>
                  <a:pt x="216" y="66"/>
                </a:lnTo>
                <a:lnTo>
                  <a:pt x="224" y="84"/>
                </a:lnTo>
                <a:lnTo>
                  <a:pt x="230" y="102"/>
                </a:lnTo>
                <a:lnTo>
                  <a:pt x="232" y="120"/>
                </a:lnTo>
                <a:close/>
                <a:moveTo>
                  <a:pt x="120" y="232"/>
                </a:moveTo>
                <a:lnTo>
                  <a:pt x="120" y="232"/>
                </a:lnTo>
                <a:lnTo>
                  <a:pt x="110" y="222"/>
                </a:lnTo>
                <a:lnTo>
                  <a:pt x="102" y="212"/>
                </a:lnTo>
                <a:lnTo>
                  <a:pt x="94" y="202"/>
                </a:lnTo>
                <a:lnTo>
                  <a:pt x="86" y="190"/>
                </a:lnTo>
                <a:lnTo>
                  <a:pt x="86" y="190"/>
                </a:lnTo>
                <a:lnTo>
                  <a:pt x="104" y="186"/>
                </a:lnTo>
                <a:lnTo>
                  <a:pt x="120" y="184"/>
                </a:lnTo>
                <a:lnTo>
                  <a:pt x="120" y="232"/>
                </a:lnTo>
                <a:lnTo>
                  <a:pt x="120" y="232"/>
                </a:lnTo>
                <a:close/>
                <a:moveTo>
                  <a:pt x="128" y="16"/>
                </a:moveTo>
                <a:lnTo>
                  <a:pt x="128" y="16"/>
                </a:lnTo>
                <a:lnTo>
                  <a:pt x="140" y="26"/>
                </a:lnTo>
                <a:lnTo>
                  <a:pt x="148" y="38"/>
                </a:lnTo>
                <a:lnTo>
                  <a:pt x="158" y="52"/>
                </a:lnTo>
                <a:lnTo>
                  <a:pt x="164" y="66"/>
                </a:lnTo>
                <a:lnTo>
                  <a:pt x="164" y="66"/>
                </a:lnTo>
                <a:lnTo>
                  <a:pt x="146" y="70"/>
                </a:lnTo>
                <a:lnTo>
                  <a:pt x="128" y="72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close/>
                <a:moveTo>
                  <a:pt x="142" y="18"/>
                </a:moveTo>
                <a:lnTo>
                  <a:pt x="142" y="18"/>
                </a:lnTo>
                <a:lnTo>
                  <a:pt x="158" y="22"/>
                </a:lnTo>
                <a:lnTo>
                  <a:pt x="172" y="28"/>
                </a:lnTo>
                <a:lnTo>
                  <a:pt x="186" y="36"/>
                </a:lnTo>
                <a:lnTo>
                  <a:pt x="200" y="46"/>
                </a:lnTo>
                <a:lnTo>
                  <a:pt x="200" y="46"/>
                </a:lnTo>
                <a:lnTo>
                  <a:pt x="186" y="56"/>
                </a:lnTo>
                <a:lnTo>
                  <a:pt x="172" y="62"/>
                </a:lnTo>
                <a:lnTo>
                  <a:pt x="172" y="62"/>
                </a:lnTo>
                <a:lnTo>
                  <a:pt x="166" y="50"/>
                </a:lnTo>
                <a:lnTo>
                  <a:pt x="158" y="38"/>
                </a:lnTo>
                <a:lnTo>
                  <a:pt x="150" y="28"/>
                </a:lnTo>
                <a:lnTo>
                  <a:pt x="142" y="18"/>
                </a:lnTo>
                <a:close/>
                <a:moveTo>
                  <a:pt x="120" y="16"/>
                </a:moveTo>
                <a:lnTo>
                  <a:pt x="120" y="72"/>
                </a:lnTo>
                <a:lnTo>
                  <a:pt x="120" y="72"/>
                </a:lnTo>
                <a:lnTo>
                  <a:pt x="102" y="70"/>
                </a:lnTo>
                <a:lnTo>
                  <a:pt x="84" y="66"/>
                </a:lnTo>
                <a:lnTo>
                  <a:pt x="84" y="66"/>
                </a:lnTo>
                <a:lnTo>
                  <a:pt x="90" y="52"/>
                </a:lnTo>
                <a:lnTo>
                  <a:pt x="100" y="38"/>
                </a:lnTo>
                <a:lnTo>
                  <a:pt x="108" y="2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close/>
                <a:moveTo>
                  <a:pt x="76" y="62"/>
                </a:moveTo>
                <a:lnTo>
                  <a:pt x="76" y="62"/>
                </a:lnTo>
                <a:lnTo>
                  <a:pt x="62" y="56"/>
                </a:lnTo>
                <a:lnTo>
                  <a:pt x="48" y="46"/>
                </a:lnTo>
                <a:lnTo>
                  <a:pt x="48" y="46"/>
                </a:lnTo>
                <a:lnTo>
                  <a:pt x="62" y="36"/>
                </a:lnTo>
                <a:lnTo>
                  <a:pt x="76" y="28"/>
                </a:lnTo>
                <a:lnTo>
                  <a:pt x="90" y="22"/>
                </a:lnTo>
                <a:lnTo>
                  <a:pt x="106" y="18"/>
                </a:lnTo>
                <a:lnTo>
                  <a:pt x="106" y="18"/>
                </a:lnTo>
                <a:lnTo>
                  <a:pt x="98" y="28"/>
                </a:lnTo>
                <a:lnTo>
                  <a:pt x="90" y="38"/>
                </a:lnTo>
                <a:lnTo>
                  <a:pt x="82" y="50"/>
                </a:lnTo>
                <a:lnTo>
                  <a:pt x="76" y="62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100" y="78"/>
                </a:lnTo>
                <a:lnTo>
                  <a:pt x="120" y="80"/>
                </a:lnTo>
                <a:lnTo>
                  <a:pt x="120" y="120"/>
                </a:lnTo>
                <a:lnTo>
                  <a:pt x="72" y="120"/>
                </a:lnTo>
                <a:lnTo>
                  <a:pt x="72" y="120"/>
                </a:lnTo>
                <a:lnTo>
                  <a:pt x="74" y="96"/>
                </a:lnTo>
                <a:lnTo>
                  <a:pt x="80" y="72"/>
                </a:lnTo>
                <a:close/>
                <a:moveTo>
                  <a:pt x="120" y="128"/>
                </a:moveTo>
                <a:lnTo>
                  <a:pt x="120" y="176"/>
                </a:lnTo>
                <a:lnTo>
                  <a:pt x="120" y="176"/>
                </a:lnTo>
                <a:lnTo>
                  <a:pt x="102" y="178"/>
                </a:lnTo>
                <a:lnTo>
                  <a:pt x="84" y="182"/>
                </a:lnTo>
                <a:lnTo>
                  <a:pt x="84" y="182"/>
                </a:lnTo>
                <a:lnTo>
                  <a:pt x="80" y="170"/>
                </a:lnTo>
                <a:lnTo>
                  <a:pt x="76" y="156"/>
                </a:lnTo>
                <a:lnTo>
                  <a:pt x="74" y="142"/>
                </a:lnTo>
                <a:lnTo>
                  <a:pt x="72" y="128"/>
                </a:lnTo>
                <a:lnTo>
                  <a:pt x="120" y="128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92" y="226"/>
                </a:lnTo>
                <a:lnTo>
                  <a:pt x="78" y="222"/>
                </a:lnTo>
                <a:lnTo>
                  <a:pt x="66" y="214"/>
                </a:lnTo>
                <a:lnTo>
                  <a:pt x="54" y="206"/>
                </a:lnTo>
                <a:lnTo>
                  <a:pt x="54" y="206"/>
                </a:lnTo>
                <a:lnTo>
                  <a:pt x="66" y="198"/>
                </a:lnTo>
                <a:lnTo>
                  <a:pt x="80" y="192"/>
                </a:lnTo>
                <a:lnTo>
                  <a:pt x="80" y="192"/>
                </a:lnTo>
                <a:lnTo>
                  <a:pt x="92" y="212"/>
                </a:lnTo>
                <a:lnTo>
                  <a:pt x="106" y="230"/>
                </a:lnTo>
                <a:close/>
                <a:moveTo>
                  <a:pt x="128" y="232"/>
                </a:moveTo>
                <a:lnTo>
                  <a:pt x="128" y="184"/>
                </a:lnTo>
                <a:lnTo>
                  <a:pt x="128" y="184"/>
                </a:lnTo>
                <a:lnTo>
                  <a:pt x="144" y="186"/>
                </a:lnTo>
                <a:lnTo>
                  <a:pt x="162" y="190"/>
                </a:lnTo>
                <a:lnTo>
                  <a:pt x="162" y="190"/>
                </a:lnTo>
                <a:lnTo>
                  <a:pt x="154" y="202"/>
                </a:lnTo>
                <a:lnTo>
                  <a:pt x="146" y="212"/>
                </a:lnTo>
                <a:lnTo>
                  <a:pt x="138" y="222"/>
                </a:lnTo>
                <a:lnTo>
                  <a:pt x="128" y="232"/>
                </a:lnTo>
                <a:lnTo>
                  <a:pt x="128" y="232"/>
                </a:lnTo>
                <a:close/>
                <a:moveTo>
                  <a:pt x="168" y="192"/>
                </a:moveTo>
                <a:lnTo>
                  <a:pt x="168" y="192"/>
                </a:lnTo>
                <a:lnTo>
                  <a:pt x="182" y="198"/>
                </a:lnTo>
                <a:lnTo>
                  <a:pt x="194" y="206"/>
                </a:lnTo>
                <a:lnTo>
                  <a:pt x="194" y="206"/>
                </a:lnTo>
                <a:lnTo>
                  <a:pt x="182" y="214"/>
                </a:lnTo>
                <a:lnTo>
                  <a:pt x="170" y="222"/>
                </a:lnTo>
                <a:lnTo>
                  <a:pt x="156" y="226"/>
                </a:lnTo>
                <a:lnTo>
                  <a:pt x="142" y="230"/>
                </a:lnTo>
                <a:lnTo>
                  <a:pt x="142" y="230"/>
                </a:lnTo>
                <a:lnTo>
                  <a:pt x="156" y="212"/>
                </a:lnTo>
                <a:lnTo>
                  <a:pt x="168" y="192"/>
                </a:lnTo>
                <a:close/>
                <a:moveTo>
                  <a:pt x="164" y="182"/>
                </a:moveTo>
                <a:lnTo>
                  <a:pt x="164" y="182"/>
                </a:lnTo>
                <a:lnTo>
                  <a:pt x="146" y="178"/>
                </a:lnTo>
                <a:lnTo>
                  <a:pt x="128" y="176"/>
                </a:lnTo>
                <a:lnTo>
                  <a:pt x="128" y="128"/>
                </a:lnTo>
                <a:lnTo>
                  <a:pt x="176" y="128"/>
                </a:lnTo>
                <a:lnTo>
                  <a:pt x="176" y="128"/>
                </a:lnTo>
                <a:lnTo>
                  <a:pt x="174" y="142"/>
                </a:lnTo>
                <a:lnTo>
                  <a:pt x="172" y="156"/>
                </a:lnTo>
                <a:lnTo>
                  <a:pt x="168" y="170"/>
                </a:lnTo>
                <a:lnTo>
                  <a:pt x="164" y="182"/>
                </a:lnTo>
                <a:close/>
                <a:moveTo>
                  <a:pt x="128" y="120"/>
                </a:moveTo>
                <a:lnTo>
                  <a:pt x="128" y="80"/>
                </a:lnTo>
                <a:lnTo>
                  <a:pt x="128" y="80"/>
                </a:lnTo>
                <a:lnTo>
                  <a:pt x="148" y="78"/>
                </a:lnTo>
                <a:lnTo>
                  <a:pt x="168" y="72"/>
                </a:lnTo>
                <a:lnTo>
                  <a:pt x="168" y="72"/>
                </a:lnTo>
                <a:lnTo>
                  <a:pt x="174" y="96"/>
                </a:lnTo>
                <a:lnTo>
                  <a:pt x="176" y="120"/>
                </a:lnTo>
                <a:lnTo>
                  <a:pt x="128" y="120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58" y="62"/>
                </a:lnTo>
                <a:lnTo>
                  <a:pt x="74" y="70"/>
                </a:lnTo>
                <a:lnTo>
                  <a:pt x="74" y="70"/>
                </a:lnTo>
                <a:lnTo>
                  <a:pt x="66" y="94"/>
                </a:lnTo>
                <a:lnTo>
                  <a:pt x="64" y="120"/>
                </a:lnTo>
                <a:lnTo>
                  <a:pt x="16" y="120"/>
                </a:lnTo>
                <a:lnTo>
                  <a:pt x="16" y="120"/>
                </a:lnTo>
                <a:lnTo>
                  <a:pt x="18" y="102"/>
                </a:lnTo>
                <a:lnTo>
                  <a:pt x="24" y="84"/>
                </a:lnTo>
                <a:lnTo>
                  <a:pt x="32" y="66"/>
                </a:lnTo>
                <a:lnTo>
                  <a:pt x="44" y="52"/>
                </a:lnTo>
                <a:close/>
                <a:moveTo>
                  <a:pt x="16" y="128"/>
                </a:moveTo>
                <a:lnTo>
                  <a:pt x="64" y="128"/>
                </a:lnTo>
                <a:lnTo>
                  <a:pt x="64" y="128"/>
                </a:lnTo>
                <a:lnTo>
                  <a:pt x="66" y="144"/>
                </a:lnTo>
                <a:lnTo>
                  <a:pt x="68" y="158"/>
                </a:lnTo>
                <a:lnTo>
                  <a:pt x="72" y="172"/>
                </a:lnTo>
                <a:lnTo>
                  <a:pt x="76" y="186"/>
                </a:lnTo>
                <a:lnTo>
                  <a:pt x="76" y="186"/>
                </a:lnTo>
                <a:lnTo>
                  <a:pt x="62" y="192"/>
                </a:lnTo>
                <a:lnTo>
                  <a:pt x="48" y="200"/>
                </a:lnTo>
                <a:lnTo>
                  <a:pt x="48" y="200"/>
                </a:lnTo>
                <a:lnTo>
                  <a:pt x="36" y="186"/>
                </a:lnTo>
                <a:lnTo>
                  <a:pt x="26" y="168"/>
                </a:lnTo>
                <a:lnTo>
                  <a:pt x="18" y="148"/>
                </a:lnTo>
                <a:lnTo>
                  <a:pt x="16" y="128"/>
                </a:lnTo>
                <a:close/>
                <a:moveTo>
                  <a:pt x="200" y="200"/>
                </a:moveTo>
                <a:lnTo>
                  <a:pt x="200" y="200"/>
                </a:lnTo>
                <a:lnTo>
                  <a:pt x="186" y="192"/>
                </a:lnTo>
                <a:lnTo>
                  <a:pt x="172" y="186"/>
                </a:lnTo>
                <a:lnTo>
                  <a:pt x="172" y="186"/>
                </a:lnTo>
                <a:lnTo>
                  <a:pt x="176" y="172"/>
                </a:lnTo>
                <a:lnTo>
                  <a:pt x="180" y="158"/>
                </a:lnTo>
                <a:lnTo>
                  <a:pt x="182" y="144"/>
                </a:lnTo>
                <a:lnTo>
                  <a:pt x="184" y="128"/>
                </a:lnTo>
                <a:lnTo>
                  <a:pt x="232" y="128"/>
                </a:lnTo>
                <a:lnTo>
                  <a:pt x="232" y="128"/>
                </a:lnTo>
                <a:lnTo>
                  <a:pt x="230" y="148"/>
                </a:lnTo>
                <a:lnTo>
                  <a:pt x="222" y="168"/>
                </a:lnTo>
                <a:lnTo>
                  <a:pt x="212" y="186"/>
                </a:lnTo>
                <a:lnTo>
                  <a:pt x="200" y="2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7648848" y="3765571"/>
            <a:ext cx="312699" cy="254066"/>
            <a:chOff x="5588000" y="3625850"/>
            <a:chExt cx="406400" cy="330200"/>
          </a:xfrm>
          <a:solidFill>
            <a:schemeClr val="bg1"/>
          </a:solidFill>
        </p:grpSpPr>
        <p:sp>
          <p:nvSpPr>
            <p:cNvPr id="252" name="Freeform 23"/>
            <p:cNvSpPr>
              <a:spLocks noEditPoints="1"/>
            </p:cNvSpPr>
            <p:nvPr/>
          </p:nvSpPr>
          <p:spPr bwMode="auto">
            <a:xfrm>
              <a:off x="5867400" y="3727450"/>
              <a:ext cx="76200" cy="10160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24"/>
            <p:cNvSpPr>
              <a:spLocks noEditPoints="1"/>
            </p:cNvSpPr>
            <p:nvPr/>
          </p:nvSpPr>
          <p:spPr bwMode="auto">
            <a:xfrm>
              <a:off x="5588000" y="3625850"/>
              <a:ext cx="406400" cy="330200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273709" y="3736254"/>
            <a:ext cx="214978" cy="312697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259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0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732092" y="4940655"/>
            <a:ext cx="312699" cy="312697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263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4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740030" y="2572106"/>
            <a:ext cx="312699" cy="244293"/>
            <a:chOff x="3962400" y="1200150"/>
            <a:chExt cx="406400" cy="317500"/>
          </a:xfrm>
          <a:solidFill>
            <a:schemeClr val="bg1"/>
          </a:solidFill>
        </p:grpSpPr>
        <p:sp>
          <p:nvSpPr>
            <p:cNvPr id="267" name="Freeform 157"/>
            <p:cNvSpPr>
              <a:spLocks noEditPoints="1"/>
            </p:cNvSpPr>
            <p:nvPr/>
          </p:nvSpPr>
          <p:spPr bwMode="auto">
            <a:xfrm>
              <a:off x="4013200" y="1247775"/>
              <a:ext cx="254000" cy="206375"/>
            </a:xfrm>
            <a:custGeom>
              <a:avLst/>
              <a:gdLst/>
              <a:ahLst/>
              <a:cxnLst>
                <a:cxn ang="0">
                  <a:pos x="146" y="6"/>
                </a:cxn>
                <a:cxn ang="0">
                  <a:pos x="146" y="6"/>
                </a:cxn>
                <a:cxn ang="0">
                  <a:pos x="112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48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2" y="38"/>
                </a:cxn>
                <a:cxn ang="0">
                  <a:pos x="0" y="66"/>
                </a:cxn>
                <a:cxn ang="0">
                  <a:pos x="2" y="92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0" y="122"/>
                </a:cxn>
                <a:cxn ang="0">
                  <a:pos x="14" y="124"/>
                </a:cxn>
                <a:cxn ang="0">
                  <a:pos x="14" y="124"/>
                </a:cxn>
                <a:cxn ang="0">
                  <a:pos x="48" y="128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112" y="128"/>
                </a:cxn>
                <a:cxn ang="0">
                  <a:pos x="146" y="124"/>
                </a:cxn>
                <a:cxn ang="0">
                  <a:pos x="146" y="124"/>
                </a:cxn>
                <a:cxn ang="0">
                  <a:pos x="148" y="122"/>
                </a:cxn>
                <a:cxn ang="0">
                  <a:pos x="152" y="118"/>
                </a:cxn>
                <a:cxn ang="0">
                  <a:pos x="152" y="118"/>
                </a:cxn>
                <a:cxn ang="0">
                  <a:pos x="158" y="92"/>
                </a:cxn>
                <a:cxn ang="0">
                  <a:pos x="160" y="66"/>
                </a:cxn>
                <a:cxn ang="0">
                  <a:pos x="158" y="38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8" y="8"/>
                </a:cxn>
                <a:cxn ang="0">
                  <a:pos x="146" y="6"/>
                </a:cxn>
                <a:cxn ang="0">
                  <a:pos x="144" y="116"/>
                </a:cxn>
                <a:cxn ang="0">
                  <a:pos x="144" y="116"/>
                </a:cxn>
                <a:cxn ang="0">
                  <a:pos x="112" y="120"/>
                </a:cxn>
                <a:cxn ang="0">
                  <a:pos x="80" y="122"/>
                </a:cxn>
                <a:cxn ang="0">
                  <a:pos x="48" y="120"/>
                </a:cxn>
                <a:cxn ang="0">
                  <a:pos x="16" y="116"/>
                </a:cxn>
                <a:cxn ang="0">
                  <a:pos x="16" y="116"/>
                </a:cxn>
                <a:cxn ang="0">
                  <a:pos x="10" y="90"/>
                </a:cxn>
                <a:cxn ang="0">
                  <a:pos x="8" y="66"/>
                </a:cxn>
                <a:cxn ang="0">
                  <a:pos x="10" y="40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48" y="10"/>
                </a:cxn>
                <a:cxn ang="0">
                  <a:pos x="80" y="8"/>
                </a:cxn>
                <a:cxn ang="0">
                  <a:pos x="112" y="10"/>
                </a:cxn>
                <a:cxn ang="0">
                  <a:pos x="144" y="14"/>
                </a:cxn>
                <a:cxn ang="0">
                  <a:pos x="144" y="14"/>
                </a:cxn>
                <a:cxn ang="0">
                  <a:pos x="150" y="40"/>
                </a:cxn>
                <a:cxn ang="0">
                  <a:pos x="152" y="66"/>
                </a:cxn>
                <a:cxn ang="0">
                  <a:pos x="150" y="90"/>
                </a:cxn>
                <a:cxn ang="0">
                  <a:pos x="144" y="116"/>
                </a:cxn>
              </a:cxnLst>
              <a:rect l="0" t="0" r="r" b="b"/>
              <a:pathLst>
                <a:path w="160" h="130">
                  <a:moveTo>
                    <a:pt x="146" y="6"/>
                  </a:moveTo>
                  <a:lnTo>
                    <a:pt x="146" y="6"/>
                  </a:lnTo>
                  <a:lnTo>
                    <a:pt x="11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8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2" y="38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48" y="128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112" y="128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92"/>
                  </a:lnTo>
                  <a:lnTo>
                    <a:pt x="160" y="66"/>
                  </a:lnTo>
                  <a:lnTo>
                    <a:pt x="158" y="38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6" y="6"/>
                  </a:lnTo>
                  <a:close/>
                  <a:moveTo>
                    <a:pt x="144" y="116"/>
                  </a:moveTo>
                  <a:lnTo>
                    <a:pt x="144" y="116"/>
                  </a:lnTo>
                  <a:lnTo>
                    <a:pt x="112" y="120"/>
                  </a:lnTo>
                  <a:lnTo>
                    <a:pt x="80" y="122"/>
                  </a:lnTo>
                  <a:lnTo>
                    <a:pt x="48" y="120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0" y="90"/>
                  </a:lnTo>
                  <a:lnTo>
                    <a:pt x="8" y="66"/>
                  </a:lnTo>
                  <a:lnTo>
                    <a:pt x="10" y="4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48" y="10"/>
                  </a:lnTo>
                  <a:lnTo>
                    <a:pt x="80" y="8"/>
                  </a:lnTo>
                  <a:lnTo>
                    <a:pt x="112" y="10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50" y="40"/>
                  </a:lnTo>
                  <a:lnTo>
                    <a:pt x="152" y="66"/>
                  </a:lnTo>
                  <a:lnTo>
                    <a:pt x="150" y="90"/>
                  </a:lnTo>
                  <a:lnTo>
                    <a:pt x="144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8" name="Freeform 160"/>
            <p:cNvSpPr>
              <a:spLocks noEditPoints="1"/>
            </p:cNvSpPr>
            <p:nvPr/>
          </p:nvSpPr>
          <p:spPr bwMode="auto">
            <a:xfrm>
              <a:off x="3962400" y="1200150"/>
              <a:ext cx="406400" cy="317500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242" y="10"/>
                </a:cxn>
                <a:cxn ang="0">
                  <a:pos x="234" y="6"/>
                </a:cxn>
                <a:cxn ang="0">
                  <a:pos x="180" y="2"/>
                </a:cxn>
                <a:cxn ang="0">
                  <a:pos x="128" y="0"/>
                </a:cxn>
                <a:cxn ang="0">
                  <a:pos x="22" y="6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0" y="96"/>
                </a:cxn>
                <a:cxn ang="0">
                  <a:pos x="10" y="174"/>
                </a:cxn>
                <a:cxn ang="0">
                  <a:pos x="12" y="178"/>
                </a:cxn>
                <a:cxn ang="0">
                  <a:pos x="18" y="184"/>
                </a:cxn>
                <a:cxn ang="0">
                  <a:pos x="22" y="186"/>
                </a:cxn>
                <a:cxn ang="0">
                  <a:pos x="74" y="190"/>
                </a:cxn>
                <a:cxn ang="0">
                  <a:pos x="72" y="192"/>
                </a:cxn>
                <a:cxn ang="0">
                  <a:pos x="76" y="196"/>
                </a:cxn>
                <a:cxn ang="0">
                  <a:pos x="106" y="200"/>
                </a:cxn>
                <a:cxn ang="0">
                  <a:pos x="128" y="200"/>
                </a:cxn>
                <a:cxn ang="0">
                  <a:pos x="168" y="198"/>
                </a:cxn>
                <a:cxn ang="0">
                  <a:pos x="182" y="194"/>
                </a:cxn>
                <a:cxn ang="0">
                  <a:pos x="184" y="192"/>
                </a:cxn>
                <a:cxn ang="0">
                  <a:pos x="182" y="190"/>
                </a:cxn>
                <a:cxn ang="0">
                  <a:pos x="234" y="186"/>
                </a:cxn>
                <a:cxn ang="0">
                  <a:pos x="242" y="182"/>
                </a:cxn>
                <a:cxn ang="0">
                  <a:pos x="246" y="174"/>
                </a:cxn>
                <a:cxn ang="0">
                  <a:pos x="254" y="134"/>
                </a:cxn>
                <a:cxn ang="0">
                  <a:pos x="254" y="58"/>
                </a:cxn>
                <a:cxn ang="0">
                  <a:pos x="232" y="170"/>
                </a:cxn>
                <a:cxn ang="0">
                  <a:pos x="180" y="174"/>
                </a:cxn>
                <a:cxn ang="0">
                  <a:pos x="76" y="174"/>
                </a:cxn>
                <a:cxn ang="0">
                  <a:pos x="24" y="170"/>
                </a:cxn>
                <a:cxn ang="0">
                  <a:pos x="16" y="96"/>
                </a:cxn>
                <a:cxn ang="0">
                  <a:pos x="24" y="22"/>
                </a:cxn>
                <a:cxn ang="0">
                  <a:pos x="76" y="18"/>
                </a:cxn>
                <a:cxn ang="0">
                  <a:pos x="180" y="18"/>
                </a:cxn>
                <a:cxn ang="0">
                  <a:pos x="232" y="22"/>
                </a:cxn>
                <a:cxn ang="0">
                  <a:pos x="240" y="96"/>
                </a:cxn>
                <a:cxn ang="0">
                  <a:pos x="232" y="170"/>
                </a:cxn>
              </a:cxnLst>
              <a:rect l="0" t="0" r="r" b="b"/>
              <a:pathLst>
                <a:path w="256" h="200">
                  <a:moveTo>
                    <a:pt x="246" y="18"/>
                  </a:moveTo>
                  <a:lnTo>
                    <a:pt x="246" y="18"/>
                  </a:lnTo>
                  <a:lnTo>
                    <a:pt x="244" y="14"/>
                  </a:lnTo>
                  <a:lnTo>
                    <a:pt x="242" y="10"/>
                  </a:lnTo>
                  <a:lnTo>
                    <a:pt x="238" y="8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180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7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2" y="58"/>
                  </a:lnTo>
                  <a:lnTo>
                    <a:pt x="0" y="96"/>
                  </a:lnTo>
                  <a:lnTo>
                    <a:pt x="2" y="13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8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4"/>
                  </a:lnTo>
                  <a:lnTo>
                    <a:pt x="76" y="196"/>
                  </a:lnTo>
                  <a:lnTo>
                    <a:pt x="88" y="198"/>
                  </a:lnTo>
                  <a:lnTo>
                    <a:pt x="106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50" y="200"/>
                  </a:lnTo>
                  <a:lnTo>
                    <a:pt x="168" y="198"/>
                  </a:lnTo>
                  <a:lnTo>
                    <a:pt x="180" y="196"/>
                  </a:lnTo>
                  <a:lnTo>
                    <a:pt x="182" y="194"/>
                  </a:lnTo>
                  <a:lnTo>
                    <a:pt x="184" y="192"/>
                  </a:lnTo>
                  <a:lnTo>
                    <a:pt x="184" y="192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8" y="184"/>
                  </a:lnTo>
                  <a:lnTo>
                    <a:pt x="242" y="182"/>
                  </a:lnTo>
                  <a:lnTo>
                    <a:pt x="244" y="178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4" y="134"/>
                  </a:lnTo>
                  <a:lnTo>
                    <a:pt x="256" y="96"/>
                  </a:lnTo>
                  <a:lnTo>
                    <a:pt x="254" y="58"/>
                  </a:lnTo>
                  <a:lnTo>
                    <a:pt x="246" y="18"/>
                  </a:lnTo>
                  <a:close/>
                  <a:moveTo>
                    <a:pt x="232" y="170"/>
                  </a:moveTo>
                  <a:lnTo>
                    <a:pt x="232" y="170"/>
                  </a:lnTo>
                  <a:lnTo>
                    <a:pt x="180" y="174"/>
                  </a:lnTo>
                  <a:lnTo>
                    <a:pt x="128" y="176"/>
                  </a:lnTo>
                  <a:lnTo>
                    <a:pt x="76" y="174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18" y="132"/>
                  </a:lnTo>
                  <a:lnTo>
                    <a:pt x="16" y="96"/>
                  </a:lnTo>
                  <a:lnTo>
                    <a:pt x="18" y="6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76" y="18"/>
                  </a:lnTo>
                  <a:lnTo>
                    <a:pt x="128" y="16"/>
                  </a:lnTo>
                  <a:lnTo>
                    <a:pt x="180" y="18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8" y="60"/>
                  </a:lnTo>
                  <a:lnTo>
                    <a:pt x="240" y="96"/>
                  </a:lnTo>
                  <a:lnTo>
                    <a:pt x="238" y="132"/>
                  </a:lnTo>
                  <a:lnTo>
                    <a:pt x="232" y="1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9" name="Freeform 163"/>
            <p:cNvSpPr>
              <a:spLocks noEditPoints="1"/>
            </p:cNvSpPr>
            <p:nvPr/>
          </p:nvSpPr>
          <p:spPr bwMode="auto">
            <a:xfrm>
              <a:off x="4279900" y="1263650"/>
              <a:ext cx="38100" cy="381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6" y="24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8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2" y="24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0" name="Freeform 166"/>
            <p:cNvSpPr/>
            <p:nvPr/>
          </p:nvSpPr>
          <p:spPr bwMode="auto">
            <a:xfrm>
              <a:off x="4267200" y="14287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1" name="Freeform 168"/>
            <p:cNvSpPr/>
            <p:nvPr/>
          </p:nvSpPr>
          <p:spPr bwMode="auto">
            <a:xfrm>
              <a:off x="4279900" y="13906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2" name="Freeform 170"/>
            <p:cNvSpPr/>
            <p:nvPr/>
          </p:nvSpPr>
          <p:spPr bwMode="auto">
            <a:xfrm>
              <a:off x="4279900" y="1352550"/>
              <a:ext cx="50800" cy="216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3" name="Freeform 172"/>
            <p:cNvSpPr/>
            <p:nvPr/>
          </p:nvSpPr>
          <p:spPr bwMode="auto">
            <a:xfrm>
              <a:off x="4064000" y="1298575"/>
              <a:ext cx="76200" cy="539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</a:cxnLst>
              <a:rect l="0" t="0" r="r" b="b"/>
              <a:pathLst>
                <a:path w="48" h="34">
                  <a:moveTo>
                    <a:pt x="44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>
            <a:off x="5918592" y="4936576"/>
            <a:ext cx="354820" cy="1489542"/>
          </a:xfrm>
          <a:custGeom>
            <a:avLst/>
            <a:gdLst>
              <a:gd name="connsiteX0" fmla="*/ 70702 w 314943"/>
              <a:gd name="connsiteY0" fmla="*/ 0 h 1322136"/>
              <a:gd name="connsiteX1" fmla="*/ 244242 w 314943"/>
              <a:gd name="connsiteY1" fmla="*/ 0 h 1322136"/>
              <a:gd name="connsiteX2" fmla="*/ 244242 w 314943"/>
              <a:gd name="connsiteY2" fmla="*/ 518712 h 1322136"/>
              <a:gd name="connsiteX3" fmla="*/ 262452 w 314943"/>
              <a:gd name="connsiteY3" fmla="*/ 518712 h 1322136"/>
              <a:gd name="connsiteX4" fmla="*/ 314943 w 314943"/>
              <a:gd name="connsiteY4" fmla="*/ 571203 h 1322136"/>
              <a:gd name="connsiteX5" fmla="*/ 314943 w 314943"/>
              <a:gd name="connsiteY5" fmla="*/ 1269645 h 1322136"/>
              <a:gd name="connsiteX6" fmla="*/ 262452 w 314943"/>
              <a:gd name="connsiteY6" fmla="*/ 1322136 h 1322136"/>
              <a:gd name="connsiteX7" fmla="*/ 52491 w 314943"/>
              <a:gd name="connsiteY7" fmla="*/ 1322136 h 1322136"/>
              <a:gd name="connsiteX8" fmla="*/ 0 w 314943"/>
              <a:gd name="connsiteY8" fmla="*/ 1269645 h 1322136"/>
              <a:gd name="connsiteX9" fmla="*/ 0 w 314943"/>
              <a:gd name="connsiteY9" fmla="*/ 571203 h 1322136"/>
              <a:gd name="connsiteX10" fmla="*/ 52491 w 314943"/>
              <a:gd name="connsiteY10" fmla="*/ 518712 h 1322136"/>
              <a:gd name="connsiteX11" fmla="*/ 70702 w 314943"/>
              <a:gd name="connsiteY11" fmla="*/ 518712 h 13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943" h="1322136">
                <a:moveTo>
                  <a:pt x="70702" y="0"/>
                </a:moveTo>
                <a:lnTo>
                  <a:pt x="244242" y="0"/>
                </a:lnTo>
                <a:lnTo>
                  <a:pt x="244242" y="518712"/>
                </a:lnTo>
                <a:lnTo>
                  <a:pt x="262452" y="518712"/>
                </a:lnTo>
                <a:cubicBezTo>
                  <a:pt x="291443" y="518712"/>
                  <a:pt x="314943" y="542212"/>
                  <a:pt x="314943" y="571203"/>
                </a:cubicBezTo>
                <a:lnTo>
                  <a:pt x="314943" y="1269645"/>
                </a:lnTo>
                <a:cubicBezTo>
                  <a:pt x="314943" y="1298636"/>
                  <a:pt x="291443" y="1322136"/>
                  <a:pt x="262452" y="1322136"/>
                </a:cubicBezTo>
                <a:lnTo>
                  <a:pt x="52491" y="1322136"/>
                </a:lnTo>
                <a:cubicBezTo>
                  <a:pt x="23501" y="1322136"/>
                  <a:pt x="0" y="1298636"/>
                  <a:pt x="0" y="1269645"/>
                </a:cubicBezTo>
                <a:lnTo>
                  <a:pt x="0" y="571203"/>
                </a:lnTo>
                <a:cubicBezTo>
                  <a:pt x="0" y="542212"/>
                  <a:pt x="23501" y="518712"/>
                  <a:pt x="52491" y="518712"/>
                </a:cubicBezTo>
                <a:lnTo>
                  <a:pt x="70702" y="51871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20040" y="5648927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20040" y="6249280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006732" y="2805288"/>
            <a:ext cx="2178539" cy="2242467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solidFill>
            <a:srgbClr val="404040"/>
          </a:solidFill>
          <a:ln w="317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7750492" y="238753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7822720" y="271224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8196299" y="359720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8268527" y="392192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773483" y="4793307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61"/>
          <p:cNvSpPr txBox="1"/>
          <p:nvPr/>
        </p:nvSpPr>
        <p:spPr>
          <a:xfrm>
            <a:off x="7845711" y="5118018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4961439" y="3743557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920386" y="235541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513968" y="2680128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1495912" y="3597209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TextBox 70"/>
          <p:cNvSpPr txBox="1"/>
          <p:nvPr/>
        </p:nvSpPr>
        <p:spPr>
          <a:xfrm>
            <a:off x="1089494" y="392191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Text Placeholder 2"/>
          <p:cNvSpPr txBox="1"/>
          <p:nvPr/>
        </p:nvSpPr>
        <p:spPr>
          <a:xfrm>
            <a:off x="2063809" y="479685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TextBox 70"/>
          <p:cNvSpPr txBox="1"/>
          <p:nvPr/>
        </p:nvSpPr>
        <p:spPr>
          <a:xfrm>
            <a:off x="1657391" y="512156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2" name="文本框 1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5832945" y="2705599"/>
            <a:ext cx="620324" cy="515804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47"/>
          <p:cNvSpPr>
            <a:spLocks noChangeAspect="1" noEditPoints="1"/>
          </p:cNvSpPr>
          <p:nvPr/>
        </p:nvSpPr>
        <p:spPr bwMode="auto">
          <a:xfrm>
            <a:off x="6673183" y="3588727"/>
            <a:ext cx="639168" cy="5184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42"/>
          <p:cNvSpPr>
            <a:spLocks noChangeAspect="1" noEditPoints="1"/>
          </p:cNvSpPr>
          <p:nvPr/>
        </p:nvSpPr>
        <p:spPr bwMode="auto">
          <a:xfrm>
            <a:off x="5026458" y="3588727"/>
            <a:ext cx="405239" cy="5184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52"/>
          <p:cNvSpPr>
            <a:spLocks noEditPoints="1"/>
          </p:cNvSpPr>
          <p:nvPr/>
        </p:nvSpPr>
        <p:spPr bwMode="auto">
          <a:xfrm>
            <a:off x="5895347" y="4625530"/>
            <a:ext cx="405865" cy="222303"/>
          </a:xfrm>
          <a:custGeom>
            <a:avLst/>
            <a:gdLst>
              <a:gd name="T0" fmla="*/ 148 w 186"/>
              <a:gd name="T1" fmla="*/ 81 h 102"/>
              <a:gd name="T2" fmla="*/ 92 w 186"/>
              <a:gd name="T3" fmla="*/ 88 h 102"/>
              <a:gd name="T4" fmla="*/ 92 w 186"/>
              <a:gd name="T5" fmla="*/ 64 h 102"/>
              <a:gd name="T6" fmla="*/ 148 w 186"/>
              <a:gd name="T7" fmla="*/ 71 h 102"/>
              <a:gd name="T8" fmla="*/ 92 w 186"/>
              <a:gd name="T9" fmla="*/ 64 h 102"/>
              <a:gd name="T10" fmla="*/ 186 w 186"/>
              <a:gd name="T11" fmla="*/ 44 h 102"/>
              <a:gd name="T12" fmla="*/ 92 w 186"/>
              <a:gd name="T13" fmla="*/ 51 h 102"/>
              <a:gd name="T14" fmla="*/ 92 w 186"/>
              <a:gd name="T15" fmla="*/ 25 h 102"/>
              <a:gd name="T16" fmla="*/ 186 w 186"/>
              <a:gd name="T17" fmla="*/ 32 h 102"/>
              <a:gd name="T18" fmla="*/ 92 w 186"/>
              <a:gd name="T19" fmla="*/ 25 h 102"/>
              <a:gd name="T20" fmla="*/ 186 w 186"/>
              <a:gd name="T21" fmla="*/ 6 h 102"/>
              <a:gd name="T22" fmla="*/ 92 w 186"/>
              <a:gd name="T23" fmla="*/ 13 h 102"/>
              <a:gd name="T24" fmla="*/ 28 w 186"/>
              <a:gd name="T25" fmla="*/ 3 h 102"/>
              <a:gd name="T26" fmla="*/ 26 w 186"/>
              <a:gd name="T27" fmla="*/ 4 h 102"/>
              <a:gd name="T28" fmla="*/ 25 w 186"/>
              <a:gd name="T29" fmla="*/ 4 h 102"/>
              <a:gd name="T30" fmla="*/ 24 w 186"/>
              <a:gd name="T31" fmla="*/ 5 h 102"/>
              <a:gd name="T32" fmla="*/ 24 w 186"/>
              <a:gd name="T33" fmla="*/ 5 h 102"/>
              <a:gd name="T34" fmla="*/ 23 w 186"/>
              <a:gd name="T35" fmla="*/ 6 h 102"/>
              <a:gd name="T36" fmla="*/ 23 w 186"/>
              <a:gd name="T37" fmla="*/ 6 h 102"/>
              <a:gd name="T38" fmla="*/ 22 w 186"/>
              <a:gd name="T39" fmla="*/ 6 h 102"/>
              <a:gd name="T40" fmla="*/ 21 w 186"/>
              <a:gd name="T41" fmla="*/ 7 h 102"/>
              <a:gd name="T42" fmla="*/ 21 w 186"/>
              <a:gd name="T43" fmla="*/ 7 h 102"/>
              <a:gd name="T44" fmla="*/ 20 w 186"/>
              <a:gd name="T45" fmla="*/ 8 h 102"/>
              <a:gd name="T46" fmla="*/ 20 w 186"/>
              <a:gd name="T47" fmla="*/ 8 h 102"/>
              <a:gd name="T48" fmla="*/ 19 w 186"/>
              <a:gd name="T49" fmla="*/ 8 h 102"/>
              <a:gd name="T50" fmla="*/ 19 w 186"/>
              <a:gd name="T51" fmla="*/ 9 h 102"/>
              <a:gd name="T52" fmla="*/ 18 w 186"/>
              <a:gd name="T53" fmla="*/ 9 h 102"/>
              <a:gd name="T54" fmla="*/ 18 w 186"/>
              <a:gd name="T55" fmla="*/ 10 h 102"/>
              <a:gd name="T56" fmla="*/ 18 w 186"/>
              <a:gd name="T57" fmla="*/ 10 h 102"/>
              <a:gd name="T58" fmla="*/ 8 w 186"/>
              <a:gd name="T59" fmla="*/ 28 h 102"/>
              <a:gd name="T60" fmla="*/ 2 w 186"/>
              <a:gd name="T61" fmla="*/ 61 h 102"/>
              <a:gd name="T62" fmla="*/ 40 w 186"/>
              <a:gd name="T63" fmla="*/ 1 h 102"/>
              <a:gd name="T64" fmla="*/ 16 w 186"/>
              <a:gd name="T65" fmla="*/ 30 h 102"/>
              <a:gd name="T66" fmla="*/ 42 w 186"/>
              <a:gd name="T67" fmla="*/ 16 h 102"/>
              <a:gd name="T68" fmla="*/ 45 w 186"/>
              <a:gd name="T69" fmla="*/ 30 h 102"/>
              <a:gd name="T70" fmla="*/ 49 w 186"/>
              <a:gd name="T71" fmla="*/ 30 h 102"/>
              <a:gd name="T72" fmla="*/ 64 w 186"/>
              <a:gd name="T73" fmla="*/ 33 h 102"/>
              <a:gd name="T74" fmla="*/ 15 w 186"/>
              <a:gd name="T75" fmla="*/ 33 h 102"/>
              <a:gd name="T76" fmla="*/ 16 w 186"/>
              <a:gd name="T77" fmla="*/ 30 h 102"/>
              <a:gd name="T78" fmla="*/ 53 w 186"/>
              <a:gd name="T79" fmla="*/ 38 h 102"/>
              <a:gd name="T80" fmla="*/ 46 w 186"/>
              <a:gd name="T81" fmla="*/ 38 h 102"/>
              <a:gd name="T82" fmla="*/ 29 w 186"/>
              <a:gd name="T83" fmla="*/ 35 h 102"/>
              <a:gd name="T84" fmla="*/ 29 w 186"/>
              <a:gd name="T85" fmla="*/ 42 h 102"/>
              <a:gd name="T86" fmla="*/ 29 w 186"/>
              <a:gd name="T87" fmla="*/ 35 h 102"/>
              <a:gd name="T88" fmla="*/ 0 w 186"/>
              <a:gd name="T89" fmla="*/ 102 h 102"/>
              <a:gd name="T90" fmla="*/ 28 w 186"/>
              <a:gd name="T91" fmla="*/ 96 h 102"/>
              <a:gd name="T92" fmla="*/ 79 w 186"/>
              <a:gd name="T9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02">
                <a:moveTo>
                  <a:pt x="92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1"/>
                  <a:pt x="92" y="81"/>
                  <a:pt x="92" y="81"/>
                </a:cubicBezTo>
                <a:close/>
                <a:moveTo>
                  <a:pt x="92" y="64"/>
                </a:moveTo>
                <a:cubicBezTo>
                  <a:pt x="148" y="64"/>
                  <a:pt x="148" y="64"/>
                  <a:pt x="148" y="6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64"/>
                  <a:pt x="92" y="64"/>
                  <a:pt x="92" y="64"/>
                </a:cubicBezTo>
                <a:close/>
                <a:moveTo>
                  <a:pt x="92" y="44"/>
                </a:moveTo>
                <a:cubicBezTo>
                  <a:pt x="186" y="44"/>
                  <a:pt x="186" y="44"/>
                  <a:pt x="186" y="44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44"/>
                  <a:pt x="92" y="44"/>
                  <a:pt x="92" y="44"/>
                </a:cubicBezTo>
                <a:close/>
                <a:moveTo>
                  <a:pt x="92" y="25"/>
                </a:moveTo>
                <a:cubicBezTo>
                  <a:pt x="186" y="25"/>
                  <a:pt x="186" y="25"/>
                  <a:pt x="186" y="25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25"/>
                  <a:pt x="92" y="25"/>
                  <a:pt x="92" y="25"/>
                </a:cubicBezTo>
                <a:close/>
                <a:moveTo>
                  <a:pt x="92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13"/>
                  <a:pt x="186" y="13"/>
                  <a:pt x="18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92" y="6"/>
                  <a:pt x="92" y="6"/>
                </a:cubicBezTo>
                <a:close/>
                <a:moveTo>
                  <a:pt x="28" y="3"/>
                </a:moveTo>
                <a:cubicBezTo>
                  <a:pt x="28" y="3"/>
                  <a:pt x="28" y="3"/>
                  <a:pt x="28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3" y="15"/>
                  <a:pt x="9" y="21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8"/>
                  <a:pt x="17" y="55"/>
                  <a:pt x="2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82" y="40"/>
                  <a:pt x="74" y="0"/>
                  <a:pt x="40" y="1"/>
                </a:cubicBezTo>
                <a:cubicBezTo>
                  <a:pt x="36" y="1"/>
                  <a:pt x="31" y="2"/>
                  <a:pt x="28" y="3"/>
                </a:cubicBezTo>
                <a:close/>
                <a:moveTo>
                  <a:pt x="16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30"/>
                  <a:pt x="43" y="30"/>
                  <a:pt x="4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30"/>
                  <a:pt x="49" y="30"/>
                  <a:pt x="49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7"/>
                  <a:pt x="53" y="58"/>
                  <a:pt x="40" y="58"/>
                </a:cubicBezTo>
                <a:cubicBezTo>
                  <a:pt x="26" y="58"/>
                  <a:pt x="15" y="47"/>
                  <a:pt x="15" y="33"/>
                </a:cubicBezTo>
                <a:cubicBezTo>
                  <a:pt x="15" y="31"/>
                  <a:pt x="15" y="29"/>
                  <a:pt x="16" y="27"/>
                </a:cubicBezTo>
                <a:cubicBezTo>
                  <a:pt x="16" y="29"/>
                  <a:pt x="16" y="30"/>
                  <a:pt x="16" y="30"/>
                </a:cubicBezTo>
                <a:close/>
                <a:moveTo>
                  <a:pt x="49" y="35"/>
                </a:moveTo>
                <a:cubicBezTo>
                  <a:pt x="51" y="35"/>
                  <a:pt x="53" y="37"/>
                  <a:pt x="53" y="38"/>
                </a:cubicBezTo>
                <a:cubicBezTo>
                  <a:pt x="53" y="40"/>
                  <a:pt x="51" y="42"/>
                  <a:pt x="49" y="42"/>
                </a:cubicBezTo>
                <a:cubicBezTo>
                  <a:pt x="47" y="42"/>
                  <a:pt x="46" y="40"/>
                  <a:pt x="46" y="38"/>
                </a:cubicBezTo>
                <a:cubicBezTo>
                  <a:pt x="46" y="37"/>
                  <a:pt x="47" y="35"/>
                  <a:pt x="49" y="35"/>
                </a:cubicBezTo>
                <a:close/>
                <a:moveTo>
                  <a:pt x="29" y="35"/>
                </a:moveTo>
                <a:cubicBezTo>
                  <a:pt x="31" y="35"/>
                  <a:pt x="33" y="37"/>
                  <a:pt x="33" y="38"/>
                </a:cubicBezTo>
                <a:cubicBezTo>
                  <a:pt x="33" y="40"/>
                  <a:pt x="31" y="42"/>
                  <a:pt x="29" y="42"/>
                </a:cubicBezTo>
                <a:cubicBezTo>
                  <a:pt x="28" y="42"/>
                  <a:pt x="26" y="40"/>
                  <a:pt x="26" y="38"/>
                </a:cubicBezTo>
                <a:cubicBezTo>
                  <a:pt x="26" y="37"/>
                  <a:pt x="28" y="35"/>
                  <a:pt x="29" y="35"/>
                </a:cubicBezTo>
                <a:close/>
                <a:moveTo>
                  <a:pt x="79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2" y="68"/>
                  <a:pt x="28" y="63"/>
                </a:cubicBezTo>
                <a:cubicBezTo>
                  <a:pt x="28" y="96"/>
                  <a:pt x="28" y="96"/>
                  <a:pt x="28" y="96"/>
                </a:cubicBezTo>
                <a:cubicBezTo>
                  <a:pt x="51" y="63"/>
                  <a:pt x="51" y="63"/>
                  <a:pt x="51" y="63"/>
                </a:cubicBezTo>
                <a:cubicBezTo>
                  <a:pt x="67" y="68"/>
                  <a:pt x="78" y="83"/>
                  <a:pt x="79" y="1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53"/>
          <p:cNvSpPr>
            <a:spLocks noEditPoints="1"/>
          </p:cNvSpPr>
          <p:nvPr/>
        </p:nvSpPr>
        <p:spPr bwMode="auto">
          <a:xfrm>
            <a:off x="5792958" y="4405071"/>
            <a:ext cx="599573" cy="518400"/>
          </a:xfrm>
          <a:custGeom>
            <a:avLst/>
            <a:gdLst>
              <a:gd name="T0" fmla="*/ 265 w 275"/>
              <a:gd name="T1" fmla="*/ 71 h 238"/>
              <a:gd name="T2" fmla="*/ 243 w 275"/>
              <a:gd name="T3" fmla="*/ 62 h 238"/>
              <a:gd name="T4" fmla="*/ 217 w 275"/>
              <a:gd name="T5" fmla="*/ 62 h 238"/>
              <a:gd name="T6" fmla="*/ 194 w 275"/>
              <a:gd name="T7" fmla="*/ 43 h 238"/>
              <a:gd name="T8" fmla="*/ 172 w 275"/>
              <a:gd name="T9" fmla="*/ 43 h 238"/>
              <a:gd name="T10" fmla="*/ 145 w 275"/>
              <a:gd name="T11" fmla="*/ 0 h 238"/>
              <a:gd name="T12" fmla="*/ 126 w 275"/>
              <a:gd name="T13" fmla="*/ 0 h 238"/>
              <a:gd name="T14" fmla="*/ 100 w 275"/>
              <a:gd name="T15" fmla="*/ 43 h 238"/>
              <a:gd name="T16" fmla="*/ 76 w 275"/>
              <a:gd name="T17" fmla="*/ 44 h 238"/>
              <a:gd name="T18" fmla="*/ 53 w 275"/>
              <a:gd name="T19" fmla="*/ 62 h 238"/>
              <a:gd name="T20" fmla="*/ 31 w 275"/>
              <a:gd name="T21" fmla="*/ 62 h 238"/>
              <a:gd name="T22" fmla="*/ 9 w 275"/>
              <a:gd name="T23" fmla="*/ 71 h 238"/>
              <a:gd name="T24" fmla="*/ 0 w 275"/>
              <a:gd name="T25" fmla="*/ 93 h 238"/>
              <a:gd name="T26" fmla="*/ 0 w 275"/>
              <a:gd name="T27" fmla="*/ 207 h 238"/>
              <a:gd name="T28" fmla="*/ 9 w 275"/>
              <a:gd name="T29" fmla="*/ 229 h 238"/>
              <a:gd name="T30" fmla="*/ 31 w 275"/>
              <a:gd name="T31" fmla="*/ 238 h 238"/>
              <a:gd name="T32" fmla="*/ 243 w 275"/>
              <a:gd name="T33" fmla="*/ 238 h 238"/>
              <a:gd name="T34" fmla="*/ 265 w 275"/>
              <a:gd name="T35" fmla="*/ 229 h 238"/>
              <a:gd name="T36" fmla="*/ 275 w 275"/>
              <a:gd name="T37" fmla="*/ 207 h 238"/>
              <a:gd name="T38" fmla="*/ 275 w 275"/>
              <a:gd name="T39" fmla="*/ 93 h 238"/>
              <a:gd name="T40" fmla="*/ 265 w 275"/>
              <a:gd name="T41" fmla="*/ 71 h 238"/>
              <a:gd name="T42" fmla="*/ 77 w 275"/>
              <a:gd name="T43" fmla="*/ 50 h 238"/>
              <a:gd name="T44" fmla="*/ 194 w 275"/>
              <a:gd name="T45" fmla="*/ 49 h 238"/>
              <a:gd name="T46" fmla="*/ 210 w 275"/>
              <a:gd name="T47" fmla="*/ 58 h 238"/>
              <a:gd name="T48" fmla="*/ 201 w 275"/>
              <a:gd name="T49" fmla="*/ 56 h 238"/>
              <a:gd name="T50" fmla="*/ 83 w 275"/>
              <a:gd name="T51" fmla="*/ 57 h 238"/>
              <a:gd name="T52" fmla="*/ 66 w 275"/>
              <a:gd name="T53" fmla="*/ 74 h 238"/>
              <a:gd name="T54" fmla="*/ 68 w 275"/>
              <a:gd name="T55" fmla="*/ 83 h 238"/>
              <a:gd name="T56" fmla="*/ 59 w 275"/>
              <a:gd name="T57" fmla="*/ 68 h 238"/>
              <a:gd name="T58" fmla="*/ 77 w 275"/>
              <a:gd name="T59" fmla="*/ 50 h 238"/>
              <a:gd name="T60" fmla="*/ 258 w 275"/>
              <a:gd name="T61" fmla="*/ 207 h 238"/>
              <a:gd name="T62" fmla="*/ 254 w 275"/>
              <a:gd name="T63" fmla="*/ 217 h 238"/>
              <a:gd name="T64" fmla="*/ 243 w 275"/>
              <a:gd name="T65" fmla="*/ 222 h 238"/>
              <a:gd name="T66" fmla="*/ 31 w 275"/>
              <a:gd name="T67" fmla="*/ 222 h 238"/>
              <a:gd name="T68" fmla="*/ 21 w 275"/>
              <a:gd name="T69" fmla="*/ 217 h 238"/>
              <a:gd name="T70" fmla="*/ 17 w 275"/>
              <a:gd name="T71" fmla="*/ 207 h 238"/>
              <a:gd name="T72" fmla="*/ 17 w 275"/>
              <a:gd name="T73" fmla="*/ 93 h 238"/>
              <a:gd name="T74" fmla="*/ 21 w 275"/>
              <a:gd name="T75" fmla="*/ 83 h 238"/>
              <a:gd name="T76" fmla="*/ 31 w 275"/>
              <a:gd name="T77" fmla="*/ 78 h 238"/>
              <a:gd name="T78" fmla="*/ 54 w 275"/>
              <a:gd name="T79" fmla="*/ 78 h 238"/>
              <a:gd name="T80" fmla="*/ 76 w 275"/>
              <a:gd name="T81" fmla="*/ 92 h 238"/>
              <a:gd name="T82" fmla="*/ 194 w 275"/>
              <a:gd name="T83" fmla="*/ 92 h 238"/>
              <a:gd name="T84" fmla="*/ 215 w 275"/>
              <a:gd name="T85" fmla="*/ 78 h 238"/>
              <a:gd name="T86" fmla="*/ 243 w 275"/>
              <a:gd name="T87" fmla="*/ 78 h 238"/>
              <a:gd name="T88" fmla="*/ 254 w 275"/>
              <a:gd name="T89" fmla="*/ 83 h 238"/>
              <a:gd name="T90" fmla="*/ 258 w 275"/>
              <a:gd name="T91" fmla="*/ 93 h 238"/>
              <a:gd name="T92" fmla="*/ 258 w 275"/>
              <a:gd name="T93" fmla="*/ 20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5" h="238">
                <a:moveTo>
                  <a:pt x="265" y="71"/>
                </a:moveTo>
                <a:cubicBezTo>
                  <a:pt x="260" y="65"/>
                  <a:pt x="252" y="62"/>
                  <a:pt x="243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5" y="51"/>
                  <a:pt x="205" y="43"/>
                  <a:pt x="194" y="43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55" y="30"/>
                  <a:pt x="148" y="15"/>
                  <a:pt x="145" y="0"/>
                </a:cubicBezTo>
                <a:cubicBezTo>
                  <a:pt x="138" y="0"/>
                  <a:pt x="132" y="0"/>
                  <a:pt x="126" y="0"/>
                </a:cubicBezTo>
                <a:cubicBezTo>
                  <a:pt x="123" y="20"/>
                  <a:pt x="114" y="33"/>
                  <a:pt x="100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5" y="44"/>
                  <a:pt x="56" y="51"/>
                  <a:pt x="53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3" y="62"/>
                  <a:pt x="15" y="65"/>
                  <a:pt x="9" y="71"/>
                </a:cubicBezTo>
                <a:cubicBezTo>
                  <a:pt x="3" y="77"/>
                  <a:pt x="0" y="84"/>
                  <a:pt x="0" y="93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3" y="223"/>
                  <a:pt x="9" y="229"/>
                </a:cubicBezTo>
                <a:cubicBezTo>
                  <a:pt x="15" y="235"/>
                  <a:pt x="23" y="238"/>
                  <a:pt x="31" y="238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52" y="238"/>
                  <a:pt x="260" y="235"/>
                  <a:pt x="265" y="229"/>
                </a:cubicBezTo>
                <a:cubicBezTo>
                  <a:pt x="271" y="223"/>
                  <a:pt x="275" y="215"/>
                  <a:pt x="275" y="207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84"/>
                  <a:pt x="271" y="77"/>
                  <a:pt x="265" y="71"/>
                </a:cubicBezTo>
                <a:close/>
                <a:moveTo>
                  <a:pt x="77" y="50"/>
                </a:moveTo>
                <a:cubicBezTo>
                  <a:pt x="194" y="49"/>
                  <a:pt x="194" y="49"/>
                  <a:pt x="194" y="49"/>
                </a:cubicBezTo>
                <a:cubicBezTo>
                  <a:pt x="201" y="49"/>
                  <a:pt x="207" y="53"/>
                  <a:pt x="210" y="58"/>
                </a:cubicBezTo>
                <a:cubicBezTo>
                  <a:pt x="207" y="57"/>
                  <a:pt x="204" y="56"/>
                  <a:pt x="201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74" y="57"/>
                  <a:pt x="66" y="65"/>
                  <a:pt x="66" y="74"/>
                </a:cubicBezTo>
                <a:cubicBezTo>
                  <a:pt x="66" y="77"/>
                  <a:pt x="66" y="80"/>
                  <a:pt x="68" y="83"/>
                </a:cubicBezTo>
                <a:cubicBezTo>
                  <a:pt x="63" y="80"/>
                  <a:pt x="59" y="74"/>
                  <a:pt x="59" y="68"/>
                </a:cubicBezTo>
                <a:cubicBezTo>
                  <a:pt x="59" y="58"/>
                  <a:pt x="67" y="50"/>
                  <a:pt x="77" y="50"/>
                </a:cubicBezTo>
                <a:close/>
                <a:moveTo>
                  <a:pt x="258" y="207"/>
                </a:moveTo>
                <a:cubicBezTo>
                  <a:pt x="258" y="211"/>
                  <a:pt x="256" y="214"/>
                  <a:pt x="254" y="217"/>
                </a:cubicBezTo>
                <a:cubicBezTo>
                  <a:pt x="251" y="220"/>
                  <a:pt x="247" y="222"/>
                  <a:pt x="243" y="222"/>
                </a:cubicBezTo>
                <a:cubicBezTo>
                  <a:pt x="31" y="222"/>
                  <a:pt x="31" y="222"/>
                  <a:pt x="31" y="222"/>
                </a:cubicBezTo>
                <a:cubicBezTo>
                  <a:pt x="27" y="222"/>
                  <a:pt x="24" y="220"/>
                  <a:pt x="21" y="217"/>
                </a:cubicBezTo>
                <a:cubicBezTo>
                  <a:pt x="18" y="214"/>
                  <a:pt x="17" y="211"/>
                  <a:pt x="17" y="207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9"/>
                  <a:pt x="18" y="85"/>
                  <a:pt x="21" y="83"/>
                </a:cubicBezTo>
                <a:cubicBezTo>
                  <a:pt x="24" y="80"/>
                  <a:pt x="27" y="78"/>
                  <a:pt x="3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8" y="87"/>
                  <a:pt x="67" y="92"/>
                  <a:pt x="76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203" y="92"/>
                  <a:pt x="211" y="86"/>
                  <a:pt x="215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7" y="78"/>
                  <a:pt x="251" y="80"/>
                  <a:pt x="254" y="83"/>
                </a:cubicBezTo>
                <a:cubicBezTo>
                  <a:pt x="256" y="85"/>
                  <a:pt x="258" y="89"/>
                  <a:pt x="258" y="93"/>
                </a:cubicBezTo>
                <a:lnTo>
                  <a:pt x="258" y="20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26"/>
          <p:cNvSpPr/>
          <p:nvPr/>
        </p:nvSpPr>
        <p:spPr>
          <a:xfrm>
            <a:off x="4009163" y="1748196"/>
            <a:ext cx="2034584" cy="2021813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944A2D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23542" y="2441703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角矩形 26"/>
          <p:cNvSpPr/>
          <p:nvPr/>
        </p:nvSpPr>
        <p:spPr>
          <a:xfrm flipH="1">
            <a:off x="6143104" y="1748196"/>
            <a:ext cx="2034584" cy="2021813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6148" y="2441703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26"/>
          <p:cNvSpPr/>
          <p:nvPr/>
        </p:nvSpPr>
        <p:spPr>
          <a:xfrm flipH="1" flipV="1">
            <a:off x="6143105" y="3897687"/>
            <a:ext cx="2034584" cy="2021813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944A2D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148" y="4428056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26"/>
          <p:cNvSpPr/>
          <p:nvPr/>
        </p:nvSpPr>
        <p:spPr>
          <a:xfrm flipV="1">
            <a:off x="4009163" y="3903464"/>
            <a:ext cx="2034584" cy="2021813"/>
          </a:xfrm>
          <a:custGeom>
            <a:avLst/>
            <a:gdLst/>
            <a:ahLst/>
            <a:cxnLst/>
            <a:rect l="l" t="t" r="r" b="b"/>
            <a:pathLst>
              <a:path w="1525938" h="1516360">
                <a:moveTo>
                  <a:pt x="904603" y="0"/>
                </a:moveTo>
                <a:cubicBezTo>
                  <a:pt x="1058735" y="0"/>
                  <a:pt x="1184591" y="121065"/>
                  <a:pt x="1191155" y="273347"/>
                </a:cubicBezTo>
                <a:lnTo>
                  <a:pt x="1368771" y="273347"/>
                </a:lnTo>
                <a:cubicBezTo>
                  <a:pt x="1455572" y="273347"/>
                  <a:pt x="1525938" y="343713"/>
                  <a:pt x="1525938" y="430514"/>
                </a:cubicBezTo>
                <a:lnTo>
                  <a:pt x="1525938" y="611087"/>
                </a:lnTo>
                <a:lnTo>
                  <a:pt x="1507259" y="609204"/>
                </a:lnTo>
                <a:cubicBezTo>
                  <a:pt x="1348183" y="609204"/>
                  <a:pt x="1219227" y="738160"/>
                  <a:pt x="1219227" y="897236"/>
                </a:cubicBezTo>
                <a:cubicBezTo>
                  <a:pt x="1219227" y="1056312"/>
                  <a:pt x="1348183" y="1185268"/>
                  <a:pt x="1507259" y="1185268"/>
                </a:cubicBezTo>
                <a:cubicBezTo>
                  <a:pt x="1513562" y="1185268"/>
                  <a:pt x="1519818" y="1185066"/>
                  <a:pt x="1525938" y="1183385"/>
                </a:cubicBezTo>
                <a:lnTo>
                  <a:pt x="1525938" y="1359193"/>
                </a:lnTo>
                <a:cubicBezTo>
                  <a:pt x="1525938" y="1445994"/>
                  <a:pt x="1455572" y="1516360"/>
                  <a:pt x="1368771" y="1516360"/>
                </a:cubicBezTo>
                <a:lnTo>
                  <a:pt x="1191254" y="1516360"/>
                </a:lnTo>
                <a:lnTo>
                  <a:pt x="1192636" y="1502644"/>
                </a:lnTo>
                <a:cubicBezTo>
                  <a:pt x="1192636" y="1343568"/>
                  <a:pt x="1063680" y="1214612"/>
                  <a:pt x="904604" y="1214612"/>
                </a:cubicBezTo>
                <a:cubicBezTo>
                  <a:pt x="745528" y="1214612"/>
                  <a:pt x="616572" y="1343568"/>
                  <a:pt x="616572" y="1502644"/>
                </a:cubicBezTo>
                <a:cubicBezTo>
                  <a:pt x="616572" y="1507259"/>
                  <a:pt x="616681" y="1511848"/>
                  <a:pt x="617955" y="1516360"/>
                </a:cubicBezTo>
                <a:lnTo>
                  <a:pt x="426150" y="1516360"/>
                </a:lnTo>
                <a:cubicBezTo>
                  <a:pt x="339349" y="1516360"/>
                  <a:pt x="268983" y="1445994"/>
                  <a:pt x="268983" y="1359193"/>
                </a:cubicBezTo>
                <a:lnTo>
                  <a:pt x="268983" y="1183347"/>
                </a:lnTo>
                <a:cubicBezTo>
                  <a:pt x="118743" y="1174794"/>
                  <a:pt x="0" y="1049882"/>
                  <a:pt x="0" y="897235"/>
                </a:cubicBezTo>
                <a:cubicBezTo>
                  <a:pt x="0" y="744588"/>
                  <a:pt x="118743" y="619676"/>
                  <a:pt x="268983" y="611123"/>
                </a:cubicBezTo>
                <a:lnTo>
                  <a:pt x="268983" y="430514"/>
                </a:lnTo>
                <a:cubicBezTo>
                  <a:pt x="268983" y="343713"/>
                  <a:pt x="339349" y="273347"/>
                  <a:pt x="426150" y="273347"/>
                </a:cubicBezTo>
                <a:lnTo>
                  <a:pt x="618051" y="273347"/>
                </a:lnTo>
                <a:cubicBezTo>
                  <a:pt x="624616" y="121065"/>
                  <a:pt x="750471" y="0"/>
                  <a:pt x="904603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3542" y="442805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1758939" y="2564637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Box 91"/>
          <p:cNvSpPr txBox="1"/>
          <p:nvPr/>
        </p:nvSpPr>
        <p:spPr>
          <a:xfrm>
            <a:off x="1942622" y="2898405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8177688" y="2559131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104"/>
          <p:cNvSpPr txBox="1"/>
          <p:nvPr/>
        </p:nvSpPr>
        <p:spPr>
          <a:xfrm>
            <a:off x="8253156" y="2898405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758939" y="4433561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TextBox 91"/>
          <p:cNvSpPr txBox="1"/>
          <p:nvPr/>
        </p:nvSpPr>
        <p:spPr>
          <a:xfrm>
            <a:off x="1942622" y="4767329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8177688" y="442805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Box 104"/>
          <p:cNvSpPr txBox="1"/>
          <p:nvPr/>
        </p:nvSpPr>
        <p:spPr>
          <a:xfrm>
            <a:off x="8253156" y="4767329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24" name="文本框 23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2"/>
          <p:cNvSpPr txBox="1"/>
          <p:nvPr/>
        </p:nvSpPr>
        <p:spPr>
          <a:xfrm>
            <a:off x="8090440" y="1990566"/>
            <a:ext cx="2435320" cy="3407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58826" y="2298007"/>
            <a:ext cx="26095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8090440" y="4344946"/>
            <a:ext cx="2587720" cy="307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58826" y="4652388"/>
            <a:ext cx="26095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1423658" y="4344948"/>
            <a:ext cx="2682243" cy="246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3658" y="4652388"/>
            <a:ext cx="2609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1564640" y="1990567"/>
            <a:ext cx="2541261" cy="3407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3658" y="2298007"/>
            <a:ext cx="2609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418462" y="2917959"/>
            <a:ext cx="1395489" cy="1395489"/>
          </a:xfrm>
          <a:custGeom>
            <a:avLst/>
            <a:gdLst>
              <a:gd name="connsiteX0" fmla="*/ 0 w 1293577"/>
              <a:gd name="connsiteY0" fmla="*/ 646789 h 1293577"/>
              <a:gd name="connsiteX1" fmla="*/ 189441 w 1293577"/>
              <a:gd name="connsiteY1" fmla="*/ 189440 h 1293577"/>
              <a:gd name="connsiteX2" fmla="*/ 646790 w 1293577"/>
              <a:gd name="connsiteY2" fmla="*/ 1 h 1293577"/>
              <a:gd name="connsiteX3" fmla="*/ 1104139 w 1293577"/>
              <a:gd name="connsiteY3" fmla="*/ 189442 h 1293577"/>
              <a:gd name="connsiteX4" fmla="*/ 1293578 w 1293577"/>
              <a:gd name="connsiteY4" fmla="*/ 646791 h 1293577"/>
              <a:gd name="connsiteX5" fmla="*/ 1104138 w 1293577"/>
              <a:gd name="connsiteY5" fmla="*/ 1104140 h 1293577"/>
              <a:gd name="connsiteX6" fmla="*/ 646789 w 1293577"/>
              <a:gd name="connsiteY6" fmla="*/ 1293580 h 1293577"/>
              <a:gd name="connsiteX7" fmla="*/ 189440 w 1293577"/>
              <a:gd name="connsiteY7" fmla="*/ 1104139 h 1293577"/>
              <a:gd name="connsiteX8" fmla="*/ 0 w 1293577"/>
              <a:gd name="connsiteY8" fmla="*/ 646790 h 1293577"/>
              <a:gd name="connsiteX9" fmla="*/ 0 w 1293577"/>
              <a:gd name="connsiteY9" fmla="*/ 646789 h 129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3577" h="1293577">
                <a:moveTo>
                  <a:pt x="0" y="646789"/>
                </a:moveTo>
                <a:cubicBezTo>
                  <a:pt x="0" y="475250"/>
                  <a:pt x="68144" y="310737"/>
                  <a:pt x="189441" y="189440"/>
                </a:cubicBezTo>
                <a:cubicBezTo>
                  <a:pt x="310738" y="68144"/>
                  <a:pt x="475251" y="0"/>
                  <a:pt x="646790" y="1"/>
                </a:cubicBezTo>
                <a:cubicBezTo>
                  <a:pt x="818329" y="1"/>
                  <a:pt x="982842" y="68145"/>
                  <a:pt x="1104139" y="189442"/>
                </a:cubicBezTo>
                <a:cubicBezTo>
                  <a:pt x="1225435" y="310739"/>
                  <a:pt x="1293579" y="475252"/>
                  <a:pt x="1293578" y="646791"/>
                </a:cubicBezTo>
                <a:cubicBezTo>
                  <a:pt x="1293578" y="818330"/>
                  <a:pt x="1225434" y="982844"/>
                  <a:pt x="1104138" y="1104140"/>
                </a:cubicBezTo>
                <a:cubicBezTo>
                  <a:pt x="982841" y="1225436"/>
                  <a:pt x="818328" y="1293580"/>
                  <a:pt x="646789" y="1293580"/>
                </a:cubicBezTo>
                <a:cubicBezTo>
                  <a:pt x="475250" y="1293580"/>
                  <a:pt x="310736" y="1225436"/>
                  <a:pt x="189440" y="1104139"/>
                </a:cubicBezTo>
                <a:cubicBezTo>
                  <a:pt x="68144" y="982842"/>
                  <a:pt x="0" y="818329"/>
                  <a:pt x="0" y="646790"/>
                </a:cubicBezTo>
                <a:lnTo>
                  <a:pt x="0" y="646789"/>
                </a:lnTo>
                <a:close/>
              </a:path>
            </a:pathLst>
          </a:custGeom>
          <a:solidFill>
            <a:srgbClr val="944A2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70" tIns="226270" rIns="226270" bIns="226270" numCol="1" spcCol="1270" anchor="b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kern="1200" dirty="0">
              <a:latin typeface="微软雅黑" panose="020B0503020204020204" pitchFamily="34" charset="-122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258864" y="2758362"/>
            <a:ext cx="1714685" cy="1714683"/>
          </a:xfrm>
          <a:prstGeom prst="ellipse">
            <a:avLst/>
          </a:prstGeom>
          <a:noFill/>
          <a:ln w="19050">
            <a:solidFill>
              <a:srgbClr val="944A2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5970580" y="3870959"/>
            <a:ext cx="126043" cy="12137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6223763" y="3870959"/>
            <a:ext cx="127139" cy="12137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9" name="Freeform 13"/>
          <p:cNvSpPr>
            <a:spLocks noEditPoints="1"/>
          </p:cNvSpPr>
          <p:nvPr/>
        </p:nvSpPr>
        <p:spPr bwMode="auto">
          <a:xfrm>
            <a:off x="5664789" y="3278855"/>
            <a:ext cx="838461" cy="547776"/>
          </a:xfrm>
          <a:custGeom>
            <a:avLst/>
            <a:gdLst>
              <a:gd name="T0" fmla="*/ 383 w 390"/>
              <a:gd name="T1" fmla="*/ 64 h 265"/>
              <a:gd name="T2" fmla="*/ 364 w 390"/>
              <a:gd name="T3" fmla="*/ 57 h 265"/>
              <a:gd name="T4" fmla="*/ 105 w 390"/>
              <a:gd name="T5" fmla="*/ 57 h 265"/>
              <a:gd name="T6" fmla="*/ 102 w 390"/>
              <a:gd name="T7" fmla="*/ 44 h 265"/>
              <a:gd name="T8" fmla="*/ 61 w 390"/>
              <a:gd name="T9" fmla="*/ 0 h 265"/>
              <a:gd name="T10" fmla="*/ 0 w 390"/>
              <a:gd name="T11" fmla="*/ 0 h 265"/>
              <a:gd name="T12" fmla="*/ 14 w 390"/>
              <a:gd name="T13" fmla="*/ 28 h 265"/>
              <a:gd name="T14" fmla="*/ 62 w 390"/>
              <a:gd name="T15" fmla="*/ 28 h 265"/>
              <a:gd name="T16" fmla="*/ 75 w 390"/>
              <a:gd name="T17" fmla="*/ 44 h 265"/>
              <a:gd name="T18" fmla="*/ 116 w 390"/>
              <a:gd name="T19" fmla="*/ 242 h 265"/>
              <a:gd name="T20" fmla="*/ 163 w 390"/>
              <a:gd name="T21" fmla="*/ 265 h 265"/>
              <a:gd name="T22" fmla="*/ 327 w 390"/>
              <a:gd name="T23" fmla="*/ 265 h 265"/>
              <a:gd name="T24" fmla="*/ 352 w 390"/>
              <a:gd name="T25" fmla="*/ 239 h 265"/>
              <a:gd name="T26" fmla="*/ 166 w 390"/>
              <a:gd name="T27" fmla="*/ 239 h 265"/>
              <a:gd name="T28" fmla="*/ 138 w 390"/>
              <a:gd name="T29" fmla="*/ 213 h 265"/>
              <a:gd name="T30" fmla="*/ 130 w 390"/>
              <a:gd name="T31" fmla="*/ 172 h 265"/>
              <a:gd name="T32" fmla="*/ 362 w 390"/>
              <a:gd name="T33" fmla="*/ 172 h 265"/>
              <a:gd name="T34" fmla="*/ 362 w 390"/>
              <a:gd name="T35" fmla="*/ 172 h 265"/>
              <a:gd name="T36" fmla="*/ 382 w 390"/>
              <a:gd name="T37" fmla="*/ 153 h 265"/>
              <a:gd name="T38" fmla="*/ 390 w 390"/>
              <a:gd name="T39" fmla="*/ 81 h 265"/>
              <a:gd name="T40" fmla="*/ 383 w 390"/>
              <a:gd name="T41" fmla="*/ 64 h 265"/>
              <a:gd name="T42" fmla="*/ 356 w 390"/>
              <a:gd name="T43" fmla="*/ 143 h 265"/>
              <a:gd name="T44" fmla="*/ 123 w 390"/>
              <a:gd name="T45" fmla="*/ 143 h 265"/>
              <a:gd name="T46" fmla="*/ 112 w 390"/>
              <a:gd name="T47" fmla="*/ 90 h 265"/>
              <a:gd name="T48" fmla="*/ 362 w 390"/>
              <a:gd name="T49" fmla="*/ 90 h 265"/>
              <a:gd name="T50" fmla="*/ 356 w 390"/>
              <a:gd name="T51" fmla="*/ 14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0" h="265">
                <a:moveTo>
                  <a:pt x="383" y="64"/>
                </a:moveTo>
                <a:cubicBezTo>
                  <a:pt x="377" y="57"/>
                  <a:pt x="364" y="57"/>
                  <a:pt x="364" y="57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44"/>
                  <a:pt x="96" y="0"/>
                  <a:pt x="61" y="0"/>
                </a:cubicBezTo>
                <a:cubicBezTo>
                  <a:pt x="26" y="0"/>
                  <a:pt x="0" y="0"/>
                  <a:pt x="0" y="0"/>
                </a:cubicBezTo>
                <a:cubicBezTo>
                  <a:pt x="14" y="28"/>
                  <a:pt x="14" y="28"/>
                  <a:pt x="14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73" y="25"/>
                  <a:pt x="75" y="44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116" y="242"/>
                  <a:pt x="123" y="265"/>
                  <a:pt x="163" y="265"/>
                </a:cubicBezTo>
                <a:cubicBezTo>
                  <a:pt x="163" y="265"/>
                  <a:pt x="304" y="265"/>
                  <a:pt x="327" y="265"/>
                </a:cubicBezTo>
                <a:cubicBezTo>
                  <a:pt x="350" y="265"/>
                  <a:pt x="352" y="239"/>
                  <a:pt x="352" y="239"/>
                </a:cubicBezTo>
                <a:cubicBezTo>
                  <a:pt x="166" y="239"/>
                  <a:pt x="166" y="239"/>
                  <a:pt x="166" y="239"/>
                </a:cubicBezTo>
                <a:cubicBezTo>
                  <a:pt x="166" y="239"/>
                  <a:pt x="142" y="241"/>
                  <a:pt x="138" y="213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362" y="172"/>
                  <a:pt x="362" y="172"/>
                  <a:pt x="362" y="172"/>
                </a:cubicBezTo>
                <a:cubicBezTo>
                  <a:pt x="362" y="172"/>
                  <a:pt x="362" y="172"/>
                  <a:pt x="362" y="172"/>
                </a:cubicBezTo>
                <a:cubicBezTo>
                  <a:pt x="372" y="171"/>
                  <a:pt x="381" y="163"/>
                  <a:pt x="382" y="153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4"/>
                  <a:pt x="390" y="70"/>
                  <a:pt x="383" y="64"/>
                </a:cubicBezTo>
                <a:close/>
                <a:moveTo>
                  <a:pt x="356" y="143"/>
                </a:moveTo>
                <a:cubicBezTo>
                  <a:pt x="123" y="143"/>
                  <a:pt x="123" y="143"/>
                  <a:pt x="123" y="143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362" y="90"/>
                  <a:pt x="362" y="90"/>
                  <a:pt x="362" y="90"/>
                </a:cubicBezTo>
                <a:lnTo>
                  <a:pt x="356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4361390" y="1880276"/>
            <a:ext cx="3466568" cy="3466565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Block Arc 3"/>
          <p:cNvSpPr/>
          <p:nvPr/>
        </p:nvSpPr>
        <p:spPr>
          <a:xfrm>
            <a:off x="4361390" y="1880276"/>
            <a:ext cx="3466568" cy="3466565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93"/>
          <p:cNvGrpSpPr/>
          <p:nvPr/>
        </p:nvGrpSpPr>
        <p:grpSpPr>
          <a:xfrm>
            <a:off x="4361390" y="1880276"/>
            <a:ext cx="3466568" cy="3466565"/>
            <a:chOff x="2965298" y="1328882"/>
            <a:chExt cx="3213404" cy="3213402"/>
          </a:xfrm>
        </p:grpSpPr>
        <p:sp>
          <p:nvSpPr>
            <p:cNvPr id="6" name="Block Arc 5"/>
            <p:cNvSpPr/>
            <p:nvPr/>
          </p:nvSpPr>
          <p:spPr>
            <a:xfrm>
              <a:off x="2965298" y="1328882"/>
              <a:ext cx="3213404" cy="321340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Block Arc 6"/>
            <p:cNvSpPr/>
            <p:nvPr/>
          </p:nvSpPr>
          <p:spPr>
            <a:xfrm>
              <a:off x="2965298" y="1328882"/>
              <a:ext cx="3213404" cy="3213402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6845248" y="2003792"/>
            <a:ext cx="976843" cy="97684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0" name="Freeform 61"/>
          <p:cNvSpPr>
            <a:spLocks noEditPoints="1"/>
          </p:cNvSpPr>
          <p:nvPr/>
        </p:nvSpPr>
        <p:spPr bwMode="auto">
          <a:xfrm>
            <a:off x="7094078" y="2331305"/>
            <a:ext cx="491210" cy="385531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45248" y="4288915"/>
            <a:ext cx="976843" cy="97684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27432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微软雅黑" panose="020B0503020204020204" pitchFamily="34" charset="-122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35497" y="4529907"/>
            <a:ext cx="416939" cy="485437"/>
            <a:chOff x="1868488" y="-9525"/>
            <a:chExt cx="1111250" cy="1293813"/>
          </a:xfrm>
          <a:solidFill>
            <a:schemeClr val="bg1"/>
          </a:solidFill>
        </p:grpSpPr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868488" y="-9525"/>
              <a:ext cx="1111250" cy="1293813"/>
            </a:xfrm>
            <a:custGeom>
              <a:avLst/>
              <a:gdLst>
                <a:gd name="T0" fmla="*/ 293 w 357"/>
                <a:gd name="T1" fmla="*/ 255 h 416"/>
                <a:gd name="T2" fmla="*/ 294 w 357"/>
                <a:gd name="T3" fmla="*/ 245 h 416"/>
                <a:gd name="T4" fmla="*/ 315 w 357"/>
                <a:gd name="T5" fmla="*/ 208 h 416"/>
                <a:gd name="T6" fmla="*/ 324 w 357"/>
                <a:gd name="T7" fmla="*/ 175 h 416"/>
                <a:gd name="T8" fmla="*/ 324 w 357"/>
                <a:gd name="T9" fmla="*/ 132 h 416"/>
                <a:gd name="T10" fmla="*/ 315 w 357"/>
                <a:gd name="T11" fmla="*/ 99 h 416"/>
                <a:gd name="T12" fmla="*/ 294 w 357"/>
                <a:gd name="T13" fmla="*/ 62 h 416"/>
                <a:gd name="T14" fmla="*/ 270 w 357"/>
                <a:gd name="T15" fmla="*/ 38 h 416"/>
                <a:gd name="T16" fmla="*/ 233 w 357"/>
                <a:gd name="T17" fmla="*/ 16 h 416"/>
                <a:gd name="T18" fmla="*/ 199 w 357"/>
                <a:gd name="T19" fmla="*/ 7 h 416"/>
                <a:gd name="T20" fmla="*/ 157 w 357"/>
                <a:gd name="T21" fmla="*/ 7 h 416"/>
                <a:gd name="T22" fmla="*/ 123 w 357"/>
                <a:gd name="T23" fmla="*/ 16 h 416"/>
                <a:gd name="T24" fmla="*/ 87 w 357"/>
                <a:gd name="T25" fmla="*/ 38 h 416"/>
                <a:gd name="T26" fmla="*/ 62 w 357"/>
                <a:gd name="T27" fmla="*/ 62 h 416"/>
                <a:gd name="T28" fmla="*/ 41 w 357"/>
                <a:gd name="T29" fmla="*/ 99 h 416"/>
                <a:gd name="T30" fmla="*/ 32 w 357"/>
                <a:gd name="T31" fmla="*/ 132 h 416"/>
                <a:gd name="T32" fmla="*/ 32 w 357"/>
                <a:gd name="T33" fmla="*/ 175 h 416"/>
                <a:gd name="T34" fmla="*/ 41 w 357"/>
                <a:gd name="T35" fmla="*/ 208 h 416"/>
                <a:gd name="T36" fmla="*/ 62 w 357"/>
                <a:gd name="T37" fmla="*/ 245 h 416"/>
                <a:gd name="T38" fmla="*/ 63 w 357"/>
                <a:gd name="T39" fmla="*/ 253 h 416"/>
                <a:gd name="T40" fmla="*/ 0 w 357"/>
                <a:gd name="T41" fmla="*/ 378 h 416"/>
                <a:gd name="T42" fmla="*/ 53 w 357"/>
                <a:gd name="T43" fmla="*/ 372 h 416"/>
                <a:gd name="T44" fmla="*/ 82 w 357"/>
                <a:gd name="T45" fmla="*/ 416 h 416"/>
                <a:gd name="T46" fmla="*/ 137 w 357"/>
                <a:gd name="T47" fmla="*/ 303 h 416"/>
                <a:gd name="T48" fmla="*/ 157 w 357"/>
                <a:gd name="T49" fmla="*/ 300 h 416"/>
                <a:gd name="T50" fmla="*/ 199 w 357"/>
                <a:gd name="T51" fmla="*/ 300 h 416"/>
                <a:gd name="T52" fmla="*/ 220 w 357"/>
                <a:gd name="T53" fmla="*/ 302 h 416"/>
                <a:gd name="T54" fmla="*/ 286 w 357"/>
                <a:gd name="T55" fmla="*/ 415 h 416"/>
                <a:gd name="T56" fmla="*/ 304 w 357"/>
                <a:gd name="T57" fmla="*/ 367 h 416"/>
                <a:gd name="T58" fmla="*/ 357 w 357"/>
                <a:gd name="T59" fmla="*/ 374 h 416"/>
                <a:gd name="T60" fmla="*/ 293 w 357"/>
                <a:gd name="T61" fmla="*/ 255 h 416"/>
                <a:gd name="T62" fmla="*/ 178 w 357"/>
                <a:gd name="T63" fmla="*/ 250 h 416"/>
                <a:gd name="T64" fmla="*/ 79 w 357"/>
                <a:gd name="T65" fmla="*/ 151 h 416"/>
                <a:gd name="T66" fmla="*/ 178 w 357"/>
                <a:gd name="T67" fmla="*/ 52 h 416"/>
                <a:gd name="T68" fmla="*/ 277 w 357"/>
                <a:gd name="T69" fmla="*/ 151 h 416"/>
                <a:gd name="T70" fmla="*/ 178 w 357"/>
                <a:gd name="T71" fmla="*/ 25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7" h="416">
                  <a:moveTo>
                    <a:pt x="293" y="255"/>
                  </a:moveTo>
                  <a:cubicBezTo>
                    <a:pt x="293" y="252"/>
                    <a:pt x="294" y="249"/>
                    <a:pt x="294" y="245"/>
                  </a:cubicBezTo>
                  <a:cubicBezTo>
                    <a:pt x="294" y="229"/>
                    <a:pt x="301" y="217"/>
                    <a:pt x="315" y="208"/>
                  </a:cubicBezTo>
                  <a:cubicBezTo>
                    <a:pt x="329" y="200"/>
                    <a:pt x="332" y="189"/>
                    <a:pt x="324" y="175"/>
                  </a:cubicBezTo>
                  <a:cubicBezTo>
                    <a:pt x="316" y="161"/>
                    <a:pt x="316" y="146"/>
                    <a:pt x="324" y="132"/>
                  </a:cubicBezTo>
                  <a:cubicBezTo>
                    <a:pt x="332" y="118"/>
                    <a:pt x="329" y="107"/>
                    <a:pt x="315" y="99"/>
                  </a:cubicBezTo>
                  <a:cubicBezTo>
                    <a:pt x="301" y="91"/>
                    <a:pt x="294" y="78"/>
                    <a:pt x="294" y="62"/>
                  </a:cubicBezTo>
                  <a:cubicBezTo>
                    <a:pt x="294" y="46"/>
                    <a:pt x="286" y="38"/>
                    <a:pt x="270" y="38"/>
                  </a:cubicBezTo>
                  <a:cubicBezTo>
                    <a:pt x="253" y="37"/>
                    <a:pt x="241" y="30"/>
                    <a:pt x="233" y="16"/>
                  </a:cubicBezTo>
                  <a:cubicBezTo>
                    <a:pt x="225" y="3"/>
                    <a:pt x="213" y="0"/>
                    <a:pt x="199" y="7"/>
                  </a:cubicBezTo>
                  <a:cubicBezTo>
                    <a:pt x="185" y="15"/>
                    <a:pt x="171" y="15"/>
                    <a:pt x="157" y="7"/>
                  </a:cubicBezTo>
                  <a:cubicBezTo>
                    <a:pt x="143" y="0"/>
                    <a:pt x="132" y="3"/>
                    <a:pt x="123" y="16"/>
                  </a:cubicBezTo>
                  <a:cubicBezTo>
                    <a:pt x="115" y="30"/>
                    <a:pt x="103" y="37"/>
                    <a:pt x="87" y="38"/>
                  </a:cubicBezTo>
                  <a:cubicBezTo>
                    <a:pt x="71" y="38"/>
                    <a:pt x="62" y="46"/>
                    <a:pt x="62" y="62"/>
                  </a:cubicBezTo>
                  <a:cubicBezTo>
                    <a:pt x="62" y="78"/>
                    <a:pt x="55" y="91"/>
                    <a:pt x="41" y="99"/>
                  </a:cubicBezTo>
                  <a:cubicBezTo>
                    <a:pt x="27" y="107"/>
                    <a:pt x="24" y="118"/>
                    <a:pt x="32" y="132"/>
                  </a:cubicBezTo>
                  <a:cubicBezTo>
                    <a:pt x="40" y="146"/>
                    <a:pt x="40" y="161"/>
                    <a:pt x="32" y="175"/>
                  </a:cubicBezTo>
                  <a:cubicBezTo>
                    <a:pt x="24" y="189"/>
                    <a:pt x="27" y="200"/>
                    <a:pt x="41" y="208"/>
                  </a:cubicBezTo>
                  <a:cubicBezTo>
                    <a:pt x="55" y="217"/>
                    <a:pt x="62" y="229"/>
                    <a:pt x="62" y="245"/>
                  </a:cubicBezTo>
                  <a:cubicBezTo>
                    <a:pt x="62" y="248"/>
                    <a:pt x="63" y="250"/>
                    <a:pt x="63" y="253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82" y="416"/>
                    <a:pt x="82" y="416"/>
                    <a:pt x="82" y="416"/>
                  </a:cubicBezTo>
                  <a:cubicBezTo>
                    <a:pt x="82" y="416"/>
                    <a:pt x="121" y="336"/>
                    <a:pt x="137" y="303"/>
                  </a:cubicBezTo>
                  <a:cubicBezTo>
                    <a:pt x="143" y="305"/>
                    <a:pt x="150" y="304"/>
                    <a:pt x="157" y="300"/>
                  </a:cubicBezTo>
                  <a:cubicBezTo>
                    <a:pt x="171" y="292"/>
                    <a:pt x="185" y="292"/>
                    <a:pt x="199" y="300"/>
                  </a:cubicBezTo>
                  <a:cubicBezTo>
                    <a:pt x="207" y="304"/>
                    <a:pt x="214" y="305"/>
                    <a:pt x="220" y="302"/>
                  </a:cubicBezTo>
                  <a:cubicBezTo>
                    <a:pt x="286" y="415"/>
                    <a:pt x="286" y="415"/>
                    <a:pt x="286" y="415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57" y="374"/>
                    <a:pt x="357" y="374"/>
                    <a:pt x="357" y="374"/>
                  </a:cubicBezTo>
                  <a:lnTo>
                    <a:pt x="293" y="255"/>
                  </a:lnTo>
                  <a:close/>
                  <a:moveTo>
                    <a:pt x="178" y="250"/>
                  </a:moveTo>
                  <a:cubicBezTo>
                    <a:pt x="123" y="250"/>
                    <a:pt x="79" y="206"/>
                    <a:pt x="79" y="151"/>
                  </a:cubicBezTo>
                  <a:cubicBezTo>
                    <a:pt x="79" y="96"/>
                    <a:pt x="123" y="52"/>
                    <a:pt x="178" y="52"/>
                  </a:cubicBezTo>
                  <a:cubicBezTo>
                    <a:pt x="233" y="52"/>
                    <a:pt x="277" y="96"/>
                    <a:pt x="277" y="151"/>
                  </a:cubicBezTo>
                  <a:cubicBezTo>
                    <a:pt x="277" y="206"/>
                    <a:pt x="233" y="250"/>
                    <a:pt x="178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2179638" y="220663"/>
              <a:ext cx="485775" cy="485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4341487" y="4288915"/>
            <a:ext cx="976843" cy="97684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4" name="Freeform 51"/>
          <p:cNvSpPr>
            <a:spLocks noEditPoints="1"/>
          </p:cNvSpPr>
          <p:nvPr/>
        </p:nvSpPr>
        <p:spPr bwMode="auto">
          <a:xfrm>
            <a:off x="4589019" y="4591120"/>
            <a:ext cx="492055" cy="406481"/>
          </a:xfrm>
          <a:custGeom>
            <a:avLst/>
            <a:gdLst>
              <a:gd name="T0" fmla="*/ 83 w 107"/>
              <a:gd name="T1" fmla="*/ 63 h 88"/>
              <a:gd name="T2" fmla="*/ 83 w 107"/>
              <a:gd name="T3" fmla="*/ 7 h 88"/>
              <a:gd name="T4" fmla="*/ 83 w 107"/>
              <a:gd name="T5" fmla="*/ 3 h 88"/>
              <a:gd name="T6" fmla="*/ 85 w 107"/>
              <a:gd name="T7" fmla="*/ 0 h 88"/>
              <a:gd name="T8" fmla="*/ 87 w 107"/>
              <a:gd name="T9" fmla="*/ 0 h 88"/>
              <a:gd name="T10" fmla="*/ 89 w 107"/>
              <a:gd name="T11" fmla="*/ 0 h 88"/>
              <a:gd name="T12" fmla="*/ 89 w 107"/>
              <a:gd name="T13" fmla="*/ 69 h 88"/>
              <a:gd name="T14" fmla="*/ 87 w 107"/>
              <a:gd name="T15" fmla="*/ 70 h 88"/>
              <a:gd name="T16" fmla="*/ 85 w 107"/>
              <a:gd name="T17" fmla="*/ 69 h 88"/>
              <a:gd name="T18" fmla="*/ 83 w 107"/>
              <a:gd name="T19" fmla="*/ 67 h 88"/>
              <a:gd name="T20" fmla="*/ 83 w 107"/>
              <a:gd name="T21" fmla="*/ 63 h 88"/>
              <a:gd name="T22" fmla="*/ 24 w 107"/>
              <a:gd name="T23" fmla="*/ 63 h 88"/>
              <a:gd name="T24" fmla="*/ 24 w 107"/>
              <a:gd name="T25" fmla="*/ 7 h 88"/>
              <a:gd name="T26" fmla="*/ 24 w 107"/>
              <a:gd name="T27" fmla="*/ 3 h 88"/>
              <a:gd name="T28" fmla="*/ 22 w 107"/>
              <a:gd name="T29" fmla="*/ 0 h 88"/>
              <a:gd name="T30" fmla="*/ 20 w 107"/>
              <a:gd name="T31" fmla="*/ 0 h 88"/>
              <a:gd name="T32" fmla="*/ 18 w 107"/>
              <a:gd name="T33" fmla="*/ 0 h 88"/>
              <a:gd name="T34" fmla="*/ 18 w 107"/>
              <a:gd name="T35" fmla="*/ 69 h 88"/>
              <a:gd name="T36" fmla="*/ 20 w 107"/>
              <a:gd name="T37" fmla="*/ 70 h 88"/>
              <a:gd name="T38" fmla="*/ 22 w 107"/>
              <a:gd name="T39" fmla="*/ 69 h 88"/>
              <a:gd name="T40" fmla="*/ 24 w 107"/>
              <a:gd name="T41" fmla="*/ 67 h 88"/>
              <a:gd name="T42" fmla="*/ 24 w 107"/>
              <a:gd name="T43" fmla="*/ 63 h 88"/>
              <a:gd name="T44" fmla="*/ 36 w 107"/>
              <a:gd name="T45" fmla="*/ 51 h 88"/>
              <a:gd name="T46" fmla="*/ 36 w 107"/>
              <a:gd name="T47" fmla="*/ 55 h 88"/>
              <a:gd name="T48" fmla="*/ 33 w 107"/>
              <a:gd name="T49" fmla="*/ 58 h 88"/>
              <a:gd name="T50" fmla="*/ 31 w 107"/>
              <a:gd name="T51" fmla="*/ 59 h 88"/>
              <a:gd name="T52" fmla="*/ 29 w 107"/>
              <a:gd name="T53" fmla="*/ 58 h 88"/>
              <a:gd name="T54" fmla="*/ 29 w 107"/>
              <a:gd name="T55" fmla="*/ 12 h 88"/>
              <a:gd name="T56" fmla="*/ 31 w 107"/>
              <a:gd name="T57" fmla="*/ 11 h 88"/>
              <a:gd name="T58" fmla="*/ 33 w 107"/>
              <a:gd name="T59" fmla="*/ 12 h 88"/>
              <a:gd name="T60" fmla="*/ 36 w 107"/>
              <a:gd name="T61" fmla="*/ 14 h 88"/>
              <a:gd name="T62" fmla="*/ 36 w 107"/>
              <a:gd name="T63" fmla="*/ 18 h 88"/>
              <a:gd name="T64" fmla="*/ 36 w 107"/>
              <a:gd name="T65" fmla="*/ 51 h 88"/>
              <a:gd name="T66" fmla="*/ 61 w 107"/>
              <a:gd name="T67" fmla="*/ 80 h 88"/>
              <a:gd name="T68" fmla="*/ 54 w 107"/>
              <a:gd name="T69" fmla="*/ 88 h 88"/>
              <a:gd name="T70" fmla="*/ 46 w 107"/>
              <a:gd name="T71" fmla="*/ 80 h 88"/>
              <a:gd name="T72" fmla="*/ 46 w 107"/>
              <a:gd name="T73" fmla="*/ 24 h 88"/>
              <a:gd name="T74" fmla="*/ 54 w 107"/>
              <a:gd name="T75" fmla="*/ 16 h 88"/>
              <a:gd name="T76" fmla="*/ 61 w 107"/>
              <a:gd name="T77" fmla="*/ 24 h 88"/>
              <a:gd name="T78" fmla="*/ 61 w 107"/>
              <a:gd name="T79" fmla="*/ 80 h 88"/>
              <a:gd name="T80" fmla="*/ 71 w 107"/>
              <a:gd name="T81" fmla="*/ 51 h 88"/>
              <a:gd name="T82" fmla="*/ 71 w 107"/>
              <a:gd name="T83" fmla="*/ 55 h 88"/>
              <a:gd name="T84" fmla="*/ 74 w 107"/>
              <a:gd name="T85" fmla="*/ 58 h 88"/>
              <a:gd name="T86" fmla="*/ 76 w 107"/>
              <a:gd name="T87" fmla="*/ 59 h 88"/>
              <a:gd name="T88" fmla="*/ 78 w 107"/>
              <a:gd name="T89" fmla="*/ 58 h 88"/>
              <a:gd name="T90" fmla="*/ 78 w 107"/>
              <a:gd name="T91" fmla="*/ 12 h 88"/>
              <a:gd name="T92" fmla="*/ 76 w 107"/>
              <a:gd name="T93" fmla="*/ 11 h 88"/>
              <a:gd name="T94" fmla="*/ 74 w 107"/>
              <a:gd name="T95" fmla="*/ 12 h 88"/>
              <a:gd name="T96" fmla="*/ 71 w 107"/>
              <a:gd name="T97" fmla="*/ 14 h 88"/>
              <a:gd name="T98" fmla="*/ 71 w 107"/>
              <a:gd name="T99" fmla="*/ 18 h 88"/>
              <a:gd name="T100" fmla="*/ 71 w 107"/>
              <a:gd name="T101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41487" y="2003792"/>
            <a:ext cx="976843" cy="976843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944A2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latin typeface="微软雅黑" panose="020B0503020204020204" pitchFamily="34" charset="-122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599617" y="2281142"/>
            <a:ext cx="432716" cy="439030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76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77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34" name="文本框 33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2"/>
          <p:cNvSpPr txBox="1"/>
          <p:nvPr/>
        </p:nvSpPr>
        <p:spPr>
          <a:xfrm>
            <a:off x="1761371" y="2182467"/>
            <a:ext cx="2479350" cy="2627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3651" y="2453861"/>
            <a:ext cx="28908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328735" y="4007942"/>
            <a:ext cx="2911986" cy="3405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3650" y="4348523"/>
            <a:ext cx="28908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893482" y="4008001"/>
            <a:ext cx="2897811" cy="3366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48502" y="4332959"/>
            <a:ext cx="28908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7893482" y="2113281"/>
            <a:ext cx="2897811" cy="3405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48502" y="2453862"/>
            <a:ext cx="28908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Freeform 3"/>
          <p:cNvSpPr>
            <a:spLocks noChangeArrowheads="1"/>
          </p:cNvSpPr>
          <p:nvPr/>
        </p:nvSpPr>
        <p:spPr bwMode="auto">
          <a:xfrm rot="13978264">
            <a:off x="4280069" y="3243875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9" name="Freeform 3"/>
          <p:cNvSpPr>
            <a:spLocks noChangeArrowheads="1"/>
          </p:cNvSpPr>
          <p:nvPr/>
        </p:nvSpPr>
        <p:spPr bwMode="auto">
          <a:xfrm rot="3202081">
            <a:off x="6041568" y="2356023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7" name="Freeform 3"/>
          <p:cNvSpPr>
            <a:spLocks noChangeArrowheads="1"/>
          </p:cNvSpPr>
          <p:nvPr/>
        </p:nvSpPr>
        <p:spPr bwMode="auto">
          <a:xfrm rot="19397468">
            <a:off x="4723750" y="1914670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944A2D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6" name="Freeform 35"/>
          <p:cNvSpPr>
            <a:spLocks noChangeArrowheads="1"/>
          </p:cNvSpPr>
          <p:nvPr/>
        </p:nvSpPr>
        <p:spPr bwMode="auto">
          <a:xfrm rot="8579122">
            <a:off x="5597192" y="3675963"/>
            <a:ext cx="1867226" cy="189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944A2D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" name="Freeform 11"/>
          <p:cNvSpPr>
            <a:spLocks noEditPoints="1"/>
          </p:cNvSpPr>
          <p:nvPr/>
        </p:nvSpPr>
        <p:spPr bwMode="auto">
          <a:xfrm>
            <a:off x="4847405" y="3941727"/>
            <a:ext cx="573546" cy="474747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Shape 719"/>
          <p:cNvSpPr/>
          <p:nvPr/>
        </p:nvSpPr>
        <p:spPr>
          <a:xfrm>
            <a:off x="6262679" y="4459900"/>
            <a:ext cx="538674" cy="463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60" name="Shape 1090"/>
          <p:cNvSpPr/>
          <p:nvPr/>
        </p:nvSpPr>
        <p:spPr>
          <a:xfrm>
            <a:off x="5407496" y="2558504"/>
            <a:ext cx="542606" cy="460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64" y="14989"/>
                </a:moveTo>
                <a:lnTo>
                  <a:pt x="16300" y="14989"/>
                </a:lnTo>
                <a:cubicBezTo>
                  <a:pt x="14781" y="14989"/>
                  <a:pt x="13615" y="14098"/>
                  <a:pt x="12532" y="12778"/>
                </a:cubicBezTo>
                <a:cubicBezTo>
                  <a:pt x="12422" y="12943"/>
                  <a:pt x="12313" y="13112"/>
                  <a:pt x="12204" y="13283"/>
                </a:cubicBezTo>
                <a:cubicBezTo>
                  <a:pt x="11728" y="14021"/>
                  <a:pt x="11216" y="14811"/>
                  <a:pt x="10650" y="15592"/>
                </a:cubicBezTo>
                <a:cubicBezTo>
                  <a:pt x="12115" y="17276"/>
                  <a:pt x="13891" y="18547"/>
                  <a:pt x="16300" y="18547"/>
                </a:cubicBezTo>
                <a:lnTo>
                  <a:pt x="17064" y="18547"/>
                </a:lnTo>
                <a:lnTo>
                  <a:pt x="17064" y="21600"/>
                </a:lnTo>
                <a:lnTo>
                  <a:pt x="21600" y="17022"/>
                </a:lnTo>
                <a:lnTo>
                  <a:pt x="17064" y="12444"/>
                </a:lnTo>
                <a:cubicBezTo>
                  <a:pt x="17064" y="12444"/>
                  <a:pt x="17064" y="14989"/>
                  <a:pt x="17064" y="14989"/>
                </a:cubicBezTo>
                <a:close/>
                <a:moveTo>
                  <a:pt x="5844" y="8840"/>
                </a:moveTo>
                <a:cubicBezTo>
                  <a:pt x="6014" y="8580"/>
                  <a:pt x="6185" y="8316"/>
                  <a:pt x="6358" y="8047"/>
                </a:cubicBezTo>
                <a:cubicBezTo>
                  <a:pt x="6781" y="7394"/>
                  <a:pt x="7227" y="6705"/>
                  <a:pt x="7709" y="6019"/>
                </a:cubicBezTo>
                <a:cubicBezTo>
                  <a:pt x="6284" y="4449"/>
                  <a:pt x="4562" y="3290"/>
                  <a:pt x="2260" y="3290"/>
                </a:cubicBezTo>
                <a:lnTo>
                  <a:pt x="0" y="3290"/>
                </a:lnTo>
                <a:lnTo>
                  <a:pt x="0" y="6850"/>
                </a:lnTo>
                <a:lnTo>
                  <a:pt x="2260" y="6850"/>
                </a:lnTo>
                <a:cubicBezTo>
                  <a:pt x="3693" y="6850"/>
                  <a:pt x="4812" y="7643"/>
                  <a:pt x="5844" y="8840"/>
                </a:cubicBezTo>
                <a:close/>
                <a:moveTo>
                  <a:pt x="16300" y="6596"/>
                </a:moveTo>
                <a:lnTo>
                  <a:pt x="17064" y="6596"/>
                </a:lnTo>
                <a:lnTo>
                  <a:pt x="17064" y="9155"/>
                </a:lnTo>
                <a:lnTo>
                  <a:pt x="21600" y="4578"/>
                </a:lnTo>
                <a:lnTo>
                  <a:pt x="17064" y="0"/>
                </a:lnTo>
                <a:lnTo>
                  <a:pt x="17064" y="3036"/>
                </a:lnTo>
                <a:lnTo>
                  <a:pt x="16300" y="3036"/>
                </a:lnTo>
                <a:cubicBezTo>
                  <a:pt x="12312" y="3036"/>
                  <a:pt x="10062" y="6516"/>
                  <a:pt x="8077" y="9587"/>
                </a:cubicBezTo>
                <a:cubicBezTo>
                  <a:pt x="6293" y="12349"/>
                  <a:pt x="4752" y="14735"/>
                  <a:pt x="2260" y="14735"/>
                </a:cubicBezTo>
                <a:lnTo>
                  <a:pt x="0" y="14735"/>
                </a:lnTo>
                <a:lnTo>
                  <a:pt x="0" y="18293"/>
                </a:lnTo>
                <a:lnTo>
                  <a:pt x="2260" y="18293"/>
                </a:lnTo>
                <a:cubicBezTo>
                  <a:pt x="6250" y="18293"/>
                  <a:pt x="8500" y="14814"/>
                  <a:pt x="10485" y="11743"/>
                </a:cubicBezTo>
                <a:cubicBezTo>
                  <a:pt x="12269" y="8981"/>
                  <a:pt x="13810" y="6596"/>
                  <a:pt x="16300" y="65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1" name="Shape 3659"/>
          <p:cNvSpPr/>
          <p:nvPr/>
        </p:nvSpPr>
        <p:spPr>
          <a:xfrm>
            <a:off x="6780076" y="2997725"/>
            <a:ext cx="609938" cy="571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8" name="组合 17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19" name="文本框 18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9368" y="2990352"/>
            <a:ext cx="634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49150" y="2097485"/>
            <a:ext cx="23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54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9775" y="4399970"/>
            <a:ext cx="522211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72099" y="3821349"/>
            <a:ext cx="545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944A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3600" dirty="0">
              <a:solidFill>
                <a:srgbClr val="944A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7"/>
          <p:cNvSpPr/>
          <p:nvPr/>
        </p:nvSpPr>
        <p:spPr bwMode="auto">
          <a:xfrm>
            <a:off x="5510020" y="5133608"/>
            <a:ext cx="1189361" cy="625843"/>
          </a:xfrm>
          <a:custGeom>
            <a:avLst/>
            <a:gdLst>
              <a:gd name="T0" fmla="*/ 260 w 520"/>
              <a:gd name="T1" fmla="*/ 261 h 261"/>
              <a:gd name="T2" fmla="*/ 0 w 520"/>
              <a:gd name="T3" fmla="*/ 0 h 261"/>
              <a:gd name="T4" fmla="*/ 520 w 520"/>
              <a:gd name="T5" fmla="*/ 0 h 261"/>
              <a:gd name="T6" fmla="*/ 260 w 520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0" h="261">
                <a:moveTo>
                  <a:pt x="260" y="261"/>
                </a:moveTo>
                <a:lnTo>
                  <a:pt x="0" y="0"/>
                </a:lnTo>
                <a:lnTo>
                  <a:pt x="520" y="0"/>
                </a:lnTo>
                <a:lnTo>
                  <a:pt x="260" y="261"/>
                </a:lnTo>
                <a:close/>
              </a:path>
            </a:pathLst>
          </a:custGeom>
          <a:solidFill>
            <a:srgbClr val="ECA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67" name="Freeform 13"/>
          <p:cNvSpPr/>
          <p:nvPr/>
        </p:nvSpPr>
        <p:spPr bwMode="auto">
          <a:xfrm>
            <a:off x="5930870" y="5572416"/>
            <a:ext cx="347659" cy="187034"/>
          </a:xfrm>
          <a:custGeom>
            <a:avLst/>
            <a:gdLst>
              <a:gd name="T0" fmla="*/ 76 w 152"/>
              <a:gd name="T1" fmla="*/ 78 h 78"/>
              <a:gd name="T2" fmla="*/ 152 w 152"/>
              <a:gd name="T3" fmla="*/ 0 h 78"/>
              <a:gd name="T4" fmla="*/ 0 w 152"/>
              <a:gd name="T5" fmla="*/ 0 h 78"/>
              <a:gd name="T6" fmla="*/ 0 w 152"/>
              <a:gd name="T7" fmla="*/ 0 h 78"/>
              <a:gd name="T8" fmla="*/ 76 w 15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78">
                <a:moveTo>
                  <a:pt x="76" y="78"/>
                </a:moveTo>
                <a:lnTo>
                  <a:pt x="152" y="0"/>
                </a:lnTo>
                <a:lnTo>
                  <a:pt x="0" y="0"/>
                </a:lnTo>
                <a:lnTo>
                  <a:pt x="0" y="0"/>
                </a:lnTo>
                <a:lnTo>
                  <a:pt x="76" y="78"/>
                </a:lnTo>
                <a:close/>
              </a:path>
            </a:pathLst>
          </a:custGeom>
          <a:solidFill>
            <a:srgbClr val="944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68" name="Freeform 20"/>
          <p:cNvSpPr/>
          <p:nvPr/>
        </p:nvSpPr>
        <p:spPr bwMode="auto">
          <a:xfrm>
            <a:off x="6104700" y="5133608"/>
            <a:ext cx="594681" cy="625843"/>
          </a:xfrm>
          <a:custGeom>
            <a:avLst/>
            <a:gdLst>
              <a:gd name="T0" fmla="*/ 0 w 260"/>
              <a:gd name="T1" fmla="*/ 261 h 261"/>
              <a:gd name="T2" fmla="*/ 260 w 260"/>
              <a:gd name="T3" fmla="*/ 0 h 261"/>
              <a:gd name="T4" fmla="*/ 0 w 260"/>
              <a:gd name="T5" fmla="*/ 0 h 261"/>
              <a:gd name="T6" fmla="*/ 0 w 260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61">
                <a:moveTo>
                  <a:pt x="0" y="261"/>
                </a:moveTo>
                <a:lnTo>
                  <a:pt x="260" y="0"/>
                </a:lnTo>
                <a:lnTo>
                  <a:pt x="0" y="0"/>
                </a:lnTo>
                <a:lnTo>
                  <a:pt x="0" y="261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17" name="Pentagon 16"/>
          <p:cNvSpPr/>
          <p:nvPr/>
        </p:nvSpPr>
        <p:spPr>
          <a:xfrm rot="5400000" flipV="1">
            <a:off x="5095072" y="4571302"/>
            <a:ext cx="1127611" cy="292917"/>
          </a:xfrm>
          <a:prstGeom prst="homePlate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atin typeface="微软雅黑" panose="020B0503020204020204" pitchFamily="34" charset="-122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10800000" flipV="1">
            <a:off x="5015389" y="1727694"/>
            <a:ext cx="497910" cy="1814224"/>
          </a:xfrm>
          <a:prstGeom prst="round2SameRect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9" name="Rectangle 44"/>
          <p:cNvSpPr/>
          <p:nvPr/>
        </p:nvSpPr>
        <p:spPr>
          <a:xfrm rot="5400000" flipV="1">
            <a:off x="5102573" y="3454862"/>
            <a:ext cx="613983" cy="788349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37127" h="952243">
                <a:moveTo>
                  <a:pt x="0" y="0"/>
                </a:moveTo>
                <a:lnTo>
                  <a:pt x="2737127" y="596766"/>
                </a:lnTo>
                <a:cubicBezTo>
                  <a:pt x="2736165" y="715258"/>
                  <a:pt x="2735204" y="833751"/>
                  <a:pt x="2734242" y="952243"/>
                </a:cubicBezTo>
                <a:lnTo>
                  <a:pt x="0" y="605633"/>
                </a:lnTo>
                <a:lnTo>
                  <a:pt x="0" y="0"/>
                </a:lnTo>
                <a:close/>
              </a:path>
            </a:pathLst>
          </a:custGeom>
          <a:solidFill>
            <a:srgbClr val="944A2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4" name="Pentagon 13"/>
          <p:cNvSpPr/>
          <p:nvPr/>
        </p:nvSpPr>
        <p:spPr>
          <a:xfrm rot="5400000" flipV="1">
            <a:off x="5391016" y="4563951"/>
            <a:ext cx="1126229" cy="309007"/>
          </a:xfrm>
          <a:prstGeom prst="homePlate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Rectangle 44"/>
          <p:cNvSpPr/>
          <p:nvPr/>
        </p:nvSpPr>
        <p:spPr>
          <a:xfrm rot="5400000" flipV="1">
            <a:off x="5519374" y="3572504"/>
            <a:ext cx="617375" cy="556199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  <a:gd name="connsiteX0-51" fmla="*/ 0 w 2750715"/>
              <a:gd name="connsiteY0-52" fmla="*/ 0 h 952243"/>
              <a:gd name="connsiteX1-53" fmla="*/ 2750715 w 2750715"/>
              <a:gd name="connsiteY1-54" fmla="*/ 429126 h 952243"/>
              <a:gd name="connsiteX2-55" fmla="*/ 2734242 w 2750715"/>
              <a:gd name="connsiteY2-56" fmla="*/ 952243 h 952243"/>
              <a:gd name="connsiteX3-57" fmla="*/ 0 w 2750715"/>
              <a:gd name="connsiteY3-58" fmla="*/ 605633 h 952243"/>
              <a:gd name="connsiteX4-59" fmla="*/ 0 w 2750715"/>
              <a:gd name="connsiteY4-60" fmla="*/ 0 h 952243"/>
              <a:gd name="connsiteX0-61" fmla="*/ 0 w 2750715"/>
              <a:gd name="connsiteY0-62" fmla="*/ 0 h 723643"/>
              <a:gd name="connsiteX1-63" fmla="*/ 2750715 w 2750715"/>
              <a:gd name="connsiteY1-64" fmla="*/ 429126 h 723643"/>
              <a:gd name="connsiteX2-65" fmla="*/ 2747830 w 2750715"/>
              <a:gd name="connsiteY2-66" fmla="*/ 723643 h 723643"/>
              <a:gd name="connsiteX3-67" fmla="*/ 0 w 2750715"/>
              <a:gd name="connsiteY3-68" fmla="*/ 605633 h 723643"/>
              <a:gd name="connsiteX4-69" fmla="*/ 0 w 2750715"/>
              <a:gd name="connsiteY4-70" fmla="*/ 0 h 723643"/>
              <a:gd name="connsiteX0-71" fmla="*/ 0 w 2750715"/>
              <a:gd name="connsiteY0-72" fmla="*/ 0 h 723643"/>
              <a:gd name="connsiteX1-73" fmla="*/ 2750715 w 2750715"/>
              <a:gd name="connsiteY1-74" fmla="*/ 391026 h 723643"/>
              <a:gd name="connsiteX2-75" fmla="*/ 2747830 w 2750715"/>
              <a:gd name="connsiteY2-76" fmla="*/ 723643 h 723643"/>
              <a:gd name="connsiteX3-77" fmla="*/ 0 w 2750715"/>
              <a:gd name="connsiteY3-78" fmla="*/ 605633 h 723643"/>
              <a:gd name="connsiteX4-79" fmla="*/ 0 w 2750715"/>
              <a:gd name="connsiteY4-80" fmla="*/ 0 h 723643"/>
              <a:gd name="connsiteX0-81" fmla="*/ 0 w 2752254"/>
              <a:gd name="connsiteY0-82" fmla="*/ 0 h 742693"/>
              <a:gd name="connsiteX1-83" fmla="*/ 2750715 w 2752254"/>
              <a:gd name="connsiteY1-84" fmla="*/ 391026 h 742693"/>
              <a:gd name="connsiteX2-85" fmla="*/ 2752076 w 2752254"/>
              <a:gd name="connsiteY2-86" fmla="*/ 742693 h 742693"/>
              <a:gd name="connsiteX3-87" fmla="*/ 0 w 2752254"/>
              <a:gd name="connsiteY3-88" fmla="*/ 605633 h 742693"/>
              <a:gd name="connsiteX4-89" fmla="*/ 0 w 2752254"/>
              <a:gd name="connsiteY4-90" fmla="*/ 0 h 742693"/>
              <a:gd name="connsiteX0-91" fmla="*/ 0 w 2760622"/>
              <a:gd name="connsiteY0-92" fmla="*/ 0 h 642680"/>
              <a:gd name="connsiteX1-93" fmla="*/ 2750715 w 2760622"/>
              <a:gd name="connsiteY1-94" fmla="*/ 391026 h 642680"/>
              <a:gd name="connsiteX2-95" fmla="*/ 2760567 w 2760622"/>
              <a:gd name="connsiteY2-96" fmla="*/ 642680 h 642680"/>
              <a:gd name="connsiteX3-97" fmla="*/ 0 w 2760622"/>
              <a:gd name="connsiteY3-98" fmla="*/ 605633 h 642680"/>
              <a:gd name="connsiteX4-99" fmla="*/ 0 w 2760622"/>
              <a:gd name="connsiteY4-100" fmla="*/ 0 h 642680"/>
              <a:gd name="connsiteX0-101" fmla="*/ 0 w 2752252"/>
              <a:gd name="connsiteY0-102" fmla="*/ 0 h 747455"/>
              <a:gd name="connsiteX1-103" fmla="*/ 2750715 w 2752252"/>
              <a:gd name="connsiteY1-104" fmla="*/ 391026 h 747455"/>
              <a:gd name="connsiteX2-105" fmla="*/ 2752074 w 2752252"/>
              <a:gd name="connsiteY2-106" fmla="*/ 747455 h 747455"/>
              <a:gd name="connsiteX3-107" fmla="*/ 0 w 2752252"/>
              <a:gd name="connsiteY3-108" fmla="*/ 605633 h 747455"/>
              <a:gd name="connsiteX4-109" fmla="*/ 0 w 2752252"/>
              <a:gd name="connsiteY4-110" fmla="*/ 0 h 747455"/>
              <a:gd name="connsiteX0-111" fmla="*/ 0 w 2752252"/>
              <a:gd name="connsiteY0-112" fmla="*/ 0 h 747455"/>
              <a:gd name="connsiteX1-113" fmla="*/ 2750715 w 2752252"/>
              <a:gd name="connsiteY1-114" fmla="*/ 282677 h 747455"/>
              <a:gd name="connsiteX2-115" fmla="*/ 2752074 w 2752252"/>
              <a:gd name="connsiteY2-116" fmla="*/ 747455 h 747455"/>
              <a:gd name="connsiteX3-117" fmla="*/ 0 w 2752252"/>
              <a:gd name="connsiteY3-118" fmla="*/ 605633 h 747455"/>
              <a:gd name="connsiteX4-119" fmla="*/ 0 w 2752252"/>
              <a:gd name="connsiteY4-120" fmla="*/ 0 h 747455"/>
              <a:gd name="connsiteX0-121" fmla="*/ 0 w 2752252"/>
              <a:gd name="connsiteY0-122" fmla="*/ 0 h 648135"/>
              <a:gd name="connsiteX1-123" fmla="*/ 2750715 w 2752252"/>
              <a:gd name="connsiteY1-124" fmla="*/ 282677 h 648135"/>
              <a:gd name="connsiteX2-125" fmla="*/ 2752074 w 2752252"/>
              <a:gd name="connsiteY2-126" fmla="*/ 648135 h 648135"/>
              <a:gd name="connsiteX3-127" fmla="*/ 0 w 2752252"/>
              <a:gd name="connsiteY3-128" fmla="*/ 605633 h 648135"/>
              <a:gd name="connsiteX4-129" fmla="*/ 0 w 2752252"/>
              <a:gd name="connsiteY4-130" fmla="*/ 0 h 648135"/>
              <a:gd name="connsiteX0-131" fmla="*/ 0 w 2752252"/>
              <a:gd name="connsiteY0-132" fmla="*/ 0 h 618791"/>
              <a:gd name="connsiteX1-133" fmla="*/ 2750715 w 2752252"/>
              <a:gd name="connsiteY1-134" fmla="*/ 282677 h 618791"/>
              <a:gd name="connsiteX2-135" fmla="*/ 2752074 w 2752252"/>
              <a:gd name="connsiteY2-136" fmla="*/ 618791 h 618791"/>
              <a:gd name="connsiteX3-137" fmla="*/ 0 w 2752252"/>
              <a:gd name="connsiteY3-138" fmla="*/ 605633 h 618791"/>
              <a:gd name="connsiteX4-139" fmla="*/ 0 w 2752252"/>
              <a:gd name="connsiteY4-140" fmla="*/ 0 h 618791"/>
              <a:gd name="connsiteX0-141" fmla="*/ 0 w 2752252"/>
              <a:gd name="connsiteY0-142" fmla="*/ 0 h 634592"/>
              <a:gd name="connsiteX1-143" fmla="*/ 2750715 w 2752252"/>
              <a:gd name="connsiteY1-144" fmla="*/ 282677 h 634592"/>
              <a:gd name="connsiteX2-145" fmla="*/ 2752074 w 2752252"/>
              <a:gd name="connsiteY2-146" fmla="*/ 634592 h 634592"/>
              <a:gd name="connsiteX3-147" fmla="*/ 0 w 2752252"/>
              <a:gd name="connsiteY3-148" fmla="*/ 605633 h 634592"/>
              <a:gd name="connsiteX4-149" fmla="*/ 0 w 2752252"/>
              <a:gd name="connsiteY4-150" fmla="*/ 0 h 634592"/>
              <a:gd name="connsiteX0-151" fmla="*/ 0 w 2750715"/>
              <a:gd name="connsiteY0-152" fmla="*/ 0 h 634592"/>
              <a:gd name="connsiteX1-153" fmla="*/ 2750715 w 2750715"/>
              <a:gd name="connsiteY1-154" fmla="*/ 282677 h 634592"/>
              <a:gd name="connsiteX2-155" fmla="*/ 2747826 w 2750715"/>
              <a:gd name="connsiteY2-156" fmla="*/ 634592 h 634592"/>
              <a:gd name="connsiteX3-157" fmla="*/ 0 w 2750715"/>
              <a:gd name="connsiteY3-158" fmla="*/ 605633 h 634592"/>
              <a:gd name="connsiteX4-159" fmla="*/ 0 w 2750715"/>
              <a:gd name="connsiteY4-160" fmla="*/ 0 h 634592"/>
              <a:gd name="connsiteX0-161" fmla="*/ 0 w 2750715"/>
              <a:gd name="connsiteY0-162" fmla="*/ 0 h 636849"/>
              <a:gd name="connsiteX1-163" fmla="*/ 2750715 w 2750715"/>
              <a:gd name="connsiteY1-164" fmla="*/ 282677 h 636849"/>
              <a:gd name="connsiteX2-165" fmla="*/ 2743581 w 2750715"/>
              <a:gd name="connsiteY2-166" fmla="*/ 636849 h 636849"/>
              <a:gd name="connsiteX3-167" fmla="*/ 0 w 2750715"/>
              <a:gd name="connsiteY3-168" fmla="*/ 605633 h 636849"/>
              <a:gd name="connsiteX4-169" fmla="*/ 0 w 2750715"/>
              <a:gd name="connsiteY4-170" fmla="*/ 0 h 636849"/>
              <a:gd name="connsiteX0-171" fmla="*/ 0 w 2752252"/>
              <a:gd name="connsiteY0-172" fmla="*/ 0 h 636849"/>
              <a:gd name="connsiteX1-173" fmla="*/ 2750715 w 2752252"/>
              <a:gd name="connsiteY1-174" fmla="*/ 282677 h 636849"/>
              <a:gd name="connsiteX2-175" fmla="*/ 2752074 w 2752252"/>
              <a:gd name="connsiteY2-176" fmla="*/ 636849 h 636849"/>
              <a:gd name="connsiteX3-177" fmla="*/ 0 w 2752252"/>
              <a:gd name="connsiteY3-178" fmla="*/ 605633 h 636849"/>
              <a:gd name="connsiteX4-179" fmla="*/ 0 w 2752252"/>
              <a:gd name="connsiteY4-180" fmla="*/ 0 h 6368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52252" h="636849">
                <a:moveTo>
                  <a:pt x="0" y="0"/>
                </a:moveTo>
                <a:lnTo>
                  <a:pt x="2750715" y="282677"/>
                </a:lnTo>
                <a:cubicBezTo>
                  <a:pt x="2749753" y="401169"/>
                  <a:pt x="2753036" y="518357"/>
                  <a:pt x="2752074" y="636849"/>
                </a:cubicBezTo>
                <a:lnTo>
                  <a:pt x="0" y="605633"/>
                </a:lnTo>
                <a:lnTo>
                  <a:pt x="0" y="0"/>
                </a:lnTo>
                <a:close/>
              </a:path>
            </a:pathLst>
          </a:custGeom>
          <a:solidFill>
            <a:srgbClr val="40404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rot="10800000" flipV="1">
            <a:off x="5549962" y="1727692"/>
            <a:ext cx="530582" cy="1814224"/>
          </a:xfrm>
          <a:prstGeom prst="round2SameRect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10800000" flipV="1">
            <a:off x="6699381" y="1727693"/>
            <a:ext cx="497910" cy="1814224"/>
          </a:xfrm>
          <a:prstGeom prst="round2SameRect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endParaRPr lang="en-US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5988861" y="4571051"/>
            <a:ext cx="1128122" cy="292918"/>
          </a:xfrm>
          <a:prstGeom prst="homePlat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atin typeface="微软雅黑" panose="020B0503020204020204" pitchFamily="34" charset="-122"/>
            </a:endParaRPr>
          </a:p>
        </p:txBody>
      </p:sp>
      <p:sp>
        <p:nvSpPr>
          <p:cNvPr id="13" name="Rectangle 44"/>
          <p:cNvSpPr/>
          <p:nvPr/>
        </p:nvSpPr>
        <p:spPr>
          <a:xfrm rot="5400000">
            <a:off x="6496127" y="3454806"/>
            <a:ext cx="613983" cy="788350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37127" h="952243">
                <a:moveTo>
                  <a:pt x="0" y="0"/>
                </a:moveTo>
                <a:lnTo>
                  <a:pt x="2737127" y="596766"/>
                </a:lnTo>
                <a:cubicBezTo>
                  <a:pt x="2736165" y="715258"/>
                  <a:pt x="2735204" y="833751"/>
                  <a:pt x="2734242" y="952243"/>
                </a:cubicBezTo>
                <a:lnTo>
                  <a:pt x="0" y="605633"/>
                </a:lnTo>
                <a:lnTo>
                  <a:pt x="0" y="0"/>
                </a:lnTo>
                <a:close/>
              </a:path>
            </a:pathLst>
          </a:custGeom>
          <a:solidFill>
            <a:srgbClr val="40404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0800000" flipV="1">
            <a:off x="6130275" y="1711307"/>
            <a:ext cx="531782" cy="1830611"/>
          </a:xfrm>
          <a:prstGeom prst="round2SameRect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Pentagon 8"/>
          <p:cNvSpPr/>
          <p:nvPr/>
        </p:nvSpPr>
        <p:spPr>
          <a:xfrm rot="5400000">
            <a:off x="5693953" y="4563951"/>
            <a:ext cx="1126229" cy="309007"/>
          </a:xfrm>
          <a:prstGeom prst="homePlate">
            <a:avLst/>
          </a:prstGeom>
          <a:solidFill>
            <a:srgbClr val="944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atin typeface="微软雅黑" panose="020B0503020204020204" pitchFamily="34" charset="-122"/>
            </a:endParaRPr>
          </a:p>
        </p:txBody>
      </p:sp>
      <p:sp>
        <p:nvSpPr>
          <p:cNvPr id="10" name="Rectangle 44"/>
          <p:cNvSpPr/>
          <p:nvPr/>
        </p:nvSpPr>
        <p:spPr>
          <a:xfrm rot="5400000">
            <a:off x="6075273" y="3572507"/>
            <a:ext cx="617375" cy="556198"/>
          </a:xfrm>
          <a:custGeom>
            <a:avLst/>
            <a:gdLst>
              <a:gd name="connsiteX0" fmla="*/ 0 w 2419494"/>
              <a:gd name="connsiteY0" fmla="*/ 0 h 605633"/>
              <a:gd name="connsiteX1" fmla="*/ 2419494 w 2419494"/>
              <a:gd name="connsiteY1" fmla="*/ 0 h 605633"/>
              <a:gd name="connsiteX2" fmla="*/ 2419494 w 2419494"/>
              <a:gd name="connsiteY2" fmla="*/ 605633 h 605633"/>
              <a:gd name="connsiteX3" fmla="*/ 0 w 2419494"/>
              <a:gd name="connsiteY3" fmla="*/ 605633 h 605633"/>
              <a:gd name="connsiteX4" fmla="*/ 0 w 2419494"/>
              <a:gd name="connsiteY4" fmla="*/ 0 h 605633"/>
              <a:gd name="connsiteX0-1" fmla="*/ 0 w 2727503"/>
              <a:gd name="connsiteY0-2" fmla="*/ 0 h 1414156"/>
              <a:gd name="connsiteX1-3" fmla="*/ 2419494 w 2727503"/>
              <a:gd name="connsiteY1-4" fmla="*/ 0 h 1414156"/>
              <a:gd name="connsiteX2-5" fmla="*/ 2727503 w 2727503"/>
              <a:gd name="connsiteY2-6" fmla="*/ 1414156 h 1414156"/>
              <a:gd name="connsiteX3-7" fmla="*/ 0 w 2727503"/>
              <a:gd name="connsiteY3-8" fmla="*/ 605633 h 1414156"/>
              <a:gd name="connsiteX4-9" fmla="*/ 0 w 2727503"/>
              <a:gd name="connsiteY4-10" fmla="*/ 0 h 1414156"/>
              <a:gd name="connsiteX0-11" fmla="*/ 0 w 2737127"/>
              <a:gd name="connsiteY0-12" fmla="*/ 0 h 1414156"/>
              <a:gd name="connsiteX1-13" fmla="*/ 2737127 w 2737127"/>
              <a:gd name="connsiteY1-14" fmla="*/ 981777 h 1414156"/>
              <a:gd name="connsiteX2-15" fmla="*/ 2727503 w 2737127"/>
              <a:gd name="connsiteY2-16" fmla="*/ 1414156 h 1414156"/>
              <a:gd name="connsiteX3-17" fmla="*/ 0 w 2737127"/>
              <a:gd name="connsiteY3-18" fmla="*/ 605633 h 1414156"/>
              <a:gd name="connsiteX4-19" fmla="*/ 0 w 2737127"/>
              <a:gd name="connsiteY4-20" fmla="*/ 0 h 1414156"/>
              <a:gd name="connsiteX0-21" fmla="*/ 0 w 2737127"/>
              <a:gd name="connsiteY0-22" fmla="*/ 0 h 1414156"/>
              <a:gd name="connsiteX1-23" fmla="*/ 2737127 w 2737127"/>
              <a:gd name="connsiteY1-24" fmla="*/ 596766 h 1414156"/>
              <a:gd name="connsiteX2-25" fmla="*/ 2727503 w 2737127"/>
              <a:gd name="connsiteY2-26" fmla="*/ 1414156 h 1414156"/>
              <a:gd name="connsiteX3-27" fmla="*/ 0 w 2737127"/>
              <a:gd name="connsiteY3-28" fmla="*/ 605633 h 1414156"/>
              <a:gd name="connsiteX4-29" fmla="*/ 0 w 2737127"/>
              <a:gd name="connsiteY4-30" fmla="*/ 0 h 1414156"/>
              <a:gd name="connsiteX0-31" fmla="*/ 0 w 2753637"/>
              <a:gd name="connsiteY0-32" fmla="*/ 0 h 961768"/>
              <a:gd name="connsiteX1-33" fmla="*/ 2737127 w 2753637"/>
              <a:gd name="connsiteY1-34" fmla="*/ 596766 h 961768"/>
              <a:gd name="connsiteX2-35" fmla="*/ 2753637 w 2753637"/>
              <a:gd name="connsiteY2-36" fmla="*/ 961768 h 961768"/>
              <a:gd name="connsiteX3-37" fmla="*/ 0 w 2753637"/>
              <a:gd name="connsiteY3-38" fmla="*/ 605633 h 961768"/>
              <a:gd name="connsiteX4-39" fmla="*/ 0 w 2753637"/>
              <a:gd name="connsiteY4-40" fmla="*/ 0 h 961768"/>
              <a:gd name="connsiteX0-41" fmla="*/ 0 w 2737127"/>
              <a:gd name="connsiteY0-42" fmla="*/ 0 h 952243"/>
              <a:gd name="connsiteX1-43" fmla="*/ 2737127 w 2737127"/>
              <a:gd name="connsiteY1-44" fmla="*/ 596766 h 952243"/>
              <a:gd name="connsiteX2-45" fmla="*/ 2734242 w 2737127"/>
              <a:gd name="connsiteY2-46" fmla="*/ 952243 h 952243"/>
              <a:gd name="connsiteX3-47" fmla="*/ 0 w 2737127"/>
              <a:gd name="connsiteY3-48" fmla="*/ 605633 h 952243"/>
              <a:gd name="connsiteX4-49" fmla="*/ 0 w 2737127"/>
              <a:gd name="connsiteY4-50" fmla="*/ 0 h 952243"/>
              <a:gd name="connsiteX0-51" fmla="*/ 0 w 2750715"/>
              <a:gd name="connsiteY0-52" fmla="*/ 0 h 952243"/>
              <a:gd name="connsiteX1-53" fmla="*/ 2750715 w 2750715"/>
              <a:gd name="connsiteY1-54" fmla="*/ 429126 h 952243"/>
              <a:gd name="connsiteX2-55" fmla="*/ 2734242 w 2750715"/>
              <a:gd name="connsiteY2-56" fmla="*/ 952243 h 952243"/>
              <a:gd name="connsiteX3-57" fmla="*/ 0 w 2750715"/>
              <a:gd name="connsiteY3-58" fmla="*/ 605633 h 952243"/>
              <a:gd name="connsiteX4-59" fmla="*/ 0 w 2750715"/>
              <a:gd name="connsiteY4-60" fmla="*/ 0 h 952243"/>
              <a:gd name="connsiteX0-61" fmla="*/ 0 w 2750715"/>
              <a:gd name="connsiteY0-62" fmla="*/ 0 h 723643"/>
              <a:gd name="connsiteX1-63" fmla="*/ 2750715 w 2750715"/>
              <a:gd name="connsiteY1-64" fmla="*/ 429126 h 723643"/>
              <a:gd name="connsiteX2-65" fmla="*/ 2747830 w 2750715"/>
              <a:gd name="connsiteY2-66" fmla="*/ 723643 h 723643"/>
              <a:gd name="connsiteX3-67" fmla="*/ 0 w 2750715"/>
              <a:gd name="connsiteY3-68" fmla="*/ 605633 h 723643"/>
              <a:gd name="connsiteX4-69" fmla="*/ 0 w 2750715"/>
              <a:gd name="connsiteY4-70" fmla="*/ 0 h 723643"/>
              <a:gd name="connsiteX0-71" fmla="*/ 0 w 2750715"/>
              <a:gd name="connsiteY0-72" fmla="*/ 0 h 723643"/>
              <a:gd name="connsiteX1-73" fmla="*/ 2750715 w 2750715"/>
              <a:gd name="connsiteY1-74" fmla="*/ 391026 h 723643"/>
              <a:gd name="connsiteX2-75" fmla="*/ 2747830 w 2750715"/>
              <a:gd name="connsiteY2-76" fmla="*/ 723643 h 723643"/>
              <a:gd name="connsiteX3-77" fmla="*/ 0 w 2750715"/>
              <a:gd name="connsiteY3-78" fmla="*/ 605633 h 723643"/>
              <a:gd name="connsiteX4-79" fmla="*/ 0 w 2750715"/>
              <a:gd name="connsiteY4-80" fmla="*/ 0 h 723643"/>
              <a:gd name="connsiteX0-81" fmla="*/ 0 w 2752254"/>
              <a:gd name="connsiteY0-82" fmla="*/ 0 h 742693"/>
              <a:gd name="connsiteX1-83" fmla="*/ 2750715 w 2752254"/>
              <a:gd name="connsiteY1-84" fmla="*/ 391026 h 742693"/>
              <a:gd name="connsiteX2-85" fmla="*/ 2752076 w 2752254"/>
              <a:gd name="connsiteY2-86" fmla="*/ 742693 h 742693"/>
              <a:gd name="connsiteX3-87" fmla="*/ 0 w 2752254"/>
              <a:gd name="connsiteY3-88" fmla="*/ 605633 h 742693"/>
              <a:gd name="connsiteX4-89" fmla="*/ 0 w 2752254"/>
              <a:gd name="connsiteY4-90" fmla="*/ 0 h 742693"/>
              <a:gd name="connsiteX0-91" fmla="*/ 0 w 2760622"/>
              <a:gd name="connsiteY0-92" fmla="*/ 0 h 642680"/>
              <a:gd name="connsiteX1-93" fmla="*/ 2750715 w 2760622"/>
              <a:gd name="connsiteY1-94" fmla="*/ 391026 h 642680"/>
              <a:gd name="connsiteX2-95" fmla="*/ 2760567 w 2760622"/>
              <a:gd name="connsiteY2-96" fmla="*/ 642680 h 642680"/>
              <a:gd name="connsiteX3-97" fmla="*/ 0 w 2760622"/>
              <a:gd name="connsiteY3-98" fmla="*/ 605633 h 642680"/>
              <a:gd name="connsiteX4-99" fmla="*/ 0 w 2760622"/>
              <a:gd name="connsiteY4-100" fmla="*/ 0 h 642680"/>
              <a:gd name="connsiteX0-101" fmla="*/ 0 w 2752252"/>
              <a:gd name="connsiteY0-102" fmla="*/ 0 h 747455"/>
              <a:gd name="connsiteX1-103" fmla="*/ 2750715 w 2752252"/>
              <a:gd name="connsiteY1-104" fmla="*/ 391026 h 747455"/>
              <a:gd name="connsiteX2-105" fmla="*/ 2752074 w 2752252"/>
              <a:gd name="connsiteY2-106" fmla="*/ 747455 h 747455"/>
              <a:gd name="connsiteX3-107" fmla="*/ 0 w 2752252"/>
              <a:gd name="connsiteY3-108" fmla="*/ 605633 h 747455"/>
              <a:gd name="connsiteX4-109" fmla="*/ 0 w 2752252"/>
              <a:gd name="connsiteY4-110" fmla="*/ 0 h 747455"/>
              <a:gd name="connsiteX0-111" fmla="*/ 0 w 2752252"/>
              <a:gd name="connsiteY0-112" fmla="*/ 0 h 747455"/>
              <a:gd name="connsiteX1-113" fmla="*/ 2750715 w 2752252"/>
              <a:gd name="connsiteY1-114" fmla="*/ 282677 h 747455"/>
              <a:gd name="connsiteX2-115" fmla="*/ 2752074 w 2752252"/>
              <a:gd name="connsiteY2-116" fmla="*/ 747455 h 747455"/>
              <a:gd name="connsiteX3-117" fmla="*/ 0 w 2752252"/>
              <a:gd name="connsiteY3-118" fmla="*/ 605633 h 747455"/>
              <a:gd name="connsiteX4-119" fmla="*/ 0 w 2752252"/>
              <a:gd name="connsiteY4-120" fmla="*/ 0 h 747455"/>
              <a:gd name="connsiteX0-121" fmla="*/ 0 w 2752252"/>
              <a:gd name="connsiteY0-122" fmla="*/ 0 h 648135"/>
              <a:gd name="connsiteX1-123" fmla="*/ 2750715 w 2752252"/>
              <a:gd name="connsiteY1-124" fmla="*/ 282677 h 648135"/>
              <a:gd name="connsiteX2-125" fmla="*/ 2752074 w 2752252"/>
              <a:gd name="connsiteY2-126" fmla="*/ 648135 h 648135"/>
              <a:gd name="connsiteX3-127" fmla="*/ 0 w 2752252"/>
              <a:gd name="connsiteY3-128" fmla="*/ 605633 h 648135"/>
              <a:gd name="connsiteX4-129" fmla="*/ 0 w 2752252"/>
              <a:gd name="connsiteY4-130" fmla="*/ 0 h 648135"/>
              <a:gd name="connsiteX0-131" fmla="*/ 0 w 2752252"/>
              <a:gd name="connsiteY0-132" fmla="*/ 0 h 618791"/>
              <a:gd name="connsiteX1-133" fmla="*/ 2750715 w 2752252"/>
              <a:gd name="connsiteY1-134" fmla="*/ 282677 h 618791"/>
              <a:gd name="connsiteX2-135" fmla="*/ 2752074 w 2752252"/>
              <a:gd name="connsiteY2-136" fmla="*/ 618791 h 618791"/>
              <a:gd name="connsiteX3-137" fmla="*/ 0 w 2752252"/>
              <a:gd name="connsiteY3-138" fmla="*/ 605633 h 618791"/>
              <a:gd name="connsiteX4-139" fmla="*/ 0 w 2752252"/>
              <a:gd name="connsiteY4-140" fmla="*/ 0 h 618791"/>
              <a:gd name="connsiteX0-141" fmla="*/ 0 w 2752252"/>
              <a:gd name="connsiteY0-142" fmla="*/ 0 h 634592"/>
              <a:gd name="connsiteX1-143" fmla="*/ 2750715 w 2752252"/>
              <a:gd name="connsiteY1-144" fmla="*/ 282677 h 634592"/>
              <a:gd name="connsiteX2-145" fmla="*/ 2752074 w 2752252"/>
              <a:gd name="connsiteY2-146" fmla="*/ 634592 h 634592"/>
              <a:gd name="connsiteX3-147" fmla="*/ 0 w 2752252"/>
              <a:gd name="connsiteY3-148" fmla="*/ 605633 h 634592"/>
              <a:gd name="connsiteX4-149" fmla="*/ 0 w 2752252"/>
              <a:gd name="connsiteY4-150" fmla="*/ 0 h 634592"/>
              <a:gd name="connsiteX0-151" fmla="*/ 0 w 2750715"/>
              <a:gd name="connsiteY0-152" fmla="*/ 0 h 634592"/>
              <a:gd name="connsiteX1-153" fmla="*/ 2750715 w 2750715"/>
              <a:gd name="connsiteY1-154" fmla="*/ 282677 h 634592"/>
              <a:gd name="connsiteX2-155" fmla="*/ 2747826 w 2750715"/>
              <a:gd name="connsiteY2-156" fmla="*/ 634592 h 634592"/>
              <a:gd name="connsiteX3-157" fmla="*/ 0 w 2750715"/>
              <a:gd name="connsiteY3-158" fmla="*/ 605633 h 634592"/>
              <a:gd name="connsiteX4-159" fmla="*/ 0 w 2750715"/>
              <a:gd name="connsiteY4-160" fmla="*/ 0 h 634592"/>
              <a:gd name="connsiteX0-161" fmla="*/ 0 w 2750715"/>
              <a:gd name="connsiteY0-162" fmla="*/ 0 h 636849"/>
              <a:gd name="connsiteX1-163" fmla="*/ 2750715 w 2750715"/>
              <a:gd name="connsiteY1-164" fmla="*/ 282677 h 636849"/>
              <a:gd name="connsiteX2-165" fmla="*/ 2743581 w 2750715"/>
              <a:gd name="connsiteY2-166" fmla="*/ 636849 h 636849"/>
              <a:gd name="connsiteX3-167" fmla="*/ 0 w 2750715"/>
              <a:gd name="connsiteY3-168" fmla="*/ 605633 h 636849"/>
              <a:gd name="connsiteX4-169" fmla="*/ 0 w 2750715"/>
              <a:gd name="connsiteY4-170" fmla="*/ 0 h 636849"/>
              <a:gd name="connsiteX0-171" fmla="*/ 0 w 2752252"/>
              <a:gd name="connsiteY0-172" fmla="*/ 0 h 636849"/>
              <a:gd name="connsiteX1-173" fmla="*/ 2750715 w 2752252"/>
              <a:gd name="connsiteY1-174" fmla="*/ 282677 h 636849"/>
              <a:gd name="connsiteX2-175" fmla="*/ 2752074 w 2752252"/>
              <a:gd name="connsiteY2-176" fmla="*/ 636849 h 636849"/>
              <a:gd name="connsiteX3-177" fmla="*/ 0 w 2752252"/>
              <a:gd name="connsiteY3-178" fmla="*/ 605633 h 636849"/>
              <a:gd name="connsiteX4-179" fmla="*/ 0 w 2752252"/>
              <a:gd name="connsiteY4-180" fmla="*/ 0 h 6368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52252" h="636849">
                <a:moveTo>
                  <a:pt x="0" y="0"/>
                </a:moveTo>
                <a:lnTo>
                  <a:pt x="2750715" y="282677"/>
                </a:lnTo>
                <a:cubicBezTo>
                  <a:pt x="2749753" y="401169"/>
                  <a:pt x="2753036" y="518357"/>
                  <a:pt x="2752074" y="636849"/>
                </a:cubicBezTo>
                <a:lnTo>
                  <a:pt x="0" y="605633"/>
                </a:lnTo>
                <a:lnTo>
                  <a:pt x="0" y="0"/>
                </a:lnTo>
                <a:close/>
              </a:path>
            </a:pathLst>
          </a:custGeom>
          <a:solidFill>
            <a:srgbClr val="944A2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75701" y="2969291"/>
            <a:ext cx="274725" cy="2747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87112" y="2234416"/>
            <a:ext cx="274725" cy="2747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924474" y="2370663"/>
            <a:ext cx="1496414" cy="1114"/>
          </a:xfrm>
          <a:prstGeom prst="line">
            <a:avLst/>
          </a:prstGeom>
          <a:ln w="12700">
            <a:solidFill>
              <a:srgbClr val="40404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1571" y="3104931"/>
            <a:ext cx="1556772" cy="712326"/>
          </a:xfrm>
          <a:prstGeom prst="line">
            <a:avLst/>
          </a:prstGeom>
          <a:ln w="12700">
            <a:solidFill>
              <a:srgbClr val="40404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 bwMode="auto">
          <a:xfrm>
            <a:off x="5121274" y="2234416"/>
            <a:ext cx="274725" cy="2747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750531" y="2370663"/>
            <a:ext cx="1496414" cy="1114"/>
          </a:xfrm>
          <a:prstGeom prst="line">
            <a:avLst/>
          </a:prstGeom>
          <a:ln w="12700">
            <a:solidFill>
              <a:srgbClr val="40404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5662265" y="2969291"/>
            <a:ext cx="274725" cy="2747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8697801" y="1939246"/>
            <a:ext cx="2433815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3269" y="2289284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4246911" y="3104931"/>
            <a:ext cx="1556772" cy="712326"/>
          </a:xfrm>
          <a:prstGeom prst="line">
            <a:avLst/>
          </a:prstGeom>
          <a:ln w="12700">
            <a:solidFill>
              <a:srgbClr val="40404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2"/>
          <p:cNvSpPr txBox="1"/>
          <p:nvPr/>
        </p:nvSpPr>
        <p:spPr>
          <a:xfrm>
            <a:off x="1239521" y="2108883"/>
            <a:ext cx="2301298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3124" y="2405750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1937254" y="4175731"/>
            <a:ext cx="2427694" cy="2882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25924" y="4464026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7846852" y="4124752"/>
            <a:ext cx="252650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922320" y="4464026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6310" y="208345"/>
            <a:ext cx="2985863" cy="676682"/>
            <a:chOff x="156310" y="208345"/>
            <a:chExt cx="2985863" cy="676682"/>
          </a:xfrm>
        </p:grpSpPr>
        <p:sp>
          <p:nvSpPr>
            <p:cNvPr id="34" name="文本框 33"/>
            <p:cNvSpPr txBox="1"/>
            <p:nvPr/>
          </p:nvSpPr>
          <p:spPr>
            <a:xfrm>
              <a:off x="156310" y="208345"/>
              <a:ext cx="2980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2609" y="608028"/>
              <a:ext cx="296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YOUR TITTLE HERE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9.儿童工作教育卡通长颈鹿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Office PowerPoint</Application>
  <PresentationFormat>宽屏</PresentationFormat>
  <Paragraphs>226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Bebas Neue</vt:lpstr>
      <vt:lpstr>FontAwesome</vt:lpstr>
      <vt:lpstr>Helvetica Light</vt:lpstr>
      <vt:lpstr>Kontrapunkt Bob Bold</vt:lpstr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1329.儿童工作教育卡通长颈鹿PPT模板</dc:title>
  <dc:creator/>
  <cp:lastModifiedBy>天 下</cp:lastModifiedBy>
  <cp:revision>19</cp:revision>
  <dcterms:created xsi:type="dcterms:W3CDTF">2017-03-15T05:44:00Z</dcterms:created>
  <dcterms:modified xsi:type="dcterms:W3CDTF">2021-01-04T15:37:32Z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